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2"/>
  </p:sldMasterIdLst>
  <p:notesMasterIdLst>
    <p:notesMasterId r:id="rId31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70" r:id="rId16"/>
    <p:sldId id="269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2" r:id="rId28"/>
    <p:sldId id="281" r:id="rId29"/>
    <p:sldId id="283" r:id="rId30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45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ableStyles" Target="tableStyles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Workbook11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Workbook22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 w="19050">
              <a:noFill/>
            </a:ln>
          </c:spPr>
          <c:dPt>
            <c:idx val="0"/>
            <c:bubble3D val="0"/>
            <c:spPr>
              <a:solidFill>
                <a:schemeClr val="bg1">
                  <a:lumMod val="50000"/>
                </a:scheme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50000"/>
                </a:schemeClr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bg1">
                  <a:lumMod val="50000"/>
                </a:schemeClr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bg1">
                  <a:lumMod val="50000"/>
                </a:schemeClr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</c:spPr>
          <c:dPt>
            <c:idx val="0"/>
            <c:bubble3D val="0"/>
            <c:spPr>
              <a:solidFill>
                <a:schemeClr val="bg1">
                  <a:lumMod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bg1">
                  <a:lumMod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bg1">
                  <a:lumMod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C34EB0-97F5-4152-BCE3-74A9C964848F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9616C7-5FE1-488E-A2A5-5EA900D6B9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12206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542951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11756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30427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26913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139532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59354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4151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637858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291703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51349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751673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1983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3845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8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4605" y="2983230"/>
            <a:ext cx="4975225" cy="3206750"/>
          </a:xfrm>
          <a:prstGeom prst="rect">
            <a:avLst/>
          </a:prstGeom>
        </p:spPr>
      </p:pic>
      <p:pic>
        <p:nvPicPr>
          <p:cNvPr id="5" name="图片 4" descr="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70305" y="592455"/>
            <a:ext cx="1855470" cy="1638300"/>
          </a:xfrm>
          <a:prstGeom prst="rect">
            <a:avLst/>
          </a:prstGeom>
        </p:spPr>
      </p:pic>
      <p:sp>
        <p:nvSpPr>
          <p:cNvPr id="10" name="PA_文本框 8"/>
          <p:cNvSpPr txBox="1"/>
          <p:nvPr>
            <p:custDataLst>
              <p:tags r:id="rId1"/>
            </p:custDataLst>
          </p:nvPr>
        </p:nvSpPr>
        <p:spPr>
          <a:xfrm>
            <a:off x="3104093" y="1530985"/>
            <a:ext cx="6562725" cy="1615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少儿简体" panose="03000509000000000000" charset="-122"/>
                <a:ea typeface="方正少儿简体" panose="03000509000000000000" charset="-122"/>
              </a:rPr>
              <a:t>欢</a:t>
            </a:r>
            <a:r>
              <a:rPr lang="zh-CN" altLang="en-US" sz="10000" b="1" dirty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少儿简体" panose="03000509000000000000" charset="-122"/>
                <a:ea typeface="方正少儿简体" panose="03000509000000000000" charset="-122"/>
              </a:rPr>
              <a:t>度</a:t>
            </a:r>
            <a:r>
              <a:rPr lang="zh-CN" altLang="en-US" sz="10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少儿简体" panose="03000509000000000000" charset="-122"/>
                <a:ea typeface="方正少儿简体" panose="03000509000000000000" charset="-122"/>
              </a:rPr>
              <a:t>儿</a:t>
            </a:r>
            <a:r>
              <a:rPr lang="zh-CN" altLang="en-US" sz="100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少儿简体" panose="03000509000000000000" charset="-122"/>
                <a:ea typeface="方正少儿简体" panose="03000509000000000000" charset="-122"/>
              </a:rPr>
              <a:t>童</a:t>
            </a:r>
            <a:r>
              <a:rPr lang="zh-CN" altLang="en-US" sz="100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少儿简体" panose="03000509000000000000" charset="-122"/>
                <a:ea typeface="方正少儿简体" panose="03000509000000000000" charset="-122"/>
              </a:rPr>
              <a:t>节</a:t>
            </a:r>
          </a:p>
        </p:txBody>
      </p:sp>
      <p:sp>
        <p:nvSpPr>
          <p:cNvPr id="11" name="PA_文本框 10"/>
          <p:cNvSpPr txBox="1"/>
          <p:nvPr>
            <p:custDataLst>
              <p:tags r:id="rId2"/>
            </p:custDataLst>
          </p:nvPr>
        </p:nvSpPr>
        <p:spPr>
          <a:xfrm>
            <a:off x="3998751" y="3155219"/>
            <a:ext cx="4773410" cy="6740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Professional custom 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all kinds of industry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template, this work belongs to fly impression design original, do not download after the network communication.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6180739" y="3006282"/>
            <a:ext cx="409433" cy="0"/>
          </a:xfrm>
          <a:prstGeom prst="line">
            <a:avLst/>
          </a:prstGeom>
          <a:ln w="28575">
            <a:solidFill>
              <a:srgbClr val="F67F1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4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9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3" name="直接连接符 6"/>
          <p:cNvSpPr>
            <a:spLocks noChangeShapeType="1"/>
          </p:cNvSpPr>
          <p:nvPr/>
        </p:nvSpPr>
        <p:spPr bwMode="auto">
          <a:xfrm>
            <a:off x="1271191" y="5511454"/>
            <a:ext cx="0" cy="2447925"/>
          </a:xfrm>
          <a:prstGeom prst="line">
            <a:avLst/>
          </a:prstGeom>
          <a:noFill/>
          <a:ln w="19050" cap="flat" cmpd="sng">
            <a:solidFill>
              <a:schemeClr val="tx1">
                <a:lumMod val="65000"/>
                <a:lumOff val="35000"/>
              </a:schemeClr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600" b="1">
              <a:latin typeface="Lantinghei SC Demibold" charset="-122"/>
              <a:ea typeface="Lantinghei SC Demibold" charset="-122"/>
              <a:cs typeface="Lantinghei SC Demibold" charset="-122"/>
            </a:endParaRPr>
          </a:p>
        </p:txBody>
      </p:sp>
      <p:sp>
        <p:nvSpPr>
          <p:cNvPr id="9227" name="椭圆 10"/>
          <p:cNvSpPr>
            <a:spLocks noChangeArrowheads="1"/>
          </p:cNvSpPr>
          <p:nvPr/>
        </p:nvSpPr>
        <p:spPr bwMode="auto">
          <a:xfrm>
            <a:off x="342504" y="3768379"/>
            <a:ext cx="1849437" cy="1847850"/>
          </a:xfrm>
          <a:prstGeom prst="ellipse">
            <a:avLst/>
          </a:prstGeom>
          <a:solidFill>
            <a:schemeClr val="accent3"/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txBody>
          <a:bodyPr anchor="ctr"/>
          <a:lstStyle/>
          <a:p>
            <a:pPr algn="ctr"/>
            <a:endParaRPr lang="zh-CN" altLang="zh-CN" sz="1600" b="1">
              <a:solidFill>
                <a:srgbClr val="FFFFFF"/>
              </a:solidFill>
              <a:latin typeface="Lantinghei SC Demibold" charset="-122"/>
              <a:ea typeface="Lantinghei SC Demibold" charset="-122"/>
              <a:cs typeface="Lantinghei SC Demibold" charset="-122"/>
              <a:sym typeface="宋体" panose="02010600030101010101" pitchFamily="2" charset="-122"/>
            </a:endParaRPr>
          </a:p>
        </p:txBody>
      </p:sp>
      <p:sp>
        <p:nvSpPr>
          <p:cNvPr id="9231" name="文本框 14"/>
          <p:cNvSpPr>
            <a:spLocks noChangeArrowheads="1"/>
          </p:cNvSpPr>
          <p:nvPr/>
        </p:nvSpPr>
        <p:spPr bwMode="auto">
          <a:xfrm>
            <a:off x="639366" y="4276379"/>
            <a:ext cx="1487908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400" b="1" dirty="0">
                <a:solidFill>
                  <a:schemeClr val="bg1">
                    <a:lumMod val="95000"/>
                  </a:schemeClr>
                </a:solidFill>
                <a:latin typeface="Lantinghei SC Demibold" charset="-122"/>
                <a:ea typeface="Lantinghei SC Demibold" charset="-122"/>
                <a:cs typeface="Lantinghei SC Demibold" charset="-122"/>
                <a:sym typeface="Impact" panose="020B0806030902050204" charset="0"/>
              </a:rPr>
              <a:t>35%</a:t>
            </a:r>
            <a:endParaRPr lang="zh-CN" altLang="en-US" sz="4400" b="1" dirty="0">
              <a:solidFill>
                <a:schemeClr val="bg1">
                  <a:lumMod val="95000"/>
                </a:schemeClr>
              </a:solidFill>
              <a:latin typeface="Lantinghei SC Demibold" charset="-122"/>
              <a:ea typeface="Lantinghei SC Demibold" charset="-122"/>
              <a:cs typeface="Lantinghei SC Demibold" charset="-122"/>
              <a:sym typeface="Impact" panose="020B0806030902050204" charset="0"/>
            </a:endParaRPr>
          </a:p>
        </p:txBody>
      </p:sp>
      <p:grpSp>
        <p:nvGrpSpPr>
          <p:cNvPr id="2" name="组 2"/>
          <p:cNvGrpSpPr/>
          <p:nvPr/>
        </p:nvGrpSpPr>
        <p:grpSpPr>
          <a:xfrm>
            <a:off x="6659943" y="4238150"/>
            <a:ext cx="1461158" cy="5783616"/>
            <a:chOff x="8472488" y="1458913"/>
            <a:chExt cx="1461158" cy="5783616"/>
          </a:xfrm>
        </p:grpSpPr>
        <p:sp>
          <p:nvSpPr>
            <p:cNvPr id="9226" name="直接连接符 9"/>
            <p:cNvSpPr>
              <a:spLocks noChangeShapeType="1"/>
            </p:cNvSpPr>
            <p:nvPr/>
          </p:nvSpPr>
          <p:spPr bwMode="auto">
            <a:xfrm>
              <a:off x="9207500" y="2849917"/>
              <a:ext cx="1587" cy="4392612"/>
            </a:xfrm>
            <a:prstGeom prst="line">
              <a:avLst/>
            </a:prstGeom>
            <a:noFill/>
            <a:ln w="19050" cap="flat" cmpd="sng">
              <a:solidFill>
                <a:srgbClr val="595959"/>
              </a:solidFill>
              <a:prstDash val="dash"/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600" b="1">
                <a:latin typeface="Lantinghei SC Demibold" charset="-122"/>
                <a:ea typeface="Lantinghei SC Demibold" charset="-122"/>
                <a:cs typeface="Lantinghei SC Demibold" charset="-122"/>
              </a:endParaRPr>
            </a:p>
          </p:txBody>
        </p:sp>
        <p:sp>
          <p:nvSpPr>
            <p:cNvPr id="9229" name="椭圆 12"/>
            <p:cNvSpPr>
              <a:spLocks noChangeArrowheads="1"/>
            </p:cNvSpPr>
            <p:nvPr/>
          </p:nvSpPr>
          <p:spPr bwMode="auto">
            <a:xfrm>
              <a:off x="8472488" y="1458913"/>
              <a:ext cx="1408112" cy="140811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1600" b="1">
                <a:solidFill>
                  <a:srgbClr val="FFFFFF"/>
                </a:solidFill>
                <a:latin typeface="Lantinghei SC Demibold" charset="-122"/>
                <a:ea typeface="Lantinghei SC Demibold" charset="-122"/>
                <a:cs typeface="Lantinghei SC Demibold" charset="-122"/>
                <a:sym typeface="宋体" panose="02010600030101010101" pitchFamily="2" charset="-122"/>
              </a:endParaRPr>
            </a:p>
          </p:txBody>
        </p:sp>
        <p:sp>
          <p:nvSpPr>
            <p:cNvPr id="9232" name="文本框 19"/>
            <p:cNvSpPr>
              <a:spLocks noChangeArrowheads="1"/>
            </p:cNvSpPr>
            <p:nvPr/>
          </p:nvSpPr>
          <p:spPr bwMode="auto">
            <a:xfrm>
              <a:off x="8585200" y="1831975"/>
              <a:ext cx="1348446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3200" b="1" dirty="0">
                  <a:solidFill>
                    <a:schemeClr val="bg1"/>
                  </a:solidFill>
                  <a:latin typeface="Lantinghei SC Demibold" charset="-122"/>
                  <a:ea typeface="Lantinghei SC Demibold" charset="-122"/>
                  <a:cs typeface="Lantinghei SC Demibold" charset="-122"/>
                  <a:sym typeface="Impact" panose="020B0806030902050204" charset="0"/>
                </a:rPr>
                <a:t>1,359</a:t>
              </a:r>
              <a:endParaRPr lang="zh-CN" altLang="en-US" sz="3200" b="1" dirty="0">
                <a:solidFill>
                  <a:schemeClr val="bg1"/>
                </a:solidFill>
                <a:latin typeface="Lantinghei SC Demibold" charset="-122"/>
                <a:ea typeface="Lantinghei SC Demibold" charset="-122"/>
                <a:cs typeface="Lantinghei SC Demibold" charset="-122"/>
                <a:sym typeface="Impact" panose="020B0806030902050204" charset="0"/>
              </a:endParaRPr>
            </a:p>
          </p:txBody>
        </p:sp>
      </p:grpSp>
      <p:grpSp>
        <p:nvGrpSpPr>
          <p:cNvPr id="6" name="组 3"/>
          <p:cNvGrpSpPr/>
          <p:nvPr/>
        </p:nvGrpSpPr>
        <p:grpSpPr>
          <a:xfrm>
            <a:off x="4081780" y="4653649"/>
            <a:ext cx="1601788" cy="4067175"/>
            <a:chOff x="4570016" y="3263965"/>
            <a:chExt cx="1601788" cy="4067175"/>
          </a:xfrm>
        </p:grpSpPr>
        <p:sp>
          <p:nvSpPr>
            <p:cNvPr id="9224" name="直接连接符 7"/>
            <p:cNvSpPr>
              <a:spLocks noChangeShapeType="1"/>
            </p:cNvSpPr>
            <p:nvPr/>
          </p:nvSpPr>
          <p:spPr bwMode="auto">
            <a:xfrm>
              <a:off x="5371704" y="4810190"/>
              <a:ext cx="1587" cy="2520950"/>
            </a:xfrm>
            <a:prstGeom prst="line">
              <a:avLst/>
            </a:prstGeom>
            <a:noFill/>
            <a:ln w="19050" cap="flat" cmpd="sng">
              <a:solidFill>
                <a:schemeClr val="tx1">
                  <a:lumMod val="65000"/>
                  <a:lumOff val="35000"/>
                </a:schemeClr>
              </a:solidFill>
              <a:prstDash val="dash"/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600" b="1">
                <a:latin typeface="Lantinghei SC Demibold" charset="-122"/>
                <a:ea typeface="Lantinghei SC Demibold" charset="-122"/>
                <a:cs typeface="Lantinghei SC Demibold" charset="-122"/>
              </a:endParaRPr>
            </a:p>
          </p:txBody>
        </p:sp>
        <p:sp>
          <p:nvSpPr>
            <p:cNvPr id="9228" name="椭圆 11"/>
            <p:cNvSpPr>
              <a:spLocks noChangeArrowheads="1"/>
            </p:cNvSpPr>
            <p:nvPr/>
          </p:nvSpPr>
          <p:spPr bwMode="auto">
            <a:xfrm>
              <a:off x="4570016" y="3263965"/>
              <a:ext cx="1601788" cy="16002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1600" b="1">
                <a:solidFill>
                  <a:srgbClr val="FFFFFF"/>
                </a:solidFill>
                <a:latin typeface="Lantinghei SC Demibold" charset="-122"/>
                <a:ea typeface="Lantinghei SC Demibold" charset="-122"/>
                <a:cs typeface="Lantinghei SC Demibold" charset="-122"/>
                <a:sym typeface="宋体" panose="02010600030101010101" pitchFamily="2" charset="-122"/>
              </a:endParaRPr>
            </a:p>
          </p:txBody>
        </p:sp>
        <p:sp>
          <p:nvSpPr>
            <p:cNvPr id="9233" name="文本框 20"/>
            <p:cNvSpPr>
              <a:spLocks noChangeArrowheads="1"/>
            </p:cNvSpPr>
            <p:nvPr/>
          </p:nvSpPr>
          <p:spPr bwMode="auto">
            <a:xfrm>
              <a:off x="4825366" y="3695765"/>
              <a:ext cx="1318041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4400" b="1">
                  <a:solidFill>
                    <a:schemeClr val="bg1"/>
                  </a:solidFill>
                  <a:latin typeface="Lantinghei SC Demibold" charset="-122"/>
                  <a:ea typeface="Lantinghei SC Demibold" charset="-122"/>
                  <a:cs typeface="Lantinghei SC Demibold" charset="-122"/>
                  <a:sym typeface="Impact" panose="020B0806030902050204" charset="0"/>
                </a:rPr>
                <a:t>267</a:t>
              </a:r>
              <a:endParaRPr lang="zh-CN" altLang="en-US" sz="4400" b="1" dirty="0">
                <a:solidFill>
                  <a:schemeClr val="bg1"/>
                </a:solidFill>
                <a:latin typeface="Lantinghei SC Demibold" charset="-122"/>
                <a:ea typeface="Lantinghei SC Demibold" charset="-122"/>
                <a:cs typeface="Lantinghei SC Demibold" charset="-122"/>
                <a:sym typeface="Impact" panose="020B0806030902050204" charset="0"/>
              </a:endParaRPr>
            </a:p>
          </p:txBody>
        </p:sp>
      </p:grpSp>
      <p:grpSp>
        <p:nvGrpSpPr>
          <p:cNvPr id="7" name="组 1"/>
          <p:cNvGrpSpPr/>
          <p:nvPr/>
        </p:nvGrpSpPr>
        <p:grpSpPr>
          <a:xfrm>
            <a:off x="10810875" y="3695765"/>
            <a:ext cx="1118240" cy="5411787"/>
            <a:chOff x="10810875" y="1458913"/>
            <a:chExt cx="1118240" cy="5411787"/>
          </a:xfrm>
        </p:grpSpPr>
        <p:sp>
          <p:nvSpPr>
            <p:cNvPr id="9225" name="直接连接符 8"/>
            <p:cNvSpPr>
              <a:spLocks noChangeShapeType="1"/>
            </p:cNvSpPr>
            <p:nvPr/>
          </p:nvSpPr>
          <p:spPr bwMode="auto">
            <a:xfrm>
              <a:off x="11342688" y="2478088"/>
              <a:ext cx="1587" cy="4392612"/>
            </a:xfrm>
            <a:prstGeom prst="line">
              <a:avLst/>
            </a:prstGeom>
            <a:noFill/>
            <a:ln w="19050" cap="flat" cmpd="sng">
              <a:solidFill>
                <a:srgbClr val="595959"/>
              </a:solidFill>
              <a:prstDash val="dash"/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600" b="1">
                <a:latin typeface="Lantinghei SC Demibold" charset="-122"/>
                <a:ea typeface="Lantinghei SC Demibold" charset="-122"/>
                <a:cs typeface="Lantinghei SC Demibold" charset="-122"/>
              </a:endParaRPr>
            </a:p>
          </p:txBody>
        </p:sp>
        <p:sp>
          <p:nvSpPr>
            <p:cNvPr id="9230" name="椭圆 13"/>
            <p:cNvSpPr>
              <a:spLocks noChangeArrowheads="1"/>
            </p:cNvSpPr>
            <p:nvPr/>
          </p:nvSpPr>
          <p:spPr bwMode="auto">
            <a:xfrm>
              <a:off x="10810875" y="1458913"/>
              <a:ext cx="1047750" cy="104775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1600" b="1">
                <a:solidFill>
                  <a:srgbClr val="FFFFFF"/>
                </a:solidFill>
                <a:latin typeface="Lantinghei SC Demibold" charset="-122"/>
                <a:ea typeface="Lantinghei SC Demibold" charset="-122"/>
                <a:cs typeface="Lantinghei SC Demibold" charset="-122"/>
                <a:sym typeface="宋体" panose="02010600030101010101" pitchFamily="2" charset="-122"/>
              </a:endParaRPr>
            </a:p>
          </p:txBody>
        </p:sp>
        <p:sp>
          <p:nvSpPr>
            <p:cNvPr id="9234" name="文本框 21"/>
            <p:cNvSpPr>
              <a:spLocks noChangeArrowheads="1"/>
            </p:cNvSpPr>
            <p:nvPr/>
          </p:nvSpPr>
          <p:spPr bwMode="auto">
            <a:xfrm>
              <a:off x="10910888" y="1687513"/>
              <a:ext cx="1018227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Lantinghei SC Demibold" charset="-122"/>
                  <a:ea typeface="Lantinghei SC Demibold" charset="-122"/>
                  <a:cs typeface="Lantinghei SC Demibold" charset="-122"/>
                  <a:sym typeface="Impact" panose="020B0806030902050204" charset="0"/>
                </a:rPr>
                <a:t>78%</a:t>
              </a:r>
              <a:endParaRPr lang="zh-CN" altLang="en-US" sz="2800" b="1" dirty="0">
                <a:solidFill>
                  <a:schemeClr val="bg1"/>
                </a:solidFill>
                <a:latin typeface="Lantinghei SC Demibold" charset="-122"/>
                <a:ea typeface="Lantinghei SC Demibold" charset="-122"/>
                <a:cs typeface="Lantinghei SC Demibold" charset="-122"/>
                <a:sym typeface="Impact" panose="020B0806030902050204" charset="0"/>
              </a:endParaRPr>
            </a:p>
          </p:txBody>
        </p:sp>
      </p:grpSp>
      <p:sp>
        <p:nvSpPr>
          <p:cNvPr id="9235" name="圆角矩形 22"/>
          <p:cNvSpPr>
            <a:spLocks noChangeArrowheads="1"/>
          </p:cNvSpPr>
          <p:nvPr/>
        </p:nvSpPr>
        <p:spPr bwMode="auto">
          <a:xfrm>
            <a:off x="3787855" y="2043935"/>
            <a:ext cx="847725" cy="520700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 sz="16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Lantinghei SC Demibold" charset="-122"/>
              <a:sym typeface="宋体" panose="02010600030101010101" pitchFamily="2" charset="-122"/>
            </a:endParaRPr>
          </a:p>
        </p:txBody>
      </p:sp>
      <p:sp>
        <p:nvSpPr>
          <p:cNvPr id="9236" name="文本框 24"/>
          <p:cNvSpPr>
            <a:spLocks noChangeArrowheads="1"/>
          </p:cNvSpPr>
          <p:nvPr/>
        </p:nvSpPr>
        <p:spPr bwMode="auto">
          <a:xfrm>
            <a:off x="3613230" y="1399410"/>
            <a:ext cx="995680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zh-CN" sz="1600" b="1">
                <a:solidFill>
                  <a:srgbClr val="3F3F3F"/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方正姚体" panose="02010601030101010101" charset="-122"/>
              </a:rPr>
              <a:t>添加标题</a:t>
            </a:r>
          </a:p>
        </p:txBody>
      </p:sp>
      <p:sp>
        <p:nvSpPr>
          <p:cNvPr id="9237" name="文本框 25"/>
          <p:cNvSpPr>
            <a:spLocks noChangeArrowheads="1"/>
          </p:cNvSpPr>
          <p:nvPr/>
        </p:nvSpPr>
        <p:spPr bwMode="auto">
          <a:xfrm>
            <a:off x="4975305" y="1394648"/>
            <a:ext cx="995680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zh-CN" sz="1600" b="1">
                <a:solidFill>
                  <a:srgbClr val="3F3F3F"/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方正姚体" panose="02010601030101010101" charset="-122"/>
              </a:rPr>
              <a:t>添加标题</a:t>
            </a:r>
          </a:p>
        </p:txBody>
      </p:sp>
      <p:sp>
        <p:nvSpPr>
          <p:cNvPr id="9238" name="文本框 26"/>
          <p:cNvSpPr>
            <a:spLocks noChangeArrowheads="1"/>
          </p:cNvSpPr>
          <p:nvPr/>
        </p:nvSpPr>
        <p:spPr bwMode="auto">
          <a:xfrm>
            <a:off x="6331030" y="1386710"/>
            <a:ext cx="995680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zh-CN" sz="1600" b="1">
                <a:solidFill>
                  <a:srgbClr val="3F3F3F"/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方正姚体" panose="02010601030101010101" charset="-122"/>
              </a:rPr>
              <a:t>添加标题</a:t>
            </a:r>
          </a:p>
        </p:txBody>
      </p:sp>
      <p:sp>
        <p:nvSpPr>
          <p:cNvPr id="9239" name="文本框 27"/>
          <p:cNvSpPr>
            <a:spLocks noChangeArrowheads="1"/>
          </p:cNvSpPr>
          <p:nvPr/>
        </p:nvSpPr>
        <p:spPr bwMode="auto">
          <a:xfrm>
            <a:off x="7766130" y="1394648"/>
            <a:ext cx="995680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zh-CN" sz="1600" b="1">
                <a:solidFill>
                  <a:srgbClr val="3F3F3F"/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方正姚体" panose="02010601030101010101" charset="-122"/>
              </a:rPr>
              <a:t>添加标题</a:t>
            </a:r>
          </a:p>
        </p:txBody>
      </p:sp>
      <p:sp>
        <p:nvSpPr>
          <p:cNvPr id="9240" name="圆角矩形 28"/>
          <p:cNvSpPr>
            <a:spLocks noChangeArrowheads="1"/>
          </p:cNvSpPr>
          <p:nvPr/>
        </p:nvSpPr>
        <p:spPr bwMode="auto">
          <a:xfrm>
            <a:off x="5149930" y="2047110"/>
            <a:ext cx="847725" cy="520700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 sz="16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Lantinghei SC Demibold" charset="-122"/>
              <a:sym typeface="宋体" panose="02010600030101010101" pitchFamily="2" charset="-122"/>
            </a:endParaRPr>
          </a:p>
        </p:txBody>
      </p:sp>
      <p:sp>
        <p:nvSpPr>
          <p:cNvPr id="9241" name="圆角矩形 29"/>
          <p:cNvSpPr>
            <a:spLocks noChangeArrowheads="1"/>
          </p:cNvSpPr>
          <p:nvPr/>
        </p:nvSpPr>
        <p:spPr bwMode="auto">
          <a:xfrm>
            <a:off x="6512005" y="2043935"/>
            <a:ext cx="847725" cy="5207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 sz="16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Lantinghei SC Demibold" charset="-122"/>
              <a:sym typeface="宋体" panose="02010600030101010101" pitchFamily="2" charset="-122"/>
            </a:endParaRPr>
          </a:p>
        </p:txBody>
      </p:sp>
      <p:sp>
        <p:nvSpPr>
          <p:cNvPr id="9242" name="圆角矩形 30"/>
          <p:cNvSpPr>
            <a:spLocks noChangeArrowheads="1"/>
          </p:cNvSpPr>
          <p:nvPr/>
        </p:nvSpPr>
        <p:spPr bwMode="auto">
          <a:xfrm>
            <a:off x="7874080" y="2043935"/>
            <a:ext cx="847725" cy="5207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 sz="16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Lantinghei SC Demibold" charset="-122"/>
              <a:sym typeface="宋体" panose="02010600030101010101" pitchFamily="2" charset="-122"/>
            </a:endParaRPr>
          </a:p>
        </p:txBody>
      </p:sp>
      <p:grpSp>
        <p:nvGrpSpPr>
          <p:cNvPr id="9243" name="组合 31"/>
          <p:cNvGrpSpPr/>
          <p:nvPr/>
        </p:nvGrpSpPr>
        <p:grpSpPr bwMode="auto">
          <a:xfrm>
            <a:off x="4022805" y="2153473"/>
            <a:ext cx="314325" cy="301625"/>
            <a:chOff x="0" y="0"/>
            <a:chExt cx="2438400" cy="2332038"/>
          </a:xfrm>
          <a:solidFill>
            <a:schemeClr val="bg1"/>
          </a:solidFill>
        </p:grpSpPr>
        <p:sp>
          <p:nvSpPr>
            <p:cNvPr id="9244" name="Freeform 25"/>
            <p:cNvSpPr>
              <a:spLocks noChangeArrowheads="1"/>
            </p:cNvSpPr>
            <p:nvPr/>
          </p:nvSpPr>
          <p:spPr bwMode="auto">
            <a:xfrm>
              <a:off x="893763" y="1676400"/>
              <a:ext cx="655638" cy="655638"/>
            </a:xfrm>
            <a:custGeom>
              <a:avLst/>
              <a:gdLst>
                <a:gd name="T0" fmla="*/ 206 w 413"/>
                <a:gd name="T1" fmla="*/ 413 h 413"/>
                <a:gd name="T2" fmla="*/ 0 w 413"/>
                <a:gd name="T3" fmla="*/ 0 h 413"/>
                <a:gd name="T4" fmla="*/ 413 w 413"/>
                <a:gd name="T5" fmla="*/ 0 h 413"/>
                <a:gd name="T6" fmla="*/ 206 w 413"/>
                <a:gd name="T7" fmla="*/ 413 h 4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3"/>
                <a:gd name="T13" fmla="*/ 0 h 413"/>
                <a:gd name="T14" fmla="*/ 413 w 413"/>
                <a:gd name="T15" fmla="*/ 413 h 4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宋体" panose="02010600030101010101" pitchFamily="2" charset="-122"/>
              </a:endParaRPr>
            </a:p>
          </p:txBody>
        </p:sp>
        <p:sp>
          <p:nvSpPr>
            <p:cNvPr id="9245" name="任意多边形 33"/>
            <p:cNvSpPr>
              <a:spLocks noChangeArrowheads="1"/>
            </p:cNvSpPr>
            <p:nvPr/>
          </p:nvSpPr>
          <p:spPr bwMode="auto">
            <a:xfrm>
              <a:off x="0" y="0"/>
              <a:ext cx="2438400" cy="1774825"/>
            </a:xfrm>
            <a:custGeom>
              <a:avLst/>
              <a:gdLst>
                <a:gd name="T0" fmla="*/ 290196 w 2438400"/>
                <a:gd name="T1" fmla="*/ 0 h 1774825"/>
                <a:gd name="T2" fmla="*/ 2151973 w 2438400"/>
                <a:gd name="T3" fmla="*/ 0 h 1774825"/>
                <a:gd name="T4" fmla="*/ 2438400 w 2438400"/>
                <a:gd name="T5" fmla="*/ 286384 h 1774825"/>
                <a:gd name="T6" fmla="*/ 2438400 w 2438400"/>
                <a:gd name="T7" fmla="*/ 1484673 h 1774825"/>
                <a:gd name="T8" fmla="*/ 2151973 w 2438400"/>
                <a:gd name="T9" fmla="*/ 1774825 h 1774825"/>
                <a:gd name="T10" fmla="*/ 290196 w 2438400"/>
                <a:gd name="T11" fmla="*/ 1774825 h 1774825"/>
                <a:gd name="T12" fmla="*/ 0 w 2438400"/>
                <a:gd name="T13" fmla="*/ 1484673 h 1774825"/>
                <a:gd name="T14" fmla="*/ 0 w 2438400"/>
                <a:gd name="T15" fmla="*/ 286384 h 1774825"/>
                <a:gd name="T16" fmla="*/ 290196 w 2438400"/>
                <a:gd name="T17" fmla="*/ 0 h 1774825"/>
                <a:gd name="T18" fmla="*/ 471488 w 2438400"/>
                <a:gd name="T19" fmla="*/ 425450 h 1774825"/>
                <a:gd name="T20" fmla="*/ 471488 w 2438400"/>
                <a:gd name="T21" fmla="*/ 598488 h 1774825"/>
                <a:gd name="T22" fmla="*/ 1971676 w 2438400"/>
                <a:gd name="T23" fmla="*/ 598488 h 1774825"/>
                <a:gd name="T24" fmla="*/ 1971676 w 2438400"/>
                <a:gd name="T25" fmla="*/ 425450 h 1774825"/>
                <a:gd name="T26" fmla="*/ 471488 w 2438400"/>
                <a:gd name="T27" fmla="*/ 425450 h 1774825"/>
                <a:gd name="T28" fmla="*/ 471488 w 2438400"/>
                <a:gd name="T29" fmla="*/ 801688 h 1774825"/>
                <a:gd name="T30" fmla="*/ 471488 w 2438400"/>
                <a:gd name="T31" fmla="*/ 971551 h 1774825"/>
                <a:gd name="T32" fmla="*/ 1971676 w 2438400"/>
                <a:gd name="T33" fmla="*/ 971551 h 1774825"/>
                <a:gd name="T34" fmla="*/ 1971676 w 2438400"/>
                <a:gd name="T35" fmla="*/ 801688 h 1774825"/>
                <a:gd name="T36" fmla="*/ 471488 w 2438400"/>
                <a:gd name="T37" fmla="*/ 801688 h 1774825"/>
                <a:gd name="T38" fmla="*/ 471488 w 2438400"/>
                <a:gd name="T39" fmla="*/ 1174750 h 1774825"/>
                <a:gd name="T40" fmla="*/ 471488 w 2438400"/>
                <a:gd name="T41" fmla="*/ 1347788 h 1774825"/>
                <a:gd name="T42" fmla="*/ 1971676 w 2438400"/>
                <a:gd name="T43" fmla="*/ 1347788 h 1774825"/>
                <a:gd name="T44" fmla="*/ 1971676 w 2438400"/>
                <a:gd name="T45" fmla="*/ 1174750 h 1774825"/>
                <a:gd name="T46" fmla="*/ 471488 w 2438400"/>
                <a:gd name="T47" fmla="*/ 1174750 h 177482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438400"/>
                <a:gd name="T73" fmla="*/ 0 h 1774825"/>
                <a:gd name="T74" fmla="*/ 2438400 w 2438400"/>
                <a:gd name="T75" fmla="*/ 1774825 h 177482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9246" name="组合 34"/>
          <p:cNvGrpSpPr/>
          <p:nvPr/>
        </p:nvGrpSpPr>
        <p:grpSpPr bwMode="auto">
          <a:xfrm>
            <a:off x="5351543" y="2155060"/>
            <a:ext cx="419100" cy="319088"/>
            <a:chOff x="0" y="0"/>
            <a:chExt cx="509646" cy="387231"/>
          </a:xfrm>
        </p:grpSpPr>
        <p:sp>
          <p:nvSpPr>
            <p:cNvPr id="9247" name="Freeform 20"/>
            <p:cNvSpPr>
              <a:spLocks noEditPoints="1" noChangeArrowheads="1"/>
            </p:cNvSpPr>
            <p:nvPr/>
          </p:nvSpPr>
          <p:spPr bwMode="auto">
            <a:xfrm>
              <a:off x="0" y="51839"/>
              <a:ext cx="337890" cy="335392"/>
            </a:xfrm>
            <a:custGeom>
              <a:avLst/>
              <a:gdLst>
                <a:gd name="T0" fmla="*/ 229 w 229"/>
                <a:gd name="T1" fmla="*/ 128 h 227"/>
                <a:gd name="T2" fmla="*/ 229 w 229"/>
                <a:gd name="T3" fmla="*/ 98 h 227"/>
                <a:gd name="T4" fmla="*/ 206 w 229"/>
                <a:gd name="T5" fmla="*/ 93 h 227"/>
                <a:gd name="T6" fmla="*/ 200 w 229"/>
                <a:gd name="T7" fmla="*/ 76 h 227"/>
                <a:gd name="T8" fmla="*/ 216 w 229"/>
                <a:gd name="T9" fmla="*/ 58 h 227"/>
                <a:gd name="T10" fmla="*/ 198 w 229"/>
                <a:gd name="T11" fmla="*/ 34 h 227"/>
                <a:gd name="T12" fmla="*/ 176 w 229"/>
                <a:gd name="T13" fmla="*/ 44 h 227"/>
                <a:gd name="T14" fmla="*/ 161 w 229"/>
                <a:gd name="T15" fmla="*/ 33 h 227"/>
                <a:gd name="T16" fmla="*/ 164 w 229"/>
                <a:gd name="T17" fmla="*/ 9 h 227"/>
                <a:gd name="T18" fmla="*/ 135 w 229"/>
                <a:gd name="T19" fmla="*/ 0 h 227"/>
                <a:gd name="T20" fmla="*/ 123 w 229"/>
                <a:gd name="T21" fmla="*/ 20 h 227"/>
                <a:gd name="T22" fmla="*/ 114 w 229"/>
                <a:gd name="T23" fmla="*/ 20 h 227"/>
                <a:gd name="T24" fmla="*/ 105 w 229"/>
                <a:gd name="T25" fmla="*/ 20 h 227"/>
                <a:gd name="T26" fmla="*/ 93 w 229"/>
                <a:gd name="T27" fmla="*/ 0 h 227"/>
                <a:gd name="T28" fmla="*/ 65 w 229"/>
                <a:gd name="T29" fmla="*/ 9 h 227"/>
                <a:gd name="T30" fmla="*/ 67 w 229"/>
                <a:gd name="T31" fmla="*/ 33 h 227"/>
                <a:gd name="T32" fmla="*/ 52 w 229"/>
                <a:gd name="T33" fmla="*/ 44 h 227"/>
                <a:gd name="T34" fmla="*/ 30 w 229"/>
                <a:gd name="T35" fmla="*/ 34 h 227"/>
                <a:gd name="T36" fmla="*/ 13 w 229"/>
                <a:gd name="T37" fmla="*/ 58 h 227"/>
                <a:gd name="T38" fmla="*/ 29 w 229"/>
                <a:gd name="T39" fmla="*/ 76 h 227"/>
                <a:gd name="T40" fmla="*/ 23 w 229"/>
                <a:gd name="T41" fmla="*/ 94 h 227"/>
                <a:gd name="T42" fmla="*/ 0 w 229"/>
                <a:gd name="T43" fmla="*/ 98 h 227"/>
                <a:gd name="T44" fmla="*/ 0 w 229"/>
                <a:gd name="T45" fmla="*/ 128 h 227"/>
                <a:gd name="T46" fmla="*/ 23 w 229"/>
                <a:gd name="T47" fmla="*/ 133 h 227"/>
                <a:gd name="T48" fmla="*/ 29 w 229"/>
                <a:gd name="T49" fmla="*/ 151 h 227"/>
                <a:gd name="T50" fmla="*/ 13 w 229"/>
                <a:gd name="T51" fmla="*/ 169 h 227"/>
                <a:gd name="T52" fmla="*/ 31 w 229"/>
                <a:gd name="T53" fmla="*/ 193 h 227"/>
                <a:gd name="T54" fmla="*/ 52 w 229"/>
                <a:gd name="T55" fmla="*/ 183 h 227"/>
                <a:gd name="T56" fmla="*/ 67 w 229"/>
                <a:gd name="T57" fmla="*/ 194 h 227"/>
                <a:gd name="T58" fmla="*/ 65 w 229"/>
                <a:gd name="T59" fmla="*/ 218 h 227"/>
                <a:gd name="T60" fmla="*/ 93 w 229"/>
                <a:gd name="T61" fmla="*/ 227 h 227"/>
                <a:gd name="T62" fmla="*/ 105 w 229"/>
                <a:gd name="T63" fmla="*/ 206 h 227"/>
                <a:gd name="T64" fmla="*/ 114 w 229"/>
                <a:gd name="T65" fmla="*/ 207 h 227"/>
                <a:gd name="T66" fmla="*/ 124 w 229"/>
                <a:gd name="T67" fmla="*/ 206 h 227"/>
                <a:gd name="T68" fmla="*/ 135 w 229"/>
                <a:gd name="T69" fmla="*/ 227 h 227"/>
                <a:gd name="T70" fmla="*/ 164 w 229"/>
                <a:gd name="T71" fmla="*/ 217 h 227"/>
                <a:gd name="T72" fmla="*/ 161 w 229"/>
                <a:gd name="T73" fmla="*/ 194 h 227"/>
                <a:gd name="T74" fmla="*/ 176 w 229"/>
                <a:gd name="T75" fmla="*/ 183 h 227"/>
                <a:gd name="T76" fmla="*/ 198 w 229"/>
                <a:gd name="T77" fmla="*/ 193 h 227"/>
                <a:gd name="T78" fmla="*/ 216 w 229"/>
                <a:gd name="T79" fmla="*/ 168 h 227"/>
                <a:gd name="T80" fmla="*/ 200 w 229"/>
                <a:gd name="T81" fmla="*/ 151 h 227"/>
                <a:gd name="T82" fmla="*/ 206 w 229"/>
                <a:gd name="T83" fmla="*/ 133 h 227"/>
                <a:gd name="T84" fmla="*/ 229 w 229"/>
                <a:gd name="T85" fmla="*/ 128 h 227"/>
                <a:gd name="T86" fmla="*/ 114 w 229"/>
                <a:gd name="T87" fmla="*/ 180 h 227"/>
                <a:gd name="T88" fmla="*/ 47 w 229"/>
                <a:gd name="T89" fmla="*/ 113 h 227"/>
                <a:gd name="T90" fmla="*/ 114 w 229"/>
                <a:gd name="T91" fmla="*/ 46 h 227"/>
                <a:gd name="T92" fmla="*/ 181 w 229"/>
                <a:gd name="T93" fmla="*/ 113 h 227"/>
                <a:gd name="T94" fmla="*/ 114 w 229"/>
                <a:gd name="T95" fmla="*/ 180 h 22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29"/>
                <a:gd name="T145" fmla="*/ 0 h 227"/>
                <a:gd name="T146" fmla="*/ 229 w 229"/>
                <a:gd name="T147" fmla="*/ 227 h 22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宋体" panose="02010600030101010101" pitchFamily="2" charset="-122"/>
              </a:endParaRPr>
            </a:p>
          </p:txBody>
        </p:sp>
        <p:sp>
          <p:nvSpPr>
            <p:cNvPr id="9248" name="Freeform 21"/>
            <p:cNvSpPr>
              <a:spLocks noEditPoints="1" noChangeArrowheads="1"/>
            </p:cNvSpPr>
            <p:nvPr/>
          </p:nvSpPr>
          <p:spPr bwMode="auto">
            <a:xfrm>
              <a:off x="309785" y="0"/>
              <a:ext cx="199861" cy="199861"/>
            </a:xfrm>
            <a:custGeom>
              <a:avLst/>
              <a:gdLst>
                <a:gd name="T0" fmla="*/ 135 w 135"/>
                <a:gd name="T1" fmla="*/ 76 h 135"/>
                <a:gd name="T2" fmla="*/ 135 w 135"/>
                <a:gd name="T3" fmla="*/ 58 h 135"/>
                <a:gd name="T4" fmla="*/ 122 w 135"/>
                <a:gd name="T5" fmla="*/ 55 h 135"/>
                <a:gd name="T6" fmla="*/ 118 w 135"/>
                <a:gd name="T7" fmla="*/ 45 h 135"/>
                <a:gd name="T8" fmla="*/ 128 w 135"/>
                <a:gd name="T9" fmla="*/ 34 h 135"/>
                <a:gd name="T10" fmla="*/ 117 w 135"/>
                <a:gd name="T11" fmla="*/ 20 h 135"/>
                <a:gd name="T12" fmla="*/ 104 w 135"/>
                <a:gd name="T13" fmla="*/ 26 h 135"/>
                <a:gd name="T14" fmla="*/ 96 w 135"/>
                <a:gd name="T15" fmla="*/ 19 h 135"/>
                <a:gd name="T16" fmla="*/ 97 w 135"/>
                <a:gd name="T17" fmla="*/ 5 h 135"/>
                <a:gd name="T18" fmla="*/ 80 w 135"/>
                <a:gd name="T19" fmla="*/ 0 h 135"/>
                <a:gd name="T20" fmla="*/ 73 w 135"/>
                <a:gd name="T21" fmla="*/ 12 h 135"/>
                <a:gd name="T22" fmla="*/ 67 w 135"/>
                <a:gd name="T23" fmla="*/ 12 h 135"/>
                <a:gd name="T24" fmla="*/ 62 w 135"/>
                <a:gd name="T25" fmla="*/ 12 h 135"/>
                <a:gd name="T26" fmla="*/ 55 w 135"/>
                <a:gd name="T27" fmla="*/ 0 h 135"/>
                <a:gd name="T28" fmla="*/ 38 w 135"/>
                <a:gd name="T29" fmla="*/ 5 h 135"/>
                <a:gd name="T30" fmla="*/ 39 w 135"/>
                <a:gd name="T31" fmla="*/ 19 h 135"/>
                <a:gd name="T32" fmla="*/ 30 w 135"/>
                <a:gd name="T33" fmla="*/ 26 h 135"/>
                <a:gd name="T34" fmla="*/ 18 w 135"/>
                <a:gd name="T35" fmla="*/ 20 h 135"/>
                <a:gd name="T36" fmla="*/ 7 w 135"/>
                <a:gd name="T37" fmla="*/ 34 h 135"/>
                <a:gd name="T38" fmla="*/ 17 w 135"/>
                <a:gd name="T39" fmla="*/ 45 h 135"/>
                <a:gd name="T40" fmla="*/ 13 w 135"/>
                <a:gd name="T41" fmla="*/ 55 h 135"/>
                <a:gd name="T42" fmla="*/ 0 w 135"/>
                <a:gd name="T43" fmla="*/ 58 h 135"/>
                <a:gd name="T44" fmla="*/ 0 w 135"/>
                <a:gd name="T45" fmla="*/ 76 h 135"/>
                <a:gd name="T46" fmla="*/ 13 w 135"/>
                <a:gd name="T47" fmla="*/ 79 h 135"/>
                <a:gd name="T48" fmla="*/ 17 w 135"/>
                <a:gd name="T49" fmla="*/ 90 h 135"/>
                <a:gd name="T50" fmla="*/ 7 w 135"/>
                <a:gd name="T51" fmla="*/ 100 h 135"/>
                <a:gd name="T52" fmla="*/ 18 w 135"/>
                <a:gd name="T53" fmla="*/ 114 h 135"/>
                <a:gd name="T54" fmla="*/ 31 w 135"/>
                <a:gd name="T55" fmla="*/ 109 h 135"/>
                <a:gd name="T56" fmla="*/ 39 w 135"/>
                <a:gd name="T57" fmla="*/ 115 h 135"/>
                <a:gd name="T58" fmla="*/ 38 w 135"/>
                <a:gd name="T59" fmla="*/ 129 h 135"/>
                <a:gd name="T60" fmla="*/ 55 w 135"/>
                <a:gd name="T61" fmla="*/ 135 h 135"/>
                <a:gd name="T62" fmla="*/ 62 w 135"/>
                <a:gd name="T63" fmla="*/ 122 h 135"/>
                <a:gd name="T64" fmla="*/ 68 w 135"/>
                <a:gd name="T65" fmla="*/ 123 h 135"/>
                <a:gd name="T66" fmla="*/ 73 w 135"/>
                <a:gd name="T67" fmla="*/ 122 h 135"/>
                <a:gd name="T68" fmla="*/ 80 w 135"/>
                <a:gd name="T69" fmla="*/ 135 h 135"/>
                <a:gd name="T70" fmla="*/ 97 w 135"/>
                <a:gd name="T71" fmla="*/ 129 h 135"/>
                <a:gd name="T72" fmla="*/ 96 w 135"/>
                <a:gd name="T73" fmla="*/ 115 h 135"/>
                <a:gd name="T74" fmla="*/ 104 w 135"/>
                <a:gd name="T75" fmla="*/ 109 h 135"/>
                <a:gd name="T76" fmla="*/ 117 w 135"/>
                <a:gd name="T77" fmla="*/ 114 h 135"/>
                <a:gd name="T78" fmla="*/ 128 w 135"/>
                <a:gd name="T79" fmla="*/ 100 h 135"/>
                <a:gd name="T80" fmla="*/ 118 w 135"/>
                <a:gd name="T81" fmla="*/ 89 h 135"/>
                <a:gd name="T82" fmla="*/ 122 w 135"/>
                <a:gd name="T83" fmla="*/ 79 h 135"/>
                <a:gd name="T84" fmla="*/ 135 w 135"/>
                <a:gd name="T85" fmla="*/ 76 h 135"/>
                <a:gd name="T86" fmla="*/ 67 w 135"/>
                <a:gd name="T87" fmla="*/ 107 h 135"/>
                <a:gd name="T88" fmla="*/ 28 w 135"/>
                <a:gd name="T89" fmla="*/ 67 h 135"/>
                <a:gd name="T90" fmla="*/ 67 w 135"/>
                <a:gd name="T91" fmla="*/ 27 h 135"/>
                <a:gd name="T92" fmla="*/ 107 w 135"/>
                <a:gd name="T93" fmla="*/ 67 h 135"/>
                <a:gd name="T94" fmla="*/ 67 w 135"/>
                <a:gd name="T95" fmla="*/ 107 h 135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35"/>
                <a:gd name="T145" fmla="*/ 0 h 135"/>
                <a:gd name="T146" fmla="*/ 135 w 135"/>
                <a:gd name="T147" fmla="*/ 135 h 135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9249" name="组合 37"/>
          <p:cNvGrpSpPr/>
          <p:nvPr/>
        </p:nvGrpSpPr>
        <p:grpSpPr bwMode="auto">
          <a:xfrm>
            <a:off x="8155068" y="2097910"/>
            <a:ext cx="282575" cy="361950"/>
            <a:chOff x="0" y="0"/>
            <a:chExt cx="563562" cy="720725"/>
          </a:xfrm>
        </p:grpSpPr>
        <p:sp>
          <p:nvSpPr>
            <p:cNvPr id="9250" name="Freeform 32"/>
            <p:cNvSpPr>
              <a:spLocks noChangeArrowheads="1"/>
            </p:cNvSpPr>
            <p:nvPr/>
          </p:nvSpPr>
          <p:spPr bwMode="auto">
            <a:xfrm>
              <a:off x="209550" y="0"/>
              <a:ext cx="142875" cy="720725"/>
            </a:xfrm>
            <a:custGeom>
              <a:avLst/>
              <a:gdLst>
                <a:gd name="T0" fmla="*/ 64 w 64"/>
                <a:gd name="T1" fmla="*/ 289 h 321"/>
                <a:gd name="T2" fmla="*/ 32 w 64"/>
                <a:gd name="T3" fmla="*/ 321 h 321"/>
                <a:gd name="T4" fmla="*/ 0 w 64"/>
                <a:gd name="T5" fmla="*/ 289 h 321"/>
                <a:gd name="T6" fmla="*/ 0 w 64"/>
                <a:gd name="T7" fmla="*/ 32 h 321"/>
                <a:gd name="T8" fmla="*/ 32 w 64"/>
                <a:gd name="T9" fmla="*/ 0 h 321"/>
                <a:gd name="T10" fmla="*/ 64 w 64"/>
                <a:gd name="T11" fmla="*/ 32 h 321"/>
                <a:gd name="T12" fmla="*/ 64 w 64"/>
                <a:gd name="T13" fmla="*/ 289 h 3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321"/>
                <a:gd name="T23" fmla="*/ 64 w 64"/>
                <a:gd name="T24" fmla="*/ 321 h 3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 sz="1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宋体" panose="02010600030101010101" pitchFamily="2" charset="-122"/>
              </a:endParaRPr>
            </a:p>
          </p:txBody>
        </p:sp>
        <p:sp>
          <p:nvSpPr>
            <p:cNvPr id="9251" name="Freeform 33"/>
            <p:cNvSpPr>
              <a:spLocks noChangeArrowheads="1"/>
            </p:cNvSpPr>
            <p:nvPr/>
          </p:nvSpPr>
          <p:spPr bwMode="auto">
            <a:xfrm>
              <a:off x="0" y="439737"/>
              <a:ext cx="141288" cy="280988"/>
            </a:xfrm>
            <a:custGeom>
              <a:avLst/>
              <a:gdLst>
                <a:gd name="T0" fmla="*/ 63 w 63"/>
                <a:gd name="T1" fmla="*/ 93 h 125"/>
                <a:gd name="T2" fmla="*/ 32 w 63"/>
                <a:gd name="T3" fmla="*/ 125 h 125"/>
                <a:gd name="T4" fmla="*/ 0 w 63"/>
                <a:gd name="T5" fmla="*/ 93 h 125"/>
                <a:gd name="T6" fmla="*/ 0 w 63"/>
                <a:gd name="T7" fmla="*/ 32 h 125"/>
                <a:gd name="T8" fmla="*/ 32 w 63"/>
                <a:gd name="T9" fmla="*/ 0 h 125"/>
                <a:gd name="T10" fmla="*/ 63 w 63"/>
                <a:gd name="T11" fmla="*/ 32 h 125"/>
                <a:gd name="T12" fmla="*/ 63 w 63"/>
                <a:gd name="T13" fmla="*/ 93 h 1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3"/>
                <a:gd name="T22" fmla="*/ 0 h 125"/>
                <a:gd name="T23" fmla="*/ 63 w 63"/>
                <a:gd name="T24" fmla="*/ 125 h 1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 sz="1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宋体" panose="02010600030101010101" pitchFamily="2" charset="-122"/>
              </a:endParaRPr>
            </a:p>
          </p:txBody>
        </p:sp>
        <p:sp>
          <p:nvSpPr>
            <p:cNvPr id="9252" name="Freeform 34"/>
            <p:cNvSpPr>
              <a:spLocks noChangeArrowheads="1"/>
            </p:cNvSpPr>
            <p:nvPr/>
          </p:nvSpPr>
          <p:spPr bwMode="auto">
            <a:xfrm>
              <a:off x="420687" y="231775"/>
              <a:ext cx="142875" cy="488950"/>
            </a:xfrm>
            <a:custGeom>
              <a:avLst/>
              <a:gdLst>
                <a:gd name="T0" fmla="*/ 64 w 64"/>
                <a:gd name="T1" fmla="*/ 186 h 218"/>
                <a:gd name="T2" fmla="*/ 32 w 64"/>
                <a:gd name="T3" fmla="*/ 218 h 218"/>
                <a:gd name="T4" fmla="*/ 0 w 64"/>
                <a:gd name="T5" fmla="*/ 186 h 218"/>
                <a:gd name="T6" fmla="*/ 0 w 64"/>
                <a:gd name="T7" fmla="*/ 32 h 218"/>
                <a:gd name="T8" fmla="*/ 32 w 64"/>
                <a:gd name="T9" fmla="*/ 0 h 218"/>
                <a:gd name="T10" fmla="*/ 64 w 64"/>
                <a:gd name="T11" fmla="*/ 32 h 218"/>
                <a:gd name="T12" fmla="*/ 64 w 64"/>
                <a:gd name="T13" fmla="*/ 186 h 2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218"/>
                <a:gd name="T23" fmla="*/ 64 w 64"/>
                <a:gd name="T24" fmla="*/ 218 h 2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 sz="1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9253" name="组合 41"/>
          <p:cNvGrpSpPr/>
          <p:nvPr/>
        </p:nvGrpSpPr>
        <p:grpSpPr bwMode="auto">
          <a:xfrm>
            <a:off x="6764418" y="2099498"/>
            <a:ext cx="342900" cy="384175"/>
            <a:chOff x="0" y="0"/>
            <a:chExt cx="402656" cy="450303"/>
          </a:xfrm>
        </p:grpSpPr>
        <p:sp>
          <p:nvSpPr>
            <p:cNvPr id="9254" name="Freeform 108"/>
            <p:cNvSpPr>
              <a:spLocks noEditPoints="1" noChangeArrowheads="1"/>
            </p:cNvSpPr>
            <p:nvPr/>
          </p:nvSpPr>
          <p:spPr bwMode="auto">
            <a:xfrm>
              <a:off x="69134" y="167228"/>
              <a:ext cx="56988" cy="57923"/>
            </a:xfrm>
            <a:custGeom>
              <a:avLst/>
              <a:gdLst>
                <a:gd name="T0" fmla="*/ 13 w 26"/>
                <a:gd name="T1" fmla="*/ 0 h 26"/>
                <a:gd name="T2" fmla="*/ 0 w 26"/>
                <a:gd name="T3" fmla="*/ 13 h 26"/>
                <a:gd name="T4" fmla="*/ 13 w 26"/>
                <a:gd name="T5" fmla="*/ 26 h 26"/>
                <a:gd name="T6" fmla="*/ 26 w 26"/>
                <a:gd name="T7" fmla="*/ 13 h 26"/>
                <a:gd name="T8" fmla="*/ 13 w 26"/>
                <a:gd name="T9" fmla="*/ 0 h 26"/>
                <a:gd name="T10" fmla="*/ 13 w 26"/>
                <a:gd name="T11" fmla="*/ 23 h 26"/>
                <a:gd name="T12" fmla="*/ 3 w 26"/>
                <a:gd name="T13" fmla="*/ 13 h 26"/>
                <a:gd name="T14" fmla="*/ 13 w 26"/>
                <a:gd name="T15" fmla="*/ 3 h 26"/>
                <a:gd name="T16" fmla="*/ 23 w 26"/>
                <a:gd name="T17" fmla="*/ 13 h 26"/>
                <a:gd name="T18" fmla="*/ 13 w 26"/>
                <a:gd name="T19" fmla="*/ 23 h 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6"/>
                <a:gd name="T31" fmla="*/ 0 h 26"/>
                <a:gd name="T32" fmla="*/ 26 w 26"/>
                <a:gd name="T33" fmla="*/ 26 h 2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 sz="1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宋体" panose="02010600030101010101" pitchFamily="2" charset="-122"/>
              </a:endParaRPr>
            </a:p>
          </p:txBody>
        </p:sp>
        <p:sp>
          <p:nvSpPr>
            <p:cNvPr id="9255" name="Freeform 109"/>
            <p:cNvSpPr>
              <a:spLocks noEditPoints="1" noChangeArrowheads="1"/>
            </p:cNvSpPr>
            <p:nvPr/>
          </p:nvSpPr>
          <p:spPr bwMode="auto">
            <a:xfrm>
              <a:off x="197125" y="129859"/>
              <a:ext cx="48580" cy="48580"/>
            </a:xfrm>
            <a:custGeom>
              <a:avLst/>
              <a:gdLst>
                <a:gd name="T0" fmla="*/ 11 w 22"/>
                <a:gd name="T1" fmla="*/ 0 h 22"/>
                <a:gd name="T2" fmla="*/ 0 w 22"/>
                <a:gd name="T3" fmla="*/ 11 h 22"/>
                <a:gd name="T4" fmla="*/ 11 w 22"/>
                <a:gd name="T5" fmla="*/ 22 h 22"/>
                <a:gd name="T6" fmla="*/ 22 w 22"/>
                <a:gd name="T7" fmla="*/ 11 h 22"/>
                <a:gd name="T8" fmla="*/ 11 w 22"/>
                <a:gd name="T9" fmla="*/ 0 h 22"/>
                <a:gd name="T10" fmla="*/ 11 w 22"/>
                <a:gd name="T11" fmla="*/ 17 h 22"/>
                <a:gd name="T12" fmla="*/ 5 w 22"/>
                <a:gd name="T13" fmla="*/ 11 h 22"/>
                <a:gd name="T14" fmla="*/ 11 w 22"/>
                <a:gd name="T15" fmla="*/ 5 h 22"/>
                <a:gd name="T16" fmla="*/ 17 w 22"/>
                <a:gd name="T17" fmla="*/ 11 h 22"/>
                <a:gd name="T18" fmla="*/ 11 w 22"/>
                <a:gd name="T19" fmla="*/ 17 h 2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2"/>
                <a:gd name="T31" fmla="*/ 0 h 22"/>
                <a:gd name="T32" fmla="*/ 22 w 22"/>
                <a:gd name="T33" fmla="*/ 22 h 2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 sz="1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宋体" panose="02010600030101010101" pitchFamily="2" charset="-122"/>
              </a:endParaRPr>
            </a:p>
          </p:txBody>
        </p:sp>
        <p:sp>
          <p:nvSpPr>
            <p:cNvPr id="9256" name="Freeform 110"/>
            <p:cNvSpPr>
              <a:spLocks noEditPoints="1" noChangeArrowheads="1"/>
            </p:cNvSpPr>
            <p:nvPr/>
          </p:nvSpPr>
          <p:spPr bwMode="auto">
            <a:xfrm>
              <a:off x="82213" y="181242"/>
              <a:ext cx="30830" cy="30830"/>
            </a:xfrm>
            <a:custGeom>
              <a:avLst/>
              <a:gdLst>
                <a:gd name="T0" fmla="*/ 7 w 14"/>
                <a:gd name="T1" fmla="*/ 0 h 14"/>
                <a:gd name="T2" fmla="*/ 0 w 14"/>
                <a:gd name="T3" fmla="*/ 7 h 14"/>
                <a:gd name="T4" fmla="*/ 7 w 14"/>
                <a:gd name="T5" fmla="*/ 14 h 14"/>
                <a:gd name="T6" fmla="*/ 14 w 14"/>
                <a:gd name="T7" fmla="*/ 7 h 14"/>
                <a:gd name="T8" fmla="*/ 7 w 14"/>
                <a:gd name="T9" fmla="*/ 0 h 14"/>
                <a:gd name="T10" fmla="*/ 7 w 14"/>
                <a:gd name="T11" fmla="*/ 10 h 14"/>
                <a:gd name="T12" fmla="*/ 4 w 14"/>
                <a:gd name="T13" fmla="*/ 7 h 14"/>
                <a:gd name="T14" fmla="*/ 7 w 14"/>
                <a:gd name="T15" fmla="*/ 3 h 14"/>
                <a:gd name="T16" fmla="*/ 11 w 14"/>
                <a:gd name="T17" fmla="*/ 7 h 14"/>
                <a:gd name="T18" fmla="*/ 7 w 14"/>
                <a:gd name="T19" fmla="*/ 10 h 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"/>
                <a:gd name="T31" fmla="*/ 0 h 14"/>
                <a:gd name="T32" fmla="*/ 14 w 14"/>
                <a:gd name="T33" fmla="*/ 14 h 1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 sz="1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宋体" panose="02010600030101010101" pitchFamily="2" charset="-122"/>
              </a:endParaRPr>
            </a:p>
          </p:txBody>
        </p:sp>
        <p:sp>
          <p:nvSpPr>
            <p:cNvPr id="9257" name="Freeform 111"/>
            <p:cNvSpPr>
              <a:spLocks noEditPoints="1" noChangeArrowheads="1"/>
            </p:cNvSpPr>
            <p:nvPr/>
          </p:nvSpPr>
          <p:spPr bwMode="auto">
            <a:xfrm>
              <a:off x="172834" y="105568"/>
              <a:ext cx="97161" cy="97161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9 h 44"/>
                <a:gd name="T12" fmla="*/ 5 w 44"/>
                <a:gd name="T13" fmla="*/ 22 h 44"/>
                <a:gd name="T14" fmla="*/ 22 w 44"/>
                <a:gd name="T15" fmla="*/ 6 h 44"/>
                <a:gd name="T16" fmla="*/ 39 w 44"/>
                <a:gd name="T17" fmla="*/ 22 h 44"/>
                <a:gd name="T18" fmla="*/ 22 w 44"/>
                <a:gd name="T19" fmla="*/ 39 h 4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4"/>
                <a:gd name="T31" fmla="*/ 0 h 44"/>
                <a:gd name="T32" fmla="*/ 44 w 44"/>
                <a:gd name="T33" fmla="*/ 44 h 4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 sz="1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宋体" panose="02010600030101010101" pitchFamily="2" charset="-122"/>
              </a:endParaRPr>
            </a:p>
          </p:txBody>
        </p:sp>
        <p:sp>
          <p:nvSpPr>
            <p:cNvPr id="9258" name="Freeform 112"/>
            <p:cNvSpPr>
              <a:spLocks noEditPoints="1" noChangeArrowheads="1"/>
            </p:cNvSpPr>
            <p:nvPr/>
          </p:nvSpPr>
          <p:spPr bwMode="auto">
            <a:xfrm>
              <a:off x="0" y="0"/>
              <a:ext cx="402656" cy="450303"/>
            </a:xfrm>
            <a:custGeom>
              <a:avLst/>
              <a:gdLst>
                <a:gd name="T0" fmla="*/ 157 w 182"/>
                <a:gd name="T1" fmla="*/ 96 h 204"/>
                <a:gd name="T2" fmla="*/ 153 w 182"/>
                <a:gd name="T3" fmla="*/ 48 h 204"/>
                <a:gd name="T4" fmla="*/ 78 w 182"/>
                <a:gd name="T5" fmla="*/ 0 h 204"/>
                <a:gd name="T6" fmla="*/ 1 w 182"/>
                <a:gd name="T7" fmla="*/ 79 h 204"/>
                <a:gd name="T8" fmla="*/ 0 w 182"/>
                <a:gd name="T9" fmla="*/ 204 h 204"/>
                <a:gd name="T10" fmla="*/ 113 w 182"/>
                <a:gd name="T11" fmla="*/ 176 h 204"/>
                <a:gd name="T12" fmla="*/ 147 w 182"/>
                <a:gd name="T13" fmla="*/ 176 h 204"/>
                <a:gd name="T14" fmla="*/ 147 w 182"/>
                <a:gd name="T15" fmla="*/ 176 h 204"/>
                <a:gd name="T16" fmla="*/ 156 w 182"/>
                <a:gd name="T17" fmla="*/ 151 h 204"/>
                <a:gd name="T18" fmla="*/ 146 w 182"/>
                <a:gd name="T19" fmla="*/ 145 h 204"/>
                <a:gd name="T20" fmla="*/ 156 w 182"/>
                <a:gd name="T21" fmla="*/ 140 h 204"/>
                <a:gd name="T22" fmla="*/ 155 w 182"/>
                <a:gd name="T23" fmla="*/ 138 h 204"/>
                <a:gd name="T24" fmla="*/ 170 w 182"/>
                <a:gd name="T25" fmla="*/ 111 h 204"/>
                <a:gd name="T26" fmla="*/ 62 w 182"/>
                <a:gd name="T27" fmla="*/ 93 h 204"/>
                <a:gd name="T28" fmla="*/ 62 w 182"/>
                <a:gd name="T29" fmla="*/ 102 h 204"/>
                <a:gd name="T30" fmla="*/ 54 w 182"/>
                <a:gd name="T31" fmla="*/ 105 h 204"/>
                <a:gd name="T32" fmla="*/ 48 w 182"/>
                <a:gd name="T33" fmla="*/ 110 h 204"/>
                <a:gd name="T34" fmla="*/ 40 w 182"/>
                <a:gd name="T35" fmla="*/ 107 h 204"/>
                <a:gd name="T36" fmla="*/ 32 w 182"/>
                <a:gd name="T37" fmla="*/ 107 h 204"/>
                <a:gd name="T38" fmla="*/ 28 w 182"/>
                <a:gd name="T39" fmla="*/ 99 h 204"/>
                <a:gd name="T40" fmla="*/ 22 w 182"/>
                <a:gd name="T41" fmla="*/ 93 h 204"/>
                <a:gd name="T42" fmla="*/ 26 w 182"/>
                <a:gd name="T43" fmla="*/ 85 h 204"/>
                <a:gd name="T44" fmla="*/ 26 w 182"/>
                <a:gd name="T45" fmla="*/ 76 h 204"/>
                <a:gd name="T46" fmla="*/ 34 w 182"/>
                <a:gd name="T47" fmla="*/ 73 h 204"/>
                <a:gd name="T48" fmla="*/ 40 w 182"/>
                <a:gd name="T49" fmla="*/ 68 h 204"/>
                <a:gd name="T50" fmla="*/ 48 w 182"/>
                <a:gd name="T51" fmla="*/ 71 h 204"/>
                <a:gd name="T52" fmla="*/ 57 w 182"/>
                <a:gd name="T53" fmla="*/ 71 h 204"/>
                <a:gd name="T54" fmla="*/ 60 w 182"/>
                <a:gd name="T55" fmla="*/ 79 h 204"/>
                <a:gd name="T56" fmla="*/ 66 w 182"/>
                <a:gd name="T57" fmla="*/ 85 h 204"/>
                <a:gd name="T58" fmla="*/ 136 w 182"/>
                <a:gd name="T59" fmla="*/ 77 h 204"/>
                <a:gd name="T60" fmla="*/ 126 w 182"/>
                <a:gd name="T61" fmla="*/ 87 h 204"/>
                <a:gd name="T62" fmla="*/ 121 w 182"/>
                <a:gd name="T63" fmla="*/ 100 h 204"/>
                <a:gd name="T64" fmla="*/ 107 w 182"/>
                <a:gd name="T65" fmla="*/ 100 h 204"/>
                <a:gd name="T66" fmla="*/ 94 w 182"/>
                <a:gd name="T67" fmla="*/ 105 h 204"/>
                <a:gd name="T68" fmla="*/ 83 w 182"/>
                <a:gd name="T69" fmla="*/ 96 h 204"/>
                <a:gd name="T70" fmla="*/ 70 w 182"/>
                <a:gd name="T71" fmla="*/ 91 h 204"/>
                <a:gd name="T72" fmla="*/ 70 w 182"/>
                <a:gd name="T73" fmla="*/ 77 h 204"/>
                <a:gd name="T74" fmla="*/ 64 w 182"/>
                <a:gd name="T75" fmla="*/ 64 h 204"/>
                <a:gd name="T76" fmla="*/ 74 w 182"/>
                <a:gd name="T77" fmla="*/ 53 h 204"/>
                <a:gd name="T78" fmla="*/ 79 w 182"/>
                <a:gd name="T79" fmla="*/ 40 h 204"/>
                <a:gd name="T80" fmla="*/ 94 w 182"/>
                <a:gd name="T81" fmla="*/ 40 h 204"/>
                <a:gd name="T82" fmla="*/ 107 w 182"/>
                <a:gd name="T83" fmla="*/ 35 h 204"/>
                <a:gd name="T84" fmla="*/ 117 w 182"/>
                <a:gd name="T85" fmla="*/ 44 h 204"/>
                <a:gd name="T86" fmla="*/ 130 w 182"/>
                <a:gd name="T87" fmla="*/ 49 h 204"/>
                <a:gd name="T88" fmla="*/ 130 w 182"/>
                <a:gd name="T89" fmla="*/ 64 h 204"/>
                <a:gd name="T90" fmla="*/ 136 w 182"/>
                <a:gd name="T91" fmla="*/ 77 h 20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82"/>
                <a:gd name="T139" fmla="*/ 0 h 204"/>
                <a:gd name="T140" fmla="*/ 182 w 182"/>
                <a:gd name="T141" fmla="*/ 204 h 20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 sz="1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9259" name="文本框 47"/>
          <p:cNvSpPr>
            <a:spLocks noChangeArrowheads="1"/>
          </p:cNvSpPr>
          <p:nvPr/>
        </p:nvSpPr>
        <p:spPr bwMode="auto">
          <a:xfrm>
            <a:off x="3742135" y="2752187"/>
            <a:ext cx="5515530" cy="652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200" b="1" dirty="0">
                <a:solidFill>
                  <a:srgbClr val="3F3F3F"/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方正姚体" panose="02010601030101010101" charset="-122"/>
              </a:rPr>
              <a:t>您的内容打在这里，或者通过复制您的文本后，在此框中选择粘贴。您的内容打在这里，或者通过复制您的文本后，在此框中选择粘贴。您的内容打在这里，或者通过复制您的文本后，在此框中选择粘贴。</a:t>
            </a:r>
          </a:p>
        </p:txBody>
      </p:sp>
      <p:grpSp>
        <p:nvGrpSpPr>
          <p:cNvPr id="49" name="组 48"/>
          <p:cNvGrpSpPr/>
          <p:nvPr/>
        </p:nvGrpSpPr>
        <p:grpSpPr>
          <a:xfrm>
            <a:off x="8882129" y="3444684"/>
            <a:ext cx="1489450" cy="4015665"/>
            <a:chOff x="4645070" y="3315475"/>
            <a:chExt cx="1489450" cy="4015665"/>
          </a:xfrm>
        </p:grpSpPr>
        <p:sp>
          <p:nvSpPr>
            <p:cNvPr id="50" name="直接连接符 7"/>
            <p:cNvSpPr>
              <a:spLocks noChangeShapeType="1"/>
            </p:cNvSpPr>
            <p:nvPr/>
          </p:nvSpPr>
          <p:spPr bwMode="auto">
            <a:xfrm>
              <a:off x="5371704" y="4810190"/>
              <a:ext cx="1587" cy="2520950"/>
            </a:xfrm>
            <a:prstGeom prst="line">
              <a:avLst/>
            </a:prstGeom>
            <a:noFill/>
            <a:ln w="19050" cap="flat" cmpd="sng">
              <a:solidFill>
                <a:schemeClr val="tx1">
                  <a:lumMod val="65000"/>
                  <a:lumOff val="35000"/>
                </a:schemeClr>
              </a:solidFill>
              <a:prstDash val="dash"/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600" b="1">
                <a:latin typeface="Lantinghei SC Demibold" charset="-122"/>
                <a:ea typeface="Lantinghei SC Demibold" charset="-122"/>
                <a:cs typeface="Lantinghei SC Demibold" charset="-122"/>
              </a:endParaRPr>
            </a:p>
          </p:txBody>
        </p:sp>
        <p:sp>
          <p:nvSpPr>
            <p:cNvPr id="51" name="椭圆 11"/>
            <p:cNvSpPr>
              <a:spLocks noChangeArrowheads="1"/>
            </p:cNvSpPr>
            <p:nvPr/>
          </p:nvSpPr>
          <p:spPr bwMode="auto">
            <a:xfrm>
              <a:off x="4645070" y="3315475"/>
              <a:ext cx="1489450" cy="154622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1600" b="1">
                <a:solidFill>
                  <a:srgbClr val="FFFFFF"/>
                </a:solidFill>
                <a:latin typeface="Lantinghei SC Demibold" charset="-122"/>
                <a:ea typeface="Lantinghei SC Demibold" charset="-122"/>
                <a:cs typeface="Lantinghei SC Demibold" charset="-122"/>
                <a:sym typeface="宋体" panose="02010600030101010101" pitchFamily="2" charset="-122"/>
              </a:endParaRPr>
            </a:p>
          </p:txBody>
        </p:sp>
        <p:sp>
          <p:nvSpPr>
            <p:cNvPr id="52" name="文本框 20"/>
            <p:cNvSpPr>
              <a:spLocks noChangeArrowheads="1"/>
            </p:cNvSpPr>
            <p:nvPr/>
          </p:nvSpPr>
          <p:spPr bwMode="auto">
            <a:xfrm>
              <a:off x="5020606" y="3693443"/>
              <a:ext cx="936475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4400" b="1" dirty="0">
                  <a:solidFill>
                    <a:schemeClr val="bg1"/>
                  </a:solidFill>
                  <a:latin typeface="Lantinghei SC Demibold" charset="-122"/>
                  <a:ea typeface="Lantinghei SC Demibold" charset="-122"/>
                  <a:cs typeface="Lantinghei SC Demibold" charset="-122"/>
                  <a:sym typeface="Impact" panose="020B0806030902050204" charset="0"/>
                </a:rPr>
                <a:t>87</a:t>
              </a:r>
              <a:endParaRPr lang="zh-CN" altLang="en-US" sz="4400" b="1" dirty="0">
                <a:solidFill>
                  <a:schemeClr val="bg1"/>
                </a:solidFill>
                <a:latin typeface="Lantinghei SC Demibold" charset="-122"/>
                <a:ea typeface="Lantinghei SC Demibold" charset="-122"/>
                <a:cs typeface="Lantinghei SC Demibold" charset="-122"/>
                <a:sym typeface="Impact" panose="020B0806030902050204" charset="0"/>
              </a:endParaRPr>
            </a:p>
          </p:txBody>
        </p:sp>
      </p:grpSp>
      <p:grpSp>
        <p:nvGrpSpPr>
          <p:cNvPr id="53" name="组 52"/>
          <p:cNvGrpSpPr/>
          <p:nvPr/>
        </p:nvGrpSpPr>
        <p:grpSpPr>
          <a:xfrm>
            <a:off x="2435711" y="3322601"/>
            <a:ext cx="1408112" cy="5783616"/>
            <a:chOff x="8472488" y="1458913"/>
            <a:chExt cx="1408112" cy="5783616"/>
          </a:xfrm>
        </p:grpSpPr>
        <p:sp>
          <p:nvSpPr>
            <p:cNvPr id="54" name="直接连接符 9"/>
            <p:cNvSpPr>
              <a:spLocks noChangeShapeType="1"/>
            </p:cNvSpPr>
            <p:nvPr/>
          </p:nvSpPr>
          <p:spPr bwMode="auto">
            <a:xfrm>
              <a:off x="9207500" y="2849917"/>
              <a:ext cx="1587" cy="4392612"/>
            </a:xfrm>
            <a:prstGeom prst="line">
              <a:avLst/>
            </a:prstGeom>
            <a:noFill/>
            <a:ln w="19050" cap="flat" cmpd="sng">
              <a:solidFill>
                <a:srgbClr val="595959"/>
              </a:solidFill>
              <a:prstDash val="dash"/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600" b="1">
                <a:latin typeface="Lantinghei SC Demibold" charset="-122"/>
                <a:ea typeface="Lantinghei SC Demibold" charset="-122"/>
                <a:cs typeface="Lantinghei SC Demibold" charset="-122"/>
              </a:endParaRPr>
            </a:p>
          </p:txBody>
        </p:sp>
        <p:sp>
          <p:nvSpPr>
            <p:cNvPr id="55" name="椭圆 12"/>
            <p:cNvSpPr>
              <a:spLocks noChangeArrowheads="1"/>
            </p:cNvSpPr>
            <p:nvPr/>
          </p:nvSpPr>
          <p:spPr bwMode="auto">
            <a:xfrm>
              <a:off x="8472488" y="1458913"/>
              <a:ext cx="1408112" cy="140811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1600" b="1">
                <a:solidFill>
                  <a:srgbClr val="FFFFFF"/>
                </a:solidFill>
                <a:latin typeface="Lantinghei SC Demibold" charset="-122"/>
                <a:ea typeface="Lantinghei SC Demibold" charset="-122"/>
                <a:cs typeface="Lantinghei SC Demibold" charset="-122"/>
                <a:sym typeface="宋体" panose="02010600030101010101" pitchFamily="2" charset="-122"/>
              </a:endParaRPr>
            </a:p>
          </p:txBody>
        </p:sp>
        <p:sp>
          <p:nvSpPr>
            <p:cNvPr id="56" name="文本框 19"/>
            <p:cNvSpPr>
              <a:spLocks noChangeArrowheads="1"/>
            </p:cNvSpPr>
            <p:nvPr/>
          </p:nvSpPr>
          <p:spPr bwMode="auto">
            <a:xfrm>
              <a:off x="8672239" y="1831250"/>
              <a:ext cx="1143262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3200" b="1" dirty="0">
                  <a:solidFill>
                    <a:schemeClr val="bg1"/>
                  </a:solidFill>
                  <a:latin typeface="Lantinghei SC Demibold" charset="-122"/>
                  <a:ea typeface="Lantinghei SC Demibold" charset="-122"/>
                  <a:cs typeface="Lantinghei SC Demibold" charset="-122"/>
                  <a:sym typeface="Impact" panose="020B0806030902050204" charset="0"/>
                </a:rPr>
                <a:t>9,89</a:t>
              </a:r>
              <a:endParaRPr lang="zh-CN" altLang="en-US" sz="3200" b="1" dirty="0">
                <a:solidFill>
                  <a:schemeClr val="bg1"/>
                </a:solidFill>
                <a:latin typeface="Lantinghei SC Demibold" charset="-122"/>
                <a:ea typeface="Lantinghei SC Demibold" charset="-122"/>
                <a:cs typeface="Lantinghei SC Demibold" charset="-122"/>
                <a:sym typeface="Impact" panose="020B0806030902050204" charset="0"/>
              </a:endParaRPr>
            </a:p>
          </p:txBody>
        </p:sp>
      </p:grpSp>
      <p:sp>
        <p:nvSpPr>
          <p:cNvPr id="14" name="等腰三角形 13"/>
          <p:cNvSpPr/>
          <p:nvPr/>
        </p:nvSpPr>
        <p:spPr>
          <a:xfrm rot="16200000" flipH="1">
            <a:off x="646619" y="150933"/>
            <a:ext cx="276581" cy="238432"/>
          </a:xfrm>
          <a:prstGeom prst="triangle">
            <a:avLst/>
          </a:prstGeom>
          <a:noFill/>
          <a:ln>
            <a:solidFill>
              <a:srgbClr val="F8A7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291858" y="149541"/>
            <a:ext cx="612267" cy="710230"/>
            <a:chOff x="1422015" y="190637"/>
            <a:chExt cx="3953692" cy="4586281"/>
          </a:xfrm>
        </p:grpSpPr>
        <p:sp>
          <p:nvSpPr>
            <p:cNvPr id="9" name="等腰三角形 8"/>
            <p:cNvSpPr/>
            <p:nvPr/>
          </p:nvSpPr>
          <p:spPr>
            <a:xfrm rot="5400000">
              <a:off x="1105721" y="506932"/>
              <a:ext cx="4586281" cy="3953691"/>
            </a:xfrm>
            <a:prstGeom prst="triangle">
              <a:avLst/>
            </a:prstGeom>
            <a:solidFill>
              <a:srgbClr val="F8A7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等腰三角形 9"/>
            <p:cNvSpPr/>
            <p:nvPr/>
          </p:nvSpPr>
          <p:spPr>
            <a:xfrm rot="16200000" flipH="1">
              <a:off x="1264366" y="1498477"/>
              <a:ext cx="2285901" cy="1970604"/>
            </a:xfrm>
            <a:prstGeom prst="triangle">
              <a:avLst/>
            </a:prstGeom>
            <a:solidFill>
              <a:srgbClr val="F67F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TextBox 76"/>
          <p:cNvSpPr txBox="1"/>
          <p:nvPr/>
        </p:nvSpPr>
        <p:spPr>
          <a:xfrm>
            <a:off x="1070016" y="317975"/>
            <a:ext cx="2621280" cy="4832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400" b="1" dirty="0" smtClean="0">
                <a:solidFill>
                  <a:srgbClr val="F67F1B"/>
                </a:solidFill>
                <a:latin typeface="微软雅黑" panose="020B0503020204020204" charset="-122"/>
                <a:ea typeface="微软雅黑" panose="020B0503020204020204" charset="-122"/>
              </a:rPr>
              <a:t>单击此处</a:t>
            </a:r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添加名称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1070016" y="676991"/>
            <a:ext cx="3195994" cy="281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Choose to fly impression template</a:t>
            </a:r>
            <a:endParaRPr lang="en-US" altLang="zh-CN" sz="105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等腰三角形 11"/>
          <p:cNvSpPr/>
          <p:nvPr/>
        </p:nvSpPr>
        <p:spPr>
          <a:xfrm rot="16200000" flipH="1">
            <a:off x="-452339" y="198522"/>
            <a:ext cx="710232" cy="612270"/>
          </a:xfrm>
          <a:prstGeom prst="triangle">
            <a:avLst/>
          </a:prstGeom>
          <a:noFill/>
          <a:ln>
            <a:solidFill>
              <a:srgbClr val="F8A7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2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2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2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2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2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2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2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92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92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92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92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9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9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92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9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9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"/>
                            </p:stCondLst>
                            <p:childTnLst>
                              <p:par>
                                <p:cTn id="7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7" grpId="0" animBg="1"/>
      <p:bldP spid="9231" grpId="0"/>
      <p:bldP spid="9235" grpId="0" animBg="1"/>
      <p:bldP spid="9236" grpId="0"/>
      <p:bldP spid="9237" grpId="0"/>
      <p:bldP spid="9238" grpId="0"/>
      <p:bldP spid="9239" grpId="0"/>
      <p:bldP spid="9240" grpId="0" animBg="1"/>
      <p:bldP spid="9241" grpId="0" animBg="1"/>
      <p:bldP spid="9242" grpId="0" animBg="1"/>
      <p:bldP spid="925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932544" y="1587038"/>
            <a:ext cx="4431976" cy="629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spc="300" dirty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  <a:cs typeface="Montserrat" charset="0"/>
              </a:rPr>
              <a:t>添加标题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607544" y="3185279"/>
            <a:ext cx="2851444" cy="2355203"/>
            <a:chOff x="11650028" y="4634638"/>
            <a:chExt cx="6827133" cy="5638997"/>
          </a:xfrm>
        </p:grpSpPr>
        <p:graphicFrame>
          <p:nvGraphicFramePr>
            <p:cNvPr id="16" name="Chart 15"/>
            <p:cNvGraphicFramePr/>
            <p:nvPr/>
          </p:nvGraphicFramePr>
          <p:xfrm>
            <a:off x="11650028" y="4634638"/>
            <a:ext cx="6827133" cy="563899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17" name="Oval 16"/>
            <p:cNvSpPr/>
            <p:nvPr/>
          </p:nvSpPr>
          <p:spPr>
            <a:xfrm>
              <a:off x="12822163" y="5240206"/>
              <a:ext cx="4450009" cy="4450009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3351673" y="6659443"/>
              <a:ext cx="3433305" cy="14369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3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Montserrat" charset="0"/>
                </a:rPr>
                <a:t>40%</a:t>
              </a: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3176866" y="3182776"/>
            <a:ext cx="2851444" cy="2355203"/>
            <a:chOff x="11650028" y="4634638"/>
            <a:chExt cx="6827133" cy="5638997"/>
          </a:xfrm>
        </p:grpSpPr>
        <p:graphicFrame>
          <p:nvGraphicFramePr>
            <p:cNvPr id="20" name="Chart 19"/>
            <p:cNvGraphicFramePr/>
            <p:nvPr/>
          </p:nvGraphicFramePr>
          <p:xfrm>
            <a:off x="11650028" y="4634638"/>
            <a:ext cx="6827133" cy="563899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21" name="Oval 20"/>
            <p:cNvSpPr/>
            <p:nvPr/>
          </p:nvSpPr>
          <p:spPr>
            <a:xfrm>
              <a:off x="12822163" y="5240206"/>
              <a:ext cx="4450009" cy="4450009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13351673" y="6659443"/>
              <a:ext cx="3433305" cy="14369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3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Montserrat" charset="0"/>
                </a:rPr>
                <a:t>60%</a:t>
              </a:r>
            </a:p>
          </p:txBody>
        </p:sp>
      </p:grpSp>
      <p:pic>
        <p:nvPicPr>
          <p:cNvPr id="4" name="图片占位符 3" descr="C:\Users\Administrator\Desktop\卡通\QQ截图20170511120338.jpgQQ截图20170511120338"/>
          <p:cNvPicPr>
            <a:picLocks noGrp="1" noChangeAspect="1"/>
          </p:cNvPicPr>
          <p:nvPr>
            <p:ph type="pic" sz="quarter" idx="13"/>
          </p:nvPr>
        </p:nvPicPr>
        <p:blipFill>
          <a:blip r:embed="rId4"/>
          <a:srcRect/>
          <a:stretch>
            <a:fillRect/>
          </a:stretch>
        </p:blipFill>
        <p:spPr>
          <a:xfrm>
            <a:off x="6599238" y="907415"/>
            <a:ext cx="4678680" cy="2277745"/>
          </a:xfrm>
        </p:spPr>
      </p:pic>
      <p:sp>
        <p:nvSpPr>
          <p:cNvPr id="24" name="TextBox 54"/>
          <p:cNvSpPr txBox="1"/>
          <p:nvPr/>
        </p:nvSpPr>
        <p:spPr>
          <a:xfrm>
            <a:off x="1034333" y="2254316"/>
            <a:ext cx="4352291" cy="100027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30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，并选择只保留文字。您的内容打在这里。您的内容打在这里，或者通过复制您的文本后，在此框中选择粘贴，并选择只保留文字。您的内容打在这里。</a:t>
            </a:r>
          </a:p>
          <a:p>
            <a:r>
              <a:rPr lang="zh-CN" altLang="en-US" sz="13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en-US" altLang="zh-CN" sz="1300" dirty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占位符 3" descr="C:\Users\Administrator\Desktop\卡通\QQ截图20170511120438.jpgQQ截图20170511120438"/>
          <p:cNvPicPr>
            <a:picLocks noGrp="1"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6599555" y="3387725"/>
            <a:ext cx="4678045" cy="2277745"/>
          </a:xfrm>
          <a:prstGeom prst="rect">
            <a:avLst/>
          </a:prstGeom>
        </p:spPr>
      </p:pic>
      <p:sp>
        <p:nvSpPr>
          <p:cNvPr id="5" name="等腰三角形 4"/>
          <p:cNvSpPr/>
          <p:nvPr/>
        </p:nvSpPr>
        <p:spPr>
          <a:xfrm rot="16200000" flipH="1">
            <a:off x="646619" y="150933"/>
            <a:ext cx="276581" cy="238432"/>
          </a:xfrm>
          <a:prstGeom prst="triangle">
            <a:avLst/>
          </a:prstGeom>
          <a:noFill/>
          <a:ln>
            <a:solidFill>
              <a:srgbClr val="F8A7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291858" y="149541"/>
            <a:ext cx="612267" cy="710230"/>
            <a:chOff x="1422015" y="190637"/>
            <a:chExt cx="3953692" cy="4586281"/>
          </a:xfrm>
        </p:grpSpPr>
        <p:sp>
          <p:nvSpPr>
            <p:cNvPr id="7" name="等腰三角形 6"/>
            <p:cNvSpPr/>
            <p:nvPr/>
          </p:nvSpPr>
          <p:spPr>
            <a:xfrm rot="5400000">
              <a:off x="1105721" y="506932"/>
              <a:ext cx="4586281" cy="3953691"/>
            </a:xfrm>
            <a:prstGeom prst="triangle">
              <a:avLst/>
            </a:prstGeom>
            <a:solidFill>
              <a:srgbClr val="F8A7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 rot="16200000" flipH="1">
              <a:off x="1264366" y="1498477"/>
              <a:ext cx="2285901" cy="1970604"/>
            </a:xfrm>
            <a:prstGeom prst="triangle">
              <a:avLst/>
            </a:prstGeom>
            <a:solidFill>
              <a:srgbClr val="F67F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TextBox 76"/>
          <p:cNvSpPr txBox="1"/>
          <p:nvPr/>
        </p:nvSpPr>
        <p:spPr>
          <a:xfrm>
            <a:off x="1070016" y="317975"/>
            <a:ext cx="2621280" cy="4832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400" b="1" dirty="0" smtClean="0">
                <a:solidFill>
                  <a:srgbClr val="F67F1B"/>
                </a:solidFill>
                <a:latin typeface="微软雅黑" panose="020B0503020204020204" charset="-122"/>
                <a:ea typeface="微软雅黑" panose="020B0503020204020204" charset="-122"/>
              </a:rPr>
              <a:t>单击此处</a:t>
            </a:r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添加名称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070016" y="676991"/>
            <a:ext cx="3195994" cy="281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Choose to fly impression template</a:t>
            </a:r>
            <a:endParaRPr lang="en-US" altLang="zh-CN" sz="105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等腰三角形 10"/>
          <p:cNvSpPr/>
          <p:nvPr/>
        </p:nvSpPr>
        <p:spPr>
          <a:xfrm rot="16200000" flipH="1">
            <a:off x="-452339" y="198522"/>
            <a:ext cx="710232" cy="612270"/>
          </a:xfrm>
          <a:prstGeom prst="triangle">
            <a:avLst/>
          </a:prstGeom>
          <a:noFill/>
          <a:ln>
            <a:solidFill>
              <a:srgbClr val="F8A7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3411468" y="950391"/>
            <a:ext cx="1903282" cy="1903282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67194" y="1672676"/>
            <a:ext cx="1585041" cy="319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altLang="ko-KR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添加标题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7954732" y="2001545"/>
            <a:ext cx="1903282" cy="1903282"/>
          </a:xfrm>
          <a:prstGeom prst="roundRect">
            <a:avLst>
              <a:gd name="adj" fmla="val 50000"/>
            </a:avLst>
          </a:prstGeom>
          <a:blipFill rotWithShape="1">
            <a:blip r:embed="rId2"/>
            <a:srcRect/>
            <a:stretch>
              <a:fillRect l="-23114" t="-60" r="-23114" b="-60"/>
            </a:stretch>
          </a:blip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2171259" y="2094623"/>
            <a:ext cx="1903282" cy="1903282"/>
          </a:xfrm>
          <a:prstGeom prst="roundRect">
            <a:avLst>
              <a:gd name="adj" fmla="val 50000"/>
            </a:avLst>
          </a:prstGeom>
          <a:blipFill rotWithShape="1">
            <a:blip r:embed="rId3"/>
            <a:srcRect/>
            <a:stretch>
              <a:fillRect l="-23114" t="-60" r="-23114" b="-60"/>
            </a:stretch>
          </a:blip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Rounded Rectangle 9"/>
          <p:cNvSpPr/>
          <p:nvPr/>
        </p:nvSpPr>
        <p:spPr>
          <a:xfrm>
            <a:off x="564605" y="1150630"/>
            <a:ext cx="2341915" cy="234191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954266" y="1651055"/>
            <a:ext cx="1585041" cy="319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altLang="ko-KR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添加标题</a:t>
            </a:r>
          </a:p>
        </p:txBody>
      </p:sp>
      <p:sp>
        <p:nvSpPr>
          <p:cNvPr id="11" name="텍스트 개체 틀 2"/>
          <p:cNvSpPr txBox="1"/>
          <p:nvPr/>
        </p:nvSpPr>
        <p:spPr>
          <a:xfrm>
            <a:off x="788564" y="1971218"/>
            <a:ext cx="1916446" cy="1042180"/>
          </a:xfrm>
          <a:prstGeom prst="rect">
            <a:avLst/>
          </a:prstGeom>
        </p:spPr>
        <p:txBody>
          <a:bodyPr vert="horz" lIns="91440" tIns="45720" rIns="91440" bIns="45720" rtlCol="0" anchor="t">
            <a:normAutofit lnSpcReduction="10000"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1000" kern="1200" baseline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Rockwell" panose="02060603020205020403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ko-KR" sz="11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您的内容打在这里，或者通过复制您的文本后，在此框中选择粘贴。您的内容打在这里，或者通过复制您的文本后，在此框中选择粘贴。</a:t>
            </a:r>
          </a:p>
        </p:txBody>
      </p:sp>
      <p:sp>
        <p:nvSpPr>
          <p:cNvPr id="12" name="Rounded Rectangle 13"/>
          <p:cNvSpPr/>
          <p:nvPr/>
        </p:nvSpPr>
        <p:spPr>
          <a:xfrm>
            <a:off x="4900195" y="1403105"/>
            <a:ext cx="2341915" cy="234191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TextBox 15"/>
          <p:cNvSpPr txBox="1"/>
          <p:nvPr/>
        </p:nvSpPr>
        <p:spPr>
          <a:xfrm>
            <a:off x="5244766" y="1925836"/>
            <a:ext cx="1585041" cy="319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altLang="ko-KR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添加标题</a:t>
            </a:r>
          </a:p>
        </p:txBody>
      </p:sp>
      <p:sp>
        <p:nvSpPr>
          <p:cNvPr id="14" name="텍스트 개체 틀 2"/>
          <p:cNvSpPr txBox="1"/>
          <p:nvPr/>
        </p:nvSpPr>
        <p:spPr>
          <a:xfrm>
            <a:off x="5079064" y="2245999"/>
            <a:ext cx="1916446" cy="1042180"/>
          </a:xfrm>
          <a:prstGeom prst="rect">
            <a:avLst/>
          </a:prstGeom>
        </p:spPr>
        <p:txBody>
          <a:bodyPr vert="horz" lIns="91440" tIns="45720" rIns="91440" bIns="45720" rtlCol="0" anchor="t">
            <a:normAutofit lnSpcReduction="10000"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1000" kern="1200" baseline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Rockwell" panose="02060603020205020403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ko-KR" sz="11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您的内容打在这里，或者通过复制您的文本后，在此框中选择粘贴。您的内容打在这里，或者通过复制您的文本后，在此框中选择粘贴。</a:t>
            </a:r>
          </a:p>
        </p:txBody>
      </p:sp>
      <p:sp>
        <p:nvSpPr>
          <p:cNvPr id="15" name="Rounded Rectangle 18"/>
          <p:cNvSpPr/>
          <p:nvPr/>
        </p:nvSpPr>
        <p:spPr>
          <a:xfrm>
            <a:off x="9330281" y="861058"/>
            <a:ext cx="2185207" cy="2185207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TextBox 19"/>
          <p:cNvSpPr txBox="1"/>
          <p:nvPr/>
        </p:nvSpPr>
        <p:spPr>
          <a:xfrm>
            <a:off x="9632592" y="1240749"/>
            <a:ext cx="1585041" cy="319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altLang="ko-KR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添加标题</a:t>
            </a:r>
          </a:p>
        </p:txBody>
      </p:sp>
      <p:sp>
        <p:nvSpPr>
          <p:cNvPr id="17" name="텍스트 개체 틀 2"/>
          <p:cNvSpPr txBox="1"/>
          <p:nvPr/>
        </p:nvSpPr>
        <p:spPr>
          <a:xfrm>
            <a:off x="9466890" y="1560912"/>
            <a:ext cx="1916446" cy="1042180"/>
          </a:xfrm>
          <a:prstGeom prst="rect">
            <a:avLst/>
          </a:prstGeom>
        </p:spPr>
        <p:txBody>
          <a:bodyPr vert="horz" lIns="91440" tIns="45720" rIns="91440" bIns="45720" rtlCol="0" anchor="t">
            <a:normAutofit lnSpcReduction="10000"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1000" kern="1200" baseline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Rockwell" panose="02060603020205020403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ko-KR" sz="11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您的内容打在这里，或者通过复制您的文本后，在此框中选择粘贴。您的内容打在这里，或者通过复制您的文本后，在此框中选择粘贴。</a:t>
            </a:r>
          </a:p>
        </p:txBody>
      </p:sp>
      <p:sp>
        <p:nvSpPr>
          <p:cNvPr id="18" name="Rounded Rectangle 22"/>
          <p:cNvSpPr/>
          <p:nvPr/>
        </p:nvSpPr>
        <p:spPr>
          <a:xfrm>
            <a:off x="6606572" y="880743"/>
            <a:ext cx="1903281" cy="1903282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TextBox 23"/>
          <p:cNvSpPr txBox="1"/>
          <p:nvPr/>
        </p:nvSpPr>
        <p:spPr>
          <a:xfrm>
            <a:off x="6762298" y="1130946"/>
            <a:ext cx="1585041" cy="319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altLang="ko-KR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添加标题</a:t>
            </a:r>
          </a:p>
        </p:txBody>
      </p:sp>
      <p:sp>
        <p:nvSpPr>
          <p:cNvPr id="20" name="텍스트 개체 틀 2"/>
          <p:cNvSpPr txBox="1"/>
          <p:nvPr/>
        </p:nvSpPr>
        <p:spPr>
          <a:xfrm>
            <a:off x="6596596" y="1451108"/>
            <a:ext cx="1916446" cy="1042180"/>
          </a:xfrm>
          <a:prstGeom prst="rect">
            <a:avLst/>
          </a:prstGeom>
        </p:spPr>
        <p:txBody>
          <a:bodyPr vert="horz" lIns="91440" tIns="45720" rIns="91440" bIns="45720" rtlCol="0" anchor="t">
            <a:normAutofit lnSpcReduction="10000"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1000" kern="1200" baseline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Rockwell" panose="02060603020205020403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ko-KR" sz="11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您的内容打在这里，或者通过复制您的文本后，在此框中选择粘贴。您的内容打在这里，或者通过复制您的文本后，在此框中选择粘贴。</a:t>
            </a:r>
          </a:p>
        </p:txBody>
      </p:sp>
      <p:grpSp>
        <p:nvGrpSpPr>
          <p:cNvPr id="21" name="Group 25"/>
          <p:cNvGrpSpPr/>
          <p:nvPr/>
        </p:nvGrpSpPr>
        <p:grpSpPr>
          <a:xfrm>
            <a:off x="1584030" y="3292707"/>
            <a:ext cx="8928487" cy="1161260"/>
            <a:chOff x="1284226" y="2941999"/>
            <a:chExt cx="6512275" cy="847002"/>
          </a:xfrm>
          <a:solidFill>
            <a:schemeClr val="accent4"/>
          </a:solidFill>
        </p:grpSpPr>
        <p:sp>
          <p:nvSpPr>
            <p:cNvPr id="22" name="Oval 26"/>
            <p:cNvSpPr/>
            <p:nvPr/>
          </p:nvSpPr>
          <p:spPr>
            <a:xfrm>
              <a:off x="1284226" y="3257550"/>
              <a:ext cx="129265" cy="131401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" name="Oval 27"/>
            <p:cNvSpPr/>
            <p:nvPr/>
          </p:nvSpPr>
          <p:spPr>
            <a:xfrm>
              <a:off x="2331976" y="3657600"/>
              <a:ext cx="129265" cy="131401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4" name="Oval 28"/>
            <p:cNvSpPr/>
            <p:nvPr/>
          </p:nvSpPr>
          <p:spPr>
            <a:xfrm>
              <a:off x="3246376" y="3073400"/>
              <a:ext cx="129265" cy="131401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5" name="Oval 29"/>
            <p:cNvSpPr/>
            <p:nvPr/>
          </p:nvSpPr>
          <p:spPr>
            <a:xfrm>
              <a:off x="4490976" y="3526199"/>
              <a:ext cx="129265" cy="131401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" name="Oval 30"/>
            <p:cNvSpPr/>
            <p:nvPr/>
          </p:nvSpPr>
          <p:spPr>
            <a:xfrm>
              <a:off x="5576826" y="2941999"/>
              <a:ext cx="129265" cy="131401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" name="Oval 31"/>
            <p:cNvSpPr/>
            <p:nvPr/>
          </p:nvSpPr>
          <p:spPr>
            <a:xfrm>
              <a:off x="6561076" y="3657600"/>
              <a:ext cx="129265" cy="131401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" name="Oval 32"/>
            <p:cNvSpPr/>
            <p:nvPr/>
          </p:nvSpPr>
          <p:spPr>
            <a:xfrm>
              <a:off x="7667236" y="3007699"/>
              <a:ext cx="129265" cy="131401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cxnSp>
          <p:nvCxnSpPr>
            <p:cNvPr id="29" name="Straight Connector 33"/>
            <p:cNvCxnSpPr>
              <a:stCxn id="40" idx="6"/>
              <a:endCxn id="41" idx="2"/>
            </p:cNvCxnSpPr>
            <p:nvPr/>
          </p:nvCxnSpPr>
          <p:spPr>
            <a:xfrm>
              <a:off x="1413491" y="3323251"/>
              <a:ext cx="918485" cy="400050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  <a:headEnd type="none" w="sm" len="sm"/>
              <a:tailEnd type="triangl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0" name="Straight Connector 34"/>
            <p:cNvCxnSpPr>
              <a:stCxn id="41" idx="6"/>
              <a:endCxn id="42" idx="2"/>
            </p:cNvCxnSpPr>
            <p:nvPr/>
          </p:nvCxnSpPr>
          <p:spPr>
            <a:xfrm flipV="1">
              <a:off x="2461241" y="3139101"/>
              <a:ext cx="785135" cy="584200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  <a:headEnd type="none" w="sm" len="sm"/>
              <a:tailEnd type="triangl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1" name="Straight Connector 35"/>
            <p:cNvCxnSpPr>
              <a:stCxn id="42" idx="6"/>
              <a:endCxn id="43" idx="2"/>
            </p:cNvCxnSpPr>
            <p:nvPr/>
          </p:nvCxnSpPr>
          <p:spPr>
            <a:xfrm>
              <a:off x="3375641" y="3139101"/>
              <a:ext cx="1115335" cy="452799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  <a:headEnd type="none" w="sm" len="sm"/>
              <a:tailEnd type="triangl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2" name="Straight Connector 36"/>
            <p:cNvCxnSpPr>
              <a:stCxn id="43" idx="6"/>
            </p:cNvCxnSpPr>
            <p:nvPr/>
          </p:nvCxnSpPr>
          <p:spPr>
            <a:xfrm flipV="1">
              <a:off x="4620241" y="3007700"/>
              <a:ext cx="956585" cy="584200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  <a:headEnd type="none" w="sm" len="sm"/>
              <a:tailEnd type="triangl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3" name="Straight Connector 37"/>
            <p:cNvCxnSpPr/>
            <p:nvPr/>
          </p:nvCxnSpPr>
          <p:spPr>
            <a:xfrm>
              <a:off x="5706091" y="3007700"/>
              <a:ext cx="854985" cy="715601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  <a:headEnd type="none" w="sm" len="sm"/>
              <a:tailEnd type="triangl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4" name="Straight Connector 38"/>
            <p:cNvCxnSpPr/>
            <p:nvPr/>
          </p:nvCxnSpPr>
          <p:spPr>
            <a:xfrm flipV="1">
              <a:off x="6690341" y="3073400"/>
              <a:ext cx="976895" cy="649901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  <a:headEnd type="none" w="sm" len="sm"/>
              <a:tailEnd type="triangl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5" name="TextBox 39"/>
          <p:cNvSpPr txBox="1"/>
          <p:nvPr/>
        </p:nvSpPr>
        <p:spPr>
          <a:xfrm>
            <a:off x="1192382" y="3912211"/>
            <a:ext cx="961465" cy="46607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lvl="0" algn="ctr"/>
            <a:r>
              <a:rPr lang="en-US" altLang="ko-KR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2013</a:t>
            </a:r>
            <a:endParaRPr lang="nb-NO" altLang="ko-KR" sz="24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6" name="TextBox 40"/>
          <p:cNvSpPr txBox="1"/>
          <p:nvPr/>
        </p:nvSpPr>
        <p:spPr>
          <a:xfrm>
            <a:off x="2620454" y="4453967"/>
            <a:ext cx="961465" cy="46607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lvl="0" algn="ctr"/>
            <a:r>
              <a:rPr lang="en-US" altLang="ko-KR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2014</a:t>
            </a:r>
            <a:endParaRPr lang="nb-NO" altLang="ko-KR" sz="24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7" name="TextBox 41"/>
          <p:cNvSpPr txBox="1"/>
          <p:nvPr/>
        </p:nvSpPr>
        <p:spPr>
          <a:xfrm>
            <a:off x="3891531" y="3660396"/>
            <a:ext cx="961465" cy="46607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lvl="0" algn="ctr"/>
            <a:r>
              <a:rPr lang="en-US" altLang="ko-KR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2015</a:t>
            </a:r>
            <a:endParaRPr lang="nb-NO" altLang="ko-KR" sz="24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8" name="TextBox 42"/>
          <p:cNvSpPr txBox="1"/>
          <p:nvPr/>
        </p:nvSpPr>
        <p:spPr>
          <a:xfrm>
            <a:off x="5597907" y="4273813"/>
            <a:ext cx="961465" cy="46607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lvl="0" algn="ctr"/>
            <a:r>
              <a:rPr lang="en-US" altLang="ko-KR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2016</a:t>
            </a:r>
            <a:endParaRPr lang="nb-NO" altLang="ko-KR" sz="24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9" name="TextBox 43"/>
          <p:cNvSpPr txBox="1"/>
          <p:nvPr/>
        </p:nvSpPr>
        <p:spPr>
          <a:xfrm>
            <a:off x="7077928" y="3472861"/>
            <a:ext cx="961465" cy="46607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lvl="0" algn="ctr"/>
            <a:r>
              <a:rPr lang="en-US" altLang="ko-KR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2017</a:t>
            </a:r>
            <a:endParaRPr lang="nb-NO" altLang="ko-KR" sz="24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0" name="TextBox 44"/>
          <p:cNvSpPr txBox="1"/>
          <p:nvPr/>
        </p:nvSpPr>
        <p:spPr>
          <a:xfrm>
            <a:off x="8427359" y="4453967"/>
            <a:ext cx="961465" cy="46607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lvl="0" algn="ctr"/>
            <a:r>
              <a:rPr lang="en-US" altLang="ko-KR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2018</a:t>
            </a:r>
            <a:endParaRPr lang="nb-NO" altLang="ko-KR" sz="24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1" name="TextBox 45"/>
          <p:cNvSpPr txBox="1"/>
          <p:nvPr/>
        </p:nvSpPr>
        <p:spPr>
          <a:xfrm>
            <a:off x="9950909" y="3562937"/>
            <a:ext cx="961465" cy="46607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lvl="0" algn="ctr"/>
            <a:r>
              <a:rPr lang="en-US" altLang="ko-KR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201</a:t>
            </a:r>
            <a:r>
              <a:rPr 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9</a:t>
            </a:r>
            <a:endParaRPr lang="en-US" sz="24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2" name="Text Placeholder 8"/>
          <p:cNvSpPr txBox="1"/>
          <p:nvPr/>
        </p:nvSpPr>
        <p:spPr>
          <a:xfrm>
            <a:off x="197683" y="5022285"/>
            <a:ext cx="11796635" cy="899951"/>
          </a:xfrm>
          <a:prstGeom prst="rect">
            <a:avLst/>
          </a:prstGeom>
        </p:spPr>
        <p:txBody>
          <a:bodyPr vert="horz" numCol="1" spcCol="274320"/>
          <a:lstStyle>
            <a:lvl1pPr marL="0" indent="0" algn="l" defTabSz="457200" rtl="0" eaLnBrk="1" latinLnBrk="0" hangingPunct="1">
              <a:lnSpc>
                <a:spcPct val="120000"/>
              </a:lnSpc>
              <a:spcBef>
                <a:spcPct val="20000"/>
              </a:spcBef>
              <a:buFont typeface="Arial" panose="020B0604020202020204"/>
              <a:buNone/>
              <a:defRPr sz="800" kern="1200" baseline="0">
                <a:solidFill>
                  <a:schemeClr val="bg1">
                    <a:lumMod val="50000"/>
                  </a:schemeClr>
                </a:solidFill>
                <a:latin typeface="Roboto Condensed"/>
                <a:ea typeface="+mn-ea"/>
                <a:cs typeface="Roboto Condensed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40000"/>
              </a:lnSpc>
            </a:pP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您的内容打在这里，或者通过复制您的文本后，在此框中选择粘贴，并选择只保留文字。在此录入上述图表的综合描述说明，在此录入上述图表的综合描述说明，在此录入上述图表的综合描述说明，在此录入上述图表的综合描述说明</a:t>
            </a:r>
          </a:p>
        </p:txBody>
      </p:sp>
      <p:cxnSp>
        <p:nvCxnSpPr>
          <p:cNvPr id="43" name="Straight Connector 51"/>
          <p:cNvCxnSpPr/>
          <p:nvPr/>
        </p:nvCxnSpPr>
        <p:spPr>
          <a:xfrm flipH="1">
            <a:off x="350810" y="4961343"/>
            <a:ext cx="11512918" cy="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等腰三角形 1"/>
          <p:cNvSpPr/>
          <p:nvPr/>
        </p:nvSpPr>
        <p:spPr>
          <a:xfrm rot="16200000" flipH="1">
            <a:off x="646619" y="150933"/>
            <a:ext cx="276581" cy="238432"/>
          </a:xfrm>
          <a:prstGeom prst="triangle">
            <a:avLst/>
          </a:prstGeom>
          <a:noFill/>
          <a:ln>
            <a:solidFill>
              <a:srgbClr val="F8A7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291858" y="149541"/>
            <a:ext cx="612267" cy="710230"/>
            <a:chOff x="1422015" y="190637"/>
            <a:chExt cx="3953692" cy="4586281"/>
          </a:xfrm>
        </p:grpSpPr>
        <p:sp>
          <p:nvSpPr>
            <p:cNvPr id="4" name="等腰三角形 3"/>
            <p:cNvSpPr/>
            <p:nvPr/>
          </p:nvSpPr>
          <p:spPr>
            <a:xfrm rot="5400000">
              <a:off x="1105721" y="506932"/>
              <a:ext cx="4586281" cy="3953691"/>
            </a:xfrm>
            <a:prstGeom prst="triangle">
              <a:avLst/>
            </a:prstGeom>
            <a:solidFill>
              <a:srgbClr val="F8A7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等腰三角形 43"/>
            <p:cNvSpPr/>
            <p:nvPr/>
          </p:nvSpPr>
          <p:spPr>
            <a:xfrm rot="16200000" flipH="1">
              <a:off x="1264366" y="1498477"/>
              <a:ext cx="2285901" cy="1970604"/>
            </a:xfrm>
            <a:prstGeom prst="triangle">
              <a:avLst/>
            </a:prstGeom>
            <a:solidFill>
              <a:srgbClr val="F67F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5" name="TextBox 76"/>
          <p:cNvSpPr txBox="1"/>
          <p:nvPr/>
        </p:nvSpPr>
        <p:spPr>
          <a:xfrm>
            <a:off x="1070016" y="317975"/>
            <a:ext cx="2621280" cy="4832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400" b="1" dirty="0" smtClean="0">
                <a:solidFill>
                  <a:srgbClr val="F67F1B"/>
                </a:solidFill>
                <a:latin typeface="微软雅黑" panose="020B0503020204020204" charset="-122"/>
                <a:ea typeface="微软雅黑" panose="020B0503020204020204" charset="-122"/>
              </a:rPr>
              <a:t>单击此处</a:t>
            </a:r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添加名称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1070016" y="676991"/>
            <a:ext cx="3195994" cy="281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Choose to fly impression template</a:t>
            </a:r>
            <a:endParaRPr lang="en-US" altLang="zh-CN" sz="105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7" name="等腰三角形 46"/>
          <p:cNvSpPr/>
          <p:nvPr/>
        </p:nvSpPr>
        <p:spPr>
          <a:xfrm rot="16200000" flipH="1">
            <a:off x="-452339" y="198522"/>
            <a:ext cx="710232" cy="612270"/>
          </a:xfrm>
          <a:prstGeom prst="triangle">
            <a:avLst/>
          </a:prstGeom>
          <a:noFill/>
          <a:ln>
            <a:solidFill>
              <a:srgbClr val="F8A7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 animBg="1"/>
      <p:bldP spid="8" grpId="0" animBg="1"/>
      <p:bldP spid="9" grpId="0" animBg="1"/>
      <p:bldP spid="10" grpId="0"/>
      <p:bldP spid="11" grpId="0"/>
      <p:bldP spid="12" grpId="0" animBg="1"/>
      <p:bldP spid="13" grpId="0"/>
      <p:bldP spid="14" grpId="0"/>
      <p:bldP spid="15" grpId="0" animBg="1"/>
      <p:bldP spid="16" grpId="0"/>
      <p:bldP spid="17" grpId="0"/>
      <p:bldP spid="18" grpId="0" animBg="1"/>
      <p:bldP spid="19" grpId="0"/>
      <p:bldP spid="20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5"/>
          <p:cNvSpPr/>
          <p:nvPr/>
        </p:nvSpPr>
        <p:spPr bwMode="auto">
          <a:xfrm>
            <a:off x="7762413" y="2440884"/>
            <a:ext cx="1901329" cy="2236939"/>
          </a:xfrm>
          <a:custGeom>
            <a:avLst/>
            <a:gdLst>
              <a:gd name="T0" fmla="*/ 571 w 1388"/>
              <a:gd name="T1" fmla="*/ 0 h 1633"/>
              <a:gd name="T2" fmla="*/ 0 w 1388"/>
              <a:gd name="T3" fmla="*/ 573 h 1633"/>
              <a:gd name="T4" fmla="*/ 245 w 1388"/>
              <a:gd name="T5" fmla="*/ 815 h 1633"/>
              <a:gd name="T6" fmla="*/ 0 w 1388"/>
              <a:gd name="T7" fmla="*/ 1061 h 1633"/>
              <a:gd name="T8" fmla="*/ 571 w 1388"/>
              <a:gd name="T9" fmla="*/ 1633 h 1633"/>
              <a:gd name="T10" fmla="*/ 1388 w 1388"/>
              <a:gd name="T11" fmla="*/ 815 h 1633"/>
              <a:gd name="T12" fmla="*/ 571 w 1388"/>
              <a:gd name="T13" fmla="*/ 0 h 16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88" h="1633">
                <a:moveTo>
                  <a:pt x="571" y="0"/>
                </a:moveTo>
                <a:lnTo>
                  <a:pt x="0" y="573"/>
                </a:lnTo>
                <a:lnTo>
                  <a:pt x="245" y="815"/>
                </a:lnTo>
                <a:lnTo>
                  <a:pt x="0" y="1061"/>
                </a:lnTo>
                <a:lnTo>
                  <a:pt x="571" y="1633"/>
                </a:lnTo>
                <a:lnTo>
                  <a:pt x="1388" y="815"/>
                </a:lnTo>
                <a:lnTo>
                  <a:pt x="571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Freeform 6"/>
          <p:cNvSpPr/>
          <p:nvPr/>
        </p:nvSpPr>
        <p:spPr bwMode="auto">
          <a:xfrm>
            <a:off x="6135050" y="2440884"/>
            <a:ext cx="1895850" cy="2236939"/>
          </a:xfrm>
          <a:custGeom>
            <a:avLst/>
            <a:gdLst>
              <a:gd name="T0" fmla="*/ 571 w 1384"/>
              <a:gd name="T1" fmla="*/ 0 h 1633"/>
              <a:gd name="T2" fmla="*/ 0 w 1384"/>
              <a:gd name="T3" fmla="*/ 573 h 1633"/>
              <a:gd name="T4" fmla="*/ 242 w 1384"/>
              <a:gd name="T5" fmla="*/ 815 h 1633"/>
              <a:gd name="T6" fmla="*/ 0 w 1384"/>
              <a:gd name="T7" fmla="*/ 1061 h 1633"/>
              <a:gd name="T8" fmla="*/ 571 w 1384"/>
              <a:gd name="T9" fmla="*/ 1633 h 1633"/>
              <a:gd name="T10" fmla="*/ 1384 w 1384"/>
              <a:gd name="T11" fmla="*/ 815 h 1633"/>
              <a:gd name="T12" fmla="*/ 571 w 1384"/>
              <a:gd name="T13" fmla="*/ 0 h 16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84" h="1633">
                <a:moveTo>
                  <a:pt x="571" y="0"/>
                </a:moveTo>
                <a:lnTo>
                  <a:pt x="0" y="573"/>
                </a:lnTo>
                <a:lnTo>
                  <a:pt x="242" y="815"/>
                </a:lnTo>
                <a:lnTo>
                  <a:pt x="0" y="1061"/>
                </a:lnTo>
                <a:lnTo>
                  <a:pt x="571" y="1633"/>
                </a:lnTo>
                <a:lnTo>
                  <a:pt x="1384" y="815"/>
                </a:lnTo>
                <a:lnTo>
                  <a:pt x="571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Freeform 7"/>
          <p:cNvSpPr/>
          <p:nvPr/>
        </p:nvSpPr>
        <p:spPr bwMode="auto">
          <a:xfrm>
            <a:off x="4503578" y="2440884"/>
            <a:ext cx="1895850" cy="2236939"/>
          </a:xfrm>
          <a:custGeom>
            <a:avLst/>
            <a:gdLst>
              <a:gd name="T0" fmla="*/ 571 w 1384"/>
              <a:gd name="T1" fmla="*/ 0 h 1633"/>
              <a:gd name="T2" fmla="*/ 0 w 1384"/>
              <a:gd name="T3" fmla="*/ 573 h 1633"/>
              <a:gd name="T4" fmla="*/ 245 w 1384"/>
              <a:gd name="T5" fmla="*/ 815 h 1633"/>
              <a:gd name="T6" fmla="*/ 0 w 1384"/>
              <a:gd name="T7" fmla="*/ 1061 h 1633"/>
              <a:gd name="T8" fmla="*/ 571 w 1384"/>
              <a:gd name="T9" fmla="*/ 1633 h 1633"/>
              <a:gd name="T10" fmla="*/ 1384 w 1384"/>
              <a:gd name="T11" fmla="*/ 815 h 1633"/>
              <a:gd name="T12" fmla="*/ 571 w 1384"/>
              <a:gd name="T13" fmla="*/ 0 h 16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84" h="1633">
                <a:moveTo>
                  <a:pt x="571" y="0"/>
                </a:moveTo>
                <a:lnTo>
                  <a:pt x="0" y="573"/>
                </a:lnTo>
                <a:lnTo>
                  <a:pt x="245" y="815"/>
                </a:lnTo>
                <a:lnTo>
                  <a:pt x="0" y="1061"/>
                </a:lnTo>
                <a:lnTo>
                  <a:pt x="571" y="1633"/>
                </a:lnTo>
                <a:lnTo>
                  <a:pt x="1384" y="815"/>
                </a:lnTo>
                <a:lnTo>
                  <a:pt x="57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Freeform 8"/>
          <p:cNvSpPr/>
          <p:nvPr/>
        </p:nvSpPr>
        <p:spPr bwMode="auto">
          <a:xfrm>
            <a:off x="2540606" y="2440884"/>
            <a:ext cx="2231460" cy="2236939"/>
          </a:xfrm>
          <a:custGeom>
            <a:avLst/>
            <a:gdLst>
              <a:gd name="T0" fmla="*/ 813 w 1629"/>
              <a:gd name="T1" fmla="*/ 1633 h 1633"/>
              <a:gd name="T2" fmla="*/ 0 w 1629"/>
              <a:gd name="T3" fmla="*/ 815 h 1633"/>
              <a:gd name="T4" fmla="*/ 813 w 1629"/>
              <a:gd name="T5" fmla="*/ 0 h 1633"/>
              <a:gd name="T6" fmla="*/ 1629 w 1629"/>
              <a:gd name="T7" fmla="*/ 815 h 1633"/>
              <a:gd name="T8" fmla="*/ 813 w 1629"/>
              <a:gd name="T9" fmla="*/ 1633 h 16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29" h="1633">
                <a:moveTo>
                  <a:pt x="813" y="1633"/>
                </a:moveTo>
                <a:lnTo>
                  <a:pt x="0" y="815"/>
                </a:lnTo>
                <a:lnTo>
                  <a:pt x="813" y="0"/>
                </a:lnTo>
                <a:lnTo>
                  <a:pt x="1629" y="815"/>
                </a:lnTo>
                <a:lnTo>
                  <a:pt x="813" y="163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Freeform 1156"/>
          <p:cNvSpPr>
            <a:spLocks noEditPoints="1"/>
          </p:cNvSpPr>
          <p:nvPr/>
        </p:nvSpPr>
        <p:spPr bwMode="auto">
          <a:xfrm>
            <a:off x="3432368" y="3138130"/>
            <a:ext cx="442457" cy="808202"/>
          </a:xfrm>
          <a:custGeom>
            <a:avLst/>
            <a:gdLst>
              <a:gd name="T0" fmla="*/ 84 w 323"/>
              <a:gd name="T1" fmla="*/ 471 h 590"/>
              <a:gd name="T2" fmla="*/ 63 w 323"/>
              <a:gd name="T3" fmla="*/ 590 h 590"/>
              <a:gd name="T4" fmla="*/ 0 w 323"/>
              <a:gd name="T5" fmla="*/ 590 h 590"/>
              <a:gd name="T6" fmla="*/ 116 w 323"/>
              <a:gd name="T7" fmla="*/ 0 h 590"/>
              <a:gd name="T8" fmla="*/ 211 w 323"/>
              <a:gd name="T9" fmla="*/ 0 h 590"/>
              <a:gd name="T10" fmla="*/ 323 w 323"/>
              <a:gd name="T11" fmla="*/ 590 h 590"/>
              <a:gd name="T12" fmla="*/ 256 w 323"/>
              <a:gd name="T13" fmla="*/ 590 h 590"/>
              <a:gd name="T14" fmla="*/ 232 w 323"/>
              <a:gd name="T15" fmla="*/ 471 h 590"/>
              <a:gd name="T16" fmla="*/ 84 w 323"/>
              <a:gd name="T17" fmla="*/ 471 h 590"/>
              <a:gd name="T18" fmla="*/ 95 w 323"/>
              <a:gd name="T19" fmla="*/ 415 h 590"/>
              <a:gd name="T20" fmla="*/ 225 w 323"/>
              <a:gd name="T21" fmla="*/ 415 h 590"/>
              <a:gd name="T22" fmla="*/ 158 w 323"/>
              <a:gd name="T23" fmla="*/ 74 h 590"/>
              <a:gd name="T24" fmla="*/ 95 w 323"/>
              <a:gd name="T25" fmla="*/ 415 h 5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23" h="590">
                <a:moveTo>
                  <a:pt x="84" y="471"/>
                </a:moveTo>
                <a:lnTo>
                  <a:pt x="63" y="590"/>
                </a:lnTo>
                <a:lnTo>
                  <a:pt x="0" y="590"/>
                </a:lnTo>
                <a:lnTo>
                  <a:pt x="116" y="0"/>
                </a:lnTo>
                <a:lnTo>
                  <a:pt x="211" y="0"/>
                </a:lnTo>
                <a:lnTo>
                  <a:pt x="323" y="590"/>
                </a:lnTo>
                <a:lnTo>
                  <a:pt x="256" y="590"/>
                </a:lnTo>
                <a:lnTo>
                  <a:pt x="232" y="471"/>
                </a:lnTo>
                <a:lnTo>
                  <a:pt x="84" y="471"/>
                </a:lnTo>
                <a:close/>
                <a:moveTo>
                  <a:pt x="95" y="415"/>
                </a:moveTo>
                <a:lnTo>
                  <a:pt x="225" y="415"/>
                </a:lnTo>
                <a:lnTo>
                  <a:pt x="158" y="74"/>
                </a:lnTo>
                <a:lnTo>
                  <a:pt x="95" y="41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Freeform 1157"/>
          <p:cNvSpPr>
            <a:spLocks noEditPoints="1"/>
          </p:cNvSpPr>
          <p:nvPr/>
        </p:nvSpPr>
        <p:spPr bwMode="auto">
          <a:xfrm>
            <a:off x="5107675" y="3138130"/>
            <a:ext cx="365746" cy="808202"/>
          </a:xfrm>
          <a:custGeom>
            <a:avLst/>
            <a:gdLst>
              <a:gd name="T0" fmla="*/ 37 w 76"/>
              <a:gd name="T1" fmla="*/ 0 h 168"/>
              <a:gd name="T2" fmla="*/ 73 w 76"/>
              <a:gd name="T3" fmla="*/ 37 h 168"/>
              <a:gd name="T4" fmla="*/ 73 w 76"/>
              <a:gd name="T5" fmla="*/ 45 h 168"/>
              <a:gd name="T6" fmla="*/ 54 w 76"/>
              <a:gd name="T7" fmla="*/ 78 h 168"/>
              <a:gd name="T8" fmla="*/ 76 w 76"/>
              <a:gd name="T9" fmla="*/ 114 h 168"/>
              <a:gd name="T10" fmla="*/ 76 w 76"/>
              <a:gd name="T11" fmla="*/ 128 h 168"/>
              <a:gd name="T12" fmla="*/ 38 w 76"/>
              <a:gd name="T13" fmla="*/ 168 h 168"/>
              <a:gd name="T14" fmla="*/ 0 w 76"/>
              <a:gd name="T15" fmla="*/ 168 h 168"/>
              <a:gd name="T16" fmla="*/ 0 w 76"/>
              <a:gd name="T17" fmla="*/ 0 h 168"/>
              <a:gd name="T18" fmla="*/ 37 w 76"/>
              <a:gd name="T19" fmla="*/ 0 h 168"/>
              <a:gd name="T20" fmla="*/ 33 w 76"/>
              <a:gd name="T21" fmla="*/ 71 h 168"/>
              <a:gd name="T22" fmla="*/ 55 w 76"/>
              <a:gd name="T23" fmla="*/ 49 h 168"/>
              <a:gd name="T24" fmla="*/ 55 w 76"/>
              <a:gd name="T25" fmla="*/ 39 h 168"/>
              <a:gd name="T26" fmla="*/ 37 w 76"/>
              <a:gd name="T27" fmla="*/ 17 h 168"/>
              <a:gd name="T28" fmla="*/ 18 w 76"/>
              <a:gd name="T29" fmla="*/ 17 h 168"/>
              <a:gd name="T30" fmla="*/ 18 w 76"/>
              <a:gd name="T31" fmla="*/ 71 h 168"/>
              <a:gd name="T32" fmla="*/ 33 w 76"/>
              <a:gd name="T33" fmla="*/ 71 h 168"/>
              <a:gd name="T34" fmla="*/ 38 w 76"/>
              <a:gd name="T35" fmla="*/ 151 h 168"/>
              <a:gd name="T36" fmla="*/ 58 w 76"/>
              <a:gd name="T37" fmla="*/ 128 h 168"/>
              <a:gd name="T38" fmla="*/ 58 w 76"/>
              <a:gd name="T39" fmla="*/ 113 h 168"/>
              <a:gd name="T40" fmla="*/ 34 w 76"/>
              <a:gd name="T41" fmla="*/ 88 h 168"/>
              <a:gd name="T42" fmla="*/ 18 w 76"/>
              <a:gd name="T43" fmla="*/ 88 h 168"/>
              <a:gd name="T44" fmla="*/ 18 w 76"/>
              <a:gd name="T45" fmla="*/ 151 h 168"/>
              <a:gd name="T46" fmla="*/ 38 w 76"/>
              <a:gd name="T47" fmla="*/ 151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76" h="168">
                <a:moveTo>
                  <a:pt x="37" y="0"/>
                </a:moveTo>
                <a:cubicBezTo>
                  <a:pt x="63" y="0"/>
                  <a:pt x="73" y="13"/>
                  <a:pt x="73" y="37"/>
                </a:cubicBezTo>
                <a:cubicBezTo>
                  <a:pt x="73" y="45"/>
                  <a:pt x="73" y="45"/>
                  <a:pt x="73" y="45"/>
                </a:cubicBezTo>
                <a:cubicBezTo>
                  <a:pt x="73" y="63"/>
                  <a:pt x="68" y="74"/>
                  <a:pt x="54" y="78"/>
                </a:cubicBezTo>
                <a:cubicBezTo>
                  <a:pt x="70" y="83"/>
                  <a:pt x="76" y="96"/>
                  <a:pt x="76" y="114"/>
                </a:cubicBezTo>
                <a:cubicBezTo>
                  <a:pt x="76" y="128"/>
                  <a:pt x="76" y="128"/>
                  <a:pt x="76" y="128"/>
                </a:cubicBezTo>
                <a:cubicBezTo>
                  <a:pt x="76" y="154"/>
                  <a:pt x="64" y="168"/>
                  <a:pt x="38" y="168"/>
                </a:cubicBezTo>
                <a:cubicBezTo>
                  <a:pt x="0" y="168"/>
                  <a:pt x="0" y="168"/>
                  <a:pt x="0" y="168"/>
                </a:cubicBezTo>
                <a:cubicBezTo>
                  <a:pt x="0" y="0"/>
                  <a:pt x="0" y="0"/>
                  <a:pt x="0" y="0"/>
                </a:cubicBezTo>
                <a:lnTo>
                  <a:pt x="37" y="0"/>
                </a:lnTo>
                <a:close/>
                <a:moveTo>
                  <a:pt x="33" y="71"/>
                </a:moveTo>
                <a:cubicBezTo>
                  <a:pt x="47" y="71"/>
                  <a:pt x="55" y="67"/>
                  <a:pt x="55" y="4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24"/>
                  <a:pt x="50" y="17"/>
                  <a:pt x="37" y="17"/>
                </a:cubicBezTo>
                <a:cubicBezTo>
                  <a:pt x="18" y="17"/>
                  <a:pt x="18" y="17"/>
                  <a:pt x="18" y="17"/>
                </a:cubicBezTo>
                <a:cubicBezTo>
                  <a:pt x="18" y="71"/>
                  <a:pt x="18" y="71"/>
                  <a:pt x="18" y="71"/>
                </a:cubicBezTo>
                <a:lnTo>
                  <a:pt x="33" y="71"/>
                </a:lnTo>
                <a:close/>
                <a:moveTo>
                  <a:pt x="38" y="151"/>
                </a:moveTo>
                <a:cubicBezTo>
                  <a:pt x="52" y="151"/>
                  <a:pt x="58" y="144"/>
                  <a:pt x="58" y="128"/>
                </a:cubicBezTo>
                <a:cubicBezTo>
                  <a:pt x="58" y="113"/>
                  <a:pt x="58" y="113"/>
                  <a:pt x="58" y="113"/>
                </a:cubicBezTo>
                <a:cubicBezTo>
                  <a:pt x="58" y="94"/>
                  <a:pt x="50" y="88"/>
                  <a:pt x="34" y="88"/>
                </a:cubicBezTo>
                <a:cubicBezTo>
                  <a:pt x="18" y="88"/>
                  <a:pt x="18" y="88"/>
                  <a:pt x="18" y="88"/>
                </a:cubicBezTo>
                <a:cubicBezTo>
                  <a:pt x="18" y="151"/>
                  <a:pt x="18" y="151"/>
                  <a:pt x="18" y="151"/>
                </a:cubicBezTo>
                <a:lnTo>
                  <a:pt x="38" y="15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Freeform 1158"/>
          <p:cNvSpPr/>
          <p:nvPr/>
        </p:nvSpPr>
        <p:spPr bwMode="auto">
          <a:xfrm>
            <a:off x="6735037" y="3134020"/>
            <a:ext cx="365746" cy="817791"/>
          </a:xfrm>
          <a:custGeom>
            <a:avLst/>
            <a:gdLst>
              <a:gd name="T0" fmla="*/ 76 w 76"/>
              <a:gd name="T1" fmla="*/ 42 h 170"/>
              <a:gd name="T2" fmla="*/ 76 w 76"/>
              <a:gd name="T3" fmla="*/ 57 h 170"/>
              <a:gd name="T4" fmla="*/ 58 w 76"/>
              <a:gd name="T5" fmla="*/ 57 h 170"/>
              <a:gd name="T6" fmla="*/ 58 w 76"/>
              <a:gd name="T7" fmla="*/ 41 h 170"/>
              <a:gd name="T8" fmla="*/ 38 w 76"/>
              <a:gd name="T9" fmla="*/ 17 h 170"/>
              <a:gd name="T10" fmla="*/ 19 w 76"/>
              <a:gd name="T11" fmla="*/ 41 h 170"/>
              <a:gd name="T12" fmla="*/ 19 w 76"/>
              <a:gd name="T13" fmla="*/ 129 h 170"/>
              <a:gd name="T14" fmla="*/ 38 w 76"/>
              <a:gd name="T15" fmla="*/ 153 h 170"/>
              <a:gd name="T16" fmla="*/ 58 w 76"/>
              <a:gd name="T17" fmla="*/ 129 h 170"/>
              <a:gd name="T18" fmla="*/ 58 w 76"/>
              <a:gd name="T19" fmla="*/ 107 h 170"/>
              <a:gd name="T20" fmla="*/ 76 w 76"/>
              <a:gd name="T21" fmla="*/ 107 h 170"/>
              <a:gd name="T22" fmla="*/ 76 w 76"/>
              <a:gd name="T23" fmla="*/ 128 h 170"/>
              <a:gd name="T24" fmla="*/ 38 w 76"/>
              <a:gd name="T25" fmla="*/ 170 h 170"/>
              <a:gd name="T26" fmla="*/ 0 w 76"/>
              <a:gd name="T27" fmla="*/ 128 h 170"/>
              <a:gd name="T28" fmla="*/ 0 w 76"/>
              <a:gd name="T29" fmla="*/ 42 h 170"/>
              <a:gd name="T30" fmla="*/ 38 w 76"/>
              <a:gd name="T31" fmla="*/ 0 h 170"/>
              <a:gd name="T32" fmla="*/ 76 w 76"/>
              <a:gd name="T33" fmla="*/ 42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6" h="170">
                <a:moveTo>
                  <a:pt x="76" y="42"/>
                </a:moveTo>
                <a:cubicBezTo>
                  <a:pt x="76" y="57"/>
                  <a:pt x="76" y="57"/>
                  <a:pt x="76" y="57"/>
                </a:cubicBezTo>
                <a:cubicBezTo>
                  <a:pt x="58" y="57"/>
                  <a:pt x="58" y="57"/>
                  <a:pt x="58" y="57"/>
                </a:cubicBezTo>
                <a:cubicBezTo>
                  <a:pt x="58" y="41"/>
                  <a:pt x="58" y="41"/>
                  <a:pt x="58" y="41"/>
                </a:cubicBezTo>
                <a:cubicBezTo>
                  <a:pt x="58" y="26"/>
                  <a:pt x="52" y="17"/>
                  <a:pt x="38" y="17"/>
                </a:cubicBezTo>
                <a:cubicBezTo>
                  <a:pt x="25" y="17"/>
                  <a:pt x="19" y="26"/>
                  <a:pt x="19" y="41"/>
                </a:cubicBezTo>
                <a:cubicBezTo>
                  <a:pt x="19" y="129"/>
                  <a:pt x="19" y="129"/>
                  <a:pt x="19" y="129"/>
                </a:cubicBezTo>
                <a:cubicBezTo>
                  <a:pt x="19" y="144"/>
                  <a:pt x="25" y="153"/>
                  <a:pt x="38" y="153"/>
                </a:cubicBezTo>
                <a:cubicBezTo>
                  <a:pt x="52" y="153"/>
                  <a:pt x="58" y="144"/>
                  <a:pt x="58" y="129"/>
                </a:cubicBezTo>
                <a:cubicBezTo>
                  <a:pt x="58" y="107"/>
                  <a:pt x="58" y="107"/>
                  <a:pt x="58" y="107"/>
                </a:cubicBezTo>
                <a:cubicBezTo>
                  <a:pt x="76" y="107"/>
                  <a:pt x="76" y="107"/>
                  <a:pt x="76" y="107"/>
                </a:cubicBezTo>
                <a:cubicBezTo>
                  <a:pt x="76" y="128"/>
                  <a:pt x="76" y="128"/>
                  <a:pt x="76" y="128"/>
                </a:cubicBezTo>
                <a:cubicBezTo>
                  <a:pt x="76" y="154"/>
                  <a:pt x="64" y="170"/>
                  <a:pt x="38" y="170"/>
                </a:cubicBezTo>
                <a:cubicBezTo>
                  <a:pt x="12" y="170"/>
                  <a:pt x="0" y="154"/>
                  <a:pt x="0" y="128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16"/>
                  <a:pt x="12" y="0"/>
                  <a:pt x="38" y="0"/>
                </a:cubicBezTo>
                <a:cubicBezTo>
                  <a:pt x="64" y="0"/>
                  <a:pt x="76" y="16"/>
                  <a:pt x="76" y="4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Freeform 1159"/>
          <p:cNvSpPr>
            <a:spLocks noEditPoints="1"/>
          </p:cNvSpPr>
          <p:nvPr/>
        </p:nvSpPr>
        <p:spPr bwMode="auto">
          <a:xfrm>
            <a:off x="8362400" y="3138130"/>
            <a:ext cx="375334" cy="808202"/>
          </a:xfrm>
          <a:custGeom>
            <a:avLst/>
            <a:gdLst>
              <a:gd name="T0" fmla="*/ 40 w 78"/>
              <a:gd name="T1" fmla="*/ 0 h 168"/>
              <a:gd name="T2" fmla="*/ 78 w 78"/>
              <a:gd name="T3" fmla="*/ 42 h 168"/>
              <a:gd name="T4" fmla="*/ 78 w 78"/>
              <a:gd name="T5" fmla="*/ 126 h 168"/>
              <a:gd name="T6" fmla="*/ 40 w 78"/>
              <a:gd name="T7" fmla="*/ 168 h 168"/>
              <a:gd name="T8" fmla="*/ 0 w 78"/>
              <a:gd name="T9" fmla="*/ 168 h 168"/>
              <a:gd name="T10" fmla="*/ 0 w 78"/>
              <a:gd name="T11" fmla="*/ 0 h 168"/>
              <a:gd name="T12" fmla="*/ 40 w 78"/>
              <a:gd name="T13" fmla="*/ 0 h 168"/>
              <a:gd name="T14" fmla="*/ 39 w 78"/>
              <a:gd name="T15" fmla="*/ 151 h 168"/>
              <a:gd name="T16" fmla="*/ 59 w 78"/>
              <a:gd name="T17" fmla="*/ 127 h 168"/>
              <a:gd name="T18" fmla="*/ 59 w 78"/>
              <a:gd name="T19" fmla="*/ 41 h 168"/>
              <a:gd name="T20" fmla="*/ 39 w 78"/>
              <a:gd name="T21" fmla="*/ 17 h 168"/>
              <a:gd name="T22" fmla="*/ 19 w 78"/>
              <a:gd name="T23" fmla="*/ 17 h 168"/>
              <a:gd name="T24" fmla="*/ 19 w 78"/>
              <a:gd name="T25" fmla="*/ 151 h 168"/>
              <a:gd name="T26" fmla="*/ 39 w 78"/>
              <a:gd name="T27" fmla="*/ 151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8" h="168">
                <a:moveTo>
                  <a:pt x="40" y="0"/>
                </a:moveTo>
                <a:cubicBezTo>
                  <a:pt x="66" y="0"/>
                  <a:pt x="78" y="16"/>
                  <a:pt x="78" y="42"/>
                </a:cubicBezTo>
                <a:cubicBezTo>
                  <a:pt x="78" y="126"/>
                  <a:pt x="78" y="126"/>
                  <a:pt x="78" y="126"/>
                </a:cubicBezTo>
                <a:cubicBezTo>
                  <a:pt x="78" y="152"/>
                  <a:pt x="66" y="168"/>
                  <a:pt x="40" y="168"/>
                </a:cubicBezTo>
                <a:cubicBezTo>
                  <a:pt x="0" y="168"/>
                  <a:pt x="0" y="168"/>
                  <a:pt x="0" y="168"/>
                </a:cubicBezTo>
                <a:cubicBezTo>
                  <a:pt x="0" y="0"/>
                  <a:pt x="0" y="0"/>
                  <a:pt x="0" y="0"/>
                </a:cubicBezTo>
                <a:lnTo>
                  <a:pt x="40" y="0"/>
                </a:lnTo>
                <a:close/>
                <a:moveTo>
                  <a:pt x="39" y="151"/>
                </a:moveTo>
                <a:cubicBezTo>
                  <a:pt x="53" y="151"/>
                  <a:pt x="59" y="142"/>
                  <a:pt x="59" y="127"/>
                </a:cubicBezTo>
                <a:cubicBezTo>
                  <a:pt x="59" y="41"/>
                  <a:pt x="59" y="41"/>
                  <a:pt x="59" y="41"/>
                </a:cubicBezTo>
                <a:cubicBezTo>
                  <a:pt x="59" y="26"/>
                  <a:pt x="53" y="17"/>
                  <a:pt x="39" y="17"/>
                </a:cubicBezTo>
                <a:cubicBezTo>
                  <a:pt x="19" y="17"/>
                  <a:pt x="19" y="17"/>
                  <a:pt x="19" y="17"/>
                </a:cubicBezTo>
                <a:cubicBezTo>
                  <a:pt x="19" y="151"/>
                  <a:pt x="19" y="151"/>
                  <a:pt x="19" y="151"/>
                </a:cubicBezTo>
                <a:lnTo>
                  <a:pt x="39" y="15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237942" y="1633840"/>
            <a:ext cx="2393621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sz="1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1352663" y="1202647"/>
            <a:ext cx="2031317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6565"/>
            <a:r>
              <a:rPr kumimoji="1" lang="zh-CN" altLang="en-US" sz="24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Impact" panose="020B0806030902050204"/>
              </a:rPr>
              <a:t>点击添加标题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3996000" y="5158769"/>
            <a:ext cx="2393621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sz="1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4110721" y="4727576"/>
            <a:ext cx="2031317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6565"/>
            <a:r>
              <a:rPr kumimoji="1" lang="zh-CN" altLang="en-US" sz="24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Impact" panose="020B0806030902050204"/>
              </a:rPr>
              <a:t>点击添加标题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5749894" y="1229561"/>
            <a:ext cx="2393621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sz="1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5864615" y="798368"/>
            <a:ext cx="2031317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6565"/>
            <a:r>
              <a:rPr kumimoji="1" lang="zh-CN" altLang="en-US" sz="2400" b="1" dirty="0">
                <a:solidFill>
                  <a:schemeClr val="accent3"/>
                </a:solidFill>
                <a:latin typeface="微软雅黑" panose="020B0503020204020204" charset="-122"/>
                <a:ea typeface="微软雅黑" panose="020B0503020204020204" charset="-122"/>
                <a:cs typeface="Impact" panose="020B0806030902050204"/>
              </a:rPr>
              <a:t>点击添加标题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9001147" y="4377525"/>
            <a:ext cx="2393621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sz="1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9115868" y="3946332"/>
            <a:ext cx="2031317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6565"/>
            <a:r>
              <a:rPr kumimoji="1" lang="zh-CN" altLang="en-US" sz="2400" b="1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  <a:cs typeface="Impact" panose="020B0806030902050204"/>
              </a:rPr>
              <a:t>点击添加标题</a:t>
            </a:r>
          </a:p>
        </p:txBody>
      </p:sp>
      <p:sp>
        <p:nvSpPr>
          <p:cNvPr id="14" name="等腰三角形 13"/>
          <p:cNvSpPr/>
          <p:nvPr/>
        </p:nvSpPr>
        <p:spPr>
          <a:xfrm rot="16200000" flipH="1">
            <a:off x="646619" y="150933"/>
            <a:ext cx="276581" cy="238432"/>
          </a:xfrm>
          <a:prstGeom prst="triangle">
            <a:avLst/>
          </a:prstGeom>
          <a:noFill/>
          <a:ln>
            <a:solidFill>
              <a:srgbClr val="F8A7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291858" y="149541"/>
            <a:ext cx="612267" cy="710230"/>
            <a:chOff x="1422015" y="190637"/>
            <a:chExt cx="3953692" cy="4586281"/>
          </a:xfrm>
        </p:grpSpPr>
        <p:sp>
          <p:nvSpPr>
            <p:cNvPr id="5" name="等腰三角形 4"/>
            <p:cNvSpPr/>
            <p:nvPr/>
          </p:nvSpPr>
          <p:spPr>
            <a:xfrm rot="5400000">
              <a:off x="1105721" y="506932"/>
              <a:ext cx="4586281" cy="3953691"/>
            </a:xfrm>
            <a:prstGeom prst="triangle">
              <a:avLst/>
            </a:prstGeom>
            <a:solidFill>
              <a:srgbClr val="F8A7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16200000" flipH="1">
              <a:off x="1264366" y="1498477"/>
              <a:ext cx="2285901" cy="1970604"/>
            </a:xfrm>
            <a:prstGeom prst="triangle">
              <a:avLst/>
            </a:prstGeom>
            <a:solidFill>
              <a:srgbClr val="F67F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TextBox 76"/>
          <p:cNvSpPr txBox="1"/>
          <p:nvPr/>
        </p:nvSpPr>
        <p:spPr>
          <a:xfrm>
            <a:off x="1070016" y="317975"/>
            <a:ext cx="2621280" cy="4832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400" b="1" dirty="0" smtClean="0">
                <a:solidFill>
                  <a:srgbClr val="F67F1B"/>
                </a:solidFill>
                <a:latin typeface="微软雅黑" panose="020B0503020204020204" charset="-122"/>
                <a:ea typeface="微软雅黑" panose="020B0503020204020204" charset="-122"/>
              </a:rPr>
              <a:t>单击此处</a:t>
            </a:r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添加名称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070016" y="676991"/>
            <a:ext cx="3195994" cy="281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Choose to fly impression template</a:t>
            </a:r>
            <a:endParaRPr lang="en-US" altLang="zh-CN" sz="105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等腰三角形 6"/>
          <p:cNvSpPr/>
          <p:nvPr/>
        </p:nvSpPr>
        <p:spPr>
          <a:xfrm rot="16200000" flipH="1">
            <a:off x="-452339" y="198522"/>
            <a:ext cx="710232" cy="612270"/>
          </a:xfrm>
          <a:prstGeom prst="triangle">
            <a:avLst/>
          </a:prstGeom>
          <a:noFill/>
          <a:ln>
            <a:solidFill>
              <a:srgbClr val="F8A7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5"/>
          <p:cNvSpPr>
            <a:spLocks noEditPoints="1"/>
          </p:cNvSpPr>
          <p:nvPr/>
        </p:nvSpPr>
        <p:spPr bwMode="auto">
          <a:xfrm>
            <a:off x="1966913" y="4089400"/>
            <a:ext cx="1081088" cy="1085850"/>
          </a:xfrm>
          <a:custGeom>
            <a:avLst/>
            <a:gdLst>
              <a:gd name="T0" fmla="*/ 143 w 161"/>
              <a:gd name="T1" fmla="*/ 31 h 161"/>
              <a:gd name="T2" fmla="*/ 131 w 161"/>
              <a:gd name="T3" fmla="*/ 18 h 161"/>
              <a:gd name="T4" fmla="*/ 80 w 161"/>
              <a:gd name="T5" fmla="*/ 0 h 161"/>
              <a:gd name="T6" fmla="*/ 0 w 161"/>
              <a:gd name="T7" fmla="*/ 81 h 161"/>
              <a:gd name="T8" fmla="*/ 80 w 161"/>
              <a:gd name="T9" fmla="*/ 161 h 161"/>
              <a:gd name="T10" fmla="*/ 161 w 161"/>
              <a:gd name="T11" fmla="*/ 81 h 161"/>
              <a:gd name="T12" fmla="*/ 143 w 161"/>
              <a:gd name="T13" fmla="*/ 31 h 161"/>
              <a:gd name="T14" fmla="*/ 80 w 161"/>
              <a:gd name="T15" fmla="*/ 143 h 161"/>
              <a:gd name="T16" fmla="*/ 18 w 161"/>
              <a:gd name="T17" fmla="*/ 81 h 161"/>
              <a:gd name="T18" fmla="*/ 80 w 161"/>
              <a:gd name="T19" fmla="*/ 18 h 161"/>
              <a:gd name="T20" fmla="*/ 118 w 161"/>
              <a:gd name="T21" fmla="*/ 31 h 161"/>
              <a:gd name="T22" fmla="*/ 130 w 161"/>
              <a:gd name="T23" fmla="*/ 43 h 161"/>
              <a:gd name="T24" fmla="*/ 143 w 161"/>
              <a:gd name="T25" fmla="*/ 81 h 161"/>
              <a:gd name="T26" fmla="*/ 80 w 161"/>
              <a:gd name="T27" fmla="*/ 143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61" h="161">
                <a:moveTo>
                  <a:pt x="143" y="31"/>
                </a:moveTo>
                <a:cubicBezTo>
                  <a:pt x="140" y="26"/>
                  <a:pt x="135" y="22"/>
                  <a:pt x="131" y="18"/>
                </a:cubicBezTo>
                <a:cubicBezTo>
                  <a:pt x="117" y="7"/>
                  <a:pt x="99" y="0"/>
                  <a:pt x="80" y="0"/>
                </a:cubicBezTo>
                <a:cubicBezTo>
                  <a:pt x="36" y="0"/>
                  <a:pt x="0" y="36"/>
                  <a:pt x="0" y="81"/>
                </a:cubicBezTo>
                <a:cubicBezTo>
                  <a:pt x="0" y="125"/>
                  <a:pt x="36" y="161"/>
                  <a:pt x="80" y="161"/>
                </a:cubicBezTo>
                <a:cubicBezTo>
                  <a:pt x="125" y="161"/>
                  <a:pt x="161" y="125"/>
                  <a:pt x="161" y="81"/>
                </a:cubicBezTo>
                <a:cubicBezTo>
                  <a:pt x="161" y="62"/>
                  <a:pt x="154" y="44"/>
                  <a:pt x="143" y="31"/>
                </a:cubicBezTo>
                <a:close/>
                <a:moveTo>
                  <a:pt x="80" y="143"/>
                </a:moveTo>
                <a:cubicBezTo>
                  <a:pt x="46" y="143"/>
                  <a:pt x="18" y="115"/>
                  <a:pt x="18" y="81"/>
                </a:cubicBezTo>
                <a:cubicBezTo>
                  <a:pt x="18" y="46"/>
                  <a:pt x="46" y="18"/>
                  <a:pt x="80" y="18"/>
                </a:cubicBezTo>
                <a:cubicBezTo>
                  <a:pt x="94" y="18"/>
                  <a:pt x="107" y="23"/>
                  <a:pt x="118" y="31"/>
                </a:cubicBezTo>
                <a:cubicBezTo>
                  <a:pt x="123" y="34"/>
                  <a:pt x="127" y="39"/>
                  <a:pt x="130" y="43"/>
                </a:cubicBezTo>
                <a:cubicBezTo>
                  <a:pt x="138" y="54"/>
                  <a:pt x="143" y="67"/>
                  <a:pt x="143" y="81"/>
                </a:cubicBezTo>
                <a:cubicBezTo>
                  <a:pt x="143" y="115"/>
                  <a:pt x="115" y="143"/>
                  <a:pt x="80" y="14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Freeform 6"/>
          <p:cNvSpPr/>
          <p:nvPr/>
        </p:nvSpPr>
        <p:spPr bwMode="auto">
          <a:xfrm>
            <a:off x="2760663" y="2478088"/>
            <a:ext cx="1892300" cy="1901825"/>
          </a:xfrm>
          <a:custGeom>
            <a:avLst/>
            <a:gdLst>
              <a:gd name="T0" fmla="*/ 282 w 282"/>
              <a:gd name="T1" fmla="*/ 13 h 282"/>
              <a:gd name="T2" fmla="*/ 12 w 282"/>
              <a:gd name="T3" fmla="*/ 282 h 282"/>
              <a:gd name="T4" fmla="*/ 0 w 282"/>
              <a:gd name="T5" fmla="*/ 270 h 282"/>
              <a:gd name="T6" fmla="*/ 270 w 282"/>
              <a:gd name="T7" fmla="*/ 0 h 282"/>
              <a:gd name="T8" fmla="*/ 282 w 282"/>
              <a:gd name="T9" fmla="*/ 13 h 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2" h="282">
                <a:moveTo>
                  <a:pt x="282" y="13"/>
                </a:moveTo>
                <a:cubicBezTo>
                  <a:pt x="12" y="282"/>
                  <a:pt x="12" y="282"/>
                  <a:pt x="12" y="282"/>
                </a:cubicBezTo>
                <a:cubicBezTo>
                  <a:pt x="9" y="278"/>
                  <a:pt x="5" y="273"/>
                  <a:pt x="0" y="270"/>
                </a:cubicBezTo>
                <a:cubicBezTo>
                  <a:pt x="270" y="0"/>
                  <a:pt x="270" y="0"/>
                  <a:pt x="270" y="0"/>
                </a:cubicBezTo>
                <a:cubicBezTo>
                  <a:pt x="273" y="5"/>
                  <a:pt x="277" y="9"/>
                  <a:pt x="282" y="1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Freeform 7"/>
          <p:cNvSpPr/>
          <p:nvPr/>
        </p:nvSpPr>
        <p:spPr bwMode="auto">
          <a:xfrm>
            <a:off x="5157788" y="2478088"/>
            <a:ext cx="1892300" cy="1901825"/>
          </a:xfrm>
          <a:custGeom>
            <a:avLst/>
            <a:gdLst>
              <a:gd name="T0" fmla="*/ 282 w 282"/>
              <a:gd name="T1" fmla="*/ 270 h 282"/>
              <a:gd name="T2" fmla="*/ 270 w 282"/>
              <a:gd name="T3" fmla="*/ 282 h 282"/>
              <a:gd name="T4" fmla="*/ 257 w 282"/>
              <a:gd name="T5" fmla="*/ 270 h 282"/>
              <a:gd name="T6" fmla="*/ 13 w 282"/>
              <a:gd name="T7" fmla="*/ 25 h 282"/>
              <a:gd name="T8" fmla="*/ 0 w 282"/>
              <a:gd name="T9" fmla="*/ 13 h 282"/>
              <a:gd name="T10" fmla="*/ 13 w 282"/>
              <a:gd name="T11" fmla="*/ 0 h 282"/>
              <a:gd name="T12" fmla="*/ 282 w 282"/>
              <a:gd name="T13" fmla="*/ 270 h 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82" h="282">
                <a:moveTo>
                  <a:pt x="282" y="270"/>
                </a:moveTo>
                <a:cubicBezTo>
                  <a:pt x="278" y="273"/>
                  <a:pt x="273" y="278"/>
                  <a:pt x="270" y="282"/>
                </a:cubicBezTo>
                <a:cubicBezTo>
                  <a:pt x="257" y="270"/>
                  <a:pt x="257" y="270"/>
                  <a:pt x="257" y="270"/>
                </a:cubicBezTo>
                <a:cubicBezTo>
                  <a:pt x="13" y="25"/>
                  <a:pt x="13" y="25"/>
                  <a:pt x="13" y="25"/>
                </a:cubicBezTo>
                <a:cubicBezTo>
                  <a:pt x="0" y="13"/>
                  <a:pt x="0" y="13"/>
                  <a:pt x="0" y="13"/>
                </a:cubicBezTo>
                <a:cubicBezTo>
                  <a:pt x="5" y="9"/>
                  <a:pt x="9" y="5"/>
                  <a:pt x="13" y="0"/>
                </a:cubicBezTo>
                <a:lnTo>
                  <a:pt x="282" y="27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Freeform 8"/>
          <p:cNvSpPr/>
          <p:nvPr/>
        </p:nvSpPr>
        <p:spPr bwMode="auto">
          <a:xfrm>
            <a:off x="7540626" y="2465388"/>
            <a:ext cx="1900238" cy="1900238"/>
          </a:xfrm>
          <a:custGeom>
            <a:avLst/>
            <a:gdLst>
              <a:gd name="T0" fmla="*/ 283 w 283"/>
              <a:gd name="T1" fmla="*/ 13 h 282"/>
              <a:gd name="T2" fmla="*/ 14 w 283"/>
              <a:gd name="T3" fmla="*/ 282 h 282"/>
              <a:gd name="T4" fmla="*/ 0 w 283"/>
              <a:gd name="T5" fmla="*/ 270 h 282"/>
              <a:gd name="T6" fmla="*/ 271 w 283"/>
              <a:gd name="T7" fmla="*/ 0 h 282"/>
              <a:gd name="T8" fmla="*/ 283 w 283"/>
              <a:gd name="T9" fmla="*/ 13 h 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3" h="282">
                <a:moveTo>
                  <a:pt x="283" y="13"/>
                </a:moveTo>
                <a:cubicBezTo>
                  <a:pt x="14" y="282"/>
                  <a:pt x="14" y="282"/>
                  <a:pt x="14" y="282"/>
                </a:cubicBezTo>
                <a:cubicBezTo>
                  <a:pt x="10" y="278"/>
                  <a:pt x="5" y="274"/>
                  <a:pt x="0" y="27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4" y="5"/>
                  <a:pt x="278" y="9"/>
                  <a:pt x="283" y="1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Freeform 9"/>
          <p:cNvSpPr>
            <a:spLocks noEditPoints="1"/>
          </p:cNvSpPr>
          <p:nvPr/>
        </p:nvSpPr>
        <p:spPr bwMode="auto">
          <a:xfrm>
            <a:off x="9166226" y="1682750"/>
            <a:ext cx="1081088" cy="1085850"/>
          </a:xfrm>
          <a:custGeom>
            <a:avLst/>
            <a:gdLst>
              <a:gd name="T0" fmla="*/ 80 w 161"/>
              <a:gd name="T1" fmla="*/ 0 h 161"/>
              <a:gd name="T2" fmla="*/ 0 w 161"/>
              <a:gd name="T3" fmla="*/ 81 h 161"/>
              <a:gd name="T4" fmla="*/ 16 w 161"/>
              <a:gd name="T5" fmla="*/ 129 h 161"/>
              <a:gd name="T6" fmla="*/ 28 w 161"/>
              <a:gd name="T7" fmla="*/ 142 h 161"/>
              <a:gd name="T8" fmla="*/ 80 w 161"/>
              <a:gd name="T9" fmla="*/ 161 h 161"/>
              <a:gd name="T10" fmla="*/ 161 w 161"/>
              <a:gd name="T11" fmla="*/ 81 h 161"/>
              <a:gd name="T12" fmla="*/ 80 w 161"/>
              <a:gd name="T13" fmla="*/ 0 h 161"/>
              <a:gd name="T14" fmla="*/ 80 w 161"/>
              <a:gd name="T15" fmla="*/ 143 h 161"/>
              <a:gd name="T16" fmla="*/ 41 w 161"/>
              <a:gd name="T17" fmla="*/ 129 h 161"/>
              <a:gd name="T18" fmla="*/ 29 w 161"/>
              <a:gd name="T19" fmla="*/ 116 h 161"/>
              <a:gd name="T20" fmla="*/ 18 w 161"/>
              <a:gd name="T21" fmla="*/ 81 h 161"/>
              <a:gd name="T22" fmla="*/ 80 w 161"/>
              <a:gd name="T23" fmla="*/ 18 h 161"/>
              <a:gd name="T24" fmla="*/ 143 w 161"/>
              <a:gd name="T25" fmla="*/ 81 h 161"/>
              <a:gd name="T26" fmla="*/ 80 w 161"/>
              <a:gd name="T27" fmla="*/ 143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61" h="161">
                <a:moveTo>
                  <a:pt x="80" y="0"/>
                </a:moveTo>
                <a:cubicBezTo>
                  <a:pt x="36" y="0"/>
                  <a:pt x="0" y="36"/>
                  <a:pt x="0" y="81"/>
                </a:cubicBezTo>
                <a:cubicBezTo>
                  <a:pt x="0" y="99"/>
                  <a:pt x="6" y="115"/>
                  <a:pt x="16" y="129"/>
                </a:cubicBezTo>
                <a:cubicBezTo>
                  <a:pt x="20" y="134"/>
                  <a:pt x="24" y="138"/>
                  <a:pt x="28" y="142"/>
                </a:cubicBezTo>
                <a:cubicBezTo>
                  <a:pt x="42" y="154"/>
                  <a:pt x="60" y="161"/>
                  <a:pt x="80" y="161"/>
                </a:cubicBezTo>
                <a:cubicBezTo>
                  <a:pt x="125" y="161"/>
                  <a:pt x="161" y="125"/>
                  <a:pt x="161" y="81"/>
                </a:cubicBezTo>
                <a:cubicBezTo>
                  <a:pt x="161" y="36"/>
                  <a:pt x="125" y="0"/>
                  <a:pt x="80" y="0"/>
                </a:cubicBezTo>
                <a:close/>
                <a:moveTo>
                  <a:pt x="80" y="143"/>
                </a:moveTo>
                <a:cubicBezTo>
                  <a:pt x="65" y="143"/>
                  <a:pt x="52" y="138"/>
                  <a:pt x="41" y="129"/>
                </a:cubicBezTo>
                <a:cubicBezTo>
                  <a:pt x="36" y="125"/>
                  <a:pt x="32" y="121"/>
                  <a:pt x="29" y="116"/>
                </a:cubicBezTo>
                <a:cubicBezTo>
                  <a:pt x="22" y="106"/>
                  <a:pt x="18" y="94"/>
                  <a:pt x="18" y="81"/>
                </a:cubicBezTo>
                <a:cubicBezTo>
                  <a:pt x="18" y="46"/>
                  <a:pt x="46" y="18"/>
                  <a:pt x="80" y="18"/>
                </a:cubicBezTo>
                <a:cubicBezTo>
                  <a:pt x="115" y="18"/>
                  <a:pt x="143" y="46"/>
                  <a:pt x="143" y="81"/>
                </a:cubicBezTo>
                <a:cubicBezTo>
                  <a:pt x="143" y="115"/>
                  <a:pt x="115" y="143"/>
                  <a:pt x="80" y="143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Freeform 10"/>
          <p:cNvSpPr>
            <a:spLocks noEditPoints="1"/>
          </p:cNvSpPr>
          <p:nvPr/>
        </p:nvSpPr>
        <p:spPr bwMode="auto">
          <a:xfrm>
            <a:off x="6769101" y="4089400"/>
            <a:ext cx="1073150" cy="1085850"/>
          </a:xfrm>
          <a:custGeom>
            <a:avLst/>
            <a:gdLst>
              <a:gd name="T0" fmla="*/ 141 w 160"/>
              <a:gd name="T1" fmla="*/ 29 h 161"/>
              <a:gd name="T2" fmla="*/ 128 w 160"/>
              <a:gd name="T3" fmla="*/ 17 h 161"/>
              <a:gd name="T4" fmla="*/ 80 w 160"/>
              <a:gd name="T5" fmla="*/ 0 h 161"/>
              <a:gd name="T6" fmla="*/ 30 w 160"/>
              <a:gd name="T7" fmla="*/ 18 h 161"/>
              <a:gd name="T8" fmla="*/ 17 w 160"/>
              <a:gd name="T9" fmla="*/ 31 h 161"/>
              <a:gd name="T10" fmla="*/ 0 w 160"/>
              <a:gd name="T11" fmla="*/ 81 h 161"/>
              <a:gd name="T12" fmla="*/ 80 w 160"/>
              <a:gd name="T13" fmla="*/ 161 h 161"/>
              <a:gd name="T14" fmla="*/ 160 w 160"/>
              <a:gd name="T15" fmla="*/ 81 h 161"/>
              <a:gd name="T16" fmla="*/ 141 w 160"/>
              <a:gd name="T17" fmla="*/ 29 h 161"/>
              <a:gd name="T18" fmla="*/ 80 w 160"/>
              <a:gd name="T19" fmla="*/ 143 h 161"/>
              <a:gd name="T20" fmla="*/ 17 w 160"/>
              <a:gd name="T21" fmla="*/ 81 h 161"/>
              <a:gd name="T22" fmla="*/ 30 w 160"/>
              <a:gd name="T23" fmla="*/ 43 h 161"/>
              <a:gd name="T24" fmla="*/ 42 w 160"/>
              <a:gd name="T25" fmla="*/ 31 h 161"/>
              <a:gd name="T26" fmla="*/ 80 w 160"/>
              <a:gd name="T27" fmla="*/ 18 h 161"/>
              <a:gd name="T28" fmla="*/ 115 w 160"/>
              <a:gd name="T29" fmla="*/ 29 h 161"/>
              <a:gd name="T30" fmla="*/ 129 w 160"/>
              <a:gd name="T31" fmla="*/ 41 h 161"/>
              <a:gd name="T32" fmla="*/ 142 w 160"/>
              <a:gd name="T33" fmla="*/ 81 h 161"/>
              <a:gd name="T34" fmla="*/ 80 w 160"/>
              <a:gd name="T35" fmla="*/ 143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0" h="161">
                <a:moveTo>
                  <a:pt x="141" y="29"/>
                </a:moveTo>
                <a:cubicBezTo>
                  <a:pt x="137" y="24"/>
                  <a:pt x="133" y="20"/>
                  <a:pt x="128" y="17"/>
                </a:cubicBezTo>
                <a:cubicBezTo>
                  <a:pt x="115" y="6"/>
                  <a:pt x="98" y="0"/>
                  <a:pt x="80" y="0"/>
                </a:cubicBezTo>
                <a:cubicBezTo>
                  <a:pt x="61" y="0"/>
                  <a:pt x="44" y="7"/>
                  <a:pt x="30" y="18"/>
                </a:cubicBezTo>
                <a:cubicBezTo>
                  <a:pt x="25" y="22"/>
                  <a:pt x="21" y="26"/>
                  <a:pt x="17" y="31"/>
                </a:cubicBezTo>
                <a:cubicBezTo>
                  <a:pt x="6" y="44"/>
                  <a:pt x="0" y="62"/>
                  <a:pt x="0" y="81"/>
                </a:cubicBezTo>
                <a:cubicBezTo>
                  <a:pt x="0" y="125"/>
                  <a:pt x="36" y="161"/>
                  <a:pt x="80" y="161"/>
                </a:cubicBezTo>
                <a:cubicBezTo>
                  <a:pt x="124" y="161"/>
                  <a:pt x="160" y="125"/>
                  <a:pt x="160" y="81"/>
                </a:cubicBezTo>
                <a:cubicBezTo>
                  <a:pt x="160" y="61"/>
                  <a:pt x="153" y="43"/>
                  <a:pt x="141" y="29"/>
                </a:cubicBezTo>
                <a:close/>
                <a:moveTo>
                  <a:pt x="80" y="143"/>
                </a:moveTo>
                <a:cubicBezTo>
                  <a:pt x="45" y="143"/>
                  <a:pt x="17" y="115"/>
                  <a:pt x="17" y="81"/>
                </a:cubicBezTo>
                <a:cubicBezTo>
                  <a:pt x="17" y="67"/>
                  <a:pt x="22" y="54"/>
                  <a:pt x="30" y="43"/>
                </a:cubicBezTo>
                <a:cubicBezTo>
                  <a:pt x="33" y="39"/>
                  <a:pt x="38" y="34"/>
                  <a:pt x="42" y="31"/>
                </a:cubicBezTo>
                <a:cubicBezTo>
                  <a:pt x="53" y="23"/>
                  <a:pt x="66" y="18"/>
                  <a:pt x="80" y="18"/>
                </a:cubicBezTo>
                <a:cubicBezTo>
                  <a:pt x="93" y="18"/>
                  <a:pt x="105" y="22"/>
                  <a:pt x="115" y="29"/>
                </a:cubicBezTo>
                <a:cubicBezTo>
                  <a:pt x="120" y="33"/>
                  <a:pt x="125" y="37"/>
                  <a:pt x="129" y="41"/>
                </a:cubicBezTo>
                <a:cubicBezTo>
                  <a:pt x="137" y="52"/>
                  <a:pt x="142" y="66"/>
                  <a:pt x="142" y="81"/>
                </a:cubicBezTo>
                <a:cubicBezTo>
                  <a:pt x="142" y="115"/>
                  <a:pt x="114" y="143"/>
                  <a:pt x="80" y="14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Freeform 11"/>
          <p:cNvSpPr>
            <a:spLocks noEditPoints="1"/>
          </p:cNvSpPr>
          <p:nvPr/>
        </p:nvSpPr>
        <p:spPr bwMode="auto">
          <a:xfrm>
            <a:off x="4364038" y="1682750"/>
            <a:ext cx="1081088" cy="1085850"/>
          </a:xfrm>
          <a:custGeom>
            <a:avLst/>
            <a:gdLst>
              <a:gd name="T0" fmla="*/ 81 w 161"/>
              <a:gd name="T1" fmla="*/ 0 h 161"/>
              <a:gd name="T2" fmla="*/ 0 w 161"/>
              <a:gd name="T3" fmla="*/ 81 h 161"/>
              <a:gd name="T4" fmla="*/ 18 w 161"/>
              <a:gd name="T5" fmla="*/ 131 h 161"/>
              <a:gd name="T6" fmla="*/ 31 w 161"/>
              <a:gd name="T7" fmla="*/ 143 h 161"/>
              <a:gd name="T8" fmla="*/ 81 w 161"/>
              <a:gd name="T9" fmla="*/ 161 h 161"/>
              <a:gd name="T10" fmla="*/ 131 w 161"/>
              <a:gd name="T11" fmla="*/ 143 h 161"/>
              <a:gd name="T12" fmla="*/ 143 w 161"/>
              <a:gd name="T13" fmla="*/ 131 h 161"/>
              <a:gd name="T14" fmla="*/ 161 w 161"/>
              <a:gd name="T15" fmla="*/ 81 h 161"/>
              <a:gd name="T16" fmla="*/ 81 w 161"/>
              <a:gd name="T17" fmla="*/ 0 h 161"/>
              <a:gd name="T18" fmla="*/ 118 w 161"/>
              <a:gd name="T19" fmla="*/ 131 h 161"/>
              <a:gd name="T20" fmla="*/ 81 w 161"/>
              <a:gd name="T21" fmla="*/ 143 h 161"/>
              <a:gd name="T22" fmla="*/ 43 w 161"/>
              <a:gd name="T23" fmla="*/ 131 h 161"/>
              <a:gd name="T24" fmla="*/ 31 w 161"/>
              <a:gd name="T25" fmla="*/ 118 h 161"/>
              <a:gd name="T26" fmla="*/ 18 w 161"/>
              <a:gd name="T27" fmla="*/ 81 h 161"/>
              <a:gd name="T28" fmla="*/ 81 w 161"/>
              <a:gd name="T29" fmla="*/ 18 h 161"/>
              <a:gd name="T30" fmla="*/ 143 w 161"/>
              <a:gd name="T31" fmla="*/ 81 h 161"/>
              <a:gd name="T32" fmla="*/ 131 w 161"/>
              <a:gd name="T33" fmla="*/ 118 h 161"/>
              <a:gd name="T34" fmla="*/ 118 w 161"/>
              <a:gd name="T35" fmla="*/ 131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1" h="161">
                <a:moveTo>
                  <a:pt x="81" y="0"/>
                </a:moveTo>
                <a:cubicBezTo>
                  <a:pt x="36" y="0"/>
                  <a:pt x="0" y="36"/>
                  <a:pt x="0" y="81"/>
                </a:cubicBezTo>
                <a:cubicBezTo>
                  <a:pt x="0" y="100"/>
                  <a:pt x="7" y="117"/>
                  <a:pt x="18" y="131"/>
                </a:cubicBezTo>
                <a:cubicBezTo>
                  <a:pt x="22" y="135"/>
                  <a:pt x="26" y="140"/>
                  <a:pt x="31" y="143"/>
                </a:cubicBezTo>
                <a:cubicBezTo>
                  <a:pt x="44" y="154"/>
                  <a:pt x="62" y="161"/>
                  <a:pt x="81" y="161"/>
                </a:cubicBezTo>
                <a:cubicBezTo>
                  <a:pt x="100" y="161"/>
                  <a:pt x="117" y="154"/>
                  <a:pt x="131" y="143"/>
                </a:cubicBezTo>
                <a:cubicBezTo>
                  <a:pt x="136" y="140"/>
                  <a:pt x="140" y="135"/>
                  <a:pt x="143" y="131"/>
                </a:cubicBezTo>
                <a:cubicBezTo>
                  <a:pt x="154" y="117"/>
                  <a:pt x="161" y="100"/>
                  <a:pt x="161" y="81"/>
                </a:cubicBezTo>
                <a:cubicBezTo>
                  <a:pt x="161" y="36"/>
                  <a:pt x="125" y="0"/>
                  <a:pt x="81" y="0"/>
                </a:cubicBezTo>
                <a:close/>
                <a:moveTo>
                  <a:pt x="118" y="131"/>
                </a:moveTo>
                <a:cubicBezTo>
                  <a:pt x="108" y="138"/>
                  <a:pt x="95" y="143"/>
                  <a:pt x="81" y="143"/>
                </a:cubicBezTo>
                <a:cubicBezTo>
                  <a:pt x="67" y="143"/>
                  <a:pt x="54" y="138"/>
                  <a:pt x="43" y="131"/>
                </a:cubicBezTo>
                <a:cubicBezTo>
                  <a:pt x="38" y="127"/>
                  <a:pt x="34" y="123"/>
                  <a:pt x="31" y="118"/>
                </a:cubicBezTo>
                <a:cubicBezTo>
                  <a:pt x="23" y="107"/>
                  <a:pt x="18" y="95"/>
                  <a:pt x="18" y="81"/>
                </a:cubicBezTo>
                <a:cubicBezTo>
                  <a:pt x="18" y="46"/>
                  <a:pt x="46" y="18"/>
                  <a:pt x="81" y="18"/>
                </a:cubicBezTo>
                <a:cubicBezTo>
                  <a:pt x="115" y="18"/>
                  <a:pt x="143" y="46"/>
                  <a:pt x="143" y="81"/>
                </a:cubicBezTo>
                <a:cubicBezTo>
                  <a:pt x="143" y="95"/>
                  <a:pt x="139" y="108"/>
                  <a:pt x="131" y="118"/>
                </a:cubicBezTo>
                <a:cubicBezTo>
                  <a:pt x="127" y="123"/>
                  <a:pt x="123" y="127"/>
                  <a:pt x="118" y="13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Freeform 12"/>
          <p:cNvSpPr>
            <a:spLocks noEditPoints="1"/>
          </p:cNvSpPr>
          <p:nvPr/>
        </p:nvSpPr>
        <p:spPr bwMode="auto">
          <a:xfrm>
            <a:off x="2357438" y="4344988"/>
            <a:ext cx="301625" cy="554038"/>
          </a:xfrm>
          <a:custGeom>
            <a:avLst/>
            <a:gdLst>
              <a:gd name="T0" fmla="*/ 190 w 190"/>
              <a:gd name="T1" fmla="*/ 349 h 349"/>
              <a:gd name="T2" fmla="*/ 135 w 190"/>
              <a:gd name="T3" fmla="*/ 349 h 349"/>
              <a:gd name="T4" fmla="*/ 127 w 190"/>
              <a:gd name="T5" fmla="*/ 285 h 349"/>
              <a:gd name="T6" fmla="*/ 59 w 190"/>
              <a:gd name="T7" fmla="*/ 285 h 349"/>
              <a:gd name="T8" fmla="*/ 51 w 190"/>
              <a:gd name="T9" fmla="*/ 349 h 349"/>
              <a:gd name="T10" fmla="*/ 0 w 190"/>
              <a:gd name="T11" fmla="*/ 349 h 349"/>
              <a:gd name="T12" fmla="*/ 55 w 190"/>
              <a:gd name="T13" fmla="*/ 0 h 349"/>
              <a:gd name="T14" fmla="*/ 135 w 190"/>
              <a:gd name="T15" fmla="*/ 0 h 349"/>
              <a:gd name="T16" fmla="*/ 190 w 190"/>
              <a:gd name="T17" fmla="*/ 349 h 349"/>
              <a:gd name="T18" fmla="*/ 67 w 190"/>
              <a:gd name="T19" fmla="*/ 238 h 349"/>
              <a:gd name="T20" fmla="*/ 118 w 190"/>
              <a:gd name="T21" fmla="*/ 238 h 349"/>
              <a:gd name="T22" fmla="*/ 93 w 190"/>
              <a:gd name="T23" fmla="*/ 60 h 349"/>
              <a:gd name="T24" fmla="*/ 67 w 190"/>
              <a:gd name="T25" fmla="*/ 238 h 3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90" h="349">
                <a:moveTo>
                  <a:pt x="190" y="349"/>
                </a:moveTo>
                <a:lnTo>
                  <a:pt x="135" y="349"/>
                </a:lnTo>
                <a:lnTo>
                  <a:pt x="127" y="285"/>
                </a:lnTo>
                <a:lnTo>
                  <a:pt x="59" y="285"/>
                </a:lnTo>
                <a:lnTo>
                  <a:pt x="51" y="349"/>
                </a:lnTo>
                <a:lnTo>
                  <a:pt x="0" y="349"/>
                </a:lnTo>
                <a:lnTo>
                  <a:pt x="55" y="0"/>
                </a:lnTo>
                <a:lnTo>
                  <a:pt x="135" y="0"/>
                </a:lnTo>
                <a:lnTo>
                  <a:pt x="190" y="349"/>
                </a:lnTo>
                <a:close/>
                <a:moveTo>
                  <a:pt x="67" y="238"/>
                </a:moveTo>
                <a:lnTo>
                  <a:pt x="118" y="238"/>
                </a:lnTo>
                <a:lnTo>
                  <a:pt x="93" y="60"/>
                </a:lnTo>
                <a:lnTo>
                  <a:pt x="67" y="23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Freeform 13"/>
          <p:cNvSpPr>
            <a:spLocks noEditPoints="1"/>
          </p:cNvSpPr>
          <p:nvPr/>
        </p:nvSpPr>
        <p:spPr bwMode="auto">
          <a:xfrm>
            <a:off x="4773613" y="1938338"/>
            <a:ext cx="276225" cy="554038"/>
          </a:xfrm>
          <a:custGeom>
            <a:avLst/>
            <a:gdLst>
              <a:gd name="T0" fmla="*/ 39 w 41"/>
              <a:gd name="T1" fmla="*/ 19 h 82"/>
              <a:gd name="T2" fmla="*/ 39 w 41"/>
              <a:gd name="T3" fmla="*/ 21 h 82"/>
              <a:gd name="T4" fmla="*/ 31 w 41"/>
              <a:gd name="T5" fmla="*/ 38 h 82"/>
              <a:gd name="T6" fmla="*/ 41 w 41"/>
              <a:gd name="T7" fmla="*/ 56 h 82"/>
              <a:gd name="T8" fmla="*/ 41 w 41"/>
              <a:gd name="T9" fmla="*/ 63 h 82"/>
              <a:gd name="T10" fmla="*/ 21 w 41"/>
              <a:gd name="T11" fmla="*/ 82 h 82"/>
              <a:gd name="T12" fmla="*/ 0 w 41"/>
              <a:gd name="T13" fmla="*/ 82 h 82"/>
              <a:gd name="T14" fmla="*/ 0 w 41"/>
              <a:gd name="T15" fmla="*/ 0 h 82"/>
              <a:gd name="T16" fmla="*/ 20 w 41"/>
              <a:gd name="T17" fmla="*/ 0 h 82"/>
              <a:gd name="T18" fmla="*/ 39 w 41"/>
              <a:gd name="T19" fmla="*/ 19 h 82"/>
              <a:gd name="T20" fmla="*/ 13 w 41"/>
              <a:gd name="T21" fmla="*/ 11 h 82"/>
              <a:gd name="T22" fmla="*/ 13 w 41"/>
              <a:gd name="T23" fmla="*/ 33 h 82"/>
              <a:gd name="T24" fmla="*/ 19 w 41"/>
              <a:gd name="T25" fmla="*/ 33 h 82"/>
              <a:gd name="T26" fmla="*/ 26 w 41"/>
              <a:gd name="T27" fmla="*/ 24 h 82"/>
              <a:gd name="T28" fmla="*/ 26 w 41"/>
              <a:gd name="T29" fmla="*/ 20 h 82"/>
              <a:gd name="T30" fmla="*/ 20 w 41"/>
              <a:gd name="T31" fmla="*/ 11 h 82"/>
              <a:gd name="T32" fmla="*/ 13 w 41"/>
              <a:gd name="T33" fmla="*/ 11 h 82"/>
              <a:gd name="T34" fmla="*/ 13 w 41"/>
              <a:gd name="T35" fmla="*/ 45 h 82"/>
              <a:gd name="T36" fmla="*/ 13 w 41"/>
              <a:gd name="T37" fmla="*/ 70 h 82"/>
              <a:gd name="T38" fmla="*/ 21 w 41"/>
              <a:gd name="T39" fmla="*/ 70 h 82"/>
              <a:gd name="T40" fmla="*/ 28 w 41"/>
              <a:gd name="T41" fmla="*/ 62 h 82"/>
              <a:gd name="T42" fmla="*/ 28 w 41"/>
              <a:gd name="T43" fmla="*/ 55 h 82"/>
              <a:gd name="T44" fmla="*/ 19 w 41"/>
              <a:gd name="T45" fmla="*/ 45 h 82"/>
              <a:gd name="T46" fmla="*/ 13 w 41"/>
              <a:gd name="T47" fmla="*/ 45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1" h="82">
                <a:moveTo>
                  <a:pt x="39" y="19"/>
                </a:moveTo>
                <a:cubicBezTo>
                  <a:pt x="39" y="21"/>
                  <a:pt x="39" y="21"/>
                  <a:pt x="39" y="21"/>
                </a:cubicBezTo>
                <a:cubicBezTo>
                  <a:pt x="39" y="30"/>
                  <a:pt x="37" y="35"/>
                  <a:pt x="31" y="38"/>
                </a:cubicBezTo>
                <a:cubicBezTo>
                  <a:pt x="38" y="41"/>
                  <a:pt x="41" y="47"/>
                  <a:pt x="41" y="56"/>
                </a:cubicBezTo>
                <a:cubicBezTo>
                  <a:pt x="41" y="63"/>
                  <a:pt x="41" y="63"/>
                  <a:pt x="41" y="63"/>
                </a:cubicBezTo>
                <a:cubicBezTo>
                  <a:pt x="41" y="75"/>
                  <a:pt x="34" y="82"/>
                  <a:pt x="21" y="82"/>
                </a:cubicBezTo>
                <a:cubicBezTo>
                  <a:pt x="0" y="82"/>
                  <a:pt x="0" y="82"/>
                  <a:pt x="0" y="82"/>
                </a:cubicBezTo>
                <a:cubicBezTo>
                  <a:pt x="0" y="0"/>
                  <a:pt x="0" y="0"/>
                  <a:pt x="0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33" y="0"/>
                  <a:pt x="39" y="6"/>
                  <a:pt x="39" y="19"/>
                </a:cubicBezTo>
                <a:close/>
                <a:moveTo>
                  <a:pt x="13" y="11"/>
                </a:moveTo>
                <a:cubicBezTo>
                  <a:pt x="13" y="33"/>
                  <a:pt x="13" y="33"/>
                  <a:pt x="13" y="33"/>
                </a:cubicBezTo>
                <a:cubicBezTo>
                  <a:pt x="19" y="33"/>
                  <a:pt x="19" y="33"/>
                  <a:pt x="19" y="33"/>
                </a:cubicBezTo>
                <a:cubicBezTo>
                  <a:pt x="23" y="33"/>
                  <a:pt x="26" y="31"/>
                  <a:pt x="26" y="24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14"/>
                  <a:pt x="24" y="11"/>
                  <a:pt x="20" y="11"/>
                </a:cubicBezTo>
                <a:lnTo>
                  <a:pt x="13" y="11"/>
                </a:lnTo>
                <a:close/>
                <a:moveTo>
                  <a:pt x="13" y="45"/>
                </a:moveTo>
                <a:cubicBezTo>
                  <a:pt x="13" y="70"/>
                  <a:pt x="13" y="70"/>
                  <a:pt x="13" y="70"/>
                </a:cubicBezTo>
                <a:cubicBezTo>
                  <a:pt x="21" y="70"/>
                  <a:pt x="21" y="70"/>
                  <a:pt x="21" y="70"/>
                </a:cubicBezTo>
                <a:cubicBezTo>
                  <a:pt x="25" y="70"/>
                  <a:pt x="28" y="68"/>
                  <a:pt x="28" y="62"/>
                </a:cubicBezTo>
                <a:cubicBezTo>
                  <a:pt x="28" y="55"/>
                  <a:pt x="28" y="55"/>
                  <a:pt x="28" y="55"/>
                </a:cubicBezTo>
                <a:cubicBezTo>
                  <a:pt x="28" y="47"/>
                  <a:pt x="25" y="45"/>
                  <a:pt x="19" y="45"/>
                </a:cubicBezTo>
                <a:lnTo>
                  <a:pt x="13" y="4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Freeform 14"/>
          <p:cNvSpPr/>
          <p:nvPr/>
        </p:nvSpPr>
        <p:spPr bwMode="auto">
          <a:xfrm>
            <a:off x="7178676" y="4338638"/>
            <a:ext cx="261938" cy="566738"/>
          </a:xfrm>
          <a:custGeom>
            <a:avLst/>
            <a:gdLst>
              <a:gd name="T0" fmla="*/ 39 w 39"/>
              <a:gd name="T1" fmla="*/ 53 h 84"/>
              <a:gd name="T2" fmla="*/ 39 w 39"/>
              <a:gd name="T3" fmla="*/ 64 h 84"/>
              <a:gd name="T4" fmla="*/ 19 w 39"/>
              <a:gd name="T5" fmla="*/ 84 h 84"/>
              <a:gd name="T6" fmla="*/ 0 w 39"/>
              <a:gd name="T7" fmla="*/ 64 h 84"/>
              <a:gd name="T8" fmla="*/ 0 w 39"/>
              <a:gd name="T9" fmla="*/ 21 h 84"/>
              <a:gd name="T10" fmla="*/ 19 w 39"/>
              <a:gd name="T11" fmla="*/ 0 h 84"/>
              <a:gd name="T12" fmla="*/ 39 w 39"/>
              <a:gd name="T13" fmla="*/ 21 h 84"/>
              <a:gd name="T14" fmla="*/ 39 w 39"/>
              <a:gd name="T15" fmla="*/ 29 h 84"/>
              <a:gd name="T16" fmla="*/ 26 w 39"/>
              <a:gd name="T17" fmla="*/ 29 h 84"/>
              <a:gd name="T18" fmla="*/ 26 w 39"/>
              <a:gd name="T19" fmla="*/ 20 h 84"/>
              <a:gd name="T20" fmla="*/ 20 w 39"/>
              <a:gd name="T21" fmla="*/ 12 h 84"/>
              <a:gd name="T22" fmla="*/ 13 w 39"/>
              <a:gd name="T23" fmla="*/ 20 h 84"/>
              <a:gd name="T24" fmla="*/ 13 w 39"/>
              <a:gd name="T25" fmla="*/ 64 h 84"/>
              <a:gd name="T26" fmla="*/ 20 w 39"/>
              <a:gd name="T27" fmla="*/ 72 h 84"/>
              <a:gd name="T28" fmla="*/ 26 w 39"/>
              <a:gd name="T29" fmla="*/ 64 h 84"/>
              <a:gd name="T30" fmla="*/ 26 w 39"/>
              <a:gd name="T31" fmla="*/ 53 h 84"/>
              <a:gd name="T32" fmla="*/ 39 w 39"/>
              <a:gd name="T33" fmla="*/ 53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9" h="84">
                <a:moveTo>
                  <a:pt x="39" y="53"/>
                </a:moveTo>
                <a:cubicBezTo>
                  <a:pt x="39" y="64"/>
                  <a:pt x="39" y="64"/>
                  <a:pt x="39" y="64"/>
                </a:cubicBezTo>
                <a:cubicBezTo>
                  <a:pt x="39" y="77"/>
                  <a:pt x="32" y="84"/>
                  <a:pt x="19" y="84"/>
                </a:cubicBezTo>
                <a:cubicBezTo>
                  <a:pt x="6" y="84"/>
                  <a:pt x="0" y="77"/>
                  <a:pt x="0" y="64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7"/>
                  <a:pt x="6" y="0"/>
                  <a:pt x="19" y="0"/>
                </a:cubicBezTo>
                <a:cubicBezTo>
                  <a:pt x="32" y="0"/>
                  <a:pt x="39" y="7"/>
                  <a:pt x="39" y="21"/>
                </a:cubicBezTo>
                <a:cubicBezTo>
                  <a:pt x="39" y="29"/>
                  <a:pt x="39" y="29"/>
                  <a:pt x="39" y="29"/>
                </a:cubicBezTo>
                <a:cubicBezTo>
                  <a:pt x="26" y="29"/>
                  <a:pt x="26" y="29"/>
                  <a:pt x="26" y="29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14"/>
                  <a:pt x="24" y="12"/>
                  <a:pt x="20" y="12"/>
                </a:cubicBezTo>
                <a:cubicBezTo>
                  <a:pt x="15" y="12"/>
                  <a:pt x="13" y="14"/>
                  <a:pt x="13" y="20"/>
                </a:cubicBezTo>
                <a:cubicBezTo>
                  <a:pt x="13" y="64"/>
                  <a:pt x="13" y="64"/>
                  <a:pt x="13" y="64"/>
                </a:cubicBezTo>
                <a:cubicBezTo>
                  <a:pt x="13" y="70"/>
                  <a:pt x="15" y="72"/>
                  <a:pt x="20" y="72"/>
                </a:cubicBezTo>
                <a:cubicBezTo>
                  <a:pt x="24" y="72"/>
                  <a:pt x="26" y="70"/>
                  <a:pt x="26" y="64"/>
                </a:cubicBezTo>
                <a:cubicBezTo>
                  <a:pt x="26" y="53"/>
                  <a:pt x="26" y="53"/>
                  <a:pt x="26" y="53"/>
                </a:cubicBezTo>
                <a:lnTo>
                  <a:pt x="39" y="5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Freeform 15"/>
          <p:cNvSpPr>
            <a:spLocks noEditPoints="1"/>
          </p:cNvSpPr>
          <p:nvPr/>
        </p:nvSpPr>
        <p:spPr bwMode="auto">
          <a:xfrm>
            <a:off x="9575801" y="1938338"/>
            <a:ext cx="268288" cy="554038"/>
          </a:xfrm>
          <a:custGeom>
            <a:avLst/>
            <a:gdLst>
              <a:gd name="T0" fmla="*/ 0 w 40"/>
              <a:gd name="T1" fmla="*/ 0 h 82"/>
              <a:gd name="T2" fmla="*/ 20 w 40"/>
              <a:gd name="T3" fmla="*/ 0 h 82"/>
              <a:gd name="T4" fmla="*/ 40 w 40"/>
              <a:gd name="T5" fmla="*/ 20 h 82"/>
              <a:gd name="T6" fmla="*/ 40 w 40"/>
              <a:gd name="T7" fmla="*/ 62 h 82"/>
              <a:gd name="T8" fmla="*/ 20 w 40"/>
              <a:gd name="T9" fmla="*/ 82 h 82"/>
              <a:gd name="T10" fmla="*/ 0 w 40"/>
              <a:gd name="T11" fmla="*/ 82 h 82"/>
              <a:gd name="T12" fmla="*/ 0 w 40"/>
              <a:gd name="T13" fmla="*/ 0 h 82"/>
              <a:gd name="T14" fmla="*/ 13 w 40"/>
              <a:gd name="T15" fmla="*/ 11 h 82"/>
              <a:gd name="T16" fmla="*/ 13 w 40"/>
              <a:gd name="T17" fmla="*/ 70 h 82"/>
              <a:gd name="T18" fmla="*/ 20 w 40"/>
              <a:gd name="T19" fmla="*/ 70 h 82"/>
              <a:gd name="T20" fmla="*/ 27 w 40"/>
              <a:gd name="T21" fmla="*/ 62 h 82"/>
              <a:gd name="T22" fmla="*/ 27 w 40"/>
              <a:gd name="T23" fmla="*/ 19 h 82"/>
              <a:gd name="T24" fmla="*/ 20 w 40"/>
              <a:gd name="T25" fmla="*/ 11 h 82"/>
              <a:gd name="T26" fmla="*/ 13 w 40"/>
              <a:gd name="T27" fmla="*/ 11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0" h="82">
                <a:moveTo>
                  <a:pt x="0" y="0"/>
                </a:moveTo>
                <a:cubicBezTo>
                  <a:pt x="20" y="0"/>
                  <a:pt x="20" y="0"/>
                  <a:pt x="20" y="0"/>
                </a:cubicBezTo>
                <a:cubicBezTo>
                  <a:pt x="33" y="0"/>
                  <a:pt x="40" y="7"/>
                  <a:pt x="40" y="20"/>
                </a:cubicBezTo>
                <a:cubicBezTo>
                  <a:pt x="40" y="62"/>
                  <a:pt x="40" y="62"/>
                  <a:pt x="40" y="62"/>
                </a:cubicBezTo>
                <a:cubicBezTo>
                  <a:pt x="40" y="75"/>
                  <a:pt x="33" y="82"/>
                  <a:pt x="20" y="82"/>
                </a:cubicBezTo>
                <a:cubicBezTo>
                  <a:pt x="0" y="82"/>
                  <a:pt x="0" y="82"/>
                  <a:pt x="0" y="82"/>
                </a:cubicBezTo>
                <a:lnTo>
                  <a:pt x="0" y="0"/>
                </a:lnTo>
                <a:close/>
                <a:moveTo>
                  <a:pt x="13" y="11"/>
                </a:moveTo>
                <a:cubicBezTo>
                  <a:pt x="13" y="70"/>
                  <a:pt x="13" y="70"/>
                  <a:pt x="13" y="70"/>
                </a:cubicBezTo>
                <a:cubicBezTo>
                  <a:pt x="20" y="70"/>
                  <a:pt x="20" y="70"/>
                  <a:pt x="20" y="70"/>
                </a:cubicBezTo>
                <a:cubicBezTo>
                  <a:pt x="24" y="70"/>
                  <a:pt x="27" y="68"/>
                  <a:pt x="27" y="62"/>
                </a:cubicBezTo>
                <a:cubicBezTo>
                  <a:pt x="27" y="19"/>
                  <a:pt x="27" y="19"/>
                  <a:pt x="27" y="19"/>
                </a:cubicBezTo>
                <a:cubicBezTo>
                  <a:pt x="27" y="13"/>
                  <a:pt x="24" y="11"/>
                  <a:pt x="20" y="11"/>
                </a:cubicBezTo>
                <a:lnTo>
                  <a:pt x="13" y="1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Freeform 1023"/>
          <p:cNvSpPr/>
          <p:nvPr/>
        </p:nvSpPr>
        <p:spPr bwMode="auto">
          <a:xfrm>
            <a:off x="2336801" y="3663950"/>
            <a:ext cx="342900" cy="304800"/>
          </a:xfrm>
          <a:custGeom>
            <a:avLst/>
            <a:gdLst>
              <a:gd name="T0" fmla="*/ 0 w 216"/>
              <a:gd name="T1" fmla="*/ 192 h 192"/>
              <a:gd name="T2" fmla="*/ 106 w 216"/>
              <a:gd name="T3" fmla="*/ 0 h 192"/>
              <a:gd name="T4" fmla="*/ 216 w 216"/>
              <a:gd name="T5" fmla="*/ 192 h 192"/>
              <a:gd name="T6" fmla="*/ 0 w 216"/>
              <a:gd name="T7" fmla="*/ 192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" h="192">
                <a:moveTo>
                  <a:pt x="0" y="192"/>
                </a:moveTo>
                <a:lnTo>
                  <a:pt x="106" y="0"/>
                </a:lnTo>
                <a:lnTo>
                  <a:pt x="216" y="192"/>
                </a:lnTo>
                <a:lnTo>
                  <a:pt x="0" y="19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Freeform 1024"/>
          <p:cNvSpPr/>
          <p:nvPr/>
        </p:nvSpPr>
        <p:spPr bwMode="auto">
          <a:xfrm>
            <a:off x="7131051" y="3663950"/>
            <a:ext cx="349250" cy="304800"/>
          </a:xfrm>
          <a:custGeom>
            <a:avLst/>
            <a:gdLst>
              <a:gd name="T0" fmla="*/ 0 w 220"/>
              <a:gd name="T1" fmla="*/ 192 h 192"/>
              <a:gd name="T2" fmla="*/ 110 w 220"/>
              <a:gd name="T3" fmla="*/ 0 h 192"/>
              <a:gd name="T4" fmla="*/ 220 w 220"/>
              <a:gd name="T5" fmla="*/ 192 h 192"/>
              <a:gd name="T6" fmla="*/ 0 w 220"/>
              <a:gd name="T7" fmla="*/ 192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0" h="192">
                <a:moveTo>
                  <a:pt x="0" y="192"/>
                </a:moveTo>
                <a:lnTo>
                  <a:pt x="110" y="0"/>
                </a:lnTo>
                <a:lnTo>
                  <a:pt x="220" y="192"/>
                </a:lnTo>
                <a:lnTo>
                  <a:pt x="0" y="192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Freeform 1025"/>
          <p:cNvSpPr/>
          <p:nvPr/>
        </p:nvSpPr>
        <p:spPr bwMode="auto">
          <a:xfrm>
            <a:off x="4733926" y="2895600"/>
            <a:ext cx="349250" cy="296863"/>
          </a:xfrm>
          <a:custGeom>
            <a:avLst/>
            <a:gdLst>
              <a:gd name="T0" fmla="*/ 220 w 220"/>
              <a:gd name="T1" fmla="*/ 0 h 187"/>
              <a:gd name="T2" fmla="*/ 110 w 220"/>
              <a:gd name="T3" fmla="*/ 187 h 187"/>
              <a:gd name="T4" fmla="*/ 0 w 220"/>
              <a:gd name="T5" fmla="*/ 0 h 187"/>
              <a:gd name="T6" fmla="*/ 220 w 220"/>
              <a:gd name="T7" fmla="*/ 0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0" h="187">
                <a:moveTo>
                  <a:pt x="220" y="0"/>
                </a:moveTo>
                <a:lnTo>
                  <a:pt x="110" y="187"/>
                </a:lnTo>
                <a:lnTo>
                  <a:pt x="0" y="0"/>
                </a:lnTo>
                <a:lnTo>
                  <a:pt x="22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Freeform 1026"/>
          <p:cNvSpPr/>
          <p:nvPr/>
        </p:nvSpPr>
        <p:spPr bwMode="auto">
          <a:xfrm>
            <a:off x="9528176" y="2895600"/>
            <a:ext cx="349250" cy="296863"/>
          </a:xfrm>
          <a:custGeom>
            <a:avLst/>
            <a:gdLst>
              <a:gd name="T0" fmla="*/ 220 w 220"/>
              <a:gd name="T1" fmla="*/ 0 h 187"/>
              <a:gd name="T2" fmla="*/ 110 w 220"/>
              <a:gd name="T3" fmla="*/ 187 h 187"/>
              <a:gd name="T4" fmla="*/ 0 w 220"/>
              <a:gd name="T5" fmla="*/ 0 h 187"/>
              <a:gd name="T6" fmla="*/ 220 w 220"/>
              <a:gd name="T7" fmla="*/ 0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0" h="187">
                <a:moveTo>
                  <a:pt x="220" y="0"/>
                </a:moveTo>
                <a:lnTo>
                  <a:pt x="110" y="187"/>
                </a:lnTo>
                <a:lnTo>
                  <a:pt x="0" y="0"/>
                </a:lnTo>
                <a:lnTo>
                  <a:pt x="22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335915" y="2371821"/>
            <a:ext cx="2393621" cy="840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sz="1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1450636" y="1940628"/>
            <a:ext cx="2031317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6565"/>
            <a:r>
              <a:rPr kumimoji="1" lang="zh-CN" altLang="en-US" sz="24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Impact" panose="020B0806030902050204"/>
              </a:rPr>
              <a:t>点击添加标题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3759150" y="3845193"/>
            <a:ext cx="2393621" cy="840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sz="1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3873871" y="3414000"/>
            <a:ext cx="2031317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6565"/>
            <a:r>
              <a:rPr kumimoji="1" lang="zh-CN" altLang="en-US" sz="24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Impact" panose="020B0806030902050204"/>
              </a:rPr>
              <a:t>点击添加标题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6232917" y="2350049"/>
            <a:ext cx="2393621" cy="840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sz="1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6347638" y="1918856"/>
            <a:ext cx="2031317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6565"/>
            <a:r>
              <a:rPr kumimoji="1" lang="zh-CN" altLang="en-US" sz="2400" b="1" dirty="0">
                <a:solidFill>
                  <a:schemeClr val="accent3"/>
                </a:solidFill>
                <a:latin typeface="微软雅黑" panose="020B0503020204020204" charset="-122"/>
                <a:ea typeface="微软雅黑" panose="020B0503020204020204" charset="-122"/>
                <a:cs typeface="Impact" panose="020B0806030902050204"/>
              </a:rPr>
              <a:t>点击添加标题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8570238" y="3823421"/>
            <a:ext cx="2393621" cy="840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sz="1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8684959" y="3392228"/>
            <a:ext cx="2031317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6565"/>
            <a:r>
              <a:rPr kumimoji="1" lang="zh-CN" altLang="en-US" sz="2400" b="1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  <a:cs typeface="Impact" panose="020B0806030902050204"/>
              </a:rPr>
              <a:t>点击添加标题</a:t>
            </a:r>
          </a:p>
        </p:txBody>
      </p:sp>
      <p:sp>
        <p:nvSpPr>
          <p:cNvPr id="2" name="等腰三角形 1"/>
          <p:cNvSpPr/>
          <p:nvPr/>
        </p:nvSpPr>
        <p:spPr>
          <a:xfrm rot="16200000" flipH="1">
            <a:off x="646619" y="150933"/>
            <a:ext cx="276581" cy="238432"/>
          </a:xfrm>
          <a:prstGeom prst="triangle">
            <a:avLst/>
          </a:prstGeom>
          <a:noFill/>
          <a:ln>
            <a:solidFill>
              <a:srgbClr val="F8A7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291858" y="149541"/>
            <a:ext cx="612267" cy="710230"/>
            <a:chOff x="1422015" y="190637"/>
            <a:chExt cx="3953692" cy="4586281"/>
          </a:xfrm>
        </p:grpSpPr>
        <p:sp>
          <p:nvSpPr>
            <p:cNvPr id="5" name="等腰三角形 4"/>
            <p:cNvSpPr/>
            <p:nvPr/>
          </p:nvSpPr>
          <p:spPr>
            <a:xfrm rot="5400000">
              <a:off x="1105721" y="506932"/>
              <a:ext cx="4586281" cy="3953691"/>
            </a:xfrm>
            <a:prstGeom prst="triangle">
              <a:avLst/>
            </a:prstGeom>
            <a:solidFill>
              <a:srgbClr val="F8A7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16200000" flipH="1">
              <a:off x="1264366" y="1498477"/>
              <a:ext cx="2285901" cy="1970604"/>
            </a:xfrm>
            <a:prstGeom prst="triangle">
              <a:avLst/>
            </a:prstGeom>
            <a:solidFill>
              <a:srgbClr val="F67F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TextBox 76"/>
          <p:cNvSpPr txBox="1"/>
          <p:nvPr/>
        </p:nvSpPr>
        <p:spPr>
          <a:xfrm>
            <a:off x="1070016" y="317975"/>
            <a:ext cx="2621280" cy="4832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400" b="1" dirty="0" smtClean="0">
                <a:solidFill>
                  <a:srgbClr val="F67F1B"/>
                </a:solidFill>
                <a:latin typeface="微软雅黑" panose="020B0503020204020204" charset="-122"/>
                <a:ea typeface="微软雅黑" panose="020B0503020204020204" charset="-122"/>
              </a:rPr>
              <a:t>单击此处</a:t>
            </a:r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添加名称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070016" y="676991"/>
            <a:ext cx="3195994" cy="281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Choose to fly impression template</a:t>
            </a:r>
            <a:endParaRPr lang="en-US" altLang="zh-CN" sz="105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等腰三角形 7"/>
          <p:cNvSpPr/>
          <p:nvPr/>
        </p:nvSpPr>
        <p:spPr>
          <a:xfrm rot="16200000" flipH="1">
            <a:off x="-452339" y="198522"/>
            <a:ext cx="710232" cy="612270"/>
          </a:xfrm>
          <a:prstGeom prst="triangle">
            <a:avLst/>
          </a:prstGeom>
          <a:noFill/>
          <a:ln>
            <a:solidFill>
              <a:srgbClr val="F8A7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10"/>
          <p:cNvSpPr>
            <a:spLocks noChangeArrowheads="1"/>
          </p:cNvSpPr>
          <p:nvPr/>
        </p:nvSpPr>
        <p:spPr bwMode="auto">
          <a:xfrm>
            <a:off x="1" y="2494809"/>
            <a:ext cx="12192000" cy="1946761"/>
          </a:xfrm>
          <a:prstGeom prst="rect">
            <a:avLst/>
          </a:prstGeom>
          <a:solidFill>
            <a:srgbClr val="66C4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reeform 1275"/>
          <p:cNvSpPr/>
          <p:nvPr/>
        </p:nvSpPr>
        <p:spPr bwMode="auto">
          <a:xfrm>
            <a:off x="1" y="1854137"/>
            <a:ext cx="12192000" cy="1611302"/>
          </a:xfrm>
          <a:custGeom>
            <a:avLst/>
            <a:gdLst>
              <a:gd name="T0" fmla="*/ 3406 w 4434"/>
              <a:gd name="T1" fmla="*/ 233 h 586"/>
              <a:gd name="T2" fmla="*/ 3270 w 4434"/>
              <a:gd name="T3" fmla="*/ 0 h 586"/>
              <a:gd name="T4" fmla="*/ 3136 w 4434"/>
              <a:gd name="T5" fmla="*/ 233 h 586"/>
              <a:gd name="T6" fmla="*/ 1298 w 4434"/>
              <a:gd name="T7" fmla="*/ 233 h 586"/>
              <a:gd name="T8" fmla="*/ 1162 w 4434"/>
              <a:gd name="T9" fmla="*/ 0 h 586"/>
              <a:gd name="T10" fmla="*/ 1028 w 4434"/>
              <a:gd name="T11" fmla="*/ 233 h 586"/>
              <a:gd name="T12" fmla="*/ 0 w 4434"/>
              <a:gd name="T13" fmla="*/ 233 h 586"/>
              <a:gd name="T14" fmla="*/ 0 w 4434"/>
              <a:gd name="T15" fmla="*/ 586 h 586"/>
              <a:gd name="T16" fmla="*/ 4434 w 4434"/>
              <a:gd name="T17" fmla="*/ 586 h 586"/>
              <a:gd name="T18" fmla="*/ 4434 w 4434"/>
              <a:gd name="T19" fmla="*/ 233 h 586"/>
              <a:gd name="T20" fmla="*/ 3406 w 4434"/>
              <a:gd name="T21" fmla="*/ 233 h 5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434" h="586">
                <a:moveTo>
                  <a:pt x="3406" y="233"/>
                </a:moveTo>
                <a:lnTo>
                  <a:pt x="3270" y="0"/>
                </a:lnTo>
                <a:lnTo>
                  <a:pt x="3136" y="233"/>
                </a:lnTo>
                <a:lnTo>
                  <a:pt x="1298" y="233"/>
                </a:lnTo>
                <a:lnTo>
                  <a:pt x="1162" y="0"/>
                </a:lnTo>
                <a:lnTo>
                  <a:pt x="1028" y="233"/>
                </a:lnTo>
                <a:lnTo>
                  <a:pt x="0" y="233"/>
                </a:lnTo>
                <a:lnTo>
                  <a:pt x="0" y="586"/>
                </a:lnTo>
                <a:lnTo>
                  <a:pt x="4434" y="586"/>
                </a:lnTo>
                <a:lnTo>
                  <a:pt x="4434" y="233"/>
                </a:lnTo>
                <a:lnTo>
                  <a:pt x="3406" y="23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reeform 1276"/>
          <p:cNvSpPr/>
          <p:nvPr/>
        </p:nvSpPr>
        <p:spPr bwMode="auto">
          <a:xfrm>
            <a:off x="1" y="3465439"/>
            <a:ext cx="12192000" cy="1616801"/>
          </a:xfrm>
          <a:custGeom>
            <a:avLst/>
            <a:gdLst>
              <a:gd name="T0" fmla="*/ 0 w 4434"/>
              <a:gd name="T1" fmla="*/ 0 h 588"/>
              <a:gd name="T2" fmla="*/ 0 w 4434"/>
              <a:gd name="T3" fmla="*/ 355 h 588"/>
              <a:gd name="T4" fmla="*/ 1028 w 4434"/>
              <a:gd name="T5" fmla="*/ 355 h 588"/>
              <a:gd name="T6" fmla="*/ 1162 w 4434"/>
              <a:gd name="T7" fmla="*/ 588 h 588"/>
              <a:gd name="T8" fmla="*/ 1298 w 4434"/>
              <a:gd name="T9" fmla="*/ 355 h 588"/>
              <a:gd name="T10" fmla="*/ 3136 w 4434"/>
              <a:gd name="T11" fmla="*/ 355 h 588"/>
              <a:gd name="T12" fmla="*/ 3270 w 4434"/>
              <a:gd name="T13" fmla="*/ 588 h 588"/>
              <a:gd name="T14" fmla="*/ 3406 w 4434"/>
              <a:gd name="T15" fmla="*/ 355 h 588"/>
              <a:gd name="T16" fmla="*/ 4434 w 4434"/>
              <a:gd name="T17" fmla="*/ 355 h 588"/>
              <a:gd name="T18" fmla="*/ 4434 w 4434"/>
              <a:gd name="T19" fmla="*/ 0 h 588"/>
              <a:gd name="T20" fmla="*/ 0 w 4434"/>
              <a:gd name="T21" fmla="*/ 0 h 5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434" h="588">
                <a:moveTo>
                  <a:pt x="0" y="0"/>
                </a:moveTo>
                <a:lnTo>
                  <a:pt x="0" y="355"/>
                </a:lnTo>
                <a:lnTo>
                  <a:pt x="1028" y="355"/>
                </a:lnTo>
                <a:lnTo>
                  <a:pt x="1162" y="588"/>
                </a:lnTo>
                <a:lnTo>
                  <a:pt x="1298" y="355"/>
                </a:lnTo>
                <a:lnTo>
                  <a:pt x="3136" y="355"/>
                </a:lnTo>
                <a:lnTo>
                  <a:pt x="3270" y="588"/>
                </a:lnTo>
                <a:lnTo>
                  <a:pt x="3406" y="355"/>
                </a:lnTo>
                <a:lnTo>
                  <a:pt x="4434" y="355"/>
                </a:lnTo>
                <a:lnTo>
                  <a:pt x="4434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2812904" y="3561676"/>
            <a:ext cx="764408" cy="761657"/>
            <a:chOff x="4200525" y="3438525"/>
            <a:chExt cx="441326" cy="439738"/>
          </a:xfrm>
        </p:grpSpPr>
        <p:sp>
          <p:nvSpPr>
            <p:cNvPr id="15" name="Freeform 1297"/>
            <p:cNvSpPr/>
            <p:nvPr/>
          </p:nvSpPr>
          <p:spPr bwMode="auto">
            <a:xfrm>
              <a:off x="4200525" y="3476625"/>
              <a:ext cx="441325" cy="147638"/>
            </a:xfrm>
            <a:custGeom>
              <a:avLst/>
              <a:gdLst>
                <a:gd name="T0" fmla="*/ 104 w 104"/>
                <a:gd name="T1" fmla="*/ 35 h 35"/>
                <a:gd name="T2" fmla="*/ 0 w 104"/>
                <a:gd name="T3" fmla="*/ 35 h 35"/>
                <a:gd name="T4" fmla="*/ 48 w 104"/>
                <a:gd name="T5" fmla="*/ 2 h 35"/>
                <a:gd name="T6" fmla="*/ 57 w 104"/>
                <a:gd name="T7" fmla="*/ 2 h 35"/>
                <a:gd name="T8" fmla="*/ 104 w 104"/>
                <a:gd name="T9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35">
                  <a:moveTo>
                    <a:pt x="104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51" y="0"/>
                    <a:pt x="54" y="0"/>
                    <a:pt x="57" y="2"/>
                  </a:cubicBezTo>
                  <a:lnTo>
                    <a:pt x="104" y="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298"/>
            <p:cNvSpPr/>
            <p:nvPr/>
          </p:nvSpPr>
          <p:spPr bwMode="auto">
            <a:xfrm>
              <a:off x="4208463" y="3629025"/>
              <a:ext cx="428625" cy="147638"/>
            </a:xfrm>
            <a:custGeom>
              <a:avLst/>
              <a:gdLst>
                <a:gd name="T0" fmla="*/ 150 w 270"/>
                <a:gd name="T1" fmla="*/ 69 h 93"/>
                <a:gd name="T2" fmla="*/ 270 w 270"/>
                <a:gd name="T3" fmla="*/ 0 h 93"/>
                <a:gd name="T4" fmla="*/ 0 w 270"/>
                <a:gd name="T5" fmla="*/ 0 h 93"/>
                <a:gd name="T6" fmla="*/ 120 w 270"/>
                <a:gd name="T7" fmla="*/ 69 h 93"/>
                <a:gd name="T8" fmla="*/ 11 w 270"/>
                <a:gd name="T9" fmla="*/ 10 h 93"/>
                <a:gd name="T10" fmla="*/ 107 w 270"/>
                <a:gd name="T11" fmla="*/ 93 h 93"/>
                <a:gd name="T12" fmla="*/ 163 w 270"/>
                <a:gd name="T13" fmla="*/ 93 h 93"/>
                <a:gd name="T14" fmla="*/ 259 w 270"/>
                <a:gd name="T15" fmla="*/ 10 h 93"/>
                <a:gd name="T16" fmla="*/ 150 w 270"/>
                <a:gd name="T17" fmla="*/ 69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0" h="93">
                  <a:moveTo>
                    <a:pt x="150" y="69"/>
                  </a:moveTo>
                  <a:lnTo>
                    <a:pt x="270" y="0"/>
                  </a:lnTo>
                  <a:lnTo>
                    <a:pt x="0" y="0"/>
                  </a:lnTo>
                  <a:lnTo>
                    <a:pt x="120" y="69"/>
                  </a:lnTo>
                  <a:lnTo>
                    <a:pt x="11" y="10"/>
                  </a:lnTo>
                  <a:lnTo>
                    <a:pt x="107" y="93"/>
                  </a:lnTo>
                  <a:lnTo>
                    <a:pt x="163" y="93"/>
                  </a:lnTo>
                  <a:lnTo>
                    <a:pt x="259" y="10"/>
                  </a:lnTo>
                  <a:lnTo>
                    <a:pt x="150" y="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Rectangle 1299"/>
            <p:cNvSpPr>
              <a:spLocks noChangeArrowheads="1"/>
            </p:cNvSpPr>
            <p:nvPr/>
          </p:nvSpPr>
          <p:spPr bwMode="auto">
            <a:xfrm>
              <a:off x="4268788" y="3441700"/>
              <a:ext cx="309563" cy="39528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Rectangle 1300"/>
            <p:cNvSpPr>
              <a:spLocks noChangeArrowheads="1"/>
            </p:cNvSpPr>
            <p:nvPr/>
          </p:nvSpPr>
          <p:spPr bwMode="auto">
            <a:xfrm>
              <a:off x="4319588" y="3514725"/>
              <a:ext cx="114300" cy="79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Rectangle 1301"/>
            <p:cNvSpPr>
              <a:spLocks noChangeArrowheads="1"/>
            </p:cNvSpPr>
            <p:nvPr/>
          </p:nvSpPr>
          <p:spPr bwMode="auto">
            <a:xfrm>
              <a:off x="4319588" y="3548063"/>
              <a:ext cx="203200" cy="79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Rectangle 1302"/>
            <p:cNvSpPr>
              <a:spLocks noChangeArrowheads="1"/>
            </p:cNvSpPr>
            <p:nvPr/>
          </p:nvSpPr>
          <p:spPr bwMode="auto">
            <a:xfrm>
              <a:off x="4319588" y="3573463"/>
              <a:ext cx="203200" cy="79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Rectangle 1303"/>
            <p:cNvSpPr>
              <a:spLocks noChangeArrowheads="1"/>
            </p:cNvSpPr>
            <p:nvPr/>
          </p:nvSpPr>
          <p:spPr bwMode="auto">
            <a:xfrm>
              <a:off x="4319588" y="3598863"/>
              <a:ext cx="203200" cy="79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Rectangle 1304"/>
            <p:cNvSpPr>
              <a:spLocks noChangeArrowheads="1"/>
            </p:cNvSpPr>
            <p:nvPr/>
          </p:nvSpPr>
          <p:spPr bwMode="auto">
            <a:xfrm>
              <a:off x="4319588" y="3624263"/>
              <a:ext cx="203200" cy="79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Rectangle 1305"/>
            <p:cNvSpPr>
              <a:spLocks noChangeArrowheads="1"/>
            </p:cNvSpPr>
            <p:nvPr/>
          </p:nvSpPr>
          <p:spPr bwMode="auto">
            <a:xfrm>
              <a:off x="4319588" y="3649663"/>
              <a:ext cx="203200" cy="95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Rectangle 1306"/>
            <p:cNvSpPr>
              <a:spLocks noChangeArrowheads="1"/>
            </p:cNvSpPr>
            <p:nvPr/>
          </p:nvSpPr>
          <p:spPr bwMode="auto">
            <a:xfrm>
              <a:off x="4319588" y="3675063"/>
              <a:ext cx="203200" cy="95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Rectangle 1307"/>
            <p:cNvSpPr>
              <a:spLocks noChangeArrowheads="1"/>
            </p:cNvSpPr>
            <p:nvPr/>
          </p:nvSpPr>
          <p:spPr bwMode="auto">
            <a:xfrm>
              <a:off x="4319588" y="3700463"/>
              <a:ext cx="203200" cy="95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Rectangle 1308"/>
            <p:cNvSpPr>
              <a:spLocks noChangeArrowheads="1"/>
            </p:cNvSpPr>
            <p:nvPr/>
          </p:nvSpPr>
          <p:spPr bwMode="auto">
            <a:xfrm>
              <a:off x="4319588" y="3725863"/>
              <a:ext cx="203200" cy="95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309"/>
            <p:cNvSpPr/>
            <p:nvPr/>
          </p:nvSpPr>
          <p:spPr bwMode="auto">
            <a:xfrm>
              <a:off x="4200525" y="3632200"/>
              <a:ext cx="198438" cy="230188"/>
            </a:xfrm>
            <a:custGeom>
              <a:avLst/>
              <a:gdLst>
                <a:gd name="T0" fmla="*/ 0 w 47"/>
                <a:gd name="T1" fmla="*/ 0 h 54"/>
                <a:gd name="T2" fmla="*/ 0 w 47"/>
                <a:gd name="T3" fmla="*/ 49 h 54"/>
                <a:gd name="T4" fmla="*/ 2 w 47"/>
                <a:gd name="T5" fmla="*/ 54 h 54"/>
                <a:gd name="T6" fmla="*/ 47 w 47"/>
                <a:gd name="T7" fmla="*/ 25 h 54"/>
                <a:gd name="T8" fmla="*/ 0 w 47"/>
                <a:gd name="T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54">
                  <a:moveTo>
                    <a:pt x="0" y="0"/>
                  </a:moveTo>
                  <a:cubicBezTo>
                    <a:pt x="0" y="49"/>
                    <a:pt x="0" y="49"/>
                    <a:pt x="0" y="49"/>
                  </a:cubicBezTo>
                  <a:cubicBezTo>
                    <a:pt x="0" y="51"/>
                    <a:pt x="1" y="53"/>
                    <a:pt x="2" y="54"/>
                  </a:cubicBezTo>
                  <a:cubicBezTo>
                    <a:pt x="47" y="25"/>
                    <a:pt x="47" y="25"/>
                    <a:pt x="47" y="2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310"/>
            <p:cNvSpPr/>
            <p:nvPr/>
          </p:nvSpPr>
          <p:spPr bwMode="auto">
            <a:xfrm>
              <a:off x="4446588" y="3632200"/>
              <a:ext cx="195263" cy="230188"/>
            </a:xfrm>
            <a:custGeom>
              <a:avLst/>
              <a:gdLst>
                <a:gd name="T0" fmla="*/ 44 w 46"/>
                <a:gd name="T1" fmla="*/ 54 h 54"/>
                <a:gd name="T2" fmla="*/ 46 w 46"/>
                <a:gd name="T3" fmla="*/ 49 h 54"/>
                <a:gd name="T4" fmla="*/ 46 w 46"/>
                <a:gd name="T5" fmla="*/ 0 h 54"/>
                <a:gd name="T6" fmla="*/ 0 w 46"/>
                <a:gd name="T7" fmla="*/ 25 h 54"/>
                <a:gd name="T8" fmla="*/ 0 w 46"/>
                <a:gd name="T9" fmla="*/ 25 h 54"/>
                <a:gd name="T10" fmla="*/ 44 w 46"/>
                <a:gd name="T11" fmla="*/ 54 h 54"/>
                <a:gd name="T12" fmla="*/ 44 w 46"/>
                <a:gd name="T13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54">
                  <a:moveTo>
                    <a:pt x="44" y="54"/>
                  </a:moveTo>
                  <a:cubicBezTo>
                    <a:pt x="46" y="53"/>
                    <a:pt x="46" y="51"/>
                    <a:pt x="46" y="49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44" y="54"/>
                    <a:pt x="44" y="54"/>
                    <a:pt x="44" y="5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311"/>
            <p:cNvSpPr/>
            <p:nvPr/>
          </p:nvSpPr>
          <p:spPr bwMode="auto">
            <a:xfrm>
              <a:off x="4264025" y="3438525"/>
              <a:ext cx="317500" cy="279400"/>
            </a:xfrm>
            <a:custGeom>
              <a:avLst/>
              <a:gdLst>
                <a:gd name="T0" fmla="*/ 5 w 200"/>
                <a:gd name="T1" fmla="*/ 176 h 176"/>
                <a:gd name="T2" fmla="*/ 5 w 200"/>
                <a:gd name="T3" fmla="*/ 2 h 176"/>
                <a:gd name="T4" fmla="*/ 195 w 200"/>
                <a:gd name="T5" fmla="*/ 2 h 176"/>
                <a:gd name="T6" fmla="*/ 195 w 200"/>
                <a:gd name="T7" fmla="*/ 176 h 176"/>
                <a:gd name="T8" fmla="*/ 200 w 200"/>
                <a:gd name="T9" fmla="*/ 176 h 176"/>
                <a:gd name="T10" fmla="*/ 200 w 200"/>
                <a:gd name="T11" fmla="*/ 0 h 176"/>
                <a:gd name="T12" fmla="*/ 0 w 200"/>
                <a:gd name="T13" fmla="*/ 0 h 176"/>
                <a:gd name="T14" fmla="*/ 0 w 200"/>
                <a:gd name="T15" fmla="*/ 176 h 176"/>
                <a:gd name="T16" fmla="*/ 5 w 200"/>
                <a:gd name="T17" fmla="*/ 17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0" h="176">
                  <a:moveTo>
                    <a:pt x="5" y="176"/>
                  </a:moveTo>
                  <a:lnTo>
                    <a:pt x="5" y="2"/>
                  </a:lnTo>
                  <a:lnTo>
                    <a:pt x="195" y="2"/>
                  </a:lnTo>
                  <a:lnTo>
                    <a:pt x="195" y="176"/>
                  </a:lnTo>
                  <a:lnTo>
                    <a:pt x="200" y="176"/>
                  </a:lnTo>
                  <a:lnTo>
                    <a:pt x="200" y="0"/>
                  </a:lnTo>
                  <a:lnTo>
                    <a:pt x="0" y="0"/>
                  </a:lnTo>
                  <a:lnTo>
                    <a:pt x="0" y="176"/>
                  </a:lnTo>
                  <a:lnTo>
                    <a:pt x="5" y="17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312"/>
            <p:cNvSpPr/>
            <p:nvPr/>
          </p:nvSpPr>
          <p:spPr bwMode="auto">
            <a:xfrm>
              <a:off x="4217988" y="3722688"/>
              <a:ext cx="411163" cy="155575"/>
            </a:xfrm>
            <a:custGeom>
              <a:avLst/>
              <a:gdLst>
                <a:gd name="T0" fmla="*/ 0 w 97"/>
                <a:gd name="T1" fmla="*/ 35 h 37"/>
                <a:gd name="T2" fmla="*/ 6 w 97"/>
                <a:gd name="T3" fmla="*/ 37 h 37"/>
                <a:gd name="T4" fmla="*/ 91 w 97"/>
                <a:gd name="T5" fmla="*/ 37 h 37"/>
                <a:gd name="T6" fmla="*/ 97 w 97"/>
                <a:gd name="T7" fmla="*/ 35 h 37"/>
                <a:gd name="T8" fmla="*/ 48 w 97"/>
                <a:gd name="T9" fmla="*/ 0 h 37"/>
                <a:gd name="T10" fmla="*/ 0 w 97"/>
                <a:gd name="T11" fmla="*/ 3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" h="37">
                  <a:moveTo>
                    <a:pt x="0" y="35"/>
                  </a:moveTo>
                  <a:cubicBezTo>
                    <a:pt x="1" y="36"/>
                    <a:pt x="3" y="37"/>
                    <a:pt x="6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93" y="37"/>
                    <a:pt x="95" y="36"/>
                    <a:pt x="97" y="35"/>
                  </a:cubicBezTo>
                  <a:cubicBezTo>
                    <a:pt x="48" y="0"/>
                    <a:pt x="48" y="0"/>
                    <a:pt x="48" y="0"/>
                  </a:cubicBezTo>
                  <a:lnTo>
                    <a:pt x="0" y="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8614690" y="3553428"/>
            <a:ext cx="756158" cy="769905"/>
            <a:chOff x="7550150" y="3433763"/>
            <a:chExt cx="436563" cy="444500"/>
          </a:xfrm>
        </p:grpSpPr>
        <p:sp>
          <p:nvSpPr>
            <p:cNvPr id="32" name="Freeform 1313"/>
            <p:cNvSpPr>
              <a:spLocks noEditPoints="1"/>
            </p:cNvSpPr>
            <p:nvPr/>
          </p:nvSpPr>
          <p:spPr bwMode="auto">
            <a:xfrm>
              <a:off x="7588250" y="3484563"/>
              <a:ext cx="360363" cy="393700"/>
            </a:xfrm>
            <a:custGeom>
              <a:avLst/>
              <a:gdLst>
                <a:gd name="T0" fmla="*/ 42 w 85"/>
                <a:gd name="T1" fmla="*/ 0 h 93"/>
                <a:gd name="T2" fmla="*/ 0 w 85"/>
                <a:gd name="T3" fmla="*/ 32 h 93"/>
                <a:gd name="T4" fmla="*/ 0 w 85"/>
                <a:gd name="T5" fmla="*/ 68 h 93"/>
                <a:gd name="T6" fmla="*/ 0 w 85"/>
                <a:gd name="T7" fmla="*/ 93 h 93"/>
                <a:gd name="T8" fmla="*/ 29 w 85"/>
                <a:gd name="T9" fmla="*/ 93 h 93"/>
                <a:gd name="T10" fmla="*/ 29 w 85"/>
                <a:gd name="T11" fmla="*/ 64 h 93"/>
                <a:gd name="T12" fmla="*/ 56 w 85"/>
                <a:gd name="T13" fmla="*/ 64 h 93"/>
                <a:gd name="T14" fmla="*/ 56 w 85"/>
                <a:gd name="T15" fmla="*/ 93 h 93"/>
                <a:gd name="T16" fmla="*/ 85 w 85"/>
                <a:gd name="T17" fmla="*/ 93 h 93"/>
                <a:gd name="T18" fmla="*/ 85 w 85"/>
                <a:gd name="T19" fmla="*/ 68 h 93"/>
                <a:gd name="T20" fmla="*/ 85 w 85"/>
                <a:gd name="T21" fmla="*/ 32 h 93"/>
                <a:gd name="T22" fmla="*/ 42 w 85"/>
                <a:gd name="T23" fmla="*/ 0 h 93"/>
                <a:gd name="T24" fmla="*/ 44 w 85"/>
                <a:gd name="T25" fmla="*/ 21 h 93"/>
                <a:gd name="T26" fmla="*/ 57 w 85"/>
                <a:gd name="T27" fmla="*/ 34 h 93"/>
                <a:gd name="T28" fmla="*/ 44 w 85"/>
                <a:gd name="T29" fmla="*/ 34 h 93"/>
                <a:gd name="T30" fmla="*/ 44 w 85"/>
                <a:gd name="T31" fmla="*/ 21 h 93"/>
                <a:gd name="T32" fmla="*/ 41 w 85"/>
                <a:gd name="T33" fmla="*/ 21 h 93"/>
                <a:gd name="T34" fmla="*/ 41 w 85"/>
                <a:gd name="T35" fmla="*/ 34 h 93"/>
                <a:gd name="T36" fmla="*/ 28 w 85"/>
                <a:gd name="T37" fmla="*/ 34 h 93"/>
                <a:gd name="T38" fmla="*/ 41 w 85"/>
                <a:gd name="T39" fmla="*/ 21 h 93"/>
                <a:gd name="T40" fmla="*/ 28 w 85"/>
                <a:gd name="T41" fmla="*/ 37 h 93"/>
                <a:gd name="T42" fmla="*/ 41 w 85"/>
                <a:gd name="T43" fmla="*/ 37 h 93"/>
                <a:gd name="T44" fmla="*/ 41 w 85"/>
                <a:gd name="T45" fmla="*/ 50 h 93"/>
                <a:gd name="T46" fmla="*/ 28 w 85"/>
                <a:gd name="T47" fmla="*/ 37 h 93"/>
                <a:gd name="T48" fmla="*/ 44 w 85"/>
                <a:gd name="T49" fmla="*/ 50 h 93"/>
                <a:gd name="T50" fmla="*/ 44 w 85"/>
                <a:gd name="T51" fmla="*/ 37 h 93"/>
                <a:gd name="T52" fmla="*/ 57 w 85"/>
                <a:gd name="T53" fmla="*/ 37 h 93"/>
                <a:gd name="T54" fmla="*/ 44 w 85"/>
                <a:gd name="T55" fmla="*/ 5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5" h="93">
                  <a:moveTo>
                    <a:pt x="42" y="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29" y="93"/>
                    <a:pt x="29" y="93"/>
                    <a:pt x="29" y="93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56" y="64"/>
                    <a:pt x="56" y="64"/>
                    <a:pt x="56" y="64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85" y="93"/>
                    <a:pt x="85" y="93"/>
                    <a:pt x="85" y="93"/>
                  </a:cubicBezTo>
                  <a:cubicBezTo>
                    <a:pt x="85" y="68"/>
                    <a:pt x="85" y="68"/>
                    <a:pt x="85" y="68"/>
                  </a:cubicBezTo>
                  <a:cubicBezTo>
                    <a:pt x="85" y="32"/>
                    <a:pt x="85" y="32"/>
                    <a:pt x="85" y="32"/>
                  </a:cubicBezTo>
                  <a:lnTo>
                    <a:pt x="42" y="0"/>
                  </a:lnTo>
                  <a:close/>
                  <a:moveTo>
                    <a:pt x="44" y="21"/>
                  </a:moveTo>
                  <a:cubicBezTo>
                    <a:pt x="51" y="22"/>
                    <a:pt x="56" y="27"/>
                    <a:pt x="57" y="34"/>
                  </a:cubicBezTo>
                  <a:cubicBezTo>
                    <a:pt x="44" y="34"/>
                    <a:pt x="44" y="34"/>
                    <a:pt x="44" y="34"/>
                  </a:cubicBezTo>
                  <a:lnTo>
                    <a:pt x="44" y="21"/>
                  </a:lnTo>
                  <a:close/>
                  <a:moveTo>
                    <a:pt x="41" y="21"/>
                  </a:moveTo>
                  <a:cubicBezTo>
                    <a:pt x="41" y="34"/>
                    <a:pt x="41" y="34"/>
                    <a:pt x="41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9" y="27"/>
                    <a:pt x="34" y="22"/>
                    <a:pt x="41" y="21"/>
                  </a:cubicBezTo>
                  <a:close/>
                  <a:moveTo>
                    <a:pt x="28" y="37"/>
                  </a:moveTo>
                  <a:cubicBezTo>
                    <a:pt x="41" y="37"/>
                    <a:pt x="41" y="37"/>
                    <a:pt x="41" y="37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34" y="49"/>
                    <a:pt x="29" y="44"/>
                    <a:pt x="28" y="37"/>
                  </a:cubicBezTo>
                  <a:close/>
                  <a:moveTo>
                    <a:pt x="44" y="50"/>
                  </a:moveTo>
                  <a:cubicBezTo>
                    <a:pt x="44" y="37"/>
                    <a:pt x="44" y="37"/>
                    <a:pt x="44" y="37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6" y="44"/>
                    <a:pt x="51" y="49"/>
                    <a:pt x="44" y="5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1314"/>
            <p:cNvSpPr/>
            <p:nvPr/>
          </p:nvSpPr>
          <p:spPr bwMode="auto">
            <a:xfrm>
              <a:off x="7550150" y="3433763"/>
              <a:ext cx="436563" cy="211138"/>
            </a:xfrm>
            <a:custGeom>
              <a:avLst/>
              <a:gdLst>
                <a:gd name="T0" fmla="*/ 83 w 103"/>
                <a:gd name="T1" fmla="*/ 24 h 50"/>
                <a:gd name="T2" fmla="*/ 83 w 103"/>
                <a:gd name="T3" fmla="*/ 9 h 50"/>
                <a:gd name="T4" fmla="*/ 84 w 103"/>
                <a:gd name="T5" fmla="*/ 9 h 50"/>
                <a:gd name="T6" fmla="*/ 87 w 103"/>
                <a:gd name="T7" fmla="*/ 6 h 50"/>
                <a:gd name="T8" fmla="*/ 87 w 103"/>
                <a:gd name="T9" fmla="*/ 6 h 50"/>
                <a:gd name="T10" fmla="*/ 84 w 103"/>
                <a:gd name="T11" fmla="*/ 2 h 50"/>
                <a:gd name="T12" fmla="*/ 83 w 103"/>
                <a:gd name="T13" fmla="*/ 2 h 50"/>
                <a:gd name="T14" fmla="*/ 77 w 103"/>
                <a:gd name="T15" fmla="*/ 2 h 50"/>
                <a:gd name="T16" fmla="*/ 76 w 103"/>
                <a:gd name="T17" fmla="*/ 2 h 50"/>
                <a:gd name="T18" fmla="*/ 73 w 103"/>
                <a:gd name="T19" fmla="*/ 6 h 50"/>
                <a:gd name="T20" fmla="*/ 73 w 103"/>
                <a:gd name="T21" fmla="*/ 6 h 50"/>
                <a:gd name="T22" fmla="*/ 76 w 103"/>
                <a:gd name="T23" fmla="*/ 9 h 50"/>
                <a:gd name="T24" fmla="*/ 77 w 103"/>
                <a:gd name="T25" fmla="*/ 9 h 50"/>
                <a:gd name="T26" fmla="*/ 77 w 103"/>
                <a:gd name="T27" fmla="*/ 19 h 50"/>
                <a:gd name="T28" fmla="*/ 53 w 103"/>
                <a:gd name="T29" fmla="*/ 1 h 50"/>
                <a:gd name="T30" fmla="*/ 50 w 103"/>
                <a:gd name="T31" fmla="*/ 1 h 50"/>
                <a:gd name="T32" fmla="*/ 1 w 103"/>
                <a:gd name="T33" fmla="*/ 39 h 50"/>
                <a:gd name="T34" fmla="*/ 0 w 103"/>
                <a:gd name="T35" fmla="*/ 41 h 50"/>
                <a:gd name="T36" fmla="*/ 0 w 103"/>
                <a:gd name="T37" fmla="*/ 47 h 50"/>
                <a:gd name="T38" fmla="*/ 3 w 103"/>
                <a:gd name="T39" fmla="*/ 50 h 50"/>
                <a:gd name="T40" fmla="*/ 3 w 103"/>
                <a:gd name="T41" fmla="*/ 50 h 50"/>
                <a:gd name="T42" fmla="*/ 6 w 103"/>
                <a:gd name="T43" fmla="*/ 47 h 50"/>
                <a:gd name="T44" fmla="*/ 6 w 103"/>
                <a:gd name="T45" fmla="*/ 43 h 50"/>
                <a:gd name="T46" fmla="*/ 51 w 103"/>
                <a:gd name="T47" fmla="*/ 8 h 50"/>
                <a:gd name="T48" fmla="*/ 97 w 103"/>
                <a:gd name="T49" fmla="*/ 43 h 50"/>
                <a:gd name="T50" fmla="*/ 97 w 103"/>
                <a:gd name="T51" fmla="*/ 47 h 50"/>
                <a:gd name="T52" fmla="*/ 100 w 103"/>
                <a:gd name="T53" fmla="*/ 50 h 50"/>
                <a:gd name="T54" fmla="*/ 100 w 103"/>
                <a:gd name="T55" fmla="*/ 50 h 50"/>
                <a:gd name="T56" fmla="*/ 103 w 103"/>
                <a:gd name="T57" fmla="*/ 47 h 50"/>
                <a:gd name="T58" fmla="*/ 103 w 103"/>
                <a:gd name="T59" fmla="*/ 41 h 50"/>
                <a:gd name="T60" fmla="*/ 102 w 103"/>
                <a:gd name="T61" fmla="*/ 39 h 50"/>
                <a:gd name="T62" fmla="*/ 83 w 103"/>
                <a:gd name="T63" fmla="*/ 2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3" h="50">
                  <a:moveTo>
                    <a:pt x="83" y="24"/>
                  </a:moveTo>
                  <a:cubicBezTo>
                    <a:pt x="83" y="9"/>
                    <a:pt x="83" y="9"/>
                    <a:pt x="83" y="9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5" y="9"/>
                    <a:pt x="87" y="7"/>
                    <a:pt x="87" y="6"/>
                  </a:cubicBezTo>
                  <a:cubicBezTo>
                    <a:pt x="87" y="6"/>
                    <a:pt x="87" y="6"/>
                    <a:pt x="87" y="6"/>
                  </a:cubicBezTo>
                  <a:cubicBezTo>
                    <a:pt x="87" y="4"/>
                    <a:pt x="85" y="2"/>
                    <a:pt x="84" y="2"/>
                  </a:cubicBezTo>
                  <a:cubicBezTo>
                    <a:pt x="83" y="2"/>
                    <a:pt x="83" y="2"/>
                    <a:pt x="83" y="2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5" y="2"/>
                    <a:pt x="73" y="4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7"/>
                    <a:pt x="75" y="9"/>
                    <a:pt x="76" y="9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77" y="19"/>
                    <a:pt x="77" y="19"/>
                    <a:pt x="77" y="19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2" y="0"/>
                    <a:pt x="51" y="0"/>
                    <a:pt x="50" y="1"/>
                  </a:cubicBezTo>
                  <a:cubicBezTo>
                    <a:pt x="1" y="39"/>
                    <a:pt x="1" y="39"/>
                    <a:pt x="1" y="39"/>
                  </a:cubicBezTo>
                  <a:cubicBezTo>
                    <a:pt x="0" y="39"/>
                    <a:pt x="0" y="40"/>
                    <a:pt x="0" y="41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9"/>
                    <a:pt x="1" y="50"/>
                    <a:pt x="3" y="50"/>
                  </a:cubicBezTo>
                  <a:cubicBezTo>
                    <a:pt x="3" y="50"/>
                    <a:pt x="3" y="50"/>
                    <a:pt x="3" y="50"/>
                  </a:cubicBezTo>
                  <a:cubicBezTo>
                    <a:pt x="5" y="50"/>
                    <a:pt x="6" y="49"/>
                    <a:pt x="6" y="47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97" y="43"/>
                    <a:pt x="97" y="43"/>
                    <a:pt x="97" y="43"/>
                  </a:cubicBezTo>
                  <a:cubicBezTo>
                    <a:pt x="97" y="47"/>
                    <a:pt x="97" y="47"/>
                    <a:pt x="97" y="47"/>
                  </a:cubicBezTo>
                  <a:cubicBezTo>
                    <a:pt x="97" y="49"/>
                    <a:pt x="98" y="50"/>
                    <a:pt x="100" y="5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02" y="50"/>
                    <a:pt x="103" y="49"/>
                    <a:pt x="103" y="47"/>
                  </a:cubicBezTo>
                  <a:cubicBezTo>
                    <a:pt x="103" y="41"/>
                    <a:pt x="103" y="41"/>
                    <a:pt x="103" y="41"/>
                  </a:cubicBezTo>
                  <a:cubicBezTo>
                    <a:pt x="103" y="40"/>
                    <a:pt x="103" y="39"/>
                    <a:pt x="102" y="39"/>
                  </a:cubicBezTo>
                  <a:lnTo>
                    <a:pt x="83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8658685" y="2662538"/>
            <a:ext cx="668169" cy="670917"/>
            <a:chOff x="7575550" y="2919413"/>
            <a:chExt cx="385763" cy="387350"/>
          </a:xfrm>
        </p:grpSpPr>
        <p:sp>
          <p:nvSpPr>
            <p:cNvPr id="35" name="Freeform 1315"/>
            <p:cNvSpPr/>
            <p:nvPr/>
          </p:nvSpPr>
          <p:spPr bwMode="auto">
            <a:xfrm>
              <a:off x="7575550" y="3294063"/>
              <a:ext cx="385763" cy="12700"/>
            </a:xfrm>
            <a:custGeom>
              <a:avLst/>
              <a:gdLst>
                <a:gd name="T0" fmla="*/ 243 w 243"/>
                <a:gd name="T1" fmla="*/ 8 h 8"/>
                <a:gd name="T2" fmla="*/ 0 w 243"/>
                <a:gd name="T3" fmla="*/ 8 h 8"/>
                <a:gd name="T4" fmla="*/ 0 w 243"/>
                <a:gd name="T5" fmla="*/ 0 h 8"/>
                <a:gd name="T6" fmla="*/ 235 w 243"/>
                <a:gd name="T7" fmla="*/ 0 h 8"/>
                <a:gd name="T8" fmla="*/ 243 w 243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3" h="8">
                  <a:moveTo>
                    <a:pt x="243" y="8"/>
                  </a:moveTo>
                  <a:lnTo>
                    <a:pt x="0" y="8"/>
                  </a:lnTo>
                  <a:lnTo>
                    <a:pt x="0" y="0"/>
                  </a:lnTo>
                  <a:lnTo>
                    <a:pt x="235" y="0"/>
                  </a:lnTo>
                  <a:lnTo>
                    <a:pt x="243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1316"/>
            <p:cNvSpPr/>
            <p:nvPr/>
          </p:nvSpPr>
          <p:spPr bwMode="auto">
            <a:xfrm>
              <a:off x="7575550" y="2919413"/>
              <a:ext cx="12700" cy="387350"/>
            </a:xfrm>
            <a:custGeom>
              <a:avLst/>
              <a:gdLst>
                <a:gd name="T0" fmla="*/ 8 w 8"/>
                <a:gd name="T1" fmla="*/ 8 h 244"/>
                <a:gd name="T2" fmla="*/ 8 w 8"/>
                <a:gd name="T3" fmla="*/ 14 h 244"/>
                <a:gd name="T4" fmla="*/ 8 w 8"/>
                <a:gd name="T5" fmla="*/ 244 h 244"/>
                <a:gd name="T6" fmla="*/ 0 w 8"/>
                <a:gd name="T7" fmla="*/ 244 h 244"/>
                <a:gd name="T8" fmla="*/ 0 w 8"/>
                <a:gd name="T9" fmla="*/ 14 h 244"/>
                <a:gd name="T10" fmla="*/ 0 w 8"/>
                <a:gd name="T11" fmla="*/ 0 h 244"/>
                <a:gd name="T12" fmla="*/ 8 w 8"/>
                <a:gd name="T13" fmla="*/ 8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244">
                  <a:moveTo>
                    <a:pt x="8" y="8"/>
                  </a:moveTo>
                  <a:lnTo>
                    <a:pt x="8" y="14"/>
                  </a:lnTo>
                  <a:lnTo>
                    <a:pt x="8" y="244"/>
                  </a:lnTo>
                  <a:lnTo>
                    <a:pt x="0" y="244"/>
                  </a:lnTo>
                  <a:lnTo>
                    <a:pt x="0" y="14"/>
                  </a:lnTo>
                  <a:lnTo>
                    <a:pt x="0" y="0"/>
                  </a:lnTo>
                  <a:lnTo>
                    <a:pt x="8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1317"/>
            <p:cNvSpPr/>
            <p:nvPr/>
          </p:nvSpPr>
          <p:spPr bwMode="auto">
            <a:xfrm>
              <a:off x="7575550" y="2919413"/>
              <a:ext cx="22225" cy="22225"/>
            </a:xfrm>
            <a:custGeom>
              <a:avLst/>
              <a:gdLst>
                <a:gd name="T0" fmla="*/ 0 w 14"/>
                <a:gd name="T1" fmla="*/ 0 h 14"/>
                <a:gd name="T2" fmla="*/ 14 w 14"/>
                <a:gd name="T3" fmla="*/ 14 h 14"/>
                <a:gd name="T4" fmla="*/ 0 w 14"/>
                <a:gd name="T5" fmla="*/ 14 h 14"/>
                <a:gd name="T6" fmla="*/ 0 w 14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4">
                  <a:moveTo>
                    <a:pt x="0" y="0"/>
                  </a:moveTo>
                  <a:lnTo>
                    <a:pt x="14" y="14"/>
                  </a:lnTo>
                  <a:lnTo>
                    <a:pt x="0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1318"/>
            <p:cNvSpPr/>
            <p:nvPr/>
          </p:nvSpPr>
          <p:spPr bwMode="auto">
            <a:xfrm>
              <a:off x="7940675" y="3284538"/>
              <a:ext cx="20638" cy="22225"/>
            </a:xfrm>
            <a:custGeom>
              <a:avLst/>
              <a:gdLst>
                <a:gd name="T0" fmla="*/ 13 w 13"/>
                <a:gd name="T1" fmla="*/ 14 h 14"/>
                <a:gd name="T2" fmla="*/ 0 w 13"/>
                <a:gd name="T3" fmla="*/ 14 h 14"/>
                <a:gd name="T4" fmla="*/ 0 w 13"/>
                <a:gd name="T5" fmla="*/ 0 h 14"/>
                <a:gd name="T6" fmla="*/ 13 w 13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4">
                  <a:moveTo>
                    <a:pt x="13" y="14"/>
                  </a:moveTo>
                  <a:lnTo>
                    <a:pt x="0" y="14"/>
                  </a:lnTo>
                  <a:lnTo>
                    <a:pt x="0" y="0"/>
                  </a:lnTo>
                  <a:lnTo>
                    <a:pt x="13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Rectangle 1319"/>
            <p:cNvSpPr>
              <a:spLocks noChangeArrowheads="1"/>
            </p:cNvSpPr>
            <p:nvPr/>
          </p:nvSpPr>
          <p:spPr bwMode="auto">
            <a:xfrm>
              <a:off x="7651750" y="3284538"/>
              <a:ext cx="9525" cy="222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Rectangle 1320"/>
            <p:cNvSpPr>
              <a:spLocks noChangeArrowheads="1"/>
            </p:cNvSpPr>
            <p:nvPr/>
          </p:nvSpPr>
          <p:spPr bwMode="auto">
            <a:xfrm>
              <a:off x="7724775" y="3284538"/>
              <a:ext cx="12700" cy="222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Rectangle 1321"/>
            <p:cNvSpPr>
              <a:spLocks noChangeArrowheads="1"/>
            </p:cNvSpPr>
            <p:nvPr/>
          </p:nvSpPr>
          <p:spPr bwMode="auto">
            <a:xfrm>
              <a:off x="7800975" y="3284538"/>
              <a:ext cx="12700" cy="222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Rectangle 1322"/>
            <p:cNvSpPr>
              <a:spLocks noChangeArrowheads="1"/>
            </p:cNvSpPr>
            <p:nvPr/>
          </p:nvSpPr>
          <p:spPr bwMode="auto">
            <a:xfrm>
              <a:off x="7877175" y="3284538"/>
              <a:ext cx="7938" cy="222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Rectangle 1323"/>
            <p:cNvSpPr>
              <a:spLocks noChangeArrowheads="1"/>
            </p:cNvSpPr>
            <p:nvPr/>
          </p:nvSpPr>
          <p:spPr bwMode="auto">
            <a:xfrm>
              <a:off x="7575550" y="2997200"/>
              <a:ext cx="22225" cy="79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Rectangle 1324"/>
            <p:cNvSpPr>
              <a:spLocks noChangeArrowheads="1"/>
            </p:cNvSpPr>
            <p:nvPr/>
          </p:nvSpPr>
          <p:spPr bwMode="auto">
            <a:xfrm>
              <a:off x="7575550" y="3068638"/>
              <a:ext cx="22225" cy="127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Rectangle 1325"/>
            <p:cNvSpPr>
              <a:spLocks noChangeArrowheads="1"/>
            </p:cNvSpPr>
            <p:nvPr/>
          </p:nvSpPr>
          <p:spPr bwMode="auto">
            <a:xfrm>
              <a:off x="7575550" y="3144838"/>
              <a:ext cx="22225" cy="127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Rectangle 1326"/>
            <p:cNvSpPr>
              <a:spLocks noChangeArrowheads="1"/>
            </p:cNvSpPr>
            <p:nvPr/>
          </p:nvSpPr>
          <p:spPr bwMode="auto">
            <a:xfrm>
              <a:off x="7575550" y="3221038"/>
              <a:ext cx="22225" cy="95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1327"/>
            <p:cNvSpPr>
              <a:spLocks noEditPoints="1"/>
            </p:cNvSpPr>
            <p:nvPr/>
          </p:nvSpPr>
          <p:spPr bwMode="auto">
            <a:xfrm>
              <a:off x="7597775" y="3106738"/>
              <a:ext cx="41275" cy="200025"/>
            </a:xfrm>
            <a:custGeom>
              <a:avLst/>
              <a:gdLst>
                <a:gd name="T0" fmla="*/ 24 w 26"/>
                <a:gd name="T1" fmla="*/ 0 h 126"/>
                <a:gd name="T2" fmla="*/ 21 w 26"/>
                <a:gd name="T3" fmla="*/ 0 h 126"/>
                <a:gd name="T4" fmla="*/ 13 w 26"/>
                <a:gd name="T5" fmla="*/ 0 h 126"/>
                <a:gd name="T6" fmla="*/ 8 w 26"/>
                <a:gd name="T7" fmla="*/ 0 h 126"/>
                <a:gd name="T8" fmla="*/ 2 w 26"/>
                <a:gd name="T9" fmla="*/ 0 h 126"/>
                <a:gd name="T10" fmla="*/ 0 w 26"/>
                <a:gd name="T11" fmla="*/ 0 h 126"/>
                <a:gd name="T12" fmla="*/ 0 w 26"/>
                <a:gd name="T13" fmla="*/ 3 h 126"/>
                <a:gd name="T14" fmla="*/ 0 w 26"/>
                <a:gd name="T15" fmla="*/ 11 h 126"/>
                <a:gd name="T16" fmla="*/ 0 w 26"/>
                <a:gd name="T17" fmla="*/ 13 h 126"/>
                <a:gd name="T18" fmla="*/ 0 w 26"/>
                <a:gd name="T19" fmla="*/ 21 h 126"/>
                <a:gd name="T20" fmla="*/ 0 w 26"/>
                <a:gd name="T21" fmla="*/ 27 h 126"/>
                <a:gd name="T22" fmla="*/ 0 w 26"/>
                <a:gd name="T23" fmla="*/ 32 h 126"/>
                <a:gd name="T24" fmla="*/ 0 w 26"/>
                <a:gd name="T25" fmla="*/ 37 h 126"/>
                <a:gd name="T26" fmla="*/ 0 w 26"/>
                <a:gd name="T27" fmla="*/ 43 h 126"/>
                <a:gd name="T28" fmla="*/ 0 w 26"/>
                <a:gd name="T29" fmla="*/ 126 h 126"/>
                <a:gd name="T30" fmla="*/ 26 w 26"/>
                <a:gd name="T31" fmla="*/ 126 h 126"/>
                <a:gd name="T32" fmla="*/ 26 w 26"/>
                <a:gd name="T33" fmla="*/ 43 h 126"/>
                <a:gd name="T34" fmla="*/ 26 w 26"/>
                <a:gd name="T35" fmla="*/ 40 h 126"/>
                <a:gd name="T36" fmla="*/ 26 w 26"/>
                <a:gd name="T37" fmla="*/ 32 h 126"/>
                <a:gd name="T38" fmla="*/ 26 w 26"/>
                <a:gd name="T39" fmla="*/ 27 h 126"/>
                <a:gd name="T40" fmla="*/ 26 w 26"/>
                <a:gd name="T41" fmla="*/ 21 h 126"/>
                <a:gd name="T42" fmla="*/ 26 w 26"/>
                <a:gd name="T43" fmla="*/ 16 h 126"/>
                <a:gd name="T44" fmla="*/ 26 w 26"/>
                <a:gd name="T45" fmla="*/ 11 h 126"/>
                <a:gd name="T46" fmla="*/ 26 w 26"/>
                <a:gd name="T47" fmla="*/ 5 h 126"/>
                <a:gd name="T48" fmla="*/ 26 w 26"/>
                <a:gd name="T49" fmla="*/ 0 h 126"/>
                <a:gd name="T50" fmla="*/ 24 w 26"/>
                <a:gd name="T51" fmla="*/ 0 h 126"/>
                <a:gd name="T52" fmla="*/ 2 w 26"/>
                <a:gd name="T53" fmla="*/ 3 h 126"/>
                <a:gd name="T54" fmla="*/ 5 w 26"/>
                <a:gd name="T55" fmla="*/ 3 h 126"/>
                <a:gd name="T56" fmla="*/ 2 w 26"/>
                <a:gd name="T57" fmla="*/ 5 h 126"/>
                <a:gd name="T58" fmla="*/ 2 w 26"/>
                <a:gd name="T59" fmla="*/ 3 h 126"/>
                <a:gd name="T60" fmla="*/ 2 w 26"/>
                <a:gd name="T61" fmla="*/ 11 h 126"/>
                <a:gd name="T62" fmla="*/ 10 w 26"/>
                <a:gd name="T63" fmla="*/ 3 h 126"/>
                <a:gd name="T64" fmla="*/ 16 w 26"/>
                <a:gd name="T65" fmla="*/ 3 h 126"/>
                <a:gd name="T66" fmla="*/ 2 w 26"/>
                <a:gd name="T67" fmla="*/ 19 h 126"/>
                <a:gd name="T68" fmla="*/ 2 w 26"/>
                <a:gd name="T69" fmla="*/ 11 h 126"/>
                <a:gd name="T70" fmla="*/ 2 w 26"/>
                <a:gd name="T71" fmla="*/ 21 h 126"/>
                <a:gd name="T72" fmla="*/ 21 w 26"/>
                <a:gd name="T73" fmla="*/ 3 h 126"/>
                <a:gd name="T74" fmla="*/ 24 w 26"/>
                <a:gd name="T75" fmla="*/ 3 h 126"/>
                <a:gd name="T76" fmla="*/ 24 w 26"/>
                <a:gd name="T77" fmla="*/ 8 h 126"/>
                <a:gd name="T78" fmla="*/ 2 w 26"/>
                <a:gd name="T79" fmla="*/ 29 h 126"/>
                <a:gd name="T80" fmla="*/ 2 w 26"/>
                <a:gd name="T81" fmla="*/ 21 h 126"/>
                <a:gd name="T82" fmla="*/ 24 w 26"/>
                <a:gd name="T83" fmla="*/ 37 h 126"/>
                <a:gd name="T84" fmla="*/ 24 w 26"/>
                <a:gd name="T85" fmla="*/ 37 h 126"/>
                <a:gd name="T86" fmla="*/ 21 w 26"/>
                <a:gd name="T87" fmla="*/ 37 h 126"/>
                <a:gd name="T88" fmla="*/ 24 w 26"/>
                <a:gd name="T89" fmla="*/ 37 h 126"/>
                <a:gd name="T90" fmla="*/ 16 w 26"/>
                <a:gd name="T91" fmla="*/ 37 h 126"/>
                <a:gd name="T92" fmla="*/ 10 w 26"/>
                <a:gd name="T93" fmla="*/ 37 h 126"/>
                <a:gd name="T94" fmla="*/ 24 w 26"/>
                <a:gd name="T95" fmla="*/ 24 h 126"/>
                <a:gd name="T96" fmla="*/ 24 w 26"/>
                <a:gd name="T97" fmla="*/ 32 h 126"/>
                <a:gd name="T98" fmla="*/ 16 w 26"/>
                <a:gd name="T99" fmla="*/ 37 h 126"/>
                <a:gd name="T100" fmla="*/ 2 w 26"/>
                <a:gd name="T101" fmla="*/ 35 h 126"/>
                <a:gd name="T102" fmla="*/ 24 w 26"/>
                <a:gd name="T103" fmla="*/ 13 h 126"/>
                <a:gd name="T104" fmla="*/ 24 w 26"/>
                <a:gd name="T105" fmla="*/ 19 h 126"/>
                <a:gd name="T106" fmla="*/ 5 w 26"/>
                <a:gd name="T107" fmla="*/ 37 h 126"/>
                <a:gd name="T108" fmla="*/ 2 w 26"/>
                <a:gd name="T109" fmla="*/ 37 h 126"/>
                <a:gd name="T110" fmla="*/ 2 w 26"/>
                <a:gd name="T111" fmla="*/ 35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6" h="126">
                  <a:moveTo>
                    <a:pt x="24" y="0"/>
                  </a:moveTo>
                  <a:lnTo>
                    <a:pt x="21" y="0"/>
                  </a:lnTo>
                  <a:lnTo>
                    <a:pt x="13" y="0"/>
                  </a:lnTo>
                  <a:lnTo>
                    <a:pt x="8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11"/>
                  </a:lnTo>
                  <a:lnTo>
                    <a:pt x="0" y="13"/>
                  </a:lnTo>
                  <a:lnTo>
                    <a:pt x="0" y="21"/>
                  </a:lnTo>
                  <a:lnTo>
                    <a:pt x="0" y="27"/>
                  </a:lnTo>
                  <a:lnTo>
                    <a:pt x="0" y="32"/>
                  </a:lnTo>
                  <a:lnTo>
                    <a:pt x="0" y="37"/>
                  </a:lnTo>
                  <a:lnTo>
                    <a:pt x="0" y="43"/>
                  </a:lnTo>
                  <a:lnTo>
                    <a:pt x="0" y="126"/>
                  </a:lnTo>
                  <a:lnTo>
                    <a:pt x="26" y="126"/>
                  </a:lnTo>
                  <a:lnTo>
                    <a:pt x="26" y="43"/>
                  </a:lnTo>
                  <a:lnTo>
                    <a:pt x="26" y="40"/>
                  </a:lnTo>
                  <a:lnTo>
                    <a:pt x="26" y="32"/>
                  </a:lnTo>
                  <a:lnTo>
                    <a:pt x="26" y="27"/>
                  </a:lnTo>
                  <a:lnTo>
                    <a:pt x="26" y="21"/>
                  </a:lnTo>
                  <a:lnTo>
                    <a:pt x="26" y="16"/>
                  </a:lnTo>
                  <a:lnTo>
                    <a:pt x="26" y="11"/>
                  </a:lnTo>
                  <a:lnTo>
                    <a:pt x="26" y="5"/>
                  </a:lnTo>
                  <a:lnTo>
                    <a:pt x="26" y="0"/>
                  </a:lnTo>
                  <a:lnTo>
                    <a:pt x="24" y="0"/>
                  </a:lnTo>
                  <a:close/>
                  <a:moveTo>
                    <a:pt x="2" y="3"/>
                  </a:moveTo>
                  <a:lnTo>
                    <a:pt x="5" y="3"/>
                  </a:lnTo>
                  <a:lnTo>
                    <a:pt x="2" y="5"/>
                  </a:lnTo>
                  <a:lnTo>
                    <a:pt x="2" y="3"/>
                  </a:lnTo>
                  <a:close/>
                  <a:moveTo>
                    <a:pt x="2" y="11"/>
                  </a:moveTo>
                  <a:lnTo>
                    <a:pt x="10" y="3"/>
                  </a:lnTo>
                  <a:lnTo>
                    <a:pt x="16" y="3"/>
                  </a:lnTo>
                  <a:lnTo>
                    <a:pt x="2" y="19"/>
                  </a:lnTo>
                  <a:lnTo>
                    <a:pt x="2" y="11"/>
                  </a:lnTo>
                  <a:close/>
                  <a:moveTo>
                    <a:pt x="2" y="21"/>
                  </a:moveTo>
                  <a:lnTo>
                    <a:pt x="21" y="3"/>
                  </a:lnTo>
                  <a:lnTo>
                    <a:pt x="24" y="3"/>
                  </a:lnTo>
                  <a:lnTo>
                    <a:pt x="24" y="8"/>
                  </a:lnTo>
                  <a:lnTo>
                    <a:pt x="2" y="29"/>
                  </a:lnTo>
                  <a:lnTo>
                    <a:pt x="2" y="21"/>
                  </a:lnTo>
                  <a:close/>
                  <a:moveTo>
                    <a:pt x="24" y="37"/>
                  </a:moveTo>
                  <a:lnTo>
                    <a:pt x="24" y="37"/>
                  </a:lnTo>
                  <a:lnTo>
                    <a:pt x="21" y="37"/>
                  </a:lnTo>
                  <a:lnTo>
                    <a:pt x="24" y="37"/>
                  </a:lnTo>
                  <a:close/>
                  <a:moveTo>
                    <a:pt x="16" y="37"/>
                  </a:moveTo>
                  <a:lnTo>
                    <a:pt x="10" y="37"/>
                  </a:lnTo>
                  <a:lnTo>
                    <a:pt x="24" y="24"/>
                  </a:lnTo>
                  <a:lnTo>
                    <a:pt x="24" y="32"/>
                  </a:lnTo>
                  <a:lnTo>
                    <a:pt x="16" y="37"/>
                  </a:lnTo>
                  <a:close/>
                  <a:moveTo>
                    <a:pt x="2" y="35"/>
                  </a:moveTo>
                  <a:lnTo>
                    <a:pt x="24" y="13"/>
                  </a:lnTo>
                  <a:lnTo>
                    <a:pt x="24" y="19"/>
                  </a:lnTo>
                  <a:lnTo>
                    <a:pt x="5" y="37"/>
                  </a:lnTo>
                  <a:lnTo>
                    <a:pt x="2" y="37"/>
                  </a:lnTo>
                  <a:lnTo>
                    <a:pt x="2" y="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1328"/>
            <p:cNvSpPr>
              <a:spLocks noEditPoints="1"/>
            </p:cNvSpPr>
            <p:nvPr/>
          </p:nvSpPr>
          <p:spPr bwMode="auto">
            <a:xfrm>
              <a:off x="7673975" y="3073400"/>
              <a:ext cx="41275" cy="233363"/>
            </a:xfrm>
            <a:custGeom>
              <a:avLst/>
              <a:gdLst>
                <a:gd name="T0" fmla="*/ 24 w 26"/>
                <a:gd name="T1" fmla="*/ 0 h 147"/>
                <a:gd name="T2" fmla="*/ 18 w 26"/>
                <a:gd name="T3" fmla="*/ 0 h 147"/>
                <a:gd name="T4" fmla="*/ 13 w 26"/>
                <a:gd name="T5" fmla="*/ 0 h 147"/>
                <a:gd name="T6" fmla="*/ 8 w 26"/>
                <a:gd name="T7" fmla="*/ 0 h 147"/>
                <a:gd name="T8" fmla="*/ 2 w 26"/>
                <a:gd name="T9" fmla="*/ 0 h 147"/>
                <a:gd name="T10" fmla="*/ 0 w 26"/>
                <a:gd name="T11" fmla="*/ 0 h 147"/>
                <a:gd name="T12" fmla="*/ 0 w 26"/>
                <a:gd name="T13" fmla="*/ 2 h 147"/>
                <a:gd name="T14" fmla="*/ 0 w 26"/>
                <a:gd name="T15" fmla="*/ 10 h 147"/>
                <a:gd name="T16" fmla="*/ 0 w 26"/>
                <a:gd name="T17" fmla="*/ 16 h 147"/>
                <a:gd name="T18" fmla="*/ 0 w 26"/>
                <a:gd name="T19" fmla="*/ 21 h 147"/>
                <a:gd name="T20" fmla="*/ 0 w 26"/>
                <a:gd name="T21" fmla="*/ 26 h 147"/>
                <a:gd name="T22" fmla="*/ 0 w 26"/>
                <a:gd name="T23" fmla="*/ 32 h 147"/>
                <a:gd name="T24" fmla="*/ 0 w 26"/>
                <a:gd name="T25" fmla="*/ 37 h 147"/>
                <a:gd name="T26" fmla="*/ 0 w 26"/>
                <a:gd name="T27" fmla="*/ 42 h 147"/>
                <a:gd name="T28" fmla="*/ 0 w 26"/>
                <a:gd name="T29" fmla="*/ 147 h 147"/>
                <a:gd name="T30" fmla="*/ 26 w 26"/>
                <a:gd name="T31" fmla="*/ 147 h 147"/>
                <a:gd name="T32" fmla="*/ 26 w 26"/>
                <a:gd name="T33" fmla="*/ 42 h 147"/>
                <a:gd name="T34" fmla="*/ 26 w 26"/>
                <a:gd name="T35" fmla="*/ 40 h 147"/>
                <a:gd name="T36" fmla="*/ 26 w 26"/>
                <a:gd name="T37" fmla="*/ 34 h 147"/>
                <a:gd name="T38" fmla="*/ 26 w 26"/>
                <a:gd name="T39" fmla="*/ 29 h 147"/>
                <a:gd name="T40" fmla="*/ 26 w 26"/>
                <a:gd name="T41" fmla="*/ 21 h 147"/>
                <a:gd name="T42" fmla="*/ 26 w 26"/>
                <a:gd name="T43" fmla="*/ 16 h 147"/>
                <a:gd name="T44" fmla="*/ 26 w 26"/>
                <a:gd name="T45" fmla="*/ 10 h 147"/>
                <a:gd name="T46" fmla="*/ 26 w 26"/>
                <a:gd name="T47" fmla="*/ 5 h 147"/>
                <a:gd name="T48" fmla="*/ 26 w 26"/>
                <a:gd name="T49" fmla="*/ 0 h 147"/>
                <a:gd name="T50" fmla="*/ 24 w 26"/>
                <a:gd name="T51" fmla="*/ 0 h 147"/>
                <a:gd name="T52" fmla="*/ 2 w 26"/>
                <a:gd name="T53" fmla="*/ 5 h 147"/>
                <a:gd name="T54" fmla="*/ 5 w 26"/>
                <a:gd name="T55" fmla="*/ 5 h 147"/>
                <a:gd name="T56" fmla="*/ 2 w 26"/>
                <a:gd name="T57" fmla="*/ 5 h 147"/>
                <a:gd name="T58" fmla="*/ 2 w 26"/>
                <a:gd name="T59" fmla="*/ 5 h 147"/>
                <a:gd name="T60" fmla="*/ 2 w 26"/>
                <a:gd name="T61" fmla="*/ 10 h 147"/>
                <a:gd name="T62" fmla="*/ 10 w 26"/>
                <a:gd name="T63" fmla="*/ 5 h 147"/>
                <a:gd name="T64" fmla="*/ 16 w 26"/>
                <a:gd name="T65" fmla="*/ 5 h 147"/>
                <a:gd name="T66" fmla="*/ 2 w 26"/>
                <a:gd name="T67" fmla="*/ 18 h 147"/>
                <a:gd name="T68" fmla="*/ 2 w 26"/>
                <a:gd name="T69" fmla="*/ 10 h 147"/>
                <a:gd name="T70" fmla="*/ 2 w 26"/>
                <a:gd name="T71" fmla="*/ 24 h 147"/>
                <a:gd name="T72" fmla="*/ 21 w 26"/>
                <a:gd name="T73" fmla="*/ 5 h 147"/>
                <a:gd name="T74" fmla="*/ 24 w 26"/>
                <a:gd name="T75" fmla="*/ 5 h 147"/>
                <a:gd name="T76" fmla="*/ 24 w 26"/>
                <a:gd name="T77" fmla="*/ 8 h 147"/>
                <a:gd name="T78" fmla="*/ 2 w 26"/>
                <a:gd name="T79" fmla="*/ 29 h 147"/>
                <a:gd name="T80" fmla="*/ 2 w 26"/>
                <a:gd name="T81" fmla="*/ 24 h 147"/>
                <a:gd name="T82" fmla="*/ 24 w 26"/>
                <a:gd name="T83" fmla="*/ 37 h 147"/>
                <a:gd name="T84" fmla="*/ 24 w 26"/>
                <a:gd name="T85" fmla="*/ 40 h 147"/>
                <a:gd name="T86" fmla="*/ 21 w 26"/>
                <a:gd name="T87" fmla="*/ 40 h 147"/>
                <a:gd name="T88" fmla="*/ 24 w 26"/>
                <a:gd name="T89" fmla="*/ 37 h 147"/>
                <a:gd name="T90" fmla="*/ 16 w 26"/>
                <a:gd name="T91" fmla="*/ 40 h 147"/>
                <a:gd name="T92" fmla="*/ 10 w 26"/>
                <a:gd name="T93" fmla="*/ 40 h 147"/>
                <a:gd name="T94" fmla="*/ 24 w 26"/>
                <a:gd name="T95" fmla="*/ 24 h 147"/>
                <a:gd name="T96" fmla="*/ 24 w 26"/>
                <a:gd name="T97" fmla="*/ 32 h 147"/>
                <a:gd name="T98" fmla="*/ 16 w 26"/>
                <a:gd name="T99" fmla="*/ 40 h 147"/>
                <a:gd name="T100" fmla="*/ 2 w 26"/>
                <a:gd name="T101" fmla="*/ 34 h 147"/>
                <a:gd name="T102" fmla="*/ 24 w 26"/>
                <a:gd name="T103" fmla="*/ 13 h 147"/>
                <a:gd name="T104" fmla="*/ 24 w 26"/>
                <a:gd name="T105" fmla="*/ 21 h 147"/>
                <a:gd name="T106" fmla="*/ 5 w 26"/>
                <a:gd name="T107" fmla="*/ 40 h 147"/>
                <a:gd name="T108" fmla="*/ 2 w 26"/>
                <a:gd name="T109" fmla="*/ 40 h 147"/>
                <a:gd name="T110" fmla="*/ 2 w 26"/>
                <a:gd name="T111" fmla="*/ 3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6" h="147">
                  <a:moveTo>
                    <a:pt x="24" y="0"/>
                  </a:moveTo>
                  <a:lnTo>
                    <a:pt x="18" y="0"/>
                  </a:lnTo>
                  <a:lnTo>
                    <a:pt x="13" y="0"/>
                  </a:lnTo>
                  <a:lnTo>
                    <a:pt x="8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10"/>
                  </a:lnTo>
                  <a:lnTo>
                    <a:pt x="0" y="16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0" y="32"/>
                  </a:lnTo>
                  <a:lnTo>
                    <a:pt x="0" y="37"/>
                  </a:lnTo>
                  <a:lnTo>
                    <a:pt x="0" y="42"/>
                  </a:lnTo>
                  <a:lnTo>
                    <a:pt x="0" y="147"/>
                  </a:lnTo>
                  <a:lnTo>
                    <a:pt x="26" y="147"/>
                  </a:lnTo>
                  <a:lnTo>
                    <a:pt x="26" y="42"/>
                  </a:lnTo>
                  <a:lnTo>
                    <a:pt x="26" y="40"/>
                  </a:lnTo>
                  <a:lnTo>
                    <a:pt x="26" y="34"/>
                  </a:lnTo>
                  <a:lnTo>
                    <a:pt x="26" y="29"/>
                  </a:lnTo>
                  <a:lnTo>
                    <a:pt x="26" y="21"/>
                  </a:lnTo>
                  <a:lnTo>
                    <a:pt x="26" y="16"/>
                  </a:lnTo>
                  <a:lnTo>
                    <a:pt x="26" y="10"/>
                  </a:lnTo>
                  <a:lnTo>
                    <a:pt x="26" y="5"/>
                  </a:lnTo>
                  <a:lnTo>
                    <a:pt x="26" y="0"/>
                  </a:lnTo>
                  <a:lnTo>
                    <a:pt x="24" y="0"/>
                  </a:lnTo>
                  <a:close/>
                  <a:moveTo>
                    <a:pt x="2" y="5"/>
                  </a:moveTo>
                  <a:lnTo>
                    <a:pt x="5" y="5"/>
                  </a:lnTo>
                  <a:lnTo>
                    <a:pt x="2" y="5"/>
                  </a:lnTo>
                  <a:lnTo>
                    <a:pt x="2" y="5"/>
                  </a:lnTo>
                  <a:close/>
                  <a:moveTo>
                    <a:pt x="2" y="10"/>
                  </a:moveTo>
                  <a:lnTo>
                    <a:pt x="10" y="5"/>
                  </a:lnTo>
                  <a:lnTo>
                    <a:pt x="16" y="5"/>
                  </a:lnTo>
                  <a:lnTo>
                    <a:pt x="2" y="18"/>
                  </a:lnTo>
                  <a:lnTo>
                    <a:pt x="2" y="10"/>
                  </a:lnTo>
                  <a:close/>
                  <a:moveTo>
                    <a:pt x="2" y="24"/>
                  </a:moveTo>
                  <a:lnTo>
                    <a:pt x="21" y="5"/>
                  </a:lnTo>
                  <a:lnTo>
                    <a:pt x="24" y="5"/>
                  </a:lnTo>
                  <a:lnTo>
                    <a:pt x="24" y="8"/>
                  </a:lnTo>
                  <a:lnTo>
                    <a:pt x="2" y="29"/>
                  </a:lnTo>
                  <a:lnTo>
                    <a:pt x="2" y="24"/>
                  </a:lnTo>
                  <a:close/>
                  <a:moveTo>
                    <a:pt x="24" y="37"/>
                  </a:moveTo>
                  <a:lnTo>
                    <a:pt x="24" y="40"/>
                  </a:lnTo>
                  <a:lnTo>
                    <a:pt x="21" y="40"/>
                  </a:lnTo>
                  <a:lnTo>
                    <a:pt x="24" y="37"/>
                  </a:lnTo>
                  <a:close/>
                  <a:moveTo>
                    <a:pt x="16" y="40"/>
                  </a:moveTo>
                  <a:lnTo>
                    <a:pt x="10" y="40"/>
                  </a:lnTo>
                  <a:lnTo>
                    <a:pt x="24" y="24"/>
                  </a:lnTo>
                  <a:lnTo>
                    <a:pt x="24" y="32"/>
                  </a:lnTo>
                  <a:lnTo>
                    <a:pt x="16" y="40"/>
                  </a:lnTo>
                  <a:close/>
                  <a:moveTo>
                    <a:pt x="2" y="34"/>
                  </a:moveTo>
                  <a:lnTo>
                    <a:pt x="24" y="13"/>
                  </a:lnTo>
                  <a:lnTo>
                    <a:pt x="24" y="21"/>
                  </a:lnTo>
                  <a:lnTo>
                    <a:pt x="5" y="40"/>
                  </a:lnTo>
                  <a:lnTo>
                    <a:pt x="2" y="40"/>
                  </a:lnTo>
                  <a:lnTo>
                    <a:pt x="2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1329"/>
            <p:cNvSpPr>
              <a:spLocks noEditPoints="1"/>
            </p:cNvSpPr>
            <p:nvPr/>
          </p:nvSpPr>
          <p:spPr bwMode="auto">
            <a:xfrm>
              <a:off x="7745413" y="3043238"/>
              <a:ext cx="47625" cy="263525"/>
            </a:xfrm>
            <a:custGeom>
              <a:avLst/>
              <a:gdLst>
                <a:gd name="T0" fmla="*/ 27 w 30"/>
                <a:gd name="T1" fmla="*/ 0 h 166"/>
                <a:gd name="T2" fmla="*/ 22 w 30"/>
                <a:gd name="T3" fmla="*/ 0 h 166"/>
                <a:gd name="T4" fmla="*/ 16 w 30"/>
                <a:gd name="T5" fmla="*/ 0 h 166"/>
                <a:gd name="T6" fmla="*/ 11 w 30"/>
                <a:gd name="T7" fmla="*/ 0 h 166"/>
                <a:gd name="T8" fmla="*/ 3 w 30"/>
                <a:gd name="T9" fmla="*/ 0 h 166"/>
                <a:gd name="T10" fmla="*/ 0 w 30"/>
                <a:gd name="T11" fmla="*/ 0 h 166"/>
                <a:gd name="T12" fmla="*/ 0 w 30"/>
                <a:gd name="T13" fmla="*/ 0 h 166"/>
                <a:gd name="T14" fmla="*/ 0 w 30"/>
                <a:gd name="T15" fmla="*/ 8 h 166"/>
                <a:gd name="T16" fmla="*/ 0 w 30"/>
                <a:gd name="T17" fmla="*/ 13 h 166"/>
                <a:gd name="T18" fmla="*/ 0 w 30"/>
                <a:gd name="T19" fmla="*/ 19 h 166"/>
                <a:gd name="T20" fmla="*/ 0 w 30"/>
                <a:gd name="T21" fmla="*/ 24 h 166"/>
                <a:gd name="T22" fmla="*/ 0 w 30"/>
                <a:gd name="T23" fmla="*/ 32 h 166"/>
                <a:gd name="T24" fmla="*/ 0 w 30"/>
                <a:gd name="T25" fmla="*/ 35 h 166"/>
                <a:gd name="T26" fmla="*/ 0 w 30"/>
                <a:gd name="T27" fmla="*/ 40 h 166"/>
                <a:gd name="T28" fmla="*/ 0 w 30"/>
                <a:gd name="T29" fmla="*/ 166 h 166"/>
                <a:gd name="T30" fmla="*/ 30 w 30"/>
                <a:gd name="T31" fmla="*/ 166 h 166"/>
                <a:gd name="T32" fmla="*/ 30 w 30"/>
                <a:gd name="T33" fmla="*/ 40 h 166"/>
                <a:gd name="T34" fmla="*/ 30 w 30"/>
                <a:gd name="T35" fmla="*/ 37 h 166"/>
                <a:gd name="T36" fmla="*/ 30 w 30"/>
                <a:gd name="T37" fmla="*/ 32 h 166"/>
                <a:gd name="T38" fmla="*/ 30 w 30"/>
                <a:gd name="T39" fmla="*/ 27 h 166"/>
                <a:gd name="T40" fmla="*/ 30 w 30"/>
                <a:gd name="T41" fmla="*/ 19 h 166"/>
                <a:gd name="T42" fmla="*/ 30 w 30"/>
                <a:gd name="T43" fmla="*/ 16 h 166"/>
                <a:gd name="T44" fmla="*/ 30 w 30"/>
                <a:gd name="T45" fmla="*/ 8 h 166"/>
                <a:gd name="T46" fmla="*/ 30 w 30"/>
                <a:gd name="T47" fmla="*/ 3 h 166"/>
                <a:gd name="T48" fmla="*/ 30 w 30"/>
                <a:gd name="T49" fmla="*/ 0 h 166"/>
                <a:gd name="T50" fmla="*/ 27 w 30"/>
                <a:gd name="T51" fmla="*/ 0 h 166"/>
                <a:gd name="T52" fmla="*/ 6 w 30"/>
                <a:gd name="T53" fmla="*/ 3 h 166"/>
                <a:gd name="T54" fmla="*/ 6 w 30"/>
                <a:gd name="T55" fmla="*/ 3 h 166"/>
                <a:gd name="T56" fmla="*/ 6 w 30"/>
                <a:gd name="T57" fmla="*/ 5 h 166"/>
                <a:gd name="T58" fmla="*/ 6 w 30"/>
                <a:gd name="T59" fmla="*/ 3 h 166"/>
                <a:gd name="T60" fmla="*/ 6 w 30"/>
                <a:gd name="T61" fmla="*/ 8 h 166"/>
                <a:gd name="T62" fmla="*/ 11 w 30"/>
                <a:gd name="T63" fmla="*/ 3 h 166"/>
                <a:gd name="T64" fmla="*/ 19 w 30"/>
                <a:gd name="T65" fmla="*/ 3 h 166"/>
                <a:gd name="T66" fmla="*/ 6 w 30"/>
                <a:gd name="T67" fmla="*/ 16 h 166"/>
                <a:gd name="T68" fmla="*/ 6 w 30"/>
                <a:gd name="T69" fmla="*/ 8 h 166"/>
                <a:gd name="T70" fmla="*/ 6 w 30"/>
                <a:gd name="T71" fmla="*/ 21 h 166"/>
                <a:gd name="T72" fmla="*/ 24 w 30"/>
                <a:gd name="T73" fmla="*/ 3 h 166"/>
                <a:gd name="T74" fmla="*/ 24 w 30"/>
                <a:gd name="T75" fmla="*/ 3 h 166"/>
                <a:gd name="T76" fmla="*/ 24 w 30"/>
                <a:gd name="T77" fmla="*/ 8 h 166"/>
                <a:gd name="T78" fmla="*/ 6 w 30"/>
                <a:gd name="T79" fmla="*/ 27 h 166"/>
                <a:gd name="T80" fmla="*/ 6 w 30"/>
                <a:gd name="T81" fmla="*/ 21 h 166"/>
                <a:gd name="T82" fmla="*/ 24 w 30"/>
                <a:gd name="T83" fmla="*/ 35 h 166"/>
                <a:gd name="T84" fmla="*/ 24 w 30"/>
                <a:gd name="T85" fmla="*/ 37 h 166"/>
                <a:gd name="T86" fmla="*/ 24 w 30"/>
                <a:gd name="T87" fmla="*/ 37 h 166"/>
                <a:gd name="T88" fmla="*/ 24 w 30"/>
                <a:gd name="T89" fmla="*/ 35 h 166"/>
                <a:gd name="T90" fmla="*/ 19 w 30"/>
                <a:gd name="T91" fmla="*/ 37 h 166"/>
                <a:gd name="T92" fmla="*/ 11 w 30"/>
                <a:gd name="T93" fmla="*/ 37 h 166"/>
                <a:gd name="T94" fmla="*/ 24 w 30"/>
                <a:gd name="T95" fmla="*/ 24 h 166"/>
                <a:gd name="T96" fmla="*/ 24 w 30"/>
                <a:gd name="T97" fmla="*/ 29 h 166"/>
                <a:gd name="T98" fmla="*/ 19 w 30"/>
                <a:gd name="T99" fmla="*/ 37 h 166"/>
                <a:gd name="T100" fmla="*/ 6 w 30"/>
                <a:gd name="T101" fmla="*/ 32 h 166"/>
                <a:gd name="T102" fmla="*/ 24 w 30"/>
                <a:gd name="T103" fmla="*/ 11 h 166"/>
                <a:gd name="T104" fmla="*/ 24 w 30"/>
                <a:gd name="T105" fmla="*/ 19 h 166"/>
                <a:gd name="T106" fmla="*/ 6 w 30"/>
                <a:gd name="T107" fmla="*/ 37 h 166"/>
                <a:gd name="T108" fmla="*/ 6 w 30"/>
                <a:gd name="T109" fmla="*/ 37 h 166"/>
                <a:gd name="T110" fmla="*/ 6 w 30"/>
                <a:gd name="T111" fmla="*/ 32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0" h="166">
                  <a:moveTo>
                    <a:pt x="27" y="0"/>
                  </a:moveTo>
                  <a:lnTo>
                    <a:pt x="22" y="0"/>
                  </a:lnTo>
                  <a:lnTo>
                    <a:pt x="16" y="0"/>
                  </a:lnTo>
                  <a:lnTo>
                    <a:pt x="11" y="0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0" y="13"/>
                  </a:lnTo>
                  <a:lnTo>
                    <a:pt x="0" y="19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0" y="35"/>
                  </a:lnTo>
                  <a:lnTo>
                    <a:pt x="0" y="40"/>
                  </a:lnTo>
                  <a:lnTo>
                    <a:pt x="0" y="166"/>
                  </a:lnTo>
                  <a:lnTo>
                    <a:pt x="30" y="166"/>
                  </a:lnTo>
                  <a:lnTo>
                    <a:pt x="30" y="40"/>
                  </a:lnTo>
                  <a:lnTo>
                    <a:pt x="30" y="37"/>
                  </a:lnTo>
                  <a:lnTo>
                    <a:pt x="30" y="32"/>
                  </a:lnTo>
                  <a:lnTo>
                    <a:pt x="30" y="27"/>
                  </a:lnTo>
                  <a:lnTo>
                    <a:pt x="30" y="19"/>
                  </a:lnTo>
                  <a:lnTo>
                    <a:pt x="30" y="16"/>
                  </a:lnTo>
                  <a:lnTo>
                    <a:pt x="30" y="8"/>
                  </a:lnTo>
                  <a:lnTo>
                    <a:pt x="30" y="3"/>
                  </a:lnTo>
                  <a:lnTo>
                    <a:pt x="30" y="0"/>
                  </a:lnTo>
                  <a:lnTo>
                    <a:pt x="27" y="0"/>
                  </a:lnTo>
                  <a:close/>
                  <a:moveTo>
                    <a:pt x="6" y="3"/>
                  </a:moveTo>
                  <a:lnTo>
                    <a:pt x="6" y="3"/>
                  </a:lnTo>
                  <a:lnTo>
                    <a:pt x="6" y="5"/>
                  </a:lnTo>
                  <a:lnTo>
                    <a:pt x="6" y="3"/>
                  </a:lnTo>
                  <a:close/>
                  <a:moveTo>
                    <a:pt x="6" y="8"/>
                  </a:moveTo>
                  <a:lnTo>
                    <a:pt x="11" y="3"/>
                  </a:lnTo>
                  <a:lnTo>
                    <a:pt x="19" y="3"/>
                  </a:lnTo>
                  <a:lnTo>
                    <a:pt x="6" y="16"/>
                  </a:lnTo>
                  <a:lnTo>
                    <a:pt x="6" y="8"/>
                  </a:lnTo>
                  <a:close/>
                  <a:moveTo>
                    <a:pt x="6" y="21"/>
                  </a:moveTo>
                  <a:lnTo>
                    <a:pt x="24" y="3"/>
                  </a:lnTo>
                  <a:lnTo>
                    <a:pt x="24" y="3"/>
                  </a:lnTo>
                  <a:lnTo>
                    <a:pt x="24" y="8"/>
                  </a:lnTo>
                  <a:lnTo>
                    <a:pt x="6" y="27"/>
                  </a:lnTo>
                  <a:lnTo>
                    <a:pt x="6" y="21"/>
                  </a:lnTo>
                  <a:close/>
                  <a:moveTo>
                    <a:pt x="24" y="35"/>
                  </a:moveTo>
                  <a:lnTo>
                    <a:pt x="24" y="37"/>
                  </a:lnTo>
                  <a:lnTo>
                    <a:pt x="24" y="37"/>
                  </a:lnTo>
                  <a:lnTo>
                    <a:pt x="24" y="35"/>
                  </a:lnTo>
                  <a:close/>
                  <a:moveTo>
                    <a:pt x="19" y="37"/>
                  </a:moveTo>
                  <a:lnTo>
                    <a:pt x="11" y="37"/>
                  </a:lnTo>
                  <a:lnTo>
                    <a:pt x="24" y="24"/>
                  </a:lnTo>
                  <a:lnTo>
                    <a:pt x="24" y="29"/>
                  </a:lnTo>
                  <a:lnTo>
                    <a:pt x="19" y="37"/>
                  </a:lnTo>
                  <a:close/>
                  <a:moveTo>
                    <a:pt x="6" y="32"/>
                  </a:moveTo>
                  <a:lnTo>
                    <a:pt x="24" y="11"/>
                  </a:lnTo>
                  <a:lnTo>
                    <a:pt x="24" y="19"/>
                  </a:lnTo>
                  <a:lnTo>
                    <a:pt x="6" y="37"/>
                  </a:lnTo>
                  <a:lnTo>
                    <a:pt x="6" y="37"/>
                  </a:lnTo>
                  <a:lnTo>
                    <a:pt x="6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1330"/>
            <p:cNvSpPr>
              <a:spLocks noEditPoints="1"/>
            </p:cNvSpPr>
            <p:nvPr/>
          </p:nvSpPr>
          <p:spPr bwMode="auto">
            <a:xfrm>
              <a:off x="7821613" y="3009900"/>
              <a:ext cx="42863" cy="296863"/>
            </a:xfrm>
            <a:custGeom>
              <a:avLst/>
              <a:gdLst>
                <a:gd name="T0" fmla="*/ 27 w 27"/>
                <a:gd name="T1" fmla="*/ 0 h 187"/>
                <a:gd name="T2" fmla="*/ 22 w 27"/>
                <a:gd name="T3" fmla="*/ 0 h 187"/>
                <a:gd name="T4" fmla="*/ 14 w 27"/>
                <a:gd name="T5" fmla="*/ 0 h 187"/>
                <a:gd name="T6" fmla="*/ 8 w 27"/>
                <a:gd name="T7" fmla="*/ 0 h 187"/>
                <a:gd name="T8" fmla="*/ 3 w 27"/>
                <a:gd name="T9" fmla="*/ 0 h 187"/>
                <a:gd name="T10" fmla="*/ 0 w 27"/>
                <a:gd name="T11" fmla="*/ 0 h 187"/>
                <a:gd name="T12" fmla="*/ 0 w 27"/>
                <a:gd name="T13" fmla="*/ 2 h 187"/>
                <a:gd name="T14" fmla="*/ 0 w 27"/>
                <a:gd name="T15" fmla="*/ 8 h 187"/>
                <a:gd name="T16" fmla="*/ 0 w 27"/>
                <a:gd name="T17" fmla="*/ 13 h 187"/>
                <a:gd name="T18" fmla="*/ 0 w 27"/>
                <a:gd name="T19" fmla="*/ 18 h 187"/>
                <a:gd name="T20" fmla="*/ 0 w 27"/>
                <a:gd name="T21" fmla="*/ 24 h 187"/>
                <a:gd name="T22" fmla="*/ 0 w 27"/>
                <a:gd name="T23" fmla="*/ 32 h 187"/>
                <a:gd name="T24" fmla="*/ 0 w 27"/>
                <a:gd name="T25" fmla="*/ 37 h 187"/>
                <a:gd name="T26" fmla="*/ 0 w 27"/>
                <a:gd name="T27" fmla="*/ 40 h 187"/>
                <a:gd name="T28" fmla="*/ 0 w 27"/>
                <a:gd name="T29" fmla="*/ 187 h 187"/>
                <a:gd name="T30" fmla="*/ 27 w 27"/>
                <a:gd name="T31" fmla="*/ 187 h 187"/>
                <a:gd name="T32" fmla="*/ 27 w 27"/>
                <a:gd name="T33" fmla="*/ 40 h 187"/>
                <a:gd name="T34" fmla="*/ 27 w 27"/>
                <a:gd name="T35" fmla="*/ 37 h 187"/>
                <a:gd name="T36" fmla="*/ 27 w 27"/>
                <a:gd name="T37" fmla="*/ 32 h 187"/>
                <a:gd name="T38" fmla="*/ 27 w 27"/>
                <a:gd name="T39" fmla="*/ 26 h 187"/>
                <a:gd name="T40" fmla="*/ 27 w 27"/>
                <a:gd name="T41" fmla="*/ 21 h 187"/>
                <a:gd name="T42" fmla="*/ 27 w 27"/>
                <a:gd name="T43" fmla="*/ 16 h 187"/>
                <a:gd name="T44" fmla="*/ 27 w 27"/>
                <a:gd name="T45" fmla="*/ 8 h 187"/>
                <a:gd name="T46" fmla="*/ 27 w 27"/>
                <a:gd name="T47" fmla="*/ 2 h 187"/>
                <a:gd name="T48" fmla="*/ 27 w 27"/>
                <a:gd name="T49" fmla="*/ 0 h 187"/>
                <a:gd name="T50" fmla="*/ 27 w 27"/>
                <a:gd name="T51" fmla="*/ 0 h 187"/>
                <a:gd name="T52" fmla="*/ 3 w 27"/>
                <a:gd name="T53" fmla="*/ 2 h 187"/>
                <a:gd name="T54" fmla="*/ 6 w 27"/>
                <a:gd name="T55" fmla="*/ 2 h 187"/>
                <a:gd name="T56" fmla="*/ 3 w 27"/>
                <a:gd name="T57" fmla="*/ 5 h 187"/>
                <a:gd name="T58" fmla="*/ 3 w 27"/>
                <a:gd name="T59" fmla="*/ 2 h 187"/>
                <a:gd name="T60" fmla="*/ 3 w 27"/>
                <a:gd name="T61" fmla="*/ 10 h 187"/>
                <a:gd name="T62" fmla="*/ 11 w 27"/>
                <a:gd name="T63" fmla="*/ 2 h 187"/>
                <a:gd name="T64" fmla="*/ 16 w 27"/>
                <a:gd name="T65" fmla="*/ 2 h 187"/>
                <a:gd name="T66" fmla="*/ 3 w 27"/>
                <a:gd name="T67" fmla="*/ 16 h 187"/>
                <a:gd name="T68" fmla="*/ 3 w 27"/>
                <a:gd name="T69" fmla="*/ 10 h 187"/>
                <a:gd name="T70" fmla="*/ 3 w 27"/>
                <a:gd name="T71" fmla="*/ 21 h 187"/>
                <a:gd name="T72" fmla="*/ 22 w 27"/>
                <a:gd name="T73" fmla="*/ 2 h 187"/>
                <a:gd name="T74" fmla="*/ 24 w 27"/>
                <a:gd name="T75" fmla="*/ 2 h 187"/>
                <a:gd name="T76" fmla="*/ 24 w 27"/>
                <a:gd name="T77" fmla="*/ 8 h 187"/>
                <a:gd name="T78" fmla="*/ 3 w 27"/>
                <a:gd name="T79" fmla="*/ 29 h 187"/>
                <a:gd name="T80" fmla="*/ 3 w 27"/>
                <a:gd name="T81" fmla="*/ 21 h 187"/>
                <a:gd name="T82" fmla="*/ 24 w 27"/>
                <a:gd name="T83" fmla="*/ 34 h 187"/>
                <a:gd name="T84" fmla="*/ 24 w 27"/>
                <a:gd name="T85" fmla="*/ 37 h 187"/>
                <a:gd name="T86" fmla="*/ 22 w 27"/>
                <a:gd name="T87" fmla="*/ 37 h 187"/>
                <a:gd name="T88" fmla="*/ 24 w 27"/>
                <a:gd name="T89" fmla="*/ 34 h 187"/>
                <a:gd name="T90" fmla="*/ 16 w 27"/>
                <a:gd name="T91" fmla="*/ 37 h 187"/>
                <a:gd name="T92" fmla="*/ 11 w 27"/>
                <a:gd name="T93" fmla="*/ 37 h 187"/>
                <a:gd name="T94" fmla="*/ 24 w 27"/>
                <a:gd name="T95" fmla="*/ 24 h 187"/>
                <a:gd name="T96" fmla="*/ 24 w 27"/>
                <a:gd name="T97" fmla="*/ 29 h 187"/>
                <a:gd name="T98" fmla="*/ 16 w 27"/>
                <a:gd name="T99" fmla="*/ 37 h 187"/>
                <a:gd name="T100" fmla="*/ 3 w 27"/>
                <a:gd name="T101" fmla="*/ 32 h 187"/>
                <a:gd name="T102" fmla="*/ 24 w 27"/>
                <a:gd name="T103" fmla="*/ 13 h 187"/>
                <a:gd name="T104" fmla="*/ 24 w 27"/>
                <a:gd name="T105" fmla="*/ 18 h 187"/>
                <a:gd name="T106" fmla="*/ 6 w 27"/>
                <a:gd name="T107" fmla="*/ 37 h 187"/>
                <a:gd name="T108" fmla="*/ 3 w 27"/>
                <a:gd name="T109" fmla="*/ 37 h 187"/>
                <a:gd name="T110" fmla="*/ 3 w 27"/>
                <a:gd name="T111" fmla="*/ 32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7" h="187">
                  <a:moveTo>
                    <a:pt x="27" y="0"/>
                  </a:moveTo>
                  <a:lnTo>
                    <a:pt x="22" y="0"/>
                  </a:lnTo>
                  <a:lnTo>
                    <a:pt x="14" y="0"/>
                  </a:lnTo>
                  <a:lnTo>
                    <a:pt x="8" y="0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8"/>
                  </a:lnTo>
                  <a:lnTo>
                    <a:pt x="0" y="13"/>
                  </a:lnTo>
                  <a:lnTo>
                    <a:pt x="0" y="18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0" y="37"/>
                  </a:lnTo>
                  <a:lnTo>
                    <a:pt x="0" y="40"/>
                  </a:lnTo>
                  <a:lnTo>
                    <a:pt x="0" y="187"/>
                  </a:lnTo>
                  <a:lnTo>
                    <a:pt x="27" y="187"/>
                  </a:lnTo>
                  <a:lnTo>
                    <a:pt x="27" y="40"/>
                  </a:lnTo>
                  <a:lnTo>
                    <a:pt x="27" y="37"/>
                  </a:lnTo>
                  <a:lnTo>
                    <a:pt x="27" y="32"/>
                  </a:lnTo>
                  <a:lnTo>
                    <a:pt x="27" y="26"/>
                  </a:lnTo>
                  <a:lnTo>
                    <a:pt x="27" y="21"/>
                  </a:lnTo>
                  <a:lnTo>
                    <a:pt x="27" y="16"/>
                  </a:lnTo>
                  <a:lnTo>
                    <a:pt x="27" y="8"/>
                  </a:lnTo>
                  <a:lnTo>
                    <a:pt x="27" y="2"/>
                  </a:lnTo>
                  <a:lnTo>
                    <a:pt x="27" y="0"/>
                  </a:lnTo>
                  <a:lnTo>
                    <a:pt x="27" y="0"/>
                  </a:lnTo>
                  <a:close/>
                  <a:moveTo>
                    <a:pt x="3" y="2"/>
                  </a:moveTo>
                  <a:lnTo>
                    <a:pt x="6" y="2"/>
                  </a:lnTo>
                  <a:lnTo>
                    <a:pt x="3" y="5"/>
                  </a:lnTo>
                  <a:lnTo>
                    <a:pt x="3" y="2"/>
                  </a:lnTo>
                  <a:close/>
                  <a:moveTo>
                    <a:pt x="3" y="10"/>
                  </a:moveTo>
                  <a:lnTo>
                    <a:pt x="11" y="2"/>
                  </a:lnTo>
                  <a:lnTo>
                    <a:pt x="16" y="2"/>
                  </a:lnTo>
                  <a:lnTo>
                    <a:pt x="3" y="16"/>
                  </a:lnTo>
                  <a:lnTo>
                    <a:pt x="3" y="10"/>
                  </a:lnTo>
                  <a:close/>
                  <a:moveTo>
                    <a:pt x="3" y="21"/>
                  </a:moveTo>
                  <a:lnTo>
                    <a:pt x="22" y="2"/>
                  </a:lnTo>
                  <a:lnTo>
                    <a:pt x="24" y="2"/>
                  </a:lnTo>
                  <a:lnTo>
                    <a:pt x="24" y="8"/>
                  </a:lnTo>
                  <a:lnTo>
                    <a:pt x="3" y="29"/>
                  </a:lnTo>
                  <a:lnTo>
                    <a:pt x="3" y="21"/>
                  </a:lnTo>
                  <a:close/>
                  <a:moveTo>
                    <a:pt x="24" y="34"/>
                  </a:moveTo>
                  <a:lnTo>
                    <a:pt x="24" y="37"/>
                  </a:lnTo>
                  <a:lnTo>
                    <a:pt x="22" y="37"/>
                  </a:lnTo>
                  <a:lnTo>
                    <a:pt x="24" y="34"/>
                  </a:lnTo>
                  <a:close/>
                  <a:moveTo>
                    <a:pt x="16" y="37"/>
                  </a:moveTo>
                  <a:lnTo>
                    <a:pt x="11" y="37"/>
                  </a:lnTo>
                  <a:lnTo>
                    <a:pt x="24" y="24"/>
                  </a:lnTo>
                  <a:lnTo>
                    <a:pt x="24" y="29"/>
                  </a:lnTo>
                  <a:lnTo>
                    <a:pt x="16" y="37"/>
                  </a:lnTo>
                  <a:close/>
                  <a:moveTo>
                    <a:pt x="3" y="32"/>
                  </a:moveTo>
                  <a:lnTo>
                    <a:pt x="24" y="13"/>
                  </a:lnTo>
                  <a:lnTo>
                    <a:pt x="24" y="18"/>
                  </a:lnTo>
                  <a:lnTo>
                    <a:pt x="6" y="37"/>
                  </a:lnTo>
                  <a:lnTo>
                    <a:pt x="3" y="37"/>
                  </a:lnTo>
                  <a:lnTo>
                    <a:pt x="3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1331"/>
            <p:cNvSpPr>
              <a:spLocks noEditPoints="1"/>
            </p:cNvSpPr>
            <p:nvPr/>
          </p:nvSpPr>
          <p:spPr bwMode="auto">
            <a:xfrm>
              <a:off x="7897813" y="2974975"/>
              <a:ext cx="42863" cy="331788"/>
            </a:xfrm>
            <a:custGeom>
              <a:avLst/>
              <a:gdLst>
                <a:gd name="T0" fmla="*/ 24 w 27"/>
                <a:gd name="T1" fmla="*/ 0 h 209"/>
                <a:gd name="T2" fmla="*/ 19 w 27"/>
                <a:gd name="T3" fmla="*/ 0 h 209"/>
                <a:gd name="T4" fmla="*/ 14 w 27"/>
                <a:gd name="T5" fmla="*/ 0 h 209"/>
                <a:gd name="T6" fmla="*/ 8 w 27"/>
                <a:gd name="T7" fmla="*/ 0 h 209"/>
                <a:gd name="T8" fmla="*/ 3 w 27"/>
                <a:gd name="T9" fmla="*/ 0 h 209"/>
                <a:gd name="T10" fmla="*/ 0 w 27"/>
                <a:gd name="T11" fmla="*/ 0 h 209"/>
                <a:gd name="T12" fmla="*/ 0 w 27"/>
                <a:gd name="T13" fmla="*/ 3 h 209"/>
                <a:gd name="T14" fmla="*/ 0 w 27"/>
                <a:gd name="T15" fmla="*/ 8 h 209"/>
                <a:gd name="T16" fmla="*/ 0 w 27"/>
                <a:gd name="T17" fmla="*/ 14 h 209"/>
                <a:gd name="T18" fmla="*/ 0 w 27"/>
                <a:gd name="T19" fmla="*/ 22 h 209"/>
                <a:gd name="T20" fmla="*/ 0 w 27"/>
                <a:gd name="T21" fmla="*/ 27 h 209"/>
                <a:gd name="T22" fmla="*/ 0 w 27"/>
                <a:gd name="T23" fmla="*/ 32 h 209"/>
                <a:gd name="T24" fmla="*/ 0 w 27"/>
                <a:gd name="T25" fmla="*/ 38 h 209"/>
                <a:gd name="T26" fmla="*/ 0 w 27"/>
                <a:gd name="T27" fmla="*/ 43 h 209"/>
                <a:gd name="T28" fmla="*/ 0 w 27"/>
                <a:gd name="T29" fmla="*/ 209 h 209"/>
                <a:gd name="T30" fmla="*/ 27 w 27"/>
                <a:gd name="T31" fmla="*/ 209 h 209"/>
                <a:gd name="T32" fmla="*/ 27 w 27"/>
                <a:gd name="T33" fmla="*/ 43 h 209"/>
                <a:gd name="T34" fmla="*/ 27 w 27"/>
                <a:gd name="T35" fmla="*/ 40 h 209"/>
                <a:gd name="T36" fmla="*/ 27 w 27"/>
                <a:gd name="T37" fmla="*/ 32 h 209"/>
                <a:gd name="T38" fmla="*/ 27 w 27"/>
                <a:gd name="T39" fmla="*/ 27 h 209"/>
                <a:gd name="T40" fmla="*/ 27 w 27"/>
                <a:gd name="T41" fmla="*/ 22 h 209"/>
                <a:gd name="T42" fmla="*/ 27 w 27"/>
                <a:gd name="T43" fmla="*/ 16 h 209"/>
                <a:gd name="T44" fmla="*/ 27 w 27"/>
                <a:gd name="T45" fmla="*/ 8 h 209"/>
                <a:gd name="T46" fmla="*/ 27 w 27"/>
                <a:gd name="T47" fmla="*/ 5 h 209"/>
                <a:gd name="T48" fmla="*/ 27 w 27"/>
                <a:gd name="T49" fmla="*/ 0 h 209"/>
                <a:gd name="T50" fmla="*/ 24 w 27"/>
                <a:gd name="T51" fmla="*/ 0 h 209"/>
                <a:gd name="T52" fmla="*/ 3 w 27"/>
                <a:gd name="T53" fmla="*/ 3 h 209"/>
                <a:gd name="T54" fmla="*/ 6 w 27"/>
                <a:gd name="T55" fmla="*/ 3 h 209"/>
                <a:gd name="T56" fmla="*/ 3 w 27"/>
                <a:gd name="T57" fmla="*/ 5 h 209"/>
                <a:gd name="T58" fmla="*/ 3 w 27"/>
                <a:gd name="T59" fmla="*/ 3 h 209"/>
                <a:gd name="T60" fmla="*/ 3 w 27"/>
                <a:gd name="T61" fmla="*/ 11 h 209"/>
                <a:gd name="T62" fmla="*/ 11 w 27"/>
                <a:gd name="T63" fmla="*/ 3 h 209"/>
                <a:gd name="T64" fmla="*/ 16 w 27"/>
                <a:gd name="T65" fmla="*/ 3 h 209"/>
                <a:gd name="T66" fmla="*/ 3 w 27"/>
                <a:gd name="T67" fmla="*/ 16 h 209"/>
                <a:gd name="T68" fmla="*/ 3 w 27"/>
                <a:gd name="T69" fmla="*/ 11 h 209"/>
                <a:gd name="T70" fmla="*/ 3 w 27"/>
                <a:gd name="T71" fmla="*/ 22 h 209"/>
                <a:gd name="T72" fmla="*/ 22 w 27"/>
                <a:gd name="T73" fmla="*/ 3 h 209"/>
                <a:gd name="T74" fmla="*/ 24 w 27"/>
                <a:gd name="T75" fmla="*/ 3 h 209"/>
                <a:gd name="T76" fmla="*/ 24 w 27"/>
                <a:gd name="T77" fmla="*/ 8 h 209"/>
                <a:gd name="T78" fmla="*/ 3 w 27"/>
                <a:gd name="T79" fmla="*/ 30 h 209"/>
                <a:gd name="T80" fmla="*/ 3 w 27"/>
                <a:gd name="T81" fmla="*/ 22 h 209"/>
                <a:gd name="T82" fmla="*/ 24 w 27"/>
                <a:gd name="T83" fmla="*/ 35 h 209"/>
                <a:gd name="T84" fmla="*/ 24 w 27"/>
                <a:gd name="T85" fmla="*/ 38 h 209"/>
                <a:gd name="T86" fmla="*/ 22 w 27"/>
                <a:gd name="T87" fmla="*/ 38 h 209"/>
                <a:gd name="T88" fmla="*/ 24 w 27"/>
                <a:gd name="T89" fmla="*/ 35 h 209"/>
                <a:gd name="T90" fmla="*/ 16 w 27"/>
                <a:gd name="T91" fmla="*/ 38 h 209"/>
                <a:gd name="T92" fmla="*/ 11 w 27"/>
                <a:gd name="T93" fmla="*/ 38 h 209"/>
                <a:gd name="T94" fmla="*/ 24 w 27"/>
                <a:gd name="T95" fmla="*/ 24 h 209"/>
                <a:gd name="T96" fmla="*/ 24 w 27"/>
                <a:gd name="T97" fmla="*/ 32 h 209"/>
                <a:gd name="T98" fmla="*/ 16 w 27"/>
                <a:gd name="T99" fmla="*/ 38 h 209"/>
                <a:gd name="T100" fmla="*/ 3 w 27"/>
                <a:gd name="T101" fmla="*/ 35 h 209"/>
                <a:gd name="T102" fmla="*/ 24 w 27"/>
                <a:gd name="T103" fmla="*/ 14 h 209"/>
                <a:gd name="T104" fmla="*/ 24 w 27"/>
                <a:gd name="T105" fmla="*/ 19 h 209"/>
                <a:gd name="T106" fmla="*/ 6 w 27"/>
                <a:gd name="T107" fmla="*/ 38 h 209"/>
                <a:gd name="T108" fmla="*/ 3 w 27"/>
                <a:gd name="T109" fmla="*/ 38 h 209"/>
                <a:gd name="T110" fmla="*/ 3 w 27"/>
                <a:gd name="T111" fmla="*/ 35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7" h="209">
                  <a:moveTo>
                    <a:pt x="24" y="0"/>
                  </a:moveTo>
                  <a:lnTo>
                    <a:pt x="19" y="0"/>
                  </a:lnTo>
                  <a:lnTo>
                    <a:pt x="14" y="0"/>
                  </a:lnTo>
                  <a:lnTo>
                    <a:pt x="8" y="0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8"/>
                  </a:lnTo>
                  <a:lnTo>
                    <a:pt x="0" y="14"/>
                  </a:lnTo>
                  <a:lnTo>
                    <a:pt x="0" y="22"/>
                  </a:lnTo>
                  <a:lnTo>
                    <a:pt x="0" y="27"/>
                  </a:lnTo>
                  <a:lnTo>
                    <a:pt x="0" y="32"/>
                  </a:lnTo>
                  <a:lnTo>
                    <a:pt x="0" y="38"/>
                  </a:lnTo>
                  <a:lnTo>
                    <a:pt x="0" y="43"/>
                  </a:lnTo>
                  <a:lnTo>
                    <a:pt x="0" y="209"/>
                  </a:lnTo>
                  <a:lnTo>
                    <a:pt x="27" y="209"/>
                  </a:lnTo>
                  <a:lnTo>
                    <a:pt x="27" y="43"/>
                  </a:lnTo>
                  <a:lnTo>
                    <a:pt x="27" y="40"/>
                  </a:lnTo>
                  <a:lnTo>
                    <a:pt x="27" y="32"/>
                  </a:lnTo>
                  <a:lnTo>
                    <a:pt x="27" y="27"/>
                  </a:lnTo>
                  <a:lnTo>
                    <a:pt x="27" y="22"/>
                  </a:lnTo>
                  <a:lnTo>
                    <a:pt x="27" y="16"/>
                  </a:lnTo>
                  <a:lnTo>
                    <a:pt x="27" y="8"/>
                  </a:lnTo>
                  <a:lnTo>
                    <a:pt x="27" y="5"/>
                  </a:lnTo>
                  <a:lnTo>
                    <a:pt x="27" y="0"/>
                  </a:lnTo>
                  <a:lnTo>
                    <a:pt x="24" y="0"/>
                  </a:lnTo>
                  <a:close/>
                  <a:moveTo>
                    <a:pt x="3" y="3"/>
                  </a:moveTo>
                  <a:lnTo>
                    <a:pt x="6" y="3"/>
                  </a:lnTo>
                  <a:lnTo>
                    <a:pt x="3" y="5"/>
                  </a:lnTo>
                  <a:lnTo>
                    <a:pt x="3" y="3"/>
                  </a:lnTo>
                  <a:close/>
                  <a:moveTo>
                    <a:pt x="3" y="11"/>
                  </a:moveTo>
                  <a:lnTo>
                    <a:pt x="11" y="3"/>
                  </a:lnTo>
                  <a:lnTo>
                    <a:pt x="16" y="3"/>
                  </a:lnTo>
                  <a:lnTo>
                    <a:pt x="3" y="16"/>
                  </a:lnTo>
                  <a:lnTo>
                    <a:pt x="3" y="11"/>
                  </a:lnTo>
                  <a:close/>
                  <a:moveTo>
                    <a:pt x="3" y="22"/>
                  </a:moveTo>
                  <a:lnTo>
                    <a:pt x="22" y="3"/>
                  </a:lnTo>
                  <a:lnTo>
                    <a:pt x="24" y="3"/>
                  </a:lnTo>
                  <a:lnTo>
                    <a:pt x="24" y="8"/>
                  </a:lnTo>
                  <a:lnTo>
                    <a:pt x="3" y="30"/>
                  </a:lnTo>
                  <a:lnTo>
                    <a:pt x="3" y="22"/>
                  </a:lnTo>
                  <a:close/>
                  <a:moveTo>
                    <a:pt x="24" y="35"/>
                  </a:moveTo>
                  <a:lnTo>
                    <a:pt x="24" y="38"/>
                  </a:lnTo>
                  <a:lnTo>
                    <a:pt x="22" y="38"/>
                  </a:lnTo>
                  <a:lnTo>
                    <a:pt x="24" y="35"/>
                  </a:lnTo>
                  <a:close/>
                  <a:moveTo>
                    <a:pt x="16" y="38"/>
                  </a:moveTo>
                  <a:lnTo>
                    <a:pt x="11" y="38"/>
                  </a:lnTo>
                  <a:lnTo>
                    <a:pt x="24" y="24"/>
                  </a:lnTo>
                  <a:lnTo>
                    <a:pt x="24" y="32"/>
                  </a:lnTo>
                  <a:lnTo>
                    <a:pt x="16" y="38"/>
                  </a:lnTo>
                  <a:close/>
                  <a:moveTo>
                    <a:pt x="3" y="35"/>
                  </a:moveTo>
                  <a:lnTo>
                    <a:pt x="24" y="14"/>
                  </a:lnTo>
                  <a:lnTo>
                    <a:pt x="24" y="19"/>
                  </a:lnTo>
                  <a:lnTo>
                    <a:pt x="6" y="38"/>
                  </a:lnTo>
                  <a:lnTo>
                    <a:pt x="3" y="38"/>
                  </a:lnTo>
                  <a:lnTo>
                    <a:pt x="3" y="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1332"/>
            <p:cNvSpPr/>
            <p:nvPr/>
          </p:nvSpPr>
          <p:spPr bwMode="auto">
            <a:xfrm>
              <a:off x="7597775" y="2944813"/>
              <a:ext cx="322263" cy="149225"/>
            </a:xfrm>
            <a:custGeom>
              <a:avLst/>
              <a:gdLst>
                <a:gd name="T0" fmla="*/ 0 w 203"/>
                <a:gd name="T1" fmla="*/ 94 h 94"/>
                <a:gd name="T2" fmla="*/ 0 w 203"/>
                <a:gd name="T3" fmla="*/ 89 h 94"/>
                <a:gd name="T4" fmla="*/ 203 w 203"/>
                <a:gd name="T5" fmla="*/ 0 h 94"/>
                <a:gd name="T6" fmla="*/ 203 w 203"/>
                <a:gd name="T7" fmla="*/ 3 h 94"/>
                <a:gd name="T8" fmla="*/ 0 w 203"/>
                <a:gd name="T9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94">
                  <a:moveTo>
                    <a:pt x="0" y="94"/>
                  </a:moveTo>
                  <a:lnTo>
                    <a:pt x="0" y="89"/>
                  </a:lnTo>
                  <a:lnTo>
                    <a:pt x="203" y="0"/>
                  </a:lnTo>
                  <a:lnTo>
                    <a:pt x="203" y="3"/>
                  </a:lnTo>
                  <a:lnTo>
                    <a:pt x="0" y="9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1333"/>
            <p:cNvSpPr/>
            <p:nvPr/>
          </p:nvSpPr>
          <p:spPr bwMode="auto">
            <a:xfrm>
              <a:off x="7902575" y="2932113"/>
              <a:ext cx="38100" cy="34925"/>
            </a:xfrm>
            <a:custGeom>
              <a:avLst/>
              <a:gdLst>
                <a:gd name="T0" fmla="*/ 9 w 9"/>
                <a:gd name="T1" fmla="*/ 1 h 8"/>
                <a:gd name="T2" fmla="*/ 4 w 9"/>
                <a:gd name="T3" fmla="*/ 8 h 8"/>
                <a:gd name="T4" fmla="*/ 3 w 9"/>
                <a:gd name="T5" fmla="*/ 4 h 8"/>
                <a:gd name="T6" fmla="*/ 0 w 9"/>
                <a:gd name="T7" fmla="*/ 0 h 8"/>
                <a:gd name="T8" fmla="*/ 9 w 9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9" y="1"/>
                  </a:moveTo>
                  <a:cubicBezTo>
                    <a:pt x="7" y="3"/>
                    <a:pt x="5" y="6"/>
                    <a:pt x="4" y="8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1"/>
                    <a:pt x="6" y="1"/>
                    <a:pt x="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2834901" y="2635041"/>
            <a:ext cx="725911" cy="725911"/>
            <a:chOff x="4213225" y="2903538"/>
            <a:chExt cx="419100" cy="419100"/>
          </a:xfrm>
        </p:grpSpPr>
        <p:sp>
          <p:nvSpPr>
            <p:cNvPr id="55" name="Freeform 1334"/>
            <p:cNvSpPr/>
            <p:nvPr/>
          </p:nvSpPr>
          <p:spPr bwMode="auto">
            <a:xfrm>
              <a:off x="4378325" y="3073400"/>
              <a:ext cx="85725" cy="79375"/>
            </a:xfrm>
            <a:custGeom>
              <a:avLst/>
              <a:gdLst>
                <a:gd name="T0" fmla="*/ 9 w 20"/>
                <a:gd name="T1" fmla="*/ 11 h 19"/>
                <a:gd name="T2" fmla="*/ 11 w 20"/>
                <a:gd name="T3" fmla="*/ 2 h 19"/>
                <a:gd name="T4" fmla="*/ 12 w 20"/>
                <a:gd name="T5" fmla="*/ 0 h 19"/>
                <a:gd name="T6" fmla="*/ 4 w 20"/>
                <a:gd name="T7" fmla="*/ 3 h 19"/>
                <a:gd name="T8" fmla="*/ 4 w 20"/>
                <a:gd name="T9" fmla="*/ 16 h 19"/>
                <a:gd name="T10" fmla="*/ 17 w 20"/>
                <a:gd name="T11" fmla="*/ 16 h 19"/>
                <a:gd name="T12" fmla="*/ 19 w 20"/>
                <a:gd name="T13" fmla="*/ 8 h 19"/>
                <a:gd name="T14" fmla="*/ 18 w 20"/>
                <a:gd name="T15" fmla="*/ 9 h 19"/>
                <a:gd name="T16" fmla="*/ 9 w 20"/>
                <a:gd name="T17" fmla="*/ 1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9">
                  <a:moveTo>
                    <a:pt x="9" y="11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9" y="0"/>
                    <a:pt x="6" y="1"/>
                    <a:pt x="4" y="3"/>
                  </a:cubicBezTo>
                  <a:cubicBezTo>
                    <a:pt x="0" y="7"/>
                    <a:pt x="0" y="12"/>
                    <a:pt x="4" y="16"/>
                  </a:cubicBezTo>
                  <a:cubicBezTo>
                    <a:pt x="8" y="19"/>
                    <a:pt x="13" y="19"/>
                    <a:pt x="17" y="16"/>
                  </a:cubicBezTo>
                  <a:cubicBezTo>
                    <a:pt x="19" y="14"/>
                    <a:pt x="20" y="11"/>
                    <a:pt x="19" y="8"/>
                  </a:cubicBezTo>
                  <a:cubicBezTo>
                    <a:pt x="18" y="9"/>
                    <a:pt x="18" y="9"/>
                    <a:pt x="18" y="9"/>
                  </a:cubicBezTo>
                  <a:lnTo>
                    <a:pt x="9" y="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1335"/>
            <p:cNvSpPr/>
            <p:nvPr/>
          </p:nvSpPr>
          <p:spPr bwMode="auto">
            <a:xfrm>
              <a:off x="4294188" y="2982913"/>
              <a:ext cx="254000" cy="255588"/>
            </a:xfrm>
            <a:custGeom>
              <a:avLst/>
              <a:gdLst>
                <a:gd name="T0" fmla="*/ 45 w 60"/>
                <a:gd name="T1" fmla="*/ 19 h 60"/>
                <a:gd name="T2" fmla="*/ 43 w 60"/>
                <a:gd name="T3" fmla="*/ 43 h 60"/>
                <a:gd name="T4" fmla="*/ 18 w 60"/>
                <a:gd name="T5" fmla="*/ 43 h 60"/>
                <a:gd name="T6" fmla="*/ 18 w 60"/>
                <a:gd name="T7" fmla="*/ 18 h 60"/>
                <a:gd name="T8" fmla="*/ 41 w 60"/>
                <a:gd name="T9" fmla="*/ 16 h 60"/>
                <a:gd name="T10" fmla="*/ 45 w 60"/>
                <a:gd name="T11" fmla="*/ 12 h 60"/>
                <a:gd name="T12" fmla="*/ 48 w 60"/>
                <a:gd name="T13" fmla="*/ 9 h 60"/>
                <a:gd name="T14" fmla="*/ 11 w 60"/>
                <a:gd name="T15" fmla="*/ 11 h 60"/>
                <a:gd name="T16" fmla="*/ 11 w 60"/>
                <a:gd name="T17" fmla="*/ 50 h 60"/>
                <a:gd name="T18" fmla="*/ 50 w 60"/>
                <a:gd name="T19" fmla="*/ 50 h 60"/>
                <a:gd name="T20" fmla="*/ 51 w 60"/>
                <a:gd name="T21" fmla="*/ 13 h 60"/>
                <a:gd name="T22" fmla="*/ 49 w 60"/>
                <a:gd name="T23" fmla="*/ 15 h 60"/>
                <a:gd name="T24" fmla="*/ 45 w 60"/>
                <a:gd name="T25" fmla="*/ 1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0" h="60">
                  <a:moveTo>
                    <a:pt x="45" y="19"/>
                  </a:moveTo>
                  <a:cubicBezTo>
                    <a:pt x="50" y="27"/>
                    <a:pt x="50" y="37"/>
                    <a:pt x="43" y="43"/>
                  </a:cubicBezTo>
                  <a:cubicBezTo>
                    <a:pt x="36" y="50"/>
                    <a:pt x="25" y="50"/>
                    <a:pt x="18" y="43"/>
                  </a:cubicBezTo>
                  <a:cubicBezTo>
                    <a:pt x="10" y="36"/>
                    <a:pt x="10" y="25"/>
                    <a:pt x="18" y="18"/>
                  </a:cubicBezTo>
                  <a:cubicBezTo>
                    <a:pt x="24" y="11"/>
                    <a:pt x="34" y="11"/>
                    <a:pt x="41" y="16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37" y="0"/>
                    <a:pt x="21" y="1"/>
                    <a:pt x="11" y="11"/>
                  </a:cubicBezTo>
                  <a:cubicBezTo>
                    <a:pt x="0" y="22"/>
                    <a:pt x="0" y="39"/>
                    <a:pt x="11" y="50"/>
                  </a:cubicBezTo>
                  <a:cubicBezTo>
                    <a:pt x="22" y="60"/>
                    <a:pt x="39" y="60"/>
                    <a:pt x="50" y="50"/>
                  </a:cubicBezTo>
                  <a:cubicBezTo>
                    <a:pt x="60" y="40"/>
                    <a:pt x="60" y="24"/>
                    <a:pt x="51" y="13"/>
                  </a:cubicBezTo>
                  <a:cubicBezTo>
                    <a:pt x="49" y="15"/>
                    <a:pt x="49" y="15"/>
                    <a:pt x="49" y="15"/>
                  </a:cubicBezTo>
                  <a:lnTo>
                    <a:pt x="45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1336"/>
            <p:cNvSpPr/>
            <p:nvPr/>
          </p:nvSpPr>
          <p:spPr bwMode="auto">
            <a:xfrm>
              <a:off x="4213225" y="2903538"/>
              <a:ext cx="419100" cy="419100"/>
            </a:xfrm>
            <a:custGeom>
              <a:avLst/>
              <a:gdLst>
                <a:gd name="T0" fmla="*/ 87 w 99"/>
                <a:gd name="T1" fmla="*/ 25 h 99"/>
                <a:gd name="T2" fmla="*/ 82 w 99"/>
                <a:gd name="T3" fmla="*/ 25 h 99"/>
                <a:gd name="T4" fmla="*/ 77 w 99"/>
                <a:gd name="T5" fmla="*/ 25 h 99"/>
                <a:gd name="T6" fmla="*/ 77 w 99"/>
                <a:gd name="T7" fmla="*/ 25 h 99"/>
                <a:gd name="T8" fmla="*/ 75 w 99"/>
                <a:gd name="T9" fmla="*/ 75 h 99"/>
                <a:gd name="T10" fmla="*/ 24 w 99"/>
                <a:gd name="T11" fmla="*/ 75 h 99"/>
                <a:gd name="T12" fmla="*/ 24 w 99"/>
                <a:gd name="T13" fmla="*/ 24 h 99"/>
                <a:gd name="T14" fmla="*/ 73 w 99"/>
                <a:gd name="T15" fmla="*/ 22 h 99"/>
                <a:gd name="T16" fmla="*/ 73 w 99"/>
                <a:gd name="T17" fmla="*/ 22 h 99"/>
                <a:gd name="T18" fmla="*/ 74 w 99"/>
                <a:gd name="T19" fmla="*/ 17 h 99"/>
                <a:gd name="T20" fmla="*/ 74 w 99"/>
                <a:gd name="T21" fmla="*/ 12 h 99"/>
                <a:gd name="T22" fmla="*/ 74 w 99"/>
                <a:gd name="T23" fmla="*/ 11 h 99"/>
                <a:gd name="T24" fmla="*/ 17 w 99"/>
                <a:gd name="T25" fmla="*/ 17 h 99"/>
                <a:gd name="T26" fmla="*/ 17 w 99"/>
                <a:gd name="T27" fmla="*/ 82 h 99"/>
                <a:gd name="T28" fmla="*/ 82 w 99"/>
                <a:gd name="T29" fmla="*/ 82 h 99"/>
                <a:gd name="T30" fmla="*/ 87 w 99"/>
                <a:gd name="T31" fmla="*/ 24 h 99"/>
                <a:gd name="T32" fmla="*/ 87 w 99"/>
                <a:gd name="T33" fmla="*/ 2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9" h="99">
                  <a:moveTo>
                    <a:pt x="87" y="25"/>
                  </a:moveTo>
                  <a:cubicBezTo>
                    <a:pt x="82" y="25"/>
                    <a:pt x="82" y="25"/>
                    <a:pt x="82" y="25"/>
                  </a:cubicBezTo>
                  <a:cubicBezTo>
                    <a:pt x="77" y="25"/>
                    <a:pt x="77" y="25"/>
                    <a:pt x="77" y="25"/>
                  </a:cubicBezTo>
                  <a:cubicBezTo>
                    <a:pt x="77" y="25"/>
                    <a:pt x="77" y="25"/>
                    <a:pt x="77" y="25"/>
                  </a:cubicBezTo>
                  <a:cubicBezTo>
                    <a:pt x="89" y="40"/>
                    <a:pt x="89" y="62"/>
                    <a:pt x="75" y="75"/>
                  </a:cubicBezTo>
                  <a:cubicBezTo>
                    <a:pt x="61" y="89"/>
                    <a:pt x="38" y="89"/>
                    <a:pt x="24" y="75"/>
                  </a:cubicBezTo>
                  <a:cubicBezTo>
                    <a:pt x="10" y="61"/>
                    <a:pt x="10" y="38"/>
                    <a:pt x="24" y="24"/>
                  </a:cubicBezTo>
                  <a:cubicBezTo>
                    <a:pt x="37" y="10"/>
                    <a:pt x="59" y="10"/>
                    <a:pt x="73" y="22"/>
                  </a:cubicBezTo>
                  <a:cubicBezTo>
                    <a:pt x="73" y="22"/>
                    <a:pt x="73" y="22"/>
                    <a:pt x="73" y="22"/>
                  </a:cubicBezTo>
                  <a:cubicBezTo>
                    <a:pt x="74" y="17"/>
                    <a:pt x="74" y="17"/>
                    <a:pt x="74" y="17"/>
                  </a:cubicBezTo>
                  <a:cubicBezTo>
                    <a:pt x="74" y="12"/>
                    <a:pt x="74" y="12"/>
                    <a:pt x="74" y="12"/>
                  </a:cubicBezTo>
                  <a:cubicBezTo>
                    <a:pt x="74" y="11"/>
                    <a:pt x="74" y="11"/>
                    <a:pt x="74" y="11"/>
                  </a:cubicBezTo>
                  <a:cubicBezTo>
                    <a:pt x="57" y="0"/>
                    <a:pt x="33" y="2"/>
                    <a:pt x="17" y="17"/>
                  </a:cubicBezTo>
                  <a:cubicBezTo>
                    <a:pt x="0" y="35"/>
                    <a:pt x="0" y="64"/>
                    <a:pt x="17" y="82"/>
                  </a:cubicBezTo>
                  <a:cubicBezTo>
                    <a:pt x="35" y="99"/>
                    <a:pt x="64" y="99"/>
                    <a:pt x="82" y="82"/>
                  </a:cubicBezTo>
                  <a:cubicBezTo>
                    <a:pt x="97" y="66"/>
                    <a:pt x="99" y="42"/>
                    <a:pt x="87" y="24"/>
                  </a:cubicBezTo>
                  <a:lnTo>
                    <a:pt x="87" y="2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1337"/>
            <p:cNvSpPr/>
            <p:nvPr/>
          </p:nvSpPr>
          <p:spPr bwMode="auto">
            <a:xfrm>
              <a:off x="4421188" y="2919413"/>
              <a:ext cx="195263" cy="192088"/>
            </a:xfrm>
            <a:custGeom>
              <a:avLst/>
              <a:gdLst>
                <a:gd name="T0" fmla="*/ 93 w 123"/>
                <a:gd name="T1" fmla="*/ 32 h 121"/>
                <a:gd name="T2" fmla="*/ 91 w 123"/>
                <a:gd name="T3" fmla="*/ 32 h 121"/>
                <a:gd name="T4" fmla="*/ 91 w 123"/>
                <a:gd name="T5" fmla="*/ 30 h 121"/>
                <a:gd name="T6" fmla="*/ 93 w 123"/>
                <a:gd name="T7" fmla="*/ 0 h 121"/>
                <a:gd name="T8" fmla="*/ 72 w 123"/>
                <a:gd name="T9" fmla="*/ 22 h 121"/>
                <a:gd name="T10" fmla="*/ 69 w 123"/>
                <a:gd name="T11" fmla="*/ 51 h 121"/>
                <a:gd name="T12" fmla="*/ 13 w 123"/>
                <a:gd name="T13" fmla="*/ 105 h 121"/>
                <a:gd name="T14" fmla="*/ 13 w 123"/>
                <a:gd name="T15" fmla="*/ 81 h 121"/>
                <a:gd name="T16" fmla="*/ 2 w 123"/>
                <a:gd name="T17" fmla="*/ 115 h 121"/>
                <a:gd name="T18" fmla="*/ 2 w 123"/>
                <a:gd name="T19" fmla="*/ 115 h 121"/>
                <a:gd name="T20" fmla="*/ 0 w 123"/>
                <a:gd name="T21" fmla="*/ 121 h 121"/>
                <a:gd name="T22" fmla="*/ 0 w 123"/>
                <a:gd name="T23" fmla="*/ 121 h 121"/>
                <a:gd name="T24" fmla="*/ 0 w 123"/>
                <a:gd name="T25" fmla="*/ 121 h 121"/>
                <a:gd name="T26" fmla="*/ 5 w 123"/>
                <a:gd name="T27" fmla="*/ 121 h 121"/>
                <a:gd name="T28" fmla="*/ 8 w 123"/>
                <a:gd name="T29" fmla="*/ 121 h 121"/>
                <a:gd name="T30" fmla="*/ 8 w 123"/>
                <a:gd name="T31" fmla="*/ 121 h 121"/>
                <a:gd name="T32" fmla="*/ 43 w 123"/>
                <a:gd name="T33" fmla="*/ 110 h 121"/>
                <a:gd name="T34" fmla="*/ 18 w 123"/>
                <a:gd name="T35" fmla="*/ 110 h 121"/>
                <a:gd name="T36" fmla="*/ 72 w 123"/>
                <a:gd name="T37" fmla="*/ 54 h 121"/>
                <a:gd name="T38" fmla="*/ 101 w 123"/>
                <a:gd name="T39" fmla="*/ 51 h 121"/>
                <a:gd name="T40" fmla="*/ 123 w 123"/>
                <a:gd name="T41" fmla="*/ 30 h 121"/>
                <a:gd name="T42" fmla="*/ 93 w 123"/>
                <a:gd name="T43" fmla="*/ 32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3" h="121">
                  <a:moveTo>
                    <a:pt x="93" y="32"/>
                  </a:moveTo>
                  <a:lnTo>
                    <a:pt x="91" y="32"/>
                  </a:lnTo>
                  <a:lnTo>
                    <a:pt x="91" y="30"/>
                  </a:lnTo>
                  <a:lnTo>
                    <a:pt x="93" y="0"/>
                  </a:lnTo>
                  <a:lnTo>
                    <a:pt x="72" y="22"/>
                  </a:lnTo>
                  <a:lnTo>
                    <a:pt x="69" y="51"/>
                  </a:lnTo>
                  <a:lnTo>
                    <a:pt x="13" y="105"/>
                  </a:lnTo>
                  <a:lnTo>
                    <a:pt x="13" y="81"/>
                  </a:lnTo>
                  <a:lnTo>
                    <a:pt x="2" y="115"/>
                  </a:lnTo>
                  <a:lnTo>
                    <a:pt x="2" y="115"/>
                  </a:lnTo>
                  <a:lnTo>
                    <a:pt x="0" y="121"/>
                  </a:lnTo>
                  <a:lnTo>
                    <a:pt x="0" y="121"/>
                  </a:lnTo>
                  <a:lnTo>
                    <a:pt x="0" y="121"/>
                  </a:lnTo>
                  <a:lnTo>
                    <a:pt x="5" y="121"/>
                  </a:lnTo>
                  <a:lnTo>
                    <a:pt x="8" y="121"/>
                  </a:lnTo>
                  <a:lnTo>
                    <a:pt x="8" y="121"/>
                  </a:lnTo>
                  <a:lnTo>
                    <a:pt x="43" y="110"/>
                  </a:lnTo>
                  <a:lnTo>
                    <a:pt x="18" y="110"/>
                  </a:lnTo>
                  <a:lnTo>
                    <a:pt x="72" y="54"/>
                  </a:lnTo>
                  <a:lnTo>
                    <a:pt x="101" y="51"/>
                  </a:lnTo>
                  <a:lnTo>
                    <a:pt x="123" y="30"/>
                  </a:lnTo>
                  <a:lnTo>
                    <a:pt x="93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9" name="文本框 58"/>
          <p:cNvSpPr txBox="1"/>
          <p:nvPr/>
        </p:nvSpPr>
        <p:spPr>
          <a:xfrm>
            <a:off x="5091227" y="2702801"/>
            <a:ext cx="2031317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6565"/>
            <a:r>
              <a:rPr kumimoji="1" lang="zh-CN" altLang="en-US" sz="2400" b="1" dirty="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charset="-122"/>
                <a:cs typeface="Impact" panose="020B0806030902050204"/>
              </a:rPr>
              <a:t>点击添加标题</a:t>
            </a:r>
          </a:p>
        </p:txBody>
      </p:sp>
      <p:sp>
        <p:nvSpPr>
          <p:cNvPr id="60" name="文本框 59"/>
          <p:cNvSpPr txBox="1"/>
          <p:nvPr/>
        </p:nvSpPr>
        <p:spPr>
          <a:xfrm>
            <a:off x="5091227" y="3768184"/>
            <a:ext cx="2031317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6565"/>
            <a:r>
              <a:rPr kumimoji="1" lang="zh-CN" altLang="en-US" sz="2400" b="1" dirty="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charset="-122"/>
                <a:cs typeface="Impact" panose="020B0806030902050204"/>
              </a:rPr>
              <a:t>点击添加标题</a:t>
            </a:r>
          </a:p>
        </p:txBody>
      </p:sp>
      <p:sp>
        <p:nvSpPr>
          <p:cNvPr id="61" name="文本框 60"/>
          <p:cNvSpPr txBox="1"/>
          <p:nvPr/>
        </p:nvSpPr>
        <p:spPr>
          <a:xfrm>
            <a:off x="1532750" y="5091715"/>
            <a:ext cx="3325167" cy="596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sz="1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62" name="文本框 61"/>
          <p:cNvSpPr txBox="1"/>
          <p:nvPr/>
        </p:nvSpPr>
        <p:spPr>
          <a:xfrm>
            <a:off x="7331314" y="5091715"/>
            <a:ext cx="3325167" cy="596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sz="1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63" name="文本框 62"/>
          <p:cNvSpPr txBox="1"/>
          <p:nvPr/>
        </p:nvSpPr>
        <p:spPr>
          <a:xfrm>
            <a:off x="1520146" y="1064124"/>
            <a:ext cx="3325167" cy="596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sz="1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7331314" y="1064124"/>
            <a:ext cx="3325167" cy="596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sz="1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2" name="等腰三角形 1"/>
          <p:cNvSpPr/>
          <p:nvPr/>
        </p:nvSpPr>
        <p:spPr>
          <a:xfrm rot="16200000" flipH="1">
            <a:off x="646619" y="150933"/>
            <a:ext cx="276581" cy="238432"/>
          </a:xfrm>
          <a:prstGeom prst="triangle">
            <a:avLst/>
          </a:prstGeom>
          <a:noFill/>
          <a:ln>
            <a:solidFill>
              <a:srgbClr val="F8A7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291858" y="149541"/>
            <a:ext cx="612267" cy="710230"/>
            <a:chOff x="1422015" y="190637"/>
            <a:chExt cx="3953692" cy="4586281"/>
          </a:xfrm>
        </p:grpSpPr>
        <p:sp>
          <p:nvSpPr>
            <p:cNvPr id="5" name="等腰三角形 4"/>
            <p:cNvSpPr/>
            <p:nvPr/>
          </p:nvSpPr>
          <p:spPr>
            <a:xfrm rot="5400000">
              <a:off x="1105721" y="506932"/>
              <a:ext cx="4586281" cy="3953691"/>
            </a:xfrm>
            <a:prstGeom prst="triangle">
              <a:avLst/>
            </a:prstGeom>
            <a:solidFill>
              <a:srgbClr val="F8A7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16200000" flipH="1">
              <a:off x="1264366" y="1498477"/>
              <a:ext cx="2285901" cy="1970604"/>
            </a:xfrm>
            <a:prstGeom prst="triangle">
              <a:avLst/>
            </a:prstGeom>
            <a:solidFill>
              <a:srgbClr val="F67F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TextBox 76"/>
          <p:cNvSpPr txBox="1"/>
          <p:nvPr/>
        </p:nvSpPr>
        <p:spPr>
          <a:xfrm>
            <a:off x="1070016" y="317975"/>
            <a:ext cx="2621280" cy="4832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400" b="1" dirty="0" smtClean="0">
                <a:solidFill>
                  <a:srgbClr val="F67F1B"/>
                </a:solidFill>
                <a:latin typeface="微软雅黑" panose="020B0503020204020204" charset="-122"/>
                <a:ea typeface="微软雅黑" panose="020B0503020204020204" charset="-122"/>
              </a:rPr>
              <a:t>单击此处</a:t>
            </a:r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添加名称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070016" y="676991"/>
            <a:ext cx="3195994" cy="281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Choose to fly impression template</a:t>
            </a:r>
            <a:endParaRPr lang="en-US" altLang="zh-CN" sz="105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等腰三角形 7"/>
          <p:cNvSpPr/>
          <p:nvPr/>
        </p:nvSpPr>
        <p:spPr>
          <a:xfrm rot="16200000" flipH="1">
            <a:off x="-452339" y="198522"/>
            <a:ext cx="710232" cy="612270"/>
          </a:xfrm>
          <a:prstGeom prst="triangle">
            <a:avLst/>
          </a:prstGeom>
          <a:noFill/>
          <a:ln>
            <a:solidFill>
              <a:srgbClr val="F8A7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60" grpId="0"/>
      <p:bldP spid="61" grpId="0"/>
      <p:bldP spid="62" grpId="0"/>
      <p:bldP spid="63" grpId="0"/>
      <p:bldP spid="6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直角三角形 10"/>
          <p:cNvSpPr/>
          <p:nvPr/>
        </p:nvSpPr>
        <p:spPr>
          <a:xfrm rot="8100000">
            <a:off x="1217075" y="3919718"/>
            <a:ext cx="5876563" cy="5876563"/>
          </a:xfrm>
          <a:prstGeom prst="rtTriangle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直角三角形 6"/>
          <p:cNvSpPr/>
          <p:nvPr/>
        </p:nvSpPr>
        <p:spPr>
          <a:xfrm rot="13500000" flipV="1">
            <a:off x="2627144" y="-4032627"/>
            <a:ext cx="6937712" cy="6937712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直角三角形 2"/>
          <p:cNvSpPr/>
          <p:nvPr/>
        </p:nvSpPr>
        <p:spPr>
          <a:xfrm rot="8100000">
            <a:off x="6210755" y="3288880"/>
            <a:ext cx="4563208" cy="4563208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PA_文本框 9"/>
          <p:cNvSpPr txBox="1"/>
          <p:nvPr>
            <p:custDataLst>
              <p:tags r:id="rId1"/>
            </p:custDataLst>
          </p:nvPr>
        </p:nvSpPr>
        <p:spPr>
          <a:xfrm>
            <a:off x="7422075" y="3802540"/>
            <a:ext cx="2140568" cy="1168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03</a:t>
            </a:r>
          </a:p>
        </p:txBody>
      </p:sp>
      <p:sp>
        <p:nvSpPr>
          <p:cNvPr id="9" name="TextBox 76"/>
          <p:cNvSpPr txBox="1"/>
          <p:nvPr/>
        </p:nvSpPr>
        <p:spPr>
          <a:xfrm>
            <a:off x="4427493" y="451957"/>
            <a:ext cx="320433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PART ONE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920905" y="1249214"/>
            <a:ext cx="3967565" cy="548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kumimoji="1" lang="zh-CN" alt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Yuanti SC" charset="-122"/>
              </a:rPr>
              <a:t>单击此处添加名称</a:t>
            </a: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5125438" y="1818906"/>
            <a:ext cx="2635631" cy="365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Yuanti SC" charset="-122"/>
                <a:sym typeface="Arial" panose="020B0604020202020204" pitchFamily="34" charset="0"/>
              </a:rPr>
              <a:t>您的内容打在这里，或者通过复制您的文本后，在此框中选择粘贴。</a:t>
            </a:r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7" grpId="0" bldLvl="0" animBg="1"/>
      <p:bldP spid="3" grpId="0" bldLvl="0" animBg="1"/>
      <p:bldP spid="8" grpId="0"/>
      <p:bldP spid="9" grpId="0"/>
      <p:bldP spid="13" grpId="0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4179279" y="5757814"/>
            <a:ext cx="3820147" cy="105656"/>
          </a:xfrm>
          <a:prstGeom prst="ellipse">
            <a:avLst/>
          </a:prstGeom>
          <a:gradFill flip="none" rotWithShape="1">
            <a:gsLst>
              <a:gs pos="13000">
                <a:schemeClr val="bg1">
                  <a:lumMod val="8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367144" y="2034399"/>
            <a:ext cx="2668157" cy="3767124"/>
            <a:chOff x="107261" y="1841401"/>
            <a:chExt cx="2378075" cy="3357563"/>
          </a:xfrm>
          <a:solidFill>
            <a:schemeClr val="accent4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grpSp>
          <p:nvGrpSpPr>
            <p:cNvPr id="13" name="组合 12"/>
            <p:cNvGrpSpPr/>
            <p:nvPr/>
          </p:nvGrpSpPr>
          <p:grpSpPr>
            <a:xfrm>
              <a:off x="107261" y="1841401"/>
              <a:ext cx="2378075" cy="3357563"/>
              <a:chOff x="4503738" y="1839913"/>
              <a:chExt cx="2378075" cy="3357563"/>
            </a:xfrm>
            <a:grpFill/>
          </p:grpSpPr>
          <p:sp>
            <p:nvSpPr>
              <p:cNvPr id="15" name="Rectangle 13"/>
              <p:cNvSpPr>
                <a:spLocks noChangeArrowheads="1"/>
              </p:cNvSpPr>
              <p:nvPr/>
            </p:nvSpPr>
            <p:spPr bwMode="auto">
              <a:xfrm>
                <a:off x="6418263" y="2303463"/>
                <a:ext cx="85725" cy="7524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6" name="Freeform 14"/>
              <p:cNvSpPr/>
              <p:nvPr/>
            </p:nvSpPr>
            <p:spPr bwMode="auto">
              <a:xfrm>
                <a:off x="6026150" y="1839913"/>
                <a:ext cx="855663" cy="587375"/>
              </a:xfrm>
              <a:custGeom>
                <a:avLst/>
                <a:gdLst>
                  <a:gd name="T0" fmla="*/ 201 w 201"/>
                  <a:gd name="T1" fmla="*/ 117 h 138"/>
                  <a:gd name="T2" fmla="*/ 179 w 201"/>
                  <a:gd name="T3" fmla="*/ 138 h 138"/>
                  <a:gd name="T4" fmla="*/ 22 w 201"/>
                  <a:gd name="T5" fmla="*/ 138 h 138"/>
                  <a:gd name="T6" fmla="*/ 0 w 201"/>
                  <a:gd name="T7" fmla="*/ 117 h 138"/>
                  <a:gd name="T8" fmla="*/ 0 w 201"/>
                  <a:gd name="T9" fmla="*/ 22 h 138"/>
                  <a:gd name="T10" fmla="*/ 22 w 201"/>
                  <a:gd name="T11" fmla="*/ 0 h 138"/>
                  <a:gd name="T12" fmla="*/ 179 w 201"/>
                  <a:gd name="T13" fmla="*/ 0 h 138"/>
                  <a:gd name="T14" fmla="*/ 201 w 201"/>
                  <a:gd name="T15" fmla="*/ 22 h 138"/>
                  <a:gd name="T16" fmla="*/ 201 w 201"/>
                  <a:gd name="T17" fmla="*/ 117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1" h="138">
                    <a:moveTo>
                      <a:pt x="201" y="117"/>
                    </a:moveTo>
                    <a:cubicBezTo>
                      <a:pt x="201" y="129"/>
                      <a:pt x="191" y="138"/>
                      <a:pt x="179" y="138"/>
                    </a:cubicBezTo>
                    <a:cubicBezTo>
                      <a:pt x="22" y="138"/>
                      <a:pt x="22" y="138"/>
                      <a:pt x="22" y="138"/>
                    </a:cubicBezTo>
                    <a:cubicBezTo>
                      <a:pt x="10" y="138"/>
                      <a:pt x="0" y="129"/>
                      <a:pt x="0" y="117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91" y="0"/>
                      <a:pt x="201" y="10"/>
                      <a:pt x="201" y="22"/>
                    </a:cubicBezTo>
                    <a:lnTo>
                      <a:pt x="201" y="1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7" name="Freeform 15"/>
              <p:cNvSpPr>
                <a:spLocks noEditPoints="1"/>
              </p:cNvSpPr>
              <p:nvPr/>
            </p:nvSpPr>
            <p:spPr bwMode="auto">
              <a:xfrm>
                <a:off x="4503738" y="2640013"/>
                <a:ext cx="2122488" cy="2557463"/>
              </a:xfrm>
              <a:custGeom>
                <a:avLst/>
                <a:gdLst>
                  <a:gd name="T0" fmla="*/ 486 w 499"/>
                  <a:gd name="T1" fmla="*/ 59 h 602"/>
                  <a:gd name="T2" fmla="*/ 454 w 499"/>
                  <a:gd name="T3" fmla="*/ 55 h 602"/>
                  <a:gd name="T4" fmla="*/ 395 w 499"/>
                  <a:gd name="T5" fmla="*/ 97 h 602"/>
                  <a:gd name="T6" fmla="*/ 390 w 499"/>
                  <a:gd name="T7" fmla="*/ 98 h 602"/>
                  <a:gd name="T8" fmla="*/ 385 w 499"/>
                  <a:gd name="T9" fmla="*/ 95 h 602"/>
                  <a:gd name="T10" fmla="*/ 332 w 499"/>
                  <a:gd name="T11" fmla="*/ 15 h 602"/>
                  <a:gd name="T12" fmla="*/ 305 w 499"/>
                  <a:gd name="T13" fmla="*/ 0 h 602"/>
                  <a:gd name="T14" fmla="*/ 102 w 499"/>
                  <a:gd name="T15" fmla="*/ 0 h 602"/>
                  <a:gd name="T16" fmla="*/ 72 w 499"/>
                  <a:gd name="T17" fmla="*/ 19 h 602"/>
                  <a:gd name="T18" fmla="*/ 6 w 499"/>
                  <a:gd name="T19" fmla="*/ 157 h 602"/>
                  <a:gd name="T20" fmla="*/ 16 w 499"/>
                  <a:gd name="T21" fmla="*/ 197 h 602"/>
                  <a:gd name="T22" fmla="*/ 118 w 499"/>
                  <a:gd name="T23" fmla="*/ 280 h 602"/>
                  <a:gd name="T24" fmla="*/ 118 w 499"/>
                  <a:gd name="T25" fmla="*/ 569 h 602"/>
                  <a:gd name="T26" fmla="*/ 151 w 499"/>
                  <a:gd name="T27" fmla="*/ 602 h 602"/>
                  <a:gd name="T28" fmla="*/ 161 w 499"/>
                  <a:gd name="T29" fmla="*/ 602 h 602"/>
                  <a:gd name="T30" fmla="*/ 194 w 499"/>
                  <a:gd name="T31" fmla="*/ 569 h 602"/>
                  <a:gd name="T32" fmla="*/ 194 w 499"/>
                  <a:gd name="T33" fmla="*/ 296 h 602"/>
                  <a:gd name="T34" fmla="*/ 216 w 499"/>
                  <a:gd name="T35" fmla="*/ 296 h 602"/>
                  <a:gd name="T36" fmla="*/ 216 w 499"/>
                  <a:gd name="T37" fmla="*/ 569 h 602"/>
                  <a:gd name="T38" fmla="*/ 249 w 499"/>
                  <a:gd name="T39" fmla="*/ 602 h 602"/>
                  <a:gd name="T40" fmla="*/ 259 w 499"/>
                  <a:gd name="T41" fmla="*/ 602 h 602"/>
                  <a:gd name="T42" fmla="*/ 292 w 499"/>
                  <a:gd name="T43" fmla="*/ 569 h 602"/>
                  <a:gd name="T44" fmla="*/ 292 w 499"/>
                  <a:gd name="T45" fmla="*/ 77 h 602"/>
                  <a:gd name="T46" fmla="*/ 358 w 499"/>
                  <a:gd name="T47" fmla="*/ 160 h 602"/>
                  <a:gd name="T48" fmla="*/ 380 w 499"/>
                  <a:gd name="T49" fmla="*/ 173 h 602"/>
                  <a:gd name="T50" fmla="*/ 405 w 499"/>
                  <a:gd name="T51" fmla="*/ 165 h 602"/>
                  <a:gd name="T52" fmla="*/ 489 w 499"/>
                  <a:gd name="T53" fmla="*/ 102 h 602"/>
                  <a:gd name="T54" fmla="*/ 498 w 499"/>
                  <a:gd name="T55" fmla="*/ 86 h 602"/>
                  <a:gd name="T56" fmla="*/ 493 w 499"/>
                  <a:gd name="T57" fmla="*/ 68 h 602"/>
                  <a:gd name="T58" fmla="*/ 486 w 499"/>
                  <a:gd name="T59" fmla="*/ 59 h 602"/>
                  <a:gd name="T60" fmla="*/ 72 w 499"/>
                  <a:gd name="T61" fmla="*/ 170 h 602"/>
                  <a:gd name="T62" fmla="*/ 71 w 499"/>
                  <a:gd name="T63" fmla="*/ 161 h 602"/>
                  <a:gd name="T64" fmla="*/ 118 w 499"/>
                  <a:gd name="T65" fmla="*/ 77 h 602"/>
                  <a:gd name="T66" fmla="*/ 118 w 499"/>
                  <a:gd name="T67" fmla="*/ 208 h 602"/>
                  <a:gd name="T68" fmla="*/ 72 w 499"/>
                  <a:gd name="T69" fmla="*/ 170 h 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99" h="602">
                    <a:moveTo>
                      <a:pt x="486" y="59"/>
                    </a:moveTo>
                    <a:cubicBezTo>
                      <a:pt x="478" y="50"/>
                      <a:pt x="464" y="48"/>
                      <a:pt x="454" y="55"/>
                    </a:cubicBezTo>
                    <a:cubicBezTo>
                      <a:pt x="395" y="97"/>
                      <a:pt x="395" y="97"/>
                      <a:pt x="395" y="97"/>
                    </a:cubicBezTo>
                    <a:cubicBezTo>
                      <a:pt x="394" y="98"/>
                      <a:pt x="392" y="98"/>
                      <a:pt x="390" y="98"/>
                    </a:cubicBezTo>
                    <a:cubicBezTo>
                      <a:pt x="388" y="98"/>
                      <a:pt x="386" y="97"/>
                      <a:pt x="385" y="95"/>
                    </a:cubicBezTo>
                    <a:cubicBezTo>
                      <a:pt x="332" y="15"/>
                      <a:pt x="332" y="15"/>
                      <a:pt x="332" y="15"/>
                    </a:cubicBezTo>
                    <a:cubicBezTo>
                      <a:pt x="326" y="6"/>
                      <a:pt x="316" y="0"/>
                      <a:pt x="305" y="0"/>
                    </a:cubicBezTo>
                    <a:cubicBezTo>
                      <a:pt x="260" y="0"/>
                      <a:pt x="153" y="0"/>
                      <a:pt x="102" y="0"/>
                    </a:cubicBezTo>
                    <a:cubicBezTo>
                      <a:pt x="89" y="0"/>
                      <a:pt x="77" y="8"/>
                      <a:pt x="72" y="19"/>
                    </a:cubicBezTo>
                    <a:cubicBezTo>
                      <a:pt x="6" y="157"/>
                      <a:pt x="6" y="157"/>
                      <a:pt x="6" y="157"/>
                    </a:cubicBezTo>
                    <a:cubicBezTo>
                      <a:pt x="0" y="171"/>
                      <a:pt x="4" y="188"/>
                      <a:pt x="16" y="197"/>
                    </a:cubicBezTo>
                    <a:cubicBezTo>
                      <a:pt x="118" y="280"/>
                      <a:pt x="118" y="280"/>
                      <a:pt x="118" y="280"/>
                    </a:cubicBezTo>
                    <a:cubicBezTo>
                      <a:pt x="118" y="288"/>
                      <a:pt x="118" y="554"/>
                      <a:pt x="118" y="569"/>
                    </a:cubicBezTo>
                    <a:cubicBezTo>
                      <a:pt x="118" y="587"/>
                      <a:pt x="133" y="602"/>
                      <a:pt x="151" y="602"/>
                    </a:cubicBezTo>
                    <a:cubicBezTo>
                      <a:pt x="161" y="602"/>
                      <a:pt x="161" y="602"/>
                      <a:pt x="161" y="602"/>
                    </a:cubicBezTo>
                    <a:cubicBezTo>
                      <a:pt x="179" y="602"/>
                      <a:pt x="194" y="587"/>
                      <a:pt x="194" y="569"/>
                    </a:cubicBezTo>
                    <a:cubicBezTo>
                      <a:pt x="194" y="296"/>
                      <a:pt x="194" y="296"/>
                      <a:pt x="194" y="296"/>
                    </a:cubicBezTo>
                    <a:cubicBezTo>
                      <a:pt x="216" y="296"/>
                      <a:pt x="216" y="296"/>
                      <a:pt x="216" y="296"/>
                    </a:cubicBezTo>
                    <a:cubicBezTo>
                      <a:pt x="216" y="569"/>
                      <a:pt x="216" y="569"/>
                      <a:pt x="216" y="569"/>
                    </a:cubicBezTo>
                    <a:cubicBezTo>
                      <a:pt x="216" y="587"/>
                      <a:pt x="230" y="602"/>
                      <a:pt x="249" y="602"/>
                    </a:cubicBezTo>
                    <a:cubicBezTo>
                      <a:pt x="259" y="602"/>
                      <a:pt x="259" y="602"/>
                      <a:pt x="259" y="602"/>
                    </a:cubicBezTo>
                    <a:cubicBezTo>
                      <a:pt x="277" y="602"/>
                      <a:pt x="292" y="587"/>
                      <a:pt x="292" y="569"/>
                    </a:cubicBezTo>
                    <a:cubicBezTo>
                      <a:pt x="292" y="552"/>
                      <a:pt x="292" y="92"/>
                      <a:pt x="292" y="77"/>
                    </a:cubicBezTo>
                    <a:cubicBezTo>
                      <a:pt x="358" y="160"/>
                      <a:pt x="358" y="160"/>
                      <a:pt x="358" y="160"/>
                    </a:cubicBezTo>
                    <a:cubicBezTo>
                      <a:pt x="363" y="167"/>
                      <a:pt x="372" y="172"/>
                      <a:pt x="380" y="173"/>
                    </a:cubicBezTo>
                    <a:cubicBezTo>
                      <a:pt x="389" y="174"/>
                      <a:pt x="398" y="171"/>
                      <a:pt x="405" y="165"/>
                    </a:cubicBezTo>
                    <a:cubicBezTo>
                      <a:pt x="489" y="102"/>
                      <a:pt x="489" y="102"/>
                      <a:pt x="489" y="102"/>
                    </a:cubicBezTo>
                    <a:cubicBezTo>
                      <a:pt x="494" y="98"/>
                      <a:pt x="497" y="93"/>
                      <a:pt x="498" y="86"/>
                    </a:cubicBezTo>
                    <a:cubicBezTo>
                      <a:pt x="499" y="80"/>
                      <a:pt x="497" y="73"/>
                      <a:pt x="493" y="68"/>
                    </a:cubicBezTo>
                    <a:lnTo>
                      <a:pt x="486" y="59"/>
                    </a:lnTo>
                    <a:close/>
                    <a:moveTo>
                      <a:pt x="72" y="170"/>
                    </a:moveTo>
                    <a:cubicBezTo>
                      <a:pt x="70" y="168"/>
                      <a:pt x="69" y="164"/>
                      <a:pt x="71" y="161"/>
                    </a:cubicBezTo>
                    <a:cubicBezTo>
                      <a:pt x="118" y="77"/>
                      <a:pt x="118" y="77"/>
                      <a:pt x="118" y="77"/>
                    </a:cubicBezTo>
                    <a:cubicBezTo>
                      <a:pt x="118" y="208"/>
                      <a:pt x="118" y="208"/>
                      <a:pt x="118" y="208"/>
                    </a:cubicBezTo>
                    <a:lnTo>
                      <a:pt x="72" y="17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8" name="Oval 16"/>
              <p:cNvSpPr>
                <a:spLocks noChangeArrowheads="1"/>
              </p:cNvSpPr>
              <p:nvPr/>
            </p:nvSpPr>
            <p:spPr bwMode="auto">
              <a:xfrm>
                <a:off x="5056188" y="1958975"/>
                <a:ext cx="638175" cy="6381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4" name="Freeform 17"/>
            <p:cNvSpPr/>
            <p:nvPr/>
          </p:nvSpPr>
          <p:spPr bwMode="auto">
            <a:xfrm>
              <a:off x="867673" y="2679601"/>
              <a:ext cx="201613" cy="755650"/>
            </a:xfrm>
            <a:custGeom>
              <a:avLst/>
              <a:gdLst>
                <a:gd name="T0" fmla="*/ 44 w 47"/>
                <a:gd name="T1" fmla="*/ 27 h 178"/>
                <a:gd name="T2" fmla="*/ 44 w 47"/>
                <a:gd name="T3" fmla="*/ 18 h 178"/>
                <a:gd name="T4" fmla="*/ 28 w 47"/>
                <a:gd name="T5" fmla="*/ 2 h 178"/>
                <a:gd name="T6" fmla="*/ 23 w 47"/>
                <a:gd name="T7" fmla="*/ 0 h 178"/>
                <a:gd name="T8" fmla="*/ 19 w 47"/>
                <a:gd name="T9" fmla="*/ 2 h 178"/>
                <a:gd name="T10" fmla="*/ 3 w 47"/>
                <a:gd name="T11" fmla="*/ 18 h 178"/>
                <a:gd name="T12" fmla="*/ 3 w 47"/>
                <a:gd name="T13" fmla="*/ 27 h 178"/>
                <a:gd name="T14" fmla="*/ 15 w 47"/>
                <a:gd name="T15" fmla="*/ 39 h 178"/>
                <a:gd name="T16" fmla="*/ 1 w 47"/>
                <a:gd name="T17" fmla="*/ 142 h 178"/>
                <a:gd name="T18" fmla="*/ 3 w 47"/>
                <a:gd name="T19" fmla="*/ 152 h 178"/>
                <a:gd name="T20" fmla="*/ 19 w 47"/>
                <a:gd name="T21" fmla="*/ 176 h 178"/>
                <a:gd name="T22" fmla="*/ 23 w 47"/>
                <a:gd name="T23" fmla="*/ 178 h 178"/>
                <a:gd name="T24" fmla="*/ 28 w 47"/>
                <a:gd name="T25" fmla="*/ 176 h 178"/>
                <a:gd name="T26" fmla="*/ 44 w 47"/>
                <a:gd name="T27" fmla="*/ 152 h 178"/>
                <a:gd name="T28" fmla="*/ 46 w 47"/>
                <a:gd name="T29" fmla="*/ 142 h 178"/>
                <a:gd name="T30" fmla="*/ 32 w 47"/>
                <a:gd name="T31" fmla="*/ 39 h 178"/>
                <a:gd name="T32" fmla="*/ 44 w 47"/>
                <a:gd name="T33" fmla="*/ 27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7" h="178">
                  <a:moveTo>
                    <a:pt x="44" y="27"/>
                  </a:moveTo>
                  <a:cubicBezTo>
                    <a:pt x="46" y="25"/>
                    <a:pt x="46" y="20"/>
                    <a:pt x="44" y="18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7" y="1"/>
                    <a:pt x="25" y="0"/>
                    <a:pt x="23" y="0"/>
                  </a:cubicBezTo>
                  <a:cubicBezTo>
                    <a:pt x="22" y="0"/>
                    <a:pt x="20" y="1"/>
                    <a:pt x="19" y="2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1" y="20"/>
                    <a:pt x="1" y="25"/>
                    <a:pt x="3" y="27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" y="142"/>
                    <a:pt x="1" y="142"/>
                    <a:pt x="1" y="142"/>
                  </a:cubicBezTo>
                  <a:cubicBezTo>
                    <a:pt x="0" y="145"/>
                    <a:pt x="1" y="149"/>
                    <a:pt x="3" y="152"/>
                  </a:cubicBezTo>
                  <a:cubicBezTo>
                    <a:pt x="19" y="176"/>
                    <a:pt x="19" y="176"/>
                    <a:pt x="19" y="176"/>
                  </a:cubicBezTo>
                  <a:cubicBezTo>
                    <a:pt x="20" y="177"/>
                    <a:pt x="22" y="178"/>
                    <a:pt x="23" y="178"/>
                  </a:cubicBezTo>
                  <a:cubicBezTo>
                    <a:pt x="25" y="178"/>
                    <a:pt x="27" y="177"/>
                    <a:pt x="28" y="176"/>
                  </a:cubicBezTo>
                  <a:cubicBezTo>
                    <a:pt x="44" y="152"/>
                    <a:pt x="44" y="152"/>
                    <a:pt x="44" y="152"/>
                  </a:cubicBezTo>
                  <a:cubicBezTo>
                    <a:pt x="46" y="149"/>
                    <a:pt x="47" y="145"/>
                    <a:pt x="46" y="142"/>
                  </a:cubicBezTo>
                  <a:cubicBezTo>
                    <a:pt x="32" y="39"/>
                    <a:pt x="32" y="39"/>
                    <a:pt x="32" y="39"/>
                  </a:cubicBezTo>
                  <a:lnTo>
                    <a:pt x="44" y="2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 flipH="1">
            <a:off x="4200220" y="2531323"/>
            <a:ext cx="2318292" cy="3273156"/>
            <a:chOff x="6838574" y="1412139"/>
            <a:chExt cx="2684535" cy="3790248"/>
          </a:xfrm>
          <a:solidFill>
            <a:schemeClr val="accent3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grpSp>
          <p:nvGrpSpPr>
            <p:cNvPr id="20" name="组合 19"/>
            <p:cNvGrpSpPr/>
            <p:nvPr/>
          </p:nvGrpSpPr>
          <p:grpSpPr>
            <a:xfrm>
              <a:off x="6838574" y="1412139"/>
              <a:ext cx="2684535" cy="3790248"/>
              <a:chOff x="4503738" y="1839913"/>
              <a:chExt cx="2378075" cy="3357563"/>
            </a:xfrm>
            <a:grpFill/>
          </p:grpSpPr>
          <p:sp>
            <p:nvSpPr>
              <p:cNvPr id="22" name="Rectangle 13"/>
              <p:cNvSpPr>
                <a:spLocks noChangeArrowheads="1"/>
              </p:cNvSpPr>
              <p:nvPr/>
            </p:nvSpPr>
            <p:spPr bwMode="auto">
              <a:xfrm>
                <a:off x="6418263" y="2303463"/>
                <a:ext cx="85725" cy="7524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3" name="Freeform 14"/>
              <p:cNvSpPr/>
              <p:nvPr/>
            </p:nvSpPr>
            <p:spPr bwMode="auto">
              <a:xfrm>
                <a:off x="6026150" y="1839913"/>
                <a:ext cx="855663" cy="587375"/>
              </a:xfrm>
              <a:custGeom>
                <a:avLst/>
                <a:gdLst>
                  <a:gd name="T0" fmla="*/ 201 w 201"/>
                  <a:gd name="T1" fmla="*/ 117 h 138"/>
                  <a:gd name="T2" fmla="*/ 179 w 201"/>
                  <a:gd name="T3" fmla="*/ 138 h 138"/>
                  <a:gd name="T4" fmla="*/ 22 w 201"/>
                  <a:gd name="T5" fmla="*/ 138 h 138"/>
                  <a:gd name="T6" fmla="*/ 0 w 201"/>
                  <a:gd name="T7" fmla="*/ 117 h 138"/>
                  <a:gd name="T8" fmla="*/ 0 w 201"/>
                  <a:gd name="T9" fmla="*/ 22 h 138"/>
                  <a:gd name="T10" fmla="*/ 22 w 201"/>
                  <a:gd name="T11" fmla="*/ 0 h 138"/>
                  <a:gd name="T12" fmla="*/ 179 w 201"/>
                  <a:gd name="T13" fmla="*/ 0 h 138"/>
                  <a:gd name="T14" fmla="*/ 201 w 201"/>
                  <a:gd name="T15" fmla="*/ 22 h 138"/>
                  <a:gd name="T16" fmla="*/ 201 w 201"/>
                  <a:gd name="T17" fmla="*/ 117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1" h="138">
                    <a:moveTo>
                      <a:pt x="201" y="117"/>
                    </a:moveTo>
                    <a:cubicBezTo>
                      <a:pt x="201" y="129"/>
                      <a:pt x="191" y="138"/>
                      <a:pt x="179" y="138"/>
                    </a:cubicBezTo>
                    <a:cubicBezTo>
                      <a:pt x="22" y="138"/>
                      <a:pt x="22" y="138"/>
                      <a:pt x="22" y="138"/>
                    </a:cubicBezTo>
                    <a:cubicBezTo>
                      <a:pt x="10" y="138"/>
                      <a:pt x="0" y="129"/>
                      <a:pt x="0" y="117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91" y="0"/>
                      <a:pt x="201" y="10"/>
                      <a:pt x="201" y="22"/>
                    </a:cubicBezTo>
                    <a:lnTo>
                      <a:pt x="201" y="1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4" name="Freeform 15"/>
              <p:cNvSpPr>
                <a:spLocks noEditPoints="1"/>
              </p:cNvSpPr>
              <p:nvPr/>
            </p:nvSpPr>
            <p:spPr bwMode="auto">
              <a:xfrm>
                <a:off x="4503738" y="2640013"/>
                <a:ext cx="2122488" cy="2557463"/>
              </a:xfrm>
              <a:custGeom>
                <a:avLst/>
                <a:gdLst>
                  <a:gd name="T0" fmla="*/ 486 w 499"/>
                  <a:gd name="T1" fmla="*/ 59 h 602"/>
                  <a:gd name="T2" fmla="*/ 454 w 499"/>
                  <a:gd name="T3" fmla="*/ 55 h 602"/>
                  <a:gd name="T4" fmla="*/ 395 w 499"/>
                  <a:gd name="T5" fmla="*/ 97 h 602"/>
                  <a:gd name="T6" fmla="*/ 390 w 499"/>
                  <a:gd name="T7" fmla="*/ 98 h 602"/>
                  <a:gd name="T8" fmla="*/ 385 w 499"/>
                  <a:gd name="T9" fmla="*/ 95 h 602"/>
                  <a:gd name="T10" fmla="*/ 332 w 499"/>
                  <a:gd name="T11" fmla="*/ 15 h 602"/>
                  <a:gd name="T12" fmla="*/ 305 w 499"/>
                  <a:gd name="T13" fmla="*/ 0 h 602"/>
                  <a:gd name="T14" fmla="*/ 102 w 499"/>
                  <a:gd name="T15" fmla="*/ 0 h 602"/>
                  <a:gd name="T16" fmla="*/ 72 w 499"/>
                  <a:gd name="T17" fmla="*/ 19 h 602"/>
                  <a:gd name="T18" fmla="*/ 6 w 499"/>
                  <a:gd name="T19" fmla="*/ 157 h 602"/>
                  <a:gd name="T20" fmla="*/ 16 w 499"/>
                  <a:gd name="T21" fmla="*/ 197 h 602"/>
                  <a:gd name="T22" fmla="*/ 118 w 499"/>
                  <a:gd name="T23" fmla="*/ 280 h 602"/>
                  <a:gd name="T24" fmla="*/ 118 w 499"/>
                  <a:gd name="T25" fmla="*/ 569 h 602"/>
                  <a:gd name="T26" fmla="*/ 151 w 499"/>
                  <a:gd name="T27" fmla="*/ 602 h 602"/>
                  <a:gd name="T28" fmla="*/ 161 w 499"/>
                  <a:gd name="T29" fmla="*/ 602 h 602"/>
                  <a:gd name="T30" fmla="*/ 194 w 499"/>
                  <a:gd name="T31" fmla="*/ 569 h 602"/>
                  <a:gd name="T32" fmla="*/ 194 w 499"/>
                  <a:gd name="T33" fmla="*/ 296 h 602"/>
                  <a:gd name="T34" fmla="*/ 216 w 499"/>
                  <a:gd name="T35" fmla="*/ 296 h 602"/>
                  <a:gd name="T36" fmla="*/ 216 w 499"/>
                  <a:gd name="T37" fmla="*/ 569 h 602"/>
                  <a:gd name="T38" fmla="*/ 249 w 499"/>
                  <a:gd name="T39" fmla="*/ 602 h 602"/>
                  <a:gd name="T40" fmla="*/ 259 w 499"/>
                  <a:gd name="T41" fmla="*/ 602 h 602"/>
                  <a:gd name="T42" fmla="*/ 292 w 499"/>
                  <a:gd name="T43" fmla="*/ 569 h 602"/>
                  <a:gd name="T44" fmla="*/ 292 w 499"/>
                  <a:gd name="T45" fmla="*/ 77 h 602"/>
                  <a:gd name="T46" fmla="*/ 358 w 499"/>
                  <a:gd name="T47" fmla="*/ 160 h 602"/>
                  <a:gd name="T48" fmla="*/ 380 w 499"/>
                  <a:gd name="T49" fmla="*/ 173 h 602"/>
                  <a:gd name="T50" fmla="*/ 405 w 499"/>
                  <a:gd name="T51" fmla="*/ 165 h 602"/>
                  <a:gd name="T52" fmla="*/ 489 w 499"/>
                  <a:gd name="T53" fmla="*/ 102 h 602"/>
                  <a:gd name="T54" fmla="*/ 498 w 499"/>
                  <a:gd name="T55" fmla="*/ 86 h 602"/>
                  <a:gd name="T56" fmla="*/ 493 w 499"/>
                  <a:gd name="T57" fmla="*/ 68 h 602"/>
                  <a:gd name="T58" fmla="*/ 486 w 499"/>
                  <a:gd name="T59" fmla="*/ 59 h 602"/>
                  <a:gd name="T60" fmla="*/ 72 w 499"/>
                  <a:gd name="T61" fmla="*/ 170 h 602"/>
                  <a:gd name="T62" fmla="*/ 71 w 499"/>
                  <a:gd name="T63" fmla="*/ 161 h 602"/>
                  <a:gd name="T64" fmla="*/ 118 w 499"/>
                  <a:gd name="T65" fmla="*/ 77 h 602"/>
                  <a:gd name="T66" fmla="*/ 118 w 499"/>
                  <a:gd name="T67" fmla="*/ 208 h 602"/>
                  <a:gd name="T68" fmla="*/ 72 w 499"/>
                  <a:gd name="T69" fmla="*/ 170 h 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99" h="602">
                    <a:moveTo>
                      <a:pt x="486" y="59"/>
                    </a:moveTo>
                    <a:cubicBezTo>
                      <a:pt x="478" y="50"/>
                      <a:pt x="464" y="48"/>
                      <a:pt x="454" y="55"/>
                    </a:cubicBezTo>
                    <a:cubicBezTo>
                      <a:pt x="395" y="97"/>
                      <a:pt x="395" y="97"/>
                      <a:pt x="395" y="97"/>
                    </a:cubicBezTo>
                    <a:cubicBezTo>
                      <a:pt x="394" y="98"/>
                      <a:pt x="392" y="98"/>
                      <a:pt x="390" y="98"/>
                    </a:cubicBezTo>
                    <a:cubicBezTo>
                      <a:pt x="388" y="98"/>
                      <a:pt x="386" y="97"/>
                      <a:pt x="385" y="95"/>
                    </a:cubicBezTo>
                    <a:cubicBezTo>
                      <a:pt x="332" y="15"/>
                      <a:pt x="332" y="15"/>
                      <a:pt x="332" y="15"/>
                    </a:cubicBezTo>
                    <a:cubicBezTo>
                      <a:pt x="326" y="6"/>
                      <a:pt x="316" y="0"/>
                      <a:pt x="305" y="0"/>
                    </a:cubicBezTo>
                    <a:cubicBezTo>
                      <a:pt x="260" y="0"/>
                      <a:pt x="153" y="0"/>
                      <a:pt x="102" y="0"/>
                    </a:cubicBezTo>
                    <a:cubicBezTo>
                      <a:pt x="89" y="0"/>
                      <a:pt x="77" y="8"/>
                      <a:pt x="72" y="19"/>
                    </a:cubicBezTo>
                    <a:cubicBezTo>
                      <a:pt x="6" y="157"/>
                      <a:pt x="6" y="157"/>
                      <a:pt x="6" y="157"/>
                    </a:cubicBezTo>
                    <a:cubicBezTo>
                      <a:pt x="0" y="171"/>
                      <a:pt x="4" y="188"/>
                      <a:pt x="16" y="197"/>
                    </a:cubicBezTo>
                    <a:cubicBezTo>
                      <a:pt x="118" y="280"/>
                      <a:pt x="118" y="280"/>
                      <a:pt x="118" y="280"/>
                    </a:cubicBezTo>
                    <a:cubicBezTo>
                      <a:pt x="118" y="288"/>
                      <a:pt x="118" y="554"/>
                      <a:pt x="118" y="569"/>
                    </a:cubicBezTo>
                    <a:cubicBezTo>
                      <a:pt x="118" y="587"/>
                      <a:pt x="133" y="602"/>
                      <a:pt x="151" y="602"/>
                    </a:cubicBezTo>
                    <a:cubicBezTo>
                      <a:pt x="161" y="602"/>
                      <a:pt x="161" y="602"/>
                      <a:pt x="161" y="602"/>
                    </a:cubicBezTo>
                    <a:cubicBezTo>
                      <a:pt x="179" y="602"/>
                      <a:pt x="194" y="587"/>
                      <a:pt x="194" y="569"/>
                    </a:cubicBezTo>
                    <a:cubicBezTo>
                      <a:pt x="194" y="296"/>
                      <a:pt x="194" y="296"/>
                      <a:pt x="194" y="296"/>
                    </a:cubicBezTo>
                    <a:cubicBezTo>
                      <a:pt x="216" y="296"/>
                      <a:pt x="216" y="296"/>
                      <a:pt x="216" y="296"/>
                    </a:cubicBezTo>
                    <a:cubicBezTo>
                      <a:pt x="216" y="569"/>
                      <a:pt x="216" y="569"/>
                      <a:pt x="216" y="569"/>
                    </a:cubicBezTo>
                    <a:cubicBezTo>
                      <a:pt x="216" y="587"/>
                      <a:pt x="230" y="602"/>
                      <a:pt x="249" y="602"/>
                    </a:cubicBezTo>
                    <a:cubicBezTo>
                      <a:pt x="259" y="602"/>
                      <a:pt x="259" y="602"/>
                      <a:pt x="259" y="602"/>
                    </a:cubicBezTo>
                    <a:cubicBezTo>
                      <a:pt x="277" y="602"/>
                      <a:pt x="292" y="587"/>
                      <a:pt x="292" y="569"/>
                    </a:cubicBezTo>
                    <a:cubicBezTo>
                      <a:pt x="292" y="552"/>
                      <a:pt x="292" y="92"/>
                      <a:pt x="292" y="77"/>
                    </a:cubicBezTo>
                    <a:cubicBezTo>
                      <a:pt x="358" y="160"/>
                      <a:pt x="358" y="160"/>
                      <a:pt x="358" y="160"/>
                    </a:cubicBezTo>
                    <a:cubicBezTo>
                      <a:pt x="363" y="167"/>
                      <a:pt x="372" y="172"/>
                      <a:pt x="380" y="173"/>
                    </a:cubicBezTo>
                    <a:cubicBezTo>
                      <a:pt x="389" y="174"/>
                      <a:pt x="398" y="171"/>
                      <a:pt x="405" y="165"/>
                    </a:cubicBezTo>
                    <a:cubicBezTo>
                      <a:pt x="489" y="102"/>
                      <a:pt x="489" y="102"/>
                      <a:pt x="489" y="102"/>
                    </a:cubicBezTo>
                    <a:cubicBezTo>
                      <a:pt x="494" y="98"/>
                      <a:pt x="497" y="93"/>
                      <a:pt x="498" y="86"/>
                    </a:cubicBezTo>
                    <a:cubicBezTo>
                      <a:pt x="499" y="80"/>
                      <a:pt x="497" y="73"/>
                      <a:pt x="493" y="68"/>
                    </a:cubicBezTo>
                    <a:lnTo>
                      <a:pt x="486" y="59"/>
                    </a:lnTo>
                    <a:close/>
                    <a:moveTo>
                      <a:pt x="72" y="170"/>
                    </a:moveTo>
                    <a:cubicBezTo>
                      <a:pt x="70" y="168"/>
                      <a:pt x="69" y="164"/>
                      <a:pt x="71" y="161"/>
                    </a:cubicBezTo>
                    <a:cubicBezTo>
                      <a:pt x="118" y="77"/>
                      <a:pt x="118" y="77"/>
                      <a:pt x="118" y="77"/>
                    </a:cubicBezTo>
                    <a:cubicBezTo>
                      <a:pt x="118" y="208"/>
                      <a:pt x="118" y="208"/>
                      <a:pt x="118" y="208"/>
                    </a:cubicBezTo>
                    <a:lnTo>
                      <a:pt x="72" y="17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5" name="Oval 16"/>
              <p:cNvSpPr>
                <a:spLocks noChangeArrowheads="1"/>
              </p:cNvSpPr>
              <p:nvPr/>
            </p:nvSpPr>
            <p:spPr bwMode="auto">
              <a:xfrm>
                <a:off x="5056188" y="1958975"/>
                <a:ext cx="638175" cy="6381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21" name="Freeform 17"/>
            <p:cNvSpPr/>
            <p:nvPr/>
          </p:nvSpPr>
          <p:spPr bwMode="auto">
            <a:xfrm>
              <a:off x="7696979" y="2358357"/>
              <a:ext cx="227594" cy="853030"/>
            </a:xfrm>
            <a:custGeom>
              <a:avLst/>
              <a:gdLst>
                <a:gd name="T0" fmla="*/ 44 w 47"/>
                <a:gd name="T1" fmla="*/ 27 h 178"/>
                <a:gd name="T2" fmla="*/ 44 w 47"/>
                <a:gd name="T3" fmla="*/ 18 h 178"/>
                <a:gd name="T4" fmla="*/ 28 w 47"/>
                <a:gd name="T5" fmla="*/ 2 h 178"/>
                <a:gd name="T6" fmla="*/ 23 w 47"/>
                <a:gd name="T7" fmla="*/ 0 h 178"/>
                <a:gd name="T8" fmla="*/ 19 w 47"/>
                <a:gd name="T9" fmla="*/ 2 h 178"/>
                <a:gd name="T10" fmla="*/ 3 w 47"/>
                <a:gd name="T11" fmla="*/ 18 h 178"/>
                <a:gd name="T12" fmla="*/ 3 w 47"/>
                <a:gd name="T13" fmla="*/ 27 h 178"/>
                <a:gd name="T14" fmla="*/ 15 w 47"/>
                <a:gd name="T15" fmla="*/ 39 h 178"/>
                <a:gd name="T16" fmla="*/ 1 w 47"/>
                <a:gd name="T17" fmla="*/ 142 h 178"/>
                <a:gd name="T18" fmla="*/ 3 w 47"/>
                <a:gd name="T19" fmla="*/ 152 h 178"/>
                <a:gd name="T20" fmla="*/ 19 w 47"/>
                <a:gd name="T21" fmla="*/ 176 h 178"/>
                <a:gd name="T22" fmla="*/ 23 w 47"/>
                <a:gd name="T23" fmla="*/ 178 h 178"/>
                <a:gd name="T24" fmla="*/ 28 w 47"/>
                <a:gd name="T25" fmla="*/ 176 h 178"/>
                <a:gd name="T26" fmla="*/ 44 w 47"/>
                <a:gd name="T27" fmla="*/ 152 h 178"/>
                <a:gd name="T28" fmla="*/ 46 w 47"/>
                <a:gd name="T29" fmla="*/ 142 h 178"/>
                <a:gd name="T30" fmla="*/ 32 w 47"/>
                <a:gd name="T31" fmla="*/ 39 h 178"/>
                <a:gd name="T32" fmla="*/ 44 w 47"/>
                <a:gd name="T33" fmla="*/ 27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7" h="178">
                  <a:moveTo>
                    <a:pt x="44" y="27"/>
                  </a:moveTo>
                  <a:cubicBezTo>
                    <a:pt x="46" y="25"/>
                    <a:pt x="46" y="20"/>
                    <a:pt x="44" y="18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7" y="1"/>
                    <a:pt x="25" y="0"/>
                    <a:pt x="23" y="0"/>
                  </a:cubicBezTo>
                  <a:cubicBezTo>
                    <a:pt x="22" y="0"/>
                    <a:pt x="20" y="1"/>
                    <a:pt x="19" y="2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1" y="20"/>
                    <a:pt x="1" y="25"/>
                    <a:pt x="3" y="27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" y="142"/>
                    <a:pt x="1" y="142"/>
                    <a:pt x="1" y="142"/>
                  </a:cubicBezTo>
                  <a:cubicBezTo>
                    <a:pt x="0" y="145"/>
                    <a:pt x="1" y="149"/>
                    <a:pt x="3" y="152"/>
                  </a:cubicBezTo>
                  <a:cubicBezTo>
                    <a:pt x="19" y="176"/>
                    <a:pt x="19" y="176"/>
                    <a:pt x="19" y="176"/>
                  </a:cubicBezTo>
                  <a:cubicBezTo>
                    <a:pt x="20" y="177"/>
                    <a:pt x="22" y="178"/>
                    <a:pt x="23" y="178"/>
                  </a:cubicBezTo>
                  <a:cubicBezTo>
                    <a:pt x="25" y="178"/>
                    <a:pt x="27" y="177"/>
                    <a:pt x="28" y="176"/>
                  </a:cubicBezTo>
                  <a:cubicBezTo>
                    <a:pt x="44" y="152"/>
                    <a:pt x="44" y="152"/>
                    <a:pt x="44" y="152"/>
                  </a:cubicBezTo>
                  <a:cubicBezTo>
                    <a:pt x="46" y="149"/>
                    <a:pt x="47" y="145"/>
                    <a:pt x="46" y="142"/>
                  </a:cubicBezTo>
                  <a:cubicBezTo>
                    <a:pt x="32" y="39"/>
                    <a:pt x="32" y="39"/>
                    <a:pt x="32" y="39"/>
                  </a:cubicBezTo>
                  <a:lnTo>
                    <a:pt x="44" y="2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506949" y="2902022"/>
            <a:ext cx="2053642" cy="2899501"/>
            <a:chOff x="107261" y="1841401"/>
            <a:chExt cx="2378075" cy="3357563"/>
          </a:xfrm>
          <a:solidFill>
            <a:schemeClr val="accent2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grpSp>
          <p:nvGrpSpPr>
            <p:cNvPr id="27" name="组合 26"/>
            <p:cNvGrpSpPr/>
            <p:nvPr/>
          </p:nvGrpSpPr>
          <p:grpSpPr>
            <a:xfrm>
              <a:off x="107261" y="1841401"/>
              <a:ext cx="2378075" cy="3357563"/>
              <a:chOff x="4503738" y="1839913"/>
              <a:chExt cx="2378075" cy="3357563"/>
            </a:xfrm>
            <a:grpFill/>
          </p:grpSpPr>
          <p:sp>
            <p:nvSpPr>
              <p:cNvPr id="29" name="Rectangle 13"/>
              <p:cNvSpPr>
                <a:spLocks noChangeArrowheads="1"/>
              </p:cNvSpPr>
              <p:nvPr/>
            </p:nvSpPr>
            <p:spPr bwMode="auto">
              <a:xfrm>
                <a:off x="6418263" y="2303463"/>
                <a:ext cx="85725" cy="7524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0" name="Freeform 14"/>
              <p:cNvSpPr/>
              <p:nvPr/>
            </p:nvSpPr>
            <p:spPr bwMode="auto">
              <a:xfrm>
                <a:off x="6026150" y="1839913"/>
                <a:ext cx="855663" cy="587375"/>
              </a:xfrm>
              <a:custGeom>
                <a:avLst/>
                <a:gdLst>
                  <a:gd name="T0" fmla="*/ 201 w 201"/>
                  <a:gd name="T1" fmla="*/ 117 h 138"/>
                  <a:gd name="T2" fmla="*/ 179 w 201"/>
                  <a:gd name="T3" fmla="*/ 138 h 138"/>
                  <a:gd name="T4" fmla="*/ 22 w 201"/>
                  <a:gd name="T5" fmla="*/ 138 h 138"/>
                  <a:gd name="T6" fmla="*/ 0 w 201"/>
                  <a:gd name="T7" fmla="*/ 117 h 138"/>
                  <a:gd name="T8" fmla="*/ 0 w 201"/>
                  <a:gd name="T9" fmla="*/ 22 h 138"/>
                  <a:gd name="T10" fmla="*/ 22 w 201"/>
                  <a:gd name="T11" fmla="*/ 0 h 138"/>
                  <a:gd name="T12" fmla="*/ 179 w 201"/>
                  <a:gd name="T13" fmla="*/ 0 h 138"/>
                  <a:gd name="T14" fmla="*/ 201 w 201"/>
                  <a:gd name="T15" fmla="*/ 22 h 138"/>
                  <a:gd name="T16" fmla="*/ 201 w 201"/>
                  <a:gd name="T17" fmla="*/ 117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1" h="138">
                    <a:moveTo>
                      <a:pt x="201" y="117"/>
                    </a:moveTo>
                    <a:cubicBezTo>
                      <a:pt x="201" y="129"/>
                      <a:pt x="191" y="138"/>
                      <a:pt x="179" y="138"/>
                    </a:cubicBezTo>
                    <a:cubicBezTo>
                      <a:pt x="22" y="138"/>
                      <a:pt x="22" y="138"/>
                      <a:pt x="22" y="138"/>
                    </a:cubicBezTo>
                    <a:cubicBezTo>
                      <a:pt x="10" y="138"/>
                      <a:pt x="0" y="129"/>
                      <a:pt x="0" y="117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91" y="0"/>
                      <a:pt x="201" y="10"/>
                      <a:pt x="201" y="22"/>
                    </a:cubicBezTo>
                    <a:lnTo>
                      <a:pt x="201" y="1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4503738" y="2640013"/>
                <a:ext cx="2122488" cy="2557463"/>
              </a:xfrm>
              <a:custGeom>
                <a:avLst/>
                <a:gdLst>
                  <a:gd name="T0" fmla="*/ 486 w 499"/>
                  <a:gd name="T1" fmla="*/ 59 h 602"/>
                  <a:gd name="T2" fmla="*/ 454 w 499"/>
                  <a:gd name="T3" fmla="*/ 55 h 602"/>
                  <a:gd name="T4" fmla="*/ 395 w 499"/>
                  <a:gd name="T5" fmla="*/ 97 h 602"/>
                  <a:gd name="T6" fmla="*/ 390 w 499"/>
                  <a:gd name="T7" fmla="*/ 98 h 602"/>
                  <a:gd name="T8" fmla="*/ 385 w 499"/>
                  <a:gd name="T9" fmla="*/ 95 h 602"/>
                  <a:gd name="T10" fmla="*/ 332 w 499"/>
                  <a:gd name="T11" fmla="*/ 15 h 602"/>
                  <a:gd name="T12" fmla="*/ 305 w 499"/>
                  <a:gd name="T13" fmla="*/ 0 h 602"/>
                  <a:gd name="T14" fmla="*/ 102 w 499"/>
                  <a:gd name="T15" fmla="*/ 0 h 602"/>
                  <a:gd name="T16" fmla="*/ 72 w 499"/>
                  <a:gd name="T17" fmla="*/ 19 h 602"/>
                  <a:gd name="T18" fmla="*/ 6 w 499"/>
                  <a:gd name="T19" fmla="*/ 157 h 602"/>
                  <a:gd name="T20" fmla="*/ 16 w 499"/>
                  <a:gd name="T21" fmla="*/ 197 h 602"/>
                  <a:gd name="T22" fmla="*/ 118 w 499"/>
                  <a:gd name="T23" fmla="*/ 280 h 602"/>
                  <a:gd name="T24" fmla="*/ 118 w 499"/>
                  <a:gd name="T25" fmla="*/ 569 h 602"/>
                  <a:gd name="T26" fmla="*/ 151 w 499"/>
                  <a:gd name="T27" fmla="*/ 602 h 602"/>
                  <a:gd name="T28" fmla="*/ 161 w 499"/>
                  <a:gd name="T29" fmla="*/ 602 h 602"/>
                  <a:gd name="T30" fmla="*/ 194 w 499"/>
                  <a:gd name="T31" fmla="*/ 569 h 602"/>
                  <a:gd name="T32" fmla="*/ 194 w 499"/>
                  <a:gd name="T33" fmla="*/ 296 h 602"/>
                  <a:gd name="T34" fmla="*/ 216 w 499"/>
                  <a:gd name="T35" fmla="*/ 296 h 602"/>
                  <a:gd name="T36" fmla="*/ 216 w 499"/>
                  <a:gd name="T37" fmla="*/ 569 h 602"/>
                  <a:gd name="T38" fmla="*/ 249 w 499"/>
                  <a:gd name="T39" fmla="*/ 602 h 602"/>
                  <a:gd name="T40" fmla="*/ 259 w 499"/>
                  <a:gd name="T41" fmla="*/ 602 h 602"/>
                  <a:gd name="T42" fmla="*/ 292 w 499"/>
                  <a:gd name="T43" fmla="*/ 569 h 602"/>
                  <a:gd name="T44" fmla="*/ 292 w 499"/>
                  <a:gd name="T45" fmla="*/ 77 h 602"/>
                  <a:gd name="T46" fmla="*/ 358 w 499"/>
                  <a:gd name="T47" fmla="*/ 160 h 602"/>
                  <a:gd name="T48" fmla="*/ 380 w 499"/>
                  <a:gd name="T49" fmla="*/ 173 h 602"/>
                  <a:gd name="T50" fmla="*/ 405 w 499"/>
                  <a:gd name="T51" fmla="*/ 165 h 602"/>
                  <a:gd name="T52" fmla="*/ 489 w 499"/>
                  <a:gd name="T53" fmla="*/ 102 h 602"/>
                  <a:gd name="T54" fmla="*/ 498 w 499"/>
                  <a:gd name="T55" fmla="*/ 86 h 602"/>
                  <a:gd name="T56" fmla="*/ 493 w 499"/>
                  <a:gd name="T57" fmla="*/ 68 h 602"/>
                  <a:gd name="T58" fmla="*/ 486 w 499"/>
                  <a:gd name="T59" fmla="*/ 59 h 602"/>
                  <a:gd name="T60" fmla="*/ 72 w 499"/>
                  <a:gd name="T61" fmla="*/ 170 h 602"/>
                  <a:gd name="T62" fmla="*/ 71 w 499"/>
                  <a:gd name="T63" fmla="*/ 161 h 602"/>
                  <a:gd name="T64" fmla="*/ 118 w 499"/>
                  <a:gd name="T65" fmla="*/ 77 h 602"/>
                  <a:gd name="T66" fmla="*/ 118 w 499"/>
                  <a:gd name="T67" fmla="*/ 208 h 602"/>
                  <a:gd name="T68" fmla="*/ 72 w 499"/>
                  <a:gd name="T69" fmla="*/ 170 h 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99" h="602">
                    <a:moveTo>
                      <a:pt x="486" y="59"/>
                    </a:moveTo>
                    <a:cubicBezTo>
                      <a:pt x="478" y="50"/>
                      <a:pt x="464" y="48"/>
                      <a:pt x="454" y="55"/>
                    </a:cubicBezTo>
                    <a:cubicBezTo>
                      <a:pt x="395" y="97"/>
                      <a:pt x="395" y="97"/>
                      <a:pt x="395" y="97"/>
                    </a:cubicBezTo>
                    <a:cubicBezTo>
                      <a:pt x="394" y="98"/>
                      <a:pt x="392" y="98"/>
                      <a:pt x="390" y="98"/>
                    </a:cubicBezTo>
                    <a:cubicBezTo>
                      <a:pt x="388" y="98"/>
                      <a:pt x="386" y="97"/>
                      <a:pt x="385" y="95"/>
                    </a:cubicBezTo>
                    <a:cubicBezTo>
                      <a:pt x="332" y="15"/>
                      <a:pt x="332" y="15"/>
                      <a:pt x="332" y="15"/>
                    </a:cubicBezTo>
                    <a:cubicBezTo>
                      <a:pt x="326" y="6"/>
                      <a:pt x="316" y="0"/>
                      <a:pt x="305" y="0"/>
                    </a:cubicBezTo>
                    <a:cubicBezTo>
                      <a:pt x="260" y="0"/>
                      <a:pt x="153" y="0"/>
                      <a:pt x="102" y="0"/>
                    </a:cubicBezTo>
                    <a:cubicBezTo>
                      <a:pt x="89" y="0"/>
                      <a:pt x="77" y="8"/>
                      <a:pt x="72" y="19"/>
                    </a:cubicBezTo>
                    <a:cubicBezTo>
                      <a:pt x="6" y="157"/>
                      <a:pt x="6" y="157"/>
                      <a:pt x="6" y="157"/>
                    </a:cubicBezTo>
                    <a:cubicBezTo>
                      <a:pt x="0" y="171"/>
                      <a:pt x="4" y="188"/>
                      <a:pt x="16" y="197"/>
                    </a:cubicBezTo>
                    <a:cubicBezTo>
                      <a:pt x="118" y="280"/>
                      <a:pt x="118" y="280"/>
                      <a:pt x="118" y="280"/>
                    </a:cubicBezTo>
                    <a:cubicBezTo>
                      <a:pt x="118" y="288"/>
                      <a:pt x="118" y="554"/>
                      <a:pt x="118" y="569"/>
                    </a:cubicBezTo>
                    <a:cubicBezTo>
                      <a:pt x="118" y="587"/>
                      <a:pt x="133" y="602"/>
                      <a:pt x="151" y="602"/>
                    </a:cubicBezTo>
                    <a:cubicBezTo>
                      <a:pt x="161" y="602"/>
                      <a:pt x="161" y="602"/>
                      <a:pt x="161" y="602"/>
                    </a:cubicBezTo>
                    <a:cubicBezTo>
                      <a:pt x="179" y="602"/>
                      <a:pt x="194" y="587"/>
                      <a:pt x="194" y="569"/>
                    </a:cubicBezTo>
                    <a:cubicBezTo>
                      <a:pt x="194" y="296"/>
                      <a:pt x="194" y="296"/>
                      <a:pt x="194" y="296"/>
                    </a:cubicBezTo>
                    <a:cubicBezTo>
                      <a:pt x="216" y="296"/>
                      <a:pt x="216" y="296"/>
                      <a:pt x="216" y="296"/>
                    </a:cubicBezTo>
                    <a:cubicBezTo>
                      <a:pt x="216" y="569"/>
                      <a:pt x="216" y="569"/>
                      <a:pt x="216" y="569"/>
                    </a:cubicBezTo>
                    <a:cubicBezTo>
                      <a:pt x="216" y="587"/>
                      <a:pt x="230" y="602"/>
                      <a:pt x="249" y="602"/>
                    </a:cubicBezTo>
                    <a:cubicBezTo>
                      <a:pt x="259" y="602"/>
                      <a:pt x="259" y="602"/>
                      <a:pt x="259" y="602"/>
                    </a:cubicBezTo>
                    <a:cubicBezTo>
                      <a:pt x="277" y="602"/>
                      <a:pt x="292" y="587"/>
                      <a:pt x="292" y="569"/>
                    </a:cubicBezTo>
                    <a:cubicBezTo>
                      <a:pt x="292" y="552"/>
                      <a:pt x="292" y="92"/>
                      <a:pt x="292" y="77"/>
                    </a:cubicBezTo>
                    <a:cubicBezTo>
                      <a:pt x="358" y="160"/>
                      <a:pt x="358" y="160"/>
                      <a:pt x="358" y="160"/>
                    </a:cubicBezTo>
                    <a:cubicBezTo>
                      <a:pt x="363" y="167"/>
                      <a:pt x="372" y="172"/>
                      <a:pt x="380" y="173"/>
                    </a:cubicBezTo>
                    <a:cubicBezTo>
                      <a:pt x="389" y="174"/>
                      <a:pt x="398" y="171"/>
                      <a:pt x="405" y="165"/>
                    </a:cubicBezTo>
                    <a:cubicBezTo>
                      <a:pt x="489" y="102"/>
                      <a:pt x="489" y="102"/>
                      <a:pt x="489" y="102"/>
                    </a:cubicBezTo>
                    <a:cubicBezTo>
                      <a:pt x="494" y="98"/>
                      <a:pt x="497" y="93"/>
                      <a:pt x="498" y="86"/>
                    </a:cubicBezTo>
                    <a:cubicBezTo>
                      <a:pt x="499" y="80"/>
                      <a:pt x="497" y="73"/>
                      <a:pt x="493" y="68"/>
                    </a:cubicBezTo>
                    <a:lnTo>
                      <a:pt x="486" y="59"/>
                    </a:lnTo>
                    <a:close/>
                    <a:moveTo>
                      <a:pt x="72" y="170"/>
                    </a:moveTo>
                    <a:cubicBezTo>
                      <a:pt x="70" y="168"/>
                      <a:pt x="69" y="164"/>
                      <a:pt x="71" y="161"/>
                    </a:cubicBezTo>
                    <a:cubicBezTo>
                      <a:pt x="118" y="77"/>
                      <a:pt x="118" y="77"/>
                      <a:pt x="118" y="77"/>
                    </a:cubicBezTo>
                    <a:cubicBezTo>
                      <a:pt x="118" y="208"/>
                      <a:pt x="118" y="208"/>
                      <a:pt x="118" y="208"/>
                    </a:cubicBezTo>
                    <a:lnTo>
                      <a:pt x="72" y="17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2" name="Oval 16"/>
              <p:cNvSpPr>
                <a:spLocks noChangeArrowheads="1"/>
              </p:cNvSpPr>
              <p:nvPr/>
            </p:nvSpPr>
            <p:spPr bwMode="auto">
              <a:xfrm>
                <a:off x="5056188" y="1958975"/>
                <a:ext cx="638175" cy="6381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28" name="Freeform 17"/>
            <p:cNvSpPr/>
            <p:nvPr/>
          </p:nvSpPr>
          <p:spPr bwMode="auto">
            <a:xfrm>
              <a:off x="867673" y="2679601"/>
              <a:ext cx="201613" cy="755650"/>
            </a:xfrm>
            <a:custGeom>
              <a:avLst/>
              <a:gdLst>
                <a:gd name="T0" fmla="*/ 44 w 47"/>
                <a:gd name="T1" fmla="*/ 27 h 178"/>
                <a:gd name="T2" fmla="*/ 44 w 47"/>
                <a:gd name="T3" fmla="*/ 18 h 178"/>
                <a:gd name="T4" fmla="*/ 28 w 47"/>
                <a:gd name="T5" fmla="*/ 2 h 178"/>
                <a:gd name="T6" fmla="*/ 23 w 47"/>
                <a:gd name="T7" fmla="*/ 0 h 178"/>
                <a:gd name="T8" fmla="*/ 19 w 47"/>
                <a:gd name="T9" fmla="*/ 2 h 178"/>
                <a:gd name="T10" fmla="*/ 3 w 47"/>
                <a:gd name="T11" fmla="*/ 18 h 178"/>
                <a:gd name="T12" fmla="*/ 3 w 47"/>
                <a:gd name="T13" fmla="*/ 27 h 178"/>
                <a:gd name="T14" fmla="*/ 15 w 47"/>
                <a:gd name="T15" fmla="*/ 39 h 178"/>
                <a:gd name="T16" fmla="*/ 1 w 47"/>
                <a:gd name="T17" fmla="*/ 142 h 178"/>
                <a:gd name="T18" fmla="*/ 3 w 47"/>
                <a:gd name="T19" fmla="*/ 152 h 178"/>
                <a:gd name="T20" fmla="*/ 19 w 47"/>
                <a:gd name="T21" fmla="*/ 176 h 178"/>
                <a:gd name="T22" fmla="*/ 23 w 47"/>
                <a:gd name="T23" fmla="*/ 178 h 178"/>
                <a:gd name="T24" fmla="*/ 28 w 47"/>
                <a:gd name="T25" fmla="*/ 176 h 178"/>
                <a:gd name="T26" fmla="*/ 44 w 47"/>
                <a:gd name="T27" fmla="*/ 152 h 178"/>
                <a:gd name="T28" fmla="*/ 46 w 47"/>
                <a:gd name="T29" fmla="*/ 142 h 178"/>
                <a:gd name="T30" fmla="*/ 32 w 47"/>
                <a:gd name="T31" fmla="*/ 39 h 178"/>
                <a:gd name="T32" fmla="*/ 44 w 47"/>
                <a:gd name="T33" fmla="*/ 27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7" h="178">
                  <a:moveTo>
                    <a:pt x="44" y="27"/>
                  </a:moveTo>
                  <a:cubicBezTo>
                    <a:pt x="46" y="25"/>
                    <a:pt x="46" y="20"/>
                    <a:pt x="44" y="18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7" y="1"/>
                    <a:pt x="25" y="0"/>
                    <a:pt x="23" y="0"/>
                  </a:cubicBezTo>
                  <a:cubicBezTo>
                    <a:pt x="22" y="0"/>
                    <a:pt x="20" y="1"/>
                    <a:pt x="19" y="2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1" y="20"/>
                    <a:pt x="1" y="25"/>
                    <a:pt x="3" y="27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" y="142"/>
                    <a:pt x="1" y="142"/>
                    <a:pt x="1" y="142"/>
                  </a:cubicBezTo>
                  <a:cubicBezTo>
                    <a:pt x="0" y="145"/>
                    <a:pt x="1" y="149"/>
                    <a:pt x="3" y="152"/>
                  </a:cubicBezTo>
                  <a:cubicBezTo>
                    <a:pt x="19" y="176"/>
                    <a:pt x="19" y="176"/>
                    <a:pt x="19" y="176"/>
                  </a:cubicBezTo>
                  <a:cubicBezTo>
                    <a:pt x="20" y="177"/>
                    <a:pt x="22" y="178"/>
                    <a:pt x="23" y="178"/>
                  </a:cubicBezTo>
                  <a:cubicBezTo>
                    <a:pt x="25" y="178"/>
                    <a:pt x="27" y="177"/>
                    <a:pt x="28" y="176"/>
                  </a:cubicBezTo>
                  <a:cubicBezTo>
                    <a:pt x="44" y="152"/>
                    <a:pt x="44" y="152"/>
                    <a:pt x="44" y="152"/>
                  </a:cubicBezTo>
                  <a:cubicBezTo>
                    <a:pt x="46" y="149"/>
                    <a:pt x="47" y="145"/>
                    <a:pt x="46" y="142"/>
                  </a:cubicBezTo>
                  <a:cubicBezTo>
                    <a:pt x="32" y="39"/>
                    <a:pt x="32" y="39"/>
                    <a:pt x="32" y="39"/>
                  </a:cubicBezTo>
                  <a:lnTo>
                    <a:pt x="44" y="2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 flipH="1">
            <a:off x="4755900" y="3260086"/>
            <a:ext cx="1801940" cy="2544128"/>
            <a:chOff x="2839615" y="1841401"/>
            <a:chExt cx="2378075" cy="3357563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grpSp>
          <p:nvGrpSpPr>
            <p:cNvPr id="34" name="组合 33"/>
            <p:cNvGrpSpPr/>
            <p:nvPr/>
          </p:nvGrpSpPr>
          <p:grpSpPr>
            <a:xfrm>
              <a:off x="2839615" y="1841401"/>
              <a:ext cx="2378075" cy="3357563"/>
              <a:chOff x="4503738" y="1839913"/>
              <a:chExt cx="2378075" cy="3357563"/>
            </a:xfrm>
            <a:solidFill>
              <a:schemeClr val="accent1"/>
            </a:solidFill>
          </p:grpSpPr>
          <p:sp>
            <p:nvSpPr>
              <p:cNvPr id="36" name="Rectangle 13"/>
              <p:cNvSpPr>
                <a:spLocks noChangeArrowheads="1"/>
              </p:cNvSpPr>
              <p:nvPr/>
            </p:nvSpPr>
            <p:spPr bwMode="auto">
              <a:xfrm>
                <a:off x="6418263" y="2303463"/>
                <a:ext cx="85725" cy="7524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7" name="Freeform 14"/>
              <p:cNvSpPr/>
              <p:nvPr/>
            </p:nvSpPr>
            <p:spPr bwMode="auto">
              <a:xfrm>
                <a:off x="6026150" y="1839913"/>
                <a:ext cx="855663" cy="587375"/>
              </a:xfrm>
              <a:custGeom>
                <a:avLst/>
                <a:gdLst>
                  <a:gd name="T0" fmla="*/ 201 w 201"/>
                  <a:gd name="T1" fmla="*/ 117 h 138"/>
                  <a:gd name="T2" fmla="*/ 179 w 201"/>
                  <a:gd name="T3" fmla="*/ 138 h 138"/>
                  <a:gd name="T4" fmla="*/ 22 w 201"/>
                  <a:gd name="T5" fmla="*/ 138 h 138"/>
                  <a:gd name="T6" fmla="*/ 0 w 201"/>
                  <a:gd name="T7" fmla="*/ 117 h 138"/>
                  <a:gd name="T8" fmla="*/ 0 w 201"/>
                  <a:gd name="T9" fmla="*/ 22 h 138"/>
                  <a:gd name="T10" fmla="*/ 22 w 201"/>
                  <a:gd name="T11" fmla="*/ 0 h 138"/>
                  <a:gd name="T12" fmla="*/ 179 w 201"/>
                  <a:gd name="T13" fmla="*/ 0 h 138"/>
                  <a:gd name="T14" fmla="*/ 201 w 201"/>
                  <a:gd name="T15" fmla="*/ 22 h 138"/>
                  <a:gd name="T16" fmla="*/ 201 w 201"/>
                  <a:gd name="T17" fmla="*/ 117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1" h="138">
                    <a:moveTo>
                      <a:pt x="201" y="117"/>
                    </a:moveTo>
                    <a:cubicBezTo>
                      <a:pt x="201" y="129"/>
                      <a:pt x="191" y="138"/>
                      <a:pt x="179" y="138"/>
                    </a:cubicBezTo>
                    <a:cubicBezTo>
                      <a:pt x="22" y="138"/>
                      <a:pt x="22" y="138"/>
                      <a:pt x="22" y="138"/>
                    </a:cubicBezTo>
                    <a:cubicBezTo>
                      <a:pt x="10" y="138"/>
                      <a:pt x="0" y="129"/>
                      <a:pt x="0" y="117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91" y="0"/>
                      <a:pt x="201" y="10"/>
                      <a:pt x="201" y="22"/>
                    </a:cubicBezTo>
                    <a:lnTo>
                      <a:pt x="201" y="1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8" name="Freeform 15"/>
              <p:cNvSpPr>
                <a:spLocks noEditPoints="1"/>
              </p:cNvSpPr>
              <p:nvPr/>
            </p:nvSpPr>
            <p:spPr bwMode="auto">
              <a:xfrm>
                <a:off x="4503738" y="2640013"/>
                <a:ext cx="2122488" cy="2557463"/>
              </a:xfrm>
              <a:custGeom>
                <a:avLst/>
                <a:gdLst>
                  <a:gd name="T0" fmla="*/ 486 w 499"/>
                  <a:gd name="T1" fmla="*/ 59 h 602"/>
                  <a:gd name="T2" fmla="*/ 454 w 499"/>
                  <a:gd name="T3" fmla="*/ 55 h 602"/>
                  <a:gd name="T4" fmla="*/ 395 w 499"/>
                  <a:gd name="T5" fmla="*/ 97 h 602"/>
                  <a:gd name="T6" fmla="*/ 390 w 499"/>
                  <a:gd name="T7" fmla="*/ 98 h 602"/>
                  <a:gd name="T8" fmla="*/ 385 w 499"/>
                  <a:gd name="T9" fmla="*/ 95 h 602"/>
                  <a:gd name="T10" fmla="*/ 332 w 499"/>
                  <a:gd name="T11" fmla="*/ 15 h 602"/>
                  <a:gd name="T12" fmla="*/ 305 w 499"/>
                  <a:gd name="T13" fmla="*/ 0 h 602"/>
                  <a:gd name="T14" fmla="*/ 102 w 499"/>
                  <a:gd name="T15" fmla="*/ 0 h 602"/>
                  <a:gd name="T16" fmla="*/ 72 w 499"/>
                  <a:gd name="T17" fmla="*/ 19 h 602"/>
                  <a:gd name="T18" fmla="*/ 6 w 499"/>
                  <a:gd name="T19" fmla="*/ 157 h 602"/>
                  <a:gd name="T20" fmla="*/ 16 w 499"/>
                  <a:gd name="T21" fmla="*/ 197 h 602"/>
                  <a:gd name="T22" fmla="*/ 118 w 499"/>
                  <a:gd name="T23" fmla="*/ 280 h 602"/>
                  <a:gd name="T24" fmla="*/ 118 w 499"/>
                  <a:gd name="T25" fmla="*/ 569 h 602"/>
                  <a:gd name="T26" fmla="*/ 151 w 499"/>
                  <a:gd name="T27" fmla="*/ 602 h 602"/>
                  <a:gd name="T28" fmla="*/ 161 w 499"/>
                  <a:gd name="T29" fmla="*/ 602 h 602"/>
                  <a:gd name="T30" fmla="*/ 194 w 499"/>
                  <a:gd name="T31" fmla="*/ 569 h 602"/>
                  <a:gd name="T32" fmla="*/ 194 w 499"/>
                  <a:gd name="T33" fmla="*/ 296 h 602"/>
                  <a:gd name="T34" fmla="*/ 216 w 499"/>
                  <a:gd name="T35" fmla="*/ 296 h 602"/>
                  <a:gd name="T36" fmla="*/ 216 w 499"/>
                  <a:gd name="T37" fmla="*/ 569 h 602"/>
                  <a:gd name="T38" fmla="*/ 249 w 499"/>
                  <a:gd name="T39" fmla="*/ 602 h 602"/>
                  <a:gd name="T40" fmla="*/ 259 w 499"/>
                  <a:gd name="T41" fmla="*/ 602 h 602"/>
                  <a:gd name="T42" fmla="*/ 292 w 499"/>
                  <a:gd name="T43" fmla="*/ 569 h 602"/>
                  <a:gd name="T44" fmla="*/ 292 w 499"/>
                  <a:gd name="T45" fmla="*/ 77 h 602"/>
                  <a:gd name="T46" fmla="*/ 358 w 499"/>
                  <a:gd name="T47" fmla="*/ 160 h 602"/>
                  <a:gd name="T48" fmla="*/ 380 w 499"/>
                  <a:gd name="T49" fmla="*/ 173 h 602"/>
                  <a:gd name="T50" fmla="*/ 405 w 499"/>
                  <a:gd name="T51" fmla="*/ 165 h 602"/>
                  <a:gd name="T52" fmla="*/ 489 w 499"/>
                  <a:gd name="T53" fmla="*/ 102 h 602"/>
                  <a:gd name="T54" fmla="*/ 498 w 499"/>
                  <a:gd name="T55" fmla="*/ 86 h 602"/>
                  <a:gd name="T56" fmla="*/ 493 w 499"/>
                  <a:gd name="T57" fmla="*/ 68 h 602"/>
                  <a:gd name="T58" fmla="*/ 486 w 499"/>
                  <a:gd name="T59" fmla="*/ 59 h 602"/>
                  <a:gd name="T60" fmla="*/ 72 w 499"/>
                  <a:gd name="T61" fmla="*/ 170 h 602"/>
                  <a:gd name="T62" fmla="*/ 71 w 499"/>
                  <a:gd name="T63" fmla="*/ 161 h 602"/>
                  <a:gd name="T64" fmla="*/ 118 w 499"/>
                  <a:gd name="T65" fmla="*/ 77 h 602"/>
                  <a:gd name="T66" fmla="*/ 118 w 499"/>
                  <a:gd name="T67" fmla="*/ 208 h 602"/>
                  <a:gd name="T68" fmla="*/ 72 w 499"/>
                  <a:gd name="T69" fmla="*/ 170 h 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99" h="602">
                    <a:moveTo>
                      <a:pt x="486" y="59"/>
                    </a:moveTo>
                    <a:cubicBezTo>
                      <a:pt x="478" y="50"/>
                      <a:pt x="464" y="48"/>
                      <a:pt x="454" y="55"/>
                    </a:cubicBezTo>
                    <a:cubicBezTo>
                      <a:pt x="395" y="97"/>
                      <a:pt x="395" y="97"/>
                      <a:pt x="395" y="97"/>
                    </a:cubicBezTo>
                    <a:cubicBezTo>
                      <a:pt x="394" y="98"/>
                      <a:pt x="392" y="98"/>
                      <a:pt x="390" y="98"/>
                    </a:cubicBezTo>
                    <a:cubicBezTo>
                      <a:pt x="388" y="98"/>
                      <a:pt x="386" y="97"/>
                      <a:pt x="385" y="95"/>
                    </a:cubicBezTo>
                    <a:cubicBezTo>
                      <a:pt x="332" y="15"/>
                      <a:pt x="332" y="15"/>
                      <a:pt x="332" y="15"/>
                    </a:cubicBezTo>
                    <a:cubicBezTo>
                      <a:pt x="326" y="6"/>
                      <a:pt x="316" y="0"/>
                      <a:pt x="305" y="0"/>
                    </a:cubicBezTo>
                    <a:cubicBezTo>
                      <a:pt x="260" y="0"/>
                      <a:pt x="153" y="0"/>
                      <a:pt x="102" y="0"/>
                    </a:cubicBezTo>
                    <a:cubicBezTo>
                      <a:pt x="89" y="0"/>
                      <a:pt x="77" y="8"/>
                      <a:pt x="72" y="19"/>
                    </a:cubicBezTo>
                    <a:cubicBezTo>
                      <a:pt x="6" y="157"/>
                      <a:pt x="6" y="157"/>
                      <a:pt x="6" y="157"/>
                    </a:cubicBezTo>
                    <a:cubicBezTo>
                      <a:pt x="0" y="171"/>
                      <a:pt x="4" y="188"/>
                      <a:pt x="16" y="197"/>
                    </a:cubicBezTo>
                    <a:cubicBezTo>
                      <a:pt x="118" y="280"/>
                      <a:pt x="118" y="280"/>
                      <a:pt x="118" y="280"/>
                    </a:cubicBezTo>
                    <a:cubicBezTo>
                      <a:pt x="118" y="288"/>
                      <a:pt x="118" y="554"/>
                      <a:pt x="118" y="569"/>
                    </a:cubicBezTo>
                    <a:cubicBezTo>
                      <a:pt x="118" y="587"/>
                      <a:pt x="133" y="602"/>
                      <a:pt x="151" y="602"/>
                    </a:cubicBezTo>
                    <a:cubicBezTo>
                      <a:pt x="161" y="602"/>
                      <a:pt x="161" y="602"/>
                      <a:pt x="161" y="602"/>
                    </a:cubicBezTo>
                    <a:cubicBezTo>
                      <a:pt x="179" y="602"/>
                      <a:pt x="194" y="587"/>
                      <a:pt x="194" y="569"/>
                    </a:cubicBezTo>
                    <a:cubicBezTo>
                      <a:pt x="194" y="296"/>
                      <a:pt x="194" y="296"/>
                      <a:pt x="194" y="296"/>
                    </a:cubicBezTo>
                    <a:cubicBezTo>
                      <a:pt x="216" y="296"/>
                      <a:pt x="216" y="296"/>
                      <a:pt x="216" y="296"/>
                    </a:cubicBezTo>
                    <a:cubicBezTo>
                      <a:pt x="216" y="569"/>
                      <a:pt x="216" y="569"/>
                      <a:pt x="216" y="569"/>
                    </a:cubicBezTo>
                    <a:cubicBezTo>
                      <a:pt x="216" y="587"/>
                      <a:pt x="230" y="602"/>
                      <a:pt x="249" y="602"/>
                    </a:cubicBezTo>
                    <a:cubicBezTo>
                      <a:pt x="259" y="602"/>
                      <a:pt x="259" y="602"/>
                      <a:pt x="259" y="602"/>
                    </a:cubicBezTo>
                    <a:cubicBezTo>
                      <a:pt x="277" y="602"/>
                      <a:pt x="292" y="587"/>
                      <a:pt x="292" y="569"/>
                    </a:cubicBezTo>
                    <a:cubicBezTo>
                      <a:pt x="292" y="552"/>
                      <a:pt x="292" y="92"/>
                      <a:pt x="292" y="77"/>
                    </a:cubicBezTo>
                    <a:cubicBezTo>
                      <a:pt x="358" y="160"/>
                      <a:pt x="358" y="160"/>
                      <a:pt x="358" y="160"/>
                    </a:cubicBezTo>
                    <a:cubicBezTo>
                      <a:pt x="363" y="167"/>
                      <a:pt x="372" y="172"/>
                      <a:pt x="380" y="173"/>
                    </a:cubicBezTo>
                    <a:cubicBezTo>
                      <a:pt x="389" y="174"/>
                      <a:pt x="398" y="171"/>
                      <a:pt x="405" y="165"/>
                    </a:cubicBezTo>
                    <a:cubicBezTo>
                      <a:pt x="489" y="102"/>
                      <a:pt x="489" y="102"/>
                      <a:pt x="489" y="102"/>
                    </a:cubicBezTo>
                    <a:cubicBezTo>
                      <a:pt x="494" y="98"/>
                      <a:pt x="497" y="93"/>
                      <a:pt x="498" y="86"/>
                    </a:cubicBezTo>
                    <a:cubicBezTo>
                      <a:pt x="499" y="80"/>
                      <a:pt x="497" y="73"/>
                      <a:pt x="493" y="68"/>
                    </a:cubicBezTo>
                    <a:lnTo>
                      <a:pt x="486" y="59"/>
                    </a:lnTo>
                    <a:close/>
                    <a:moveTo>
                      <a:pt x="72" y="170"/>
                    </a:moveTo>
                    <a:cubicBezTo>
                      <a:pt x="70" y="168"/>
                      <a:pt x="69" y="164"/>
                      <a:pt x="71" y="161"/>
                    </a:cubicBezTo>
                    <a:cubicBezTo>
                      <a:pt x="118" y="77"/>
                      <a:pt x="118" y="77"/>
                      <a:pt x="118" y="77"/>
                    </a:cubicBezTo>
                    <a:cubicBezTo>
                      <a:pt x="118" y="208"/>
                      <a:pt x="118" y="208"/>
                      <a:pt x="118" y="208"/>
                    </a:cubicBezTo>
                    <a:lnTo>
                      <a:pt x="72" y="17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9" name="Oval 16"/>
              <p:cNvSpPr>
                <a:spLocks noChangeArrowheads="1"/>
              </p:cNvSpPr>
              <p:nvPr/>
            </p:nvSpPr>
            <p:spPr bwMode="auto">
              <a:xfrm>
                <a:off x="5056188" y="1958975"/>
                <a:ext cx="638175" cy="6381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35" name="Freeform 17"/>
            <p:cNvSpPr/>
            <p:nvPr/>
          </p:nvSpPr>
          <p:spPr bwMode="auto">
            <a:xfrm>
              <a:off x="3600027" y="2679601"/>
              <a:ext cx="201613" cy="755650"/>
            </a:xfrm>
            <a:custGeom>
              <a:avLst/>
              <a:gdLst>
                <a:gd name="T0" fmla="*/ 44 w 47"/>
                <a:gd name="T1" fmla="*/ 27 h 178"/>
                <a:gd name="T2" fmla="*/ 44 w 47"/>
                <a:gd name="T3" fmla="*/ 18 h 178"/>
                <a:gd name="T4" fmla="*/ 28 w 47"/>
                <a:gd name="T5" fmla="*/ 2 h 178"/>
                <a:gd name="T6" fmla="*/ 23 w 47"/>
                <a:gd name="T7" fmla="*/ 0 h 178"/>
                <a:gd name="T8" fmla="*/ 19 w 47"/>
                <a:gd name="T9" fmla="*/ 2 h 178"/>
                <a:gd name="T10" fmla="*/ 3 w 47"/>
                <a:gd name="T11" fmla="*/ 18 h 178"/>
                <a:gd name="T12" fmla="*/ 3 w 47"/>
                <a:gd name="T13" fmla="*/ 27 h 178"/>
                <a:gd name="T14" fmla="*/ 15 w 47"/>
                <a:gd name="T15" fmla="*/ 39 h 178"/>
                <a:gd name="T16" fmla="*/ 1 w 47"/>
                <a:gd name="T17" fmla="*/ 142 h 178"/>
                <a:gd name="T18" fmla="*/ 3 w 47"/>
                <a:gd name="T19" fmla="*/ 152 h 178"/>
                <a:gd name="T20" fmla="*/ 19 w 47"/>
                <a:gd name="T21" fmla="*/ 176 h 178"/>
                <a:gd name="T22" fmla="*/ 23 w 47"/>
                <a:gd name="T23" fmla="*/ 178 h 178"/>
                <a:gd name="T24" fmla="*/ 28 w 47"/>
                <a:gd name="T25" fmla="*/ 176 h 178"/>
                <a:gd name="T26" fmla="*/ 44 w 47"/>
                <a:gd name="T27" fmla="*/ 152 h 178"/>
                <a:gd name="T28" fmla="*/ 46 w 47"/>
                <a:gd name="T29" fmla="*/ 142 h 178"/>
                <a:gd name="T30" fmla="*/ 32 w 47"/>
                <a:gd name="T31" fmla="*/ 39 h 178"/>
                <a:gd name="T32" fmla="*/ 44 w 47"/>
                <a:gd name="T33" fmla="*/ 27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7" h="178">
                  <a:moveTo>
                    <a:pt x="44" y="27"/>
                  </a:moveTo>
                  <a:cubicBezTo>
                    <a:pt x="46" y="25"/>
                    <a:pt x="46" y="20"/>
                    <a:pt x="44" y="18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7" y="1"/>
                    <a:pt x="25" y="0"/>
                    <a:pt x="23" y="0"/>
                  </a:cubicBezTo>
                  <a:cubicBezTo>
                    <a:pt x="22" y="0"/>
                    <a:pt x="20" y="1"/>
                    <a:pt x="19" y="2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1" y="20"/>
                    <a:pt x="1" y="25"/>
                    <a:pt x="3" y="27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" y="142"/>
                    <a:pt x="1" y="142"/>
                    <a:pt x="1" y="142"/>
                  </a:cubicBezTo>
                  <a:cubicBezTo>
                    <a:pt x="0" y="145"/>
                    <a:pt x="1" y="149"/>
                    <a:pt x="3" y="152"/>
                  </a:cubicBezTo>
                  <a:cubicBezTo>
                    <a:pt x="19" y="176"/>
                    <a:pt x="19" y="176"/>
                    <a:pt x="19" y="176"/>
                  </a:cubicBezTo>
                  <a:cubicBezTo>
                    <a:pt x="20" y="177"/>
                    <a:pt x="22" y="178"/>
                    <a:pt x="23" y="178"/>
                  </a:cubicBezTo>
                  <a:cubicBezTo>
                    <a:pt x="25" y="178"/>
                    <a:pt x="27" y="177"/>
                    <a:pt x="28" y="176"/>
                  </a:cubicBezTo>
                  <a:cubicBezTo>
                    <a:pt x="44" y="152"/>
                    <a:pt x="44" y="152"/>
                    <a:pt x="44" y="152"/>
                  </a:cubicBezTo>
                  <a:cubicBezTo>
                    <a:pt x="46" y="149"/>
                    <a:pt x="47" y="145"/>
                    <a:pt x="46" y="142"/>
                  </a:cubicBezTo>
                  <a:cubicBezTo>
                    <a:pt x="32" y="39"/>
                    <a:pt x="32" y="39"/>
                    <a:pt x="32" y="39"/>
                  </a:cubicBezTo>
                  <a:lnTo>
                    <a:pt x="44" y="2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612876" y="1807869"/>
            <a:ext cx="2178618" cy="216024"/>
            <a:chOff x="7640493" y="2160933"/>
            <a:chExt cx="2178618" cy="216024"/>
          </a:xfrm>
        </p:grpSpPr>
        <p:cxnSp>
          <p:nvCxnSpPr>
            <p:cNvPr id="41" name="直接连接符 40"/>
            <p:cNvCxnSpPr/>
            <p:nvPr/>
          </p:nvCxnSpPr>
          <p:spPr>
            <a:xfrm>
              <a:off x="8150620" y="2161937"/>
              <a:ext cx="1668491" cy="0"/>
            </a:xfrm>
            <a:prstGeom prst="line">
              <a:avLst/>
            </a:prstGeom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V="1">
              <a:off x="7640493" y="2160933"/>
              <a:ext cx="525992" cy="216024"/>
            </a:xfrm>
            <a:prstGeom prst="line">
              <a:avLst/>
            </a:prstGeom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椭圆 42"/>
          <p:cNvSpPr/>
          <p:nvPr/>
        </p:nvSpPr>
        <p:spPr>
          <a:xfrm>
            <a:off x="9791494" y="1769373"/>
            <a:ext cx="93313" cy="9331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 flipH="1">
            <a:off x="2200344" y="2269806"/>
            <a:ext cx="2178618" cy="216024"/>
            <a:chOff x="7640493" y="2160933"/>
            <a:chExt cx="2178618" cy="216024"/>
          </a:xfrm>
        </p:grpSpPr>
        <p:cxnSp>
          <p:nvCxnSpPr>
            <p:cNvPr id="45" name="直接连接符 44"/>
            <p:cNvCxnSpPr/>
            <p:nvPr/>
          </p:nvCxnSpPr>
          <p:spPr>
            <a:xfrm>
              <a:off x="8150620" y="2161937"/>
              <a:ext cx="1668491" cy="0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V="1">
              <a:off x="7640493" y="2160933"/>
              <a:ext cx="525992" cy="21602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7" name="椭圆 46"/>
          <p:cNvSpPr/>
          <p:nvPr/>
        </p:nvSpPr>
        <p:spPr>
          <a:xfrm>
            <a:off x="2115530" y="2231310"/>
            <a:ext cx="93313" cy="9331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 flipH="1" flipV="1">
            <a:off x="2896027" y="4230205"/>
            <a:ext cx="2178618" cy="216024"/>
            <a:chOff x="7640493" y="2160933"/>
            <a:chExt cx="2178618" cy="216024"/>
          </a:xfrm>
        </p:grpSpPr>
        <p:cxnSp>
          <p:nvCxnSpPr>
            <p:cNvPr id="49" name="直接连接符 48"/>
            <p:cNvCxnSpPr/>
            <p:nvPr/>
          </p:nvCxnSpPr>
          <p:spPr>
            <a:xfrm>
              <a:off x="8150620" y="2161937"/>
              <a:ext cx="1668491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flipV="1">
              <a:off x="7640493" y="2160933"/>
              <a:ext cx="525992" cy="216024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1" name="椭圆 50"/>
          <p:cNvSpPr/>
          <p:nvPr/>
        </p:nvSpPr>
        <p:spPr>
          <a:xfrm>
            <a:off x="2811213" y="4397406"/>
            <a:ext cx="93313" cy="9331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 flipV="1">
            <a:off x="7284369" y="3918852"/>
            <a:ext cx="2178618" cy="216024"/>
            <a:chOff x="7640493" y="2160933"/>
            <a:chExt cx="2178618" cy="216024"/>
          </a:xfrm>
        </p:grpSpPr>
        <p:cxnSp>
          <p:nvCxnSpPr>
            <p:cNvPr id="53" name="直接连接符 52"/>
            <p:cNvCxnSpPr/>
            <p:nvPr/>
          </p:nvCxnSpPr>
          <p:spPr>
            <a:xfrm>
              <a:off x="8150620" y="2161937"/>
              <a:ext cx="1668491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 flipV="1">
              <a:off x="7640493" y="2160933"/>
              <a:ext cx="525992" cy="216024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椭圆 54"/>
          <p:cNvSpPr/>
          <p:nvPr/>
        </p:nvSpPr>
        <p:spPr>
          <a:xfrm>
            <a:off x="9458999" y="4086053"/>
            <a:ext cx="93313" cy="9331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2115530" y="2269806"/>
            <a:ext cx="1831929" cy="9594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sz="1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57" name="文本框 56"/>
          <p:cNvSpPr txBox="1"/>
          <p:nvPr/>
        </p:nvSpPr>
        <p:spPr>
          <a:xfrm>
            <a:off x="2204921" y="1835714"/>
            <a:ext cx="1415764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6565"/>
            <a:r>
              <a:rPr kumimoji="1" lang="zh-CN" altLang="en-US" sz="2400" dirty="0">
                <a:solidFill>
                  <a:schemeClr val="accent3"/>
                </a:solidFill>
                <a:latin typeface="微软雅黑" panose="020B0503020204020204" charset="-122"/>
                <a:ea typeface="微软雅黑" panose="020B0503020204020204" charset="-122"/>
                <a:cs typeface="Impact" panose="020B0806030902050204"/>
              </a:rPr>
              <a:t>添加标题</a:t>
            </a:r>
          </a:p>
        </p:txBody>
      </p:sp>
      <p:sp>
        <p:nvSpPr>
          <p:cNvPr id="58" name="文本框 57"/>
          <p:cNvSpPr txBox="1"/>
          <p:nvPr/>
        </p:nvSpPr>
        <p:spPr>
          <a:xfrm>
            <a:off x="2899949" y="4440226"/>
            <a:ext cx="1831929" cy="9594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sz="1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59" name="文本框 58"/>
          <p:cNvSpPr txBox="1"/>
          <p:nvPr/>
        </p:nvSpPr>
        <p:spPr>
          <a:xfrm>
            <a:off x="2989340" y="4006134"/>
            <a:ext cx="1415764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6565"/>
            <a:r>
              <a:rPr kumimoji="1" lang="zh-CN" altLang="en-US" sz="24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Impact" panose="020B0806030902050204"/>
              </a:rPr>
              <a:t>添加标题</a:t>
            </a:r>
          </a:p>
        </p:txBody>
      </p:sp>
      <p:sp>
        <p:nvSpPr>
          <p:cNvPr id="60" name="文本框 59"/>
          <p:cNvSpPr txBox="1"/>
          <p:nvPr/>
        </p:nvSpPr>
        <p:spPr>
          <a:xfrm>
            <a:off x="8184232" y="1837657"/>
            <a:ext cx="1831929" cy="9594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sz="1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61" name="文本框 60"/>
          <p:cNvSpPr txBox="1"/>
          <p:nvPr/>
        </p:nvSpPr>
        <p:spPr>
          <a:xfrm>
            <a:off x="8273623" y="1403565"/>
            <a:ext cx="1415764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6565"/>
            <a:r>
              <a:rPr kumimoji="1" lang="zh-CN" altLang="en-US" sz="2400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  <a:cs typeface="Impact" panose="020B0806030902050204"/>
              </a:rPr>
              <a:t>添加标题</a:t>
            </a:r>
          </a:p>
        </p:txBody>
      </p:sp>
      <p:sp>
        <p:nvSpPr>
          <p:cNvPr id="62" name="文本框 61"/>
          <p:cNvSpPr txBox="1"/>
          <p:nvPr/>
        </p:nvSpPr>
        <p:spPr>
          <a:xfrm>
            <a:off x="7844175" y="4125062"/>
            <a:ext cx="1831929" cy="9594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sz="1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63" name="文本框 62"/>
          <p:cNvSpPr txBox="1"/>
          <p:nvPr/>
        </p:nvSpPr>
        <p:spPr>
          <a:xfrm>
            <a:off x="7933566" y="3690970"/>
            <a:ext cx="1415764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6565"/>
            <a:r>
              <a:rPr kumimoji="1" lang="zh-CN" altLang="en-US" sz="2400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Impact" panose="020B0806030902050204"/>
              </a:rPr>
              <a:t>添加标题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4797865" y="3250690"/>
            <a:ext cx="5629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01</a:t>
            </a:r>
          </a:p>
        </p:txBody>
      </p:sp>
      <p:sp>
        <p:nvSpPr>
          <p:cNvPr id="65" name="文本框 64"/>
          <p:cNvSpPr txBox="1"/>
          <p:nvPr/>
        </p:nvSpPr>
        <p:spPr>
          <a:xfrm>
            <a:off x="6882213" y="2904971"/>
            <a:ext cx="5629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02</a:t>
            </a:r>
          </a:p>
        </p:txBody>
      </p:sp>
      <p:sp>
        <p:nvSpPr>
          <p:cNvPr id="66" name="文本框 65"/>
          <p:cNvSpPr txBox="1"/>
          <p:nvPr/>
        </p:nvSpPr>
        <p:spPr>
          <a:xfrm>
            <a:off x="4310091" y="2554494"/>
            <a:ext cx="5629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03</a:t>
            </a:r>
          </a:p>
        </p:txBody>
      </p:sp>
      <p:sp>
        <p:nvSpPr>
          <p:cNvPr id="67" name="文本框 66"/>
          <p:cNvSpPr txBox="1"/>
          <p:nvPr/>
        </p:nvSpPr>
        <p:spPr>
          <a:xfrm>
            <a:off x="7284369" y="2132090"/>
            <a:ext cx="5629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04</a:t>
            </a:r>
          </a:p>
        </p:txBody>
      </p:sp>
      <p:sp>
        <p:nvSpPr>
          <p:cNvPr id="2" name="等腰三角形 1"/>
          <p:cNvSpPr/>
          <p:nvPr/>
        </p:nvSpPr>
        <p:spPr>
          <a:xfrm rot="16200000" flipH="1">
            <a:off x="646619" y="150933"/>
            <a:ext cx="276581" cy="238432"/>
          </a:xfrm>
          <a:prstGeom prst="triangle">
            <a:avLst/>
          </a:prstGeom>
          <a:noFill/>
          <a:ln>
            <a:solidFill>
              <a:srgbClr val="F8A7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291858" y="149541"/>
            <a:ext cx="612267" cy="710230"/>
            <a:chOff x="1422015" y="190637"/>
            <a:chExt cx="3953692" cy="4586281"/>
          </a:xfrm>
        </p:grpSpPr>
        <p:sp>
          <p:nvSpPr>
            <p:cNvPr id="5" name="等腰三角形 4"/>
            <p:cNvSpPr/>
            <p:nvPr/>
          </p:nvSpPr>
          <p:spPr>
            <a:xfrm rot="5400000">
              <a:off x="1105721" y="506932"/>
              <a:ext cx="4586281" cy="3953691"/>
            </a:xfrm>
            <a:prstGeom prst="triangle">
              <a:avLst/>
            </a:prstGeom>
            <a:solidFill>
              <a:srgbClr val="F8A7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16200000" flipH="1">
              <a:off x="1264366" y="1498477"/>
              <a:ext cx="2285901" cy="1970604"/>
            </a:xfrm>
            <a:prstGeom prst="triangle">
              <a:avLst/>
            </a:prstGeom>
            <a:solidFill>
              <a:srgbClr val="F67F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TextBox 76"/>
          <p:cNvSpPr txBox="1"/>
          <p:nvPr/>
        </p:nvSpPr>
        <p:spPr>
          <a:xfrm>
            <a:off x="1070016" y="317975"/>
            <a:ext cx="2621280" cy="4832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400" b="1" dirty="0" smtClean="0">
                <a:solidFill>
                  <a:srgbClr val="F67F1B"/>
                </a:solidFill>
                <a:latin typeface="微软雅黑" panose="020B0503020204020204" charset="-122"/>
                <a:ea typeface="微软雅黑" panose="020B0503020204020204" charset="-122"/>
              </a:rPr>
              <a:t>单击此处</a:t>
            </a:r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添加名称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070016" y="676991"/>
            <a:ext cx="3195994" cy="281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Choose to fly impression template</a:t>
            </a:r>
            <a:endParaRPr lang="en-US" altLang="zh-CN" sz="105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等腰三角形 7"/>
          <p:cNvSpPr/>
          <p:nvPr/>
        </p:nvSpPr>
        <p:spPr>
          <a:xfrm rot="16200000" flipH="1">
            <a:off x="-452339" y="198522"/>
            <a:ext cx="710232" cy="612270"/>
          </a:xfrm>
          <a:prstGeom prst="triangle">
            <a:avLst/>
          </a:prstGeom>
          <a:noFill/>
          <a:ln>
            <a:solidFill>
              <a:srgbClr val="F8A7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074738" y="3496283"/>
            <a:ext cx="3030537" cy="148338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矩形: 圆角 11"/>
          <p:cNvSpPr/>
          <p:nvPr/>
        </p:nvSpPr>
        <p:spPr>
          <a:xfrm>
            <a:off x="1074738" y="4059503"/>
            <a:ext cx="3030537" cy="1690031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3" name="图片 12" descr="C:\Users\Administrator\Desktop\卡通\QQ截图20170511120450.jpgQQ截图2017051112045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8610" y="1436370"/>
            <a:ext cx="2009775" cy="1812925"/>
          </a:xfrm>
          <a:custGeom>
            <a:avLst/>
            <a:gdLst>
              <a:gd name="connsiteX0" fmla="*/ 1004888 w 2009776"/>
              <a:gd name="connsiteY0" fmla="*/ 0 h 2009775"/>
              <a:gd name="connsiteX1" fmla="*/ 2009776 w 2009776"/>
              <a:gd name="connsiteY1" fmla="*/ 1004888 h 2009775"/>
              <a:gd name="connsiteX2" fmla="*/ 1107632 w 2009776"/>
              <a:gd name="connsiteY2" fmla="*/ 2004588 h 2009775"/>
              <a:gd name="connsiteX3" fmla="*/ 1004908 w 2009776"/>
              <a:gd name="connsiteY3" fmla="*/ 2009775 h 2009775"/>
              <a:gd name="connsiteX4" fmla="*/ 1004869 w 2009776"/>
              <a:gd name="connsiteY4" fmla="*/ 2009775 h 2009775"/>
              <a:gd name="connsiteX5" fmla="*/ 902144 w 2009776"/>
              <a:gd name="connsiteY5" fmla="*/ 2004588 h 2009775"/>
              <a:gd name="connsiteX6" fmla="*/ 0 w 2009776"/>
              <a:gd name="connsiteY6" fmla="*/ 1004888 h 2009775"/>
              <a:gd name="connsiteX7" fmla="*/ 1004888 w 2009776"/>
              <a:gd name="connsiteY7" fmla="*/ 0 h 2009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09776" h="2009775">
                <a:moveTo>
                  <a:pt x="1004888" y="0"/>
                </a:moveTo>
                <a:cubicBezTo>
                  <a:pt x="1559872" y="0"/>
                  <a:pt x="2009776" y="449904"/>
                  <a:pt x="2009776" y="1004888"/>
                </a:cubicBezTo>
                <a:cubicBezTo>
                  <a:pt x="2009776" y="1525186"/>
                  <a:pt x="1614353" y="1953128"/>
                  <a:pt x="1107632" y="2004588"/>
                </a:cubicBezTo>
                <a:lnTo>
                  <a:pt x="1004908" y="2009775"/>
                </a:lnTo>
                <a:lnTo>
                  <a:pt x="1004869" y="2009775"/>
                </a:lnTo>
                <a:lnTo>
                  <a:pt x="902144" y="2004588"/>
                </a:lnTo>
                <a:cubicBezTo>
                  <a:pt x="395424" y="1953128"/>
                  <a:pt x="0" y="1525186"/>
                  <a:pt x="0" y="1004888"/>
                </a:cubicBezTo>
                <a:cubicBezTo>
                  <a:pt x="0" y="449904"/>
                  <a:pt x="449904" y="0"/>
                  <a:pt x="1004888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13" descr="C:\Users\Administrator\Desktop\卡通\QQ截图20170511120114.jpgQQ截图20170511120114"/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 bwMode="auto">
          <a:xfrm>
            <a:off x="5093970" y="1437005"/>
            <a:ext cx="2009775" cy="1812290"/>
          </a:xfrm>
          <a:custGeom>
            <a:avLst/>
            <a:gdLst>
              <a:gd name="connsiteX0" fmla="*/ 1004888 w 2009776"/>
              <a:gd name="connsiteY0" fmla="*/ 0 h 2009775"/>
              <a:gd name="connsiteX1" fmla="*/ 2009776 w 2009776"/>
              <a:gd name="connsiteY1" fmla="*/ 1004888 h 2009775"/>
              <a:gd name="connsiteX2" fmla="*/ 1107632 w 2009776"/>
              <a:gd name="connsiteY2" fmla="*/ 2004588 h 2009775"/>
              <a:gd name="connsiteX3" fmla="*/ 1004908 w 2009776"/>
              <a:gd name="connsiteY3" fmla="*/ 2009775 h 2009775"/>
              <a:gd name="connsiteX4" fmla="*/ 1004868 w 2009776"/>
              <a:gd name="connsiteY4" fmla="*/ 2009775 h 2009775"/>
              <a:gd name="connsiteX5" fmla="*/ 902144 w 2009776"/>
              <a:gd name="connsiteY5" fmla="*/ 2004588 h 2009775"/>
              <a:gd name="connsiteX6" fmla="*/ 0 w 2009776"/>
              <a:gd name="connsiteY6" fmla="*/ 1004888 h 2009775"/>
              <a:gd name="connsiteX7" fmla="*/ 1004888 w 2009776"/>
              <a:gd name="connsiteY7" fmla="*/ 0 h 2009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09776" h="2009775">
                <a:moveTo>
                  <a:pt x="1004888" y="0"/>
                </a:moveTo>
                <a:cubicBezTo>
                  <a:pt x="1559872" y="0"/>
                  <a:pt x="2009776" y="449904"/>
                  <a:pt x="2009776" y="1004888"/>
                </a:cubicBezTo>
                <a:cubicBezTo>
                  <a:pt x="2009776" y="1525186"/>
                  <a:pt x="1614353" y="1953128"/>
                  <a:pt x="1107632" y="2004588"/>
                </a:cubicBezTo>
                <a:lnTo>
                  <a:pt x="1004908" y="2009775"/>
                </a:lnTo>
                <a:lnTo>
                  <a:pt x="1004868" y="2009775"/>
                </a:lnTo>
                <a:lnTo>
                  <a:pt x="902144" y="2004588"/>
                </a:lnTo>
                <a:cubicBezTo>
                  <a:pt x="395424" y="1953128"/>
                  <a:pt x="0" y="1525186"/>
                  <a:pt x="0" y="1004888"/>
                </a:cubicBezTo>
                <a:cubicBezTo>
                  <a:pt x="0" y="449904"/>
                  <a:pt x="449904" y="0"/>
                  <a:pt x="1004888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14" descr="C:\Users\Administrator\Desktop\卡通\QQ截图20170511120741.jpgQQ截图2017051112074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716010" y="1436370"/>
            <a:ext cx="2009775" cy="1812925"/>
          </a:xfrm>
          <a:custGeom>
            <a:avLst/>
            <a:gdLst>
              <a:gd name="connsiteX0" fmla="*/ 1004888 w 2009776"/>
              <a:gd name="connsiteY0" fmla="*/ 0 h 2009776"/>
              <a:gd name="connsiteX1" fmla="*/ 2009776 w 2009776"/>
              <a:gd name="connsiteY1" fmla="*/ 1004888 h 2009776"/>
              <a:gd name="connsiteX2" fmla="*/ 1004888 w 2009776"/>
              <a:gd name="connsiteY2" fmla="*/ 2009776 h 2009776"/>
              <a:gd name="connsiteX3" fmla="*/ 0 w 2009776"/>
              <a:gd name="connsiteY3" fmla="*/ 1004888 h 2009776"/>
              <a:gd name="connsiteX4" fmla="*/ 1004888 w 2009776"/>
              <a:gd name="connsiteY4" fmla="*/ 0 h 2009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09776" h="2009776">
                <a:moveTo>
                  <a:pt x="1004888" y="0"/>
                </a:moveTo>
                <a:cubicBezTo>
                  <a:pt x="1559872" y="0"/>
                  <a:pt x="2009776" y="449904"/>
                  <a:pt x="2009776" y="1004888"/>
                </a:cubicBezTo>
                <a:cubicBezTo>
                  <a:pt x="2009776" y="1559872"/>
                  <a:pt x="1559872" y="2009776"/>
                  <a:pt x="1004888" y="2009776"/>
                </a:cubicBezTo>
                <a:cubicBezTo>
                  <a:pt x="449904" y="2009776"/>
                  <a:pt x="0" y="1559872"/>
                  <a:pt x="0" y="1004888"/>
                </a:cubicBezTo>
                <a:cubicBezTo>
                  <a:pt x="0" y="449904"/>
                  <a:pt x="449904" y="0"/>
                  <a:pt x="1004888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矩形: 圆角 15"/>
          <p:cNvSpPr/>
          <p:nvPr/>
        </p:nvSpPr>
        <p:spPr>
          <a:xfrm>
            <a:off x="959426" y="1215721"/>
            <a:ext cx="3256973" cy="4627549"/>
          </a:xfrm>
          <a:prstGeom prst="roundRect">
            <a:avLst>
              <a:gd name="adj" fmla="val 30315"/>
            </a:avLst>
          </a:prstGeom>
          <a:noFill/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TextBox 3"/>
          <p:cNvSpPr txBox="1">
            <a:spLocks noChangeArrowheads="1"/>
          </p:cNvSpPr>
          <p:nvPr/>
        </p:nvSpPr>
        <p:spPr bwMode="auto">
          <a:xfrm>
            <a:off x="1578449" y="3568469"/>
            <a:ext cx="2048163" cy="5502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79186" tIns="89593" rIns="179186" bIns="89593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Heiti SC Light" panose="02010600030101010101" charset="0"/>
                <a:sym typeface="Gill Sans" charset="0"/>
              </a:rPr>
              <a:t>添加标题</a:t>
            </a:r>
          </a:p>
        </p:txBody>
      </p:sp>
      <p:sp>
        <p:nvSpPr>
          <p:cNvPr id="18" name="矩形 17"/>
          <p:cNvSpPr/>
          <p:nvPr/>
        </p:nvSpPr>
        <p:spPr>
          <a:xfrm>
            <a:off x="1295401" y="4184795"/>
            <a:ext cx="2705100" cy="840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sz="1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Heiti SC Light" panose="02010600030101010101" charset="0"/>
                <a:sym typeface="Gill Sans" charset="0"/>
              </a:rPr>
              <a:t>您的内容打在这里，或者通过复制您的文本后，在此框中选择粘贴。</a:t>
            </a:r>
          </a:p>
        </p:txBody>
      </p:sp>
      <p:sp>
        <p:nvSpPr>
          <p:cNvPr id="19" name="矩形 18"/>
          <p:cNvSpPr/>
          <p:nvPr/>
        </p:nvSpPr>
        <p:spPr>
          <a:xfrm>
            <a:off x="4594124" y="3496283"/>
            <a:ext cx="3030537" cy="14833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矩形: 圆角 19"/>
          <p:cNvSpPr/>
          <p:nvPr/>
        </p:nvSpPr>
        <p:spPr>
          <a:xfrm>
            <a:off x="4594124" y="4059503"/>
            <a:ext cx="3030537" cy="1690031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矩形: 圆角 20"/>
          <p:cNvSpPr/>
          <p:nvPr/>
        </p:nvSpPr>
        <p:spPr>
          <a:xfrm>
            <a:off x="4478812" y="1215721"/>
            <a:ext cx="3256973" cy="4627549"/>
          </a:xfrm>
          <a:prstGeom prst="roundRect">
            <a:avLst>
              <a:gd name="adj" fmla="val 30315"/>
            </a:avLst>
          </a:prstGeom>
          <a:noFill/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TextBox 3"/>
          <p:cNvSpPr txBox="1">
            <a:spLocks noChangeArrowheads="1"/>
          </p:cNvSpPr>
          <p:nvPr/>
        </p:nvSpPr>
        <p:spPr bwMode="auto">
          <a:xfrm>
            <a:off x="5097835" y="3568469"/>
            <a:ext cx="2048163" cy="5502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79186" tIns="89593" rIns="179186" bIns="89593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Heiti SC Light" panose="02010600030101010101" charset="0"/>
                <a:sym typeface="Gill Sans" charset="0"/>
              </a:rPr>
              <a:t>添加标题</a:t>
            </a:r>
          </a:p>
        </p:txBody>
      </p:sp>
      <p:sp>
        <p:nvSpPr>
          <p:cNvPr id="23" name="矩形 22"/>
          <p:cNvSpPr/>
          <p:nvPr/>
        </p:nvSpPr>
        <p:spPr>
          <a:xfrm>
            <a:off x="4814787" y="4184795"/>
            <a:ext cx="2705100" cy="840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sz="1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Heiti SC Light" panose="02010600030101010101" charset="0"/>
                <a:sym typeface="Gill Sans" charset="0"/>
              </a:rPr>
              <a:t>您的内容打在这里，或者通过复制您的文本后，在此框中选择粘贴。</a:t>
            </a:r>
          </a:p>
        </p:txBody>
      </p:sp>
      <p:sp>
        <p:nvSpPr>
          <p:cNvPr id="24" name="矩形 23"/>
          <p:cNvSpPr/>
          <p:nvPr/>
        </p:nvSpPr>
        <p:spPr>
          <a:xfrm>
            <a:off x="8113510" y="3496283"/>
            <a:ext cx="3030537" cy="148338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矩形: 圆角 24"/>
          <p:cNvSpPr/>
          <p:nvPr/>
        </p:nvSpPr>
        <p:spPr>
          <a:xfrm>
            <a:off x="8113510" y="4059503"/>
            <a:ext cx="3030537" cy="1690031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矩形: 圆角 25"/>
          <p:cNvSpPr/>
          <p:nvPr/>
        </p:nvSpPr>
        <p:spPr>
          <a:xfrm>
            <a:off x="7998198" y="1215721"/>
            <a:ext cx="3256973" cy="4627549"/>
          </a:xfrm>
          <a:prstGeom prst="roundRect">
            <a:avLst>
              <a:gd name="adj" fmla="val 30315"/>
            </a:avLst>
          </a:prstGeom>
          <a:noFill/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TextBox 3"/>
          <p:cNvSpPr txBox="1">
            <a:spLocks noChangeArrowheads="1"/>
          </p:cNvSpPr>
          <p:nvPr/>
        </p:nvSpPr>
        <p:spPr bwMode="auto">
          <a:xfrm>
            <a:off x="8617221" y="3568469"/>
            <a:ext cx="2048163" cy="5502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79186" tIns="89593" rIns="179186" bIns="89593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Heiti SC Light" panose="02010600030101010101" charset="0"/>
                <a:sym typeface="Gill Sans" charset="0"/>
              </a:rPr>
              <a:t>添加标题</a:t>
            </a:r>
          </a:p>
        </p:txBody>
      </p:sp>
      <p:sp>
        <p:nvSpPr>
          <p:cNvPr id="28" name="矩形 27"/>
          <p:cNvSpPr/>
          <p:nvPr/>
        </p:nvSpPr>
        <p:spPr>
          <a:xfrm>
            <a:off x="8334173" y="4184795"/>
            <a:ext cx="2705100" cy="840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sz="1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Heiti SC Light" panose="02010600030101010101" charset="0"/>
                <a:sym typeface="Gill Sans" charset="0"/>
              </a:rPr>
              <a:t>您的内容打在这里，或者通过复制您的文本后，在此框中选择粘贴。</a:t>
            </a:r>
          </a:p>
        </p:txBody>
      </p:sp>
      <p:sp>
        <p:nvSpPr>
          <p:cNvPr id="2" name="等腰三角形 1"/>
          <p:cNvSpPr/>
          <p:nvPr/>
        </p:nvSpPr>
        <p:spPr>
          <a:xfrm rot="16200000" flipH="1">
            <a:off x="646619" y="150933"/>
            <a:ext cx="276581" cy="238432"/>
          </a:xfrm>
          <a:prstGeom prst="triangle">
            <a:avLst/>
          </a:prstGeom>
          <a:noFill/>
          <a:ln>
            <a:solidFill>
              <a:srgbClr val="F8A7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291858" y="149541"/>
            <a:ext cx="612267" cy="710230"/>
            <a:chOff x="1422015" y="190637"/>
            <a:chExt cx="3953692" cy="4586281"/>
          </a:xfrm>
        </p:grpSpPr>
        <p:sp>
          <p:nvSpPr>
            <p:cNvPr id="5" name="等腰三角形 4"/>
            <p:cNvSpPr/>
            <p:nvPr/>
          </p:nvSpPr>
          <p:spPr>
            <a:xfrm rot="5400000">
              <a:off x="1105721" y="506932"/>
              <a:ext cx="4586281" cy="3953691"/>
            </a:xfrm>
            <a:prstGeom prst="triangle">
              <a:avLst/>
            </a:prstGeom>
            <a:solidFill>
              <a:srgbClr val="F8A7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16200000" flipH="1">
              <a:off x="1264366" y="1498477"/>
              <a:ext cx="2285901" cy="1970604"/>
            </a:xfrm>
            <a:prstGeom prst="triangle">
              <a:avLst/>
            </a:prstGeom>
            <a:solidFill>
              <a:srgbClr val="F67F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TextBox 76"/>
          <p:cNvSpPr txBox="1"/>
          <p:nvPr/>
        </p:nvSpPr>
        <p:spPr>
          <a:xfrm>
            <a:off x="1070016" y="317975"/>
            <a:ext cx="2621280" cy="4832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400" b="1" dirty="0" smtClean="0">
                <a:solidFill>
                  <a:srgbClr val="F67F1B"/>
                </a:solidFill>
                <a:latin typeface="微软雅黑" panose="020B0503020204020204" charset="-122"/>
                <a:ea typeface="微软雅黑" panose="020B0503020204020204" charset="-122"/>
              </a:rPr>
              <a:t>单击此处</a:t>
            </a:r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添加名称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070016" y="676991"/>
            <a:ext cx="3195994" cy="281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Choose to fly impression template</a:t>
            </a:r>
            <a:endParaRPr lang="en-US" altLang="zh-CN" sz="105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等腰三角形 7"/>
          <p:cNvSpPr/>
          <p:nvPr/>
        </p:nvSpPr>
        <p:spPr>
          <a:xfrm rot="16200000" flipH="1">
            <a:off x="-452339" y="198522"/>
            <a:ext cx="710232" cy="612270"/>
          </a:xfrm>
          <a:prstGeom prst="triangle">
            <a:avLst/>
          </a:prstGeom>
          <a:noFill/>
          <a:ln>
            <a:solidFill>
              <a:srgbClr val="F8A7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6" grpId="0" animBg="1"/>
      <p:bldP spid="17" grpId="0"/>
      <p:bldP spid="18" grpId="0"/>
      <p:bldP spid="19" grpId="0" animBg="1"/>
      <p:bldP spid="20" grpId="0" animBg="1"/>
      <p:bldP spid="21" grpId="0" animBg="1"/>
      <p:bldP spid="22" grpId="0"/>
      <p:bldP spid="23" grpId="0"/>
      <p:bldP spid="24" grpId="0" animBg="1"/>
      <p:bldP spid="25" grpId="0" animBg="1"/>
      <p:bldP spid="26" grpId="0" animBg="1"/>
      <p:bldP spid="27" grpId="0"/>
      <p:bldP spid="2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2226906" y="1252597"/>
            <a:ext cx="4698151" cy="2011985"/>
          </a:xfrm>
          <a:prstGeom prst="rect">
            <a:avLst/>
          </a:prstGeom>
          <a:noFill/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161959" y="1799995"/>
            <a:ext cx="3457670" cy="97874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Rectangle 4"/>
          <p:cNvSpPr/>
          <p:nvPr/>
        </p:nvSpPr>
        <p:spPr bwMode="auto">
          <a:xfrm>
            <a:off x="3493015" y="2001613"/>
            <a:ext cx="2974586" cy="654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Lato Light" charset="0"/>
                <a:sym typeface="Lato Light" charset="0"/>
              </a:rPr>
              <a:t>您的内容打在这里，或者通过复制您的文本后，在此框中选择粘贴。</a:t>
            </a:r>
          </a:p>
        </p:txBody>
      </p:sp>
      <p:sp>
        <p:nvSpPr>
          <p:cNvPr id="14" name="矩形 13"/>
          <p:cNvSpPr/>
          <p:nvPr/>
        </p:nvSpPr>
        <p:spPr>
          <a:xfrm>
            <a:off x="5506554" y="3647582"/>
            <a:ext cx="4698151" cy="2011985"/>
          </a:xfrm>
          <a:prstGeom prst="rect">
            <a:avLst/>
          </a:prstGeom>
          <a:noFill/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856391" y="4194980"/>
            <a:ext cx="3457670" cy="97874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Rectangle 4"/>
          <p:cNvSpPr/>
          <p:nvPr/>
        </p:nvSpPr>
        <p:spPr bwMode="auto">
          <a:xfrm>
            <a:off x="6004567" y="4360022"/>
            <a:ext cx="2974586" cy="654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Lato Light" charset="0"/>
                <a:sym typeface="Lato Light" charset="0"/>
              </a:rPr>
              <a:t>您的内容打在这里，或者通过复制您的文本后，在此框中选择粘贴。</a:t>
            </a:r>
          </a:p>
        </p:txBody>
      </p:sp>
      <p:sp>
        <p:nvSpPr>
          <p:cNvPr id="17" name="矩形 16"/>
          <p:cNvSpPr/>
          <p:nvPr/>
        </p:nvSpPr>
        <p:spPr>
          <a:xfrm>
            <a:off x="6998587" y="1257831"/>
            <a:ext cx="3846262" cy="200675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607448" y="3647582"/>
            <a:ext cx="3846262" cy="200675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Rectangle 4"/>
          <p:cNvSpPr/>
          <p:nvPr/>
        </p:nvSpPr>
        <p:spPr bwMode="auto">
          <a:xfrm>
            <a:off x="7434425" y="2168094"/>
            <a:ext cx="2974586" cy="654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Lato Light" charset="0"/>
                <a:sym typeface="Lato Light" charset="0"/>
              </a:rPr>
              <a:t>您的内容打在这里，或者通过复制您的文本后，在此框中选择粘贴。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7424928" y="2101787"/>
            <a:ext cx="2438400" cy="0"/>
          </a:xfrm>
          <a:prstGeom prst="line">
            <a:avLst/>
          </a:prstGeom>
          <a:ln>
            <a:solidFill>
              <a:srgbClr val="8C9B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51"/>
          <p:cNvSpPr>
            <a:spLocks noChangeArrowheads="1"/>
          </p:cNvSpPr>
          <p:nvPr/>
        </p:nvSpPr>
        <p:spPr bwMode="auto">
          <a:xfrm>
            <a:off x="7319231" y="1652015"/>
            <a:ext cx="26463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点击此处添加标题</a:t>
            </a:r>
          </a:p>
        </p:txBody>
      </p:sp>
      <p:sp>
        <p:nvSpPr>
          <p:cNvPr id="22" name="Rectangle 4"/>
          <p:cNvSpPr/>
          <p:nvPr/>
        </p:nvSpPr>
        <p:spPr bwMode="auto">
          <a:xfrm>
            <a:off x="2135945" y="4589158"/>
            <a:ext cx="2974586" cy="654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Lato Light" charset="0"/>
                <a:sym typeface="Lato Light" charset="0"/>
              </a:rPr>
              <a:t>您的内容打在这里，或者通过复制您的文本后，在此框中选择粘贴。</a:t>
            </a:r>
          </a:p>
        </p:txBody>
      </p:sp>
      <p:cxnSp>
        <p:nvCxnSpPr>
          <p:cNvPr id="23" name="直接连接符 22"/>
          <p:cNvCxnSpPr/>
          <p:nvPr/>
        </p:nvCxnSpPr>
        <p:spPr>
          <a:xfrm>
            <a:off x="2672131" y="4522851"/>
            <a:ext cx="2438400" cy="0"/>
          </a:xfrm>
          <a:prstGeom prst="line">
            <a:avLst/>
          </a:prstGeom>
          <a:ln>
            <a:solidFill>
              <a:srgbClr val="8C9B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51"/>
          <p:cNvSpPr>
            <a:spLocks noChangeArrowheads="1"/>
          </p:cNvSpPr>
          <p:nvPr/>
        </p:nvSpPr>
        <p:spPr bwMode="auto">
          <a:xfrm>
            <a:off x="2464168" y="4073079"/>
            <a:ext cx="26463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点击此处添加标题</a:t>
            </a:r>
          </a:p>
        </p:txBody>
      </p:sp>
      <p:pic>
        <p:nvPicPr>
          <p:cNvPr id="25" name="图片 24" descr="C:\Users\Administrator\Desktop\卡通\QQ截图20170511120638.jpgQQ截图2017051112063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147445" y="1252855"/>
            <a:ext cx="2160270" cy="2011680"/>
          </a:xfrm>
          <a:custGeom>
            <a:avLst/>
            <a:gdLst>
              <a:gd name="connsiteX0" fmla="*/ 1227544 w 2455088"/>
              <a:gd name="connsiteY0" fmla="*/ 0 h 2455088"/>
              <a:gd name="connsiteX1" fmla="*/ 2455088 w 2455088"/>
              <a:gd name="connsiteY1" fmla="*/ 1227544 h 2455088"/>
              <a:gd name="connsiteX2" fmla="*/ 1227544 w 2455088"/>
              <a:gd name="connsiteY2" fmla="*/ 2455088 h 2455088"/>
              <a:gd name="connsiteX3" fmla="*/ 0 w 2455088"/>
              <a:gd name="connsiteY3" fmla="*/ 1227544 h 2455088"/>
              <a:gd name="connsiteX4" fmla="*/ 1227544 w 2455088"/>
              <a:gd name="connsiteY4" fmla="*/ 0 h 2455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55088" h="2455088">
                <a:moveTo>
                  <a:pt x="1227544" y="0"/>
                </a:moveTo>
                <a:cubicBezTo>
                  <a:pt x="1905498" y="0"/>
                  <a:pt x="2455088" y="549590"/>
                  <a:pt x="2455088" y="1227544"/>
                </a:cubicBezTo>
                <a:cubicBezTo>
                  <a:pt x="2455088" y="1905498"/>
                  <a:pt x="1905498" y="2455088"/>
                  <a:pt x="1227544" y="2455088"/>
                </a:cubicBezTo>
                <a:cubicBezTo>
                  <a:pt x="549590" y="2455088"/>
                  <a:pt x="0" y="1905498"/>
                  <a:pt x="0" y="1227544"/>
                </a:cubicBezTo>
                <a:cubicBezTo>
                  <a:pt x="0" y="549590"/>
                  <a:pt x="549590" y="0"/>
                  <a:pt x="1227544" y="0"/>
                </a:cubicBezTo>
                <a:close/>
              </a:path>
            </a:pathLst>
          </a:custGeom>
        </p:spPr>
      </p:pic>
      <p:pic>
        <p:nvPicPr>
          <p:cNvPr id="26" name="图片 25" descr="C:\Users\Administrator\Desktop\卡通\QQ截图20170511120616.jpgQQ截图2017051112061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9172575" y="3526155"/>
            <a:ext cx="2126615" cy="2132965"/>
          </a:xfrm>
          <a:custGeom>
            <a:avLst/>
            <a:gdLst>
              <a:gd name="connsiteX0" fmla="*/ 1753936 w 3507872"/>
              <a:gd name="connsiteY0" fmla="*/ 0 h 3507872"/>
              <a:gd name="connsiteX1" fmla="*/ 3507872 w 3507872"/>
              <a:gd name="connsiteY1" fmla="*/ 1753936 h 3507872"/>
              <a:gd name="connsiteX2" fmla="*/ 1753936 w 3507872"/>
              <a:gd name="connsiteY2" fmla="*/ 3507872 h 3507872"/>
              <a:gd name="connsiteX3" fmla="*/ 0 w 3507872"/>
              <a:gd name="connsiteY3" fmla="*/ 1753936 h 3507872"/>
              <a:gd name="connsiteX4" fmla="*/ 1753936 w 3507872"/>
              <a:gd name="connsiteY4" fmla="*/ 0 h 3507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7872" h="3507872">
                <a:moveTo>
                  <a:pt x="1753936" y="0"/>
                </a:moveTo>
                <a:cubicBezTo>
                  <a:pt x="2722608" y="0"/>
                  <a:pt x="3507872" y="785264"/>
                  <a:pt x="3507872" y="1753936"/>
                </a:cubicBezTo>
                <a:cubicBezTo>
                  <a:pt x="3507872" y="2722608"/>
                  <a:pt x="2722608" y="3507872"/>
                  <a:pt x="1753936" y="3507872"/>
                </a:cubicBezTo>
                <a:cubicBezTo>
                  <a:pt x="785264" y="3507872"/>
                  <a:pt x="0" y="2722608"/>
                  <a:pt x="0" y="1753936"/>
                </a:cubicBezTo>
                <a:cubicBezTo>
                  <a:pt x="0" y="785264"/>
                  <a:pt x="785264" y="0"/>
                  <a:pt x="1753936" y="0"/>
                </a:cubicBezTo>
                <a:close/>
              </a:path>
            </a:pathLst>
          </a:custGeom>
        </p:spPr>
      </p:pic>
      <p:sp>
        <p:nvSpPr>
          <p:cNvPr id="2" name="等腰三角形 1"/>
          <p:cNvSpPr/>
          <p:nvPr/>
        </p:nvSpPr>
        <p:spPr>
          <a:xfrm rot="16200000" flipH="1">
            <a:off x="646619" y="150933"/>
            <a:ext cx="276581" cy="238432"/>
          </a:xfrm>
          <a:prstGeom prst="triangle">
            <a:avLst/>
          </a:prstGeom>
          <a:noFill/>
          <a:ln>
            <a:solidFill>
              <a:srgbClr val="F8A7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291858" y="149541"/>
            <a:ext cx="612267" cy="710230"/>
            <a:chOff x="1422015" y="190637"/>
            <a:chExt cx="3953692" cy="4586281"/>
          </a:xfrm>
        </p:grpSpPr>
        <p:sp>
          <p:nvSpPr>
            <p:cNvPr id="5" name="等腰三角形 4"/>
            <p:cNvSpPr/>
            <p:nvPr/>
          </p:nvSpPr>
          <p:spPr>
            <a:xfrm rot="5400000">
              <a:off x="1105721" y="506932"/>
              <a:ext cx="4586281" cy="3953691"/>
            </a:xfrm>
            <a:prstGeom prst="triangle">
              <a:avLst/>
            </a:prstGeom>
            <a:solidFill>
              <a:srgbClr val="F8A7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16200000" flipH="1">
              <a:off x="1264366" y="1498477"/>
              <a:ext cx="2285901" cy="1970604"/>
            </a:xfrm>
            <a:prstGeom prst="triangle">
              <a:avLst/>
            </a:prstGeom>
            <a:solidFill>
              <a:srgbClr val="F67F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TextBox 76"/>
          <p:cNvSpPr txBox="1"/>
          <p:nvPr/>
        </p:nvSpPr>
        <p:spPr>
          <a:xfrm>
            <a:off x="1070016" y="317975"/>
            <a:ext cx="2621280" cy="4832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400" b="1" dirty="0" smtClean="0">
                <a:solidFill>
                  <a:srgbClr val="F67F1B"/>
                </a:solidFill>
                <a:latin typeface="微软雅黑" panose="020B0503020204020204" charset="-122"/>
                <a:ea typeface="微软雅黑" panose="020B0503020204020204" charset="-122"/>
              </a:rPr>
              <a:t>单击此处</a:t>
            </a:r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添加名称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070016" y="676991"/>
            <a:ext cx="3195994" cy="281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Choose to fly impression template</a:t>
            </a:r>
            <a:endParaRPr lang="en-US" altLang="zh-CN" sz="105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等腰三角形 7"/>
          <p:cNvSpPr/>
          <p:nvPr/>
        </p:nvSpPr>
        <p:spPr>
          <a:xfrm rot="16200000" flipH="1">
            <a:off x="-452339" y="198522"/>
            <a:ext cx="710232" cy="612270"/>
          </a:xfrm>
          <a:prstGeom prst="triangle">
            <a:avLst/>
          </a:prstGeom>
          <a:noFill/>
          <a:ln>
            <a:solidFill>
              <a:srgbClr val="F8A7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/>
      <p:bldP spid="14" grpId="0" animBg="1"/>
      <p:bldP spid="15" grpId="0" animBg="1"/>
      <p:bldP spid="16" grpId="0"/>
      <p:bldP spid="17" grpId="0" animBg="1"/>
      <p:bldP spid="18" grpId="0" animBg="1"/>
      <p:bldP spid="19" grpId="0"/>
      <p:bldP spid="21" grpId="0"/>
      <p:bldP spid="22" grpId="0"/>
      <p:bldP spid="2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32"/>
          <p:cNvSpPr txBox="1">
            <a:spLocks noChangeArrowheads="1"/>
          </p:cNvSpPr>
          <p:nvPr/>
        </p:nvSpPr>
        <p:spPr bwMode="auto">
          <a:xfrm>
            <a:off x="5665384" y="1134499"/>
            <a:ext cx="845749" cy="8223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200" dirty="0">
                <a:solidFill>
                  <a:schemeClr val="bg1"/>
                </a:solidFill>
                <a:ea typeface="微软雅黑" panose="020B0503020204020204" charset="-122"/>
              </a:rPr>
              <a:t>01</a:t>
            </a:r>
            <a:endParaRPr lang="zh-CN" altLang="en-US" sz="3200"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511133" y="1165341"/>
            <a:ext cx="2316480" cy="43370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单击此处添加名称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6511133" y="1491098"/>
            <a:ext cx="3003717" cy="43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Flying impression graphic design thank you for buying this template</a:t>
            </a:r>
          </a:p>
        </p:txBody>
      </p:sp>
      <p:sp>
        <p:nvSpPr>
          <p:cNvPr id="50" name="Text Box 3"/>
          <p:cNvSpPr>
            <a:spLocks noChangeArrowheads="1"/>
          </p:cNvSpPr>
          <p:nvPr/>
        </p:nvSpPr>
        <p:spPr bwMode="auto">
          <a:xfrm>
            <a:off x="2054719" y="2959748"/>
            <a:ext cx="1557349" cy="95410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目   录</a:t>
            </a:r>
            <a:endParaRPr lang="en-US" altLang="zh-CN" sz="3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spcBef>
                <a:spcPct val="0"/>
              </a:spcBef>
            </a:pP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COMPANY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2" name="TextBox 32"/>
          <p:cNvSpPr txBox="1">
            <a:spLocks noChangeArrowheads="1"/>
          </p:cNvSpPr>
          <p:nvPr/>
        </p:nvSpPr>
        <p:spPr bwMode="auto">
          <a:xfrm>
            <a:off x="6379275" y="2413180"/>
            <a:ext cx="845749" cy="82230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200" dirty="0">
                <a:solidFill>
                  <a:schemeClr val="bg1"/>
                </a:solidFill>
                <a:ea typeface="微软雅黑" panose="020B0503020204020204" charset="-122"/>
              </a:rPr>
              <a:t>02</a:t>
            </a:r>
            <a:endParaRPr lang="zh-CN" altLang="en-US" sz="3200"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7225024" y="2444022"/>
            <a:ext cx="2316480" cy="43370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单击此处添加名称</a:t>
            </a:r>
          </a:p>
        </p:txBody>
      </p:sp>
      <p:sp>
        <p:nvSpPr>
          <p:cNvPr id="55" name="文本框 54"/>
          <p:cNvSpPr txBox="1"/>
          <p:nvPr/>
        </p:nvSpPr>
        <p:spPr>
          <a:xfrm>
            <a:off x="7225024" y="2769779"/>
            <a:ext cx="3003717" cy="43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Flying impression graphic design thank you for buying this template</a:t>
            </a:r>
          </a:p>
        </p:txBody>
      </p:sp>
      <p:sp>
        <p:nvSpPr>
          <p:cNvPr id="57" name="TextBox 32"/>
          <p:cNvSpPr txBox="1">
            <a:spLocks noChangeArrowheads="1"/>
          </p:cNvSpPr>
          <p:nvPr/>
        </p:nvSpPr>
        <p:spPr bwMode="auto">
          <a:xfrm>
            <a:off x="6379275" y="3691861"/>
            <a:ext cx="845749" cy="82230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200" dirty="0">
                <a:solidFill>
                  <a:schemeClr val="bg1"/>
                </a:solidFill>
                <a:ea typeface="微软雅黑" panose="020B0503020204020204" charset="-122"/>
              </a:rPr>
              <a:t>03</a:t>
            </a:r>
            <a:endParaRPr lang="zh-CN" altLang="en-US" sz="3200"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7225024" y="3722703"/>
            <a:ext cx="2316480" cy="43370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单击此处添加名称</a:t>
            </a:r>
          </a:p>
        </p:txBody>
      </p:sp>
      <p:sp>
        <p:nvSpPr>
          <p:cNvPr id="60" name="文本框 59"/>
          <p:cNvSpPr txBox="1"/>
          <p:nvPr/>
        </p:nvSpPr>
        <p:spPr>
          <a:xfrm>
            <a:off x="7225024" y="4048460"/>
            <a:ext cx="3003717" cy="43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Flying impression graphic design thank you for buying this template</a:t>
            </a:r>
          </a:p>
        </p:txBody>
      </p:sp>
      <p:sp>
        <p:nvSpPr>
          <p:cNvPr id="62" name="TextBox 32"/>
          <p:cNvSpPr txBox="1">
            <a:spLocks noChangeArrowheads="1"/>
          </p:cNvSpPr>
          <p:nvPr/>
        </p:nvSpPr>
        <p:spPr bwMode="auto">
          <a:xfrm>
            <a:off x="5665384" y="4970543"/>
            <a:ext cx="845749" cy="82230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200" dirty="0">
                <a:solidFill>
                  <a:schemeClr val="bg1"/>
                </a:solidFill>
                <a:ea typeface="微软雅黑" panose="020B0503020204020204" charset="-122"/>
              </a:rPr>
              <a:t>04</a:t>
            </a:r>
            <a:endParaRPr lang="zh-CN" altLang="en-US" sz="3200"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6511133" y="5001385"/>
            <a:ext cx="2316480" cy="43370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单击此处添加名称</a:t>
            </a:r>
          </a:p>
        </p:txBody>
      </p:sp>
      <p:sp>
        <p:nvSpPr>
          <p:cNvPr id="65" name="文本框 64"/>
          <p:cNvSpPr txBox="1"/>
          <p:nvPr/>
        </p:nvSpPr>
        <p:spPr>
          <a:xfrm>
            <a:off x="6511133" y="5327142"/>
            <a:ext cx="3003717" cy="43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Flying impression graphic design thank you for buying this template</a:t>
            </a:r>
          </a:p>
        </p:txBody>
      </p:sp>
      <p:grpSp>
        <p:nvGrpSpPr>
          <p:cNvPr id="143" name="组合 142"/>
          <p:cNvGrpSpPr/>
          <p:nvPr/>
        </p:nvGrpSpPr>
        <p:grpSpPr>
          <a:xfrm>
            <a:off x="1915345" y="1025220"/>
            <a:ext cx="3242343" cy="4823162"/>
            <a:chOff x="1915345" y="1025220"/>
            <a:chExt cx="3242343" cy="4823162"/>
          </a:xfrm>
        </p:grpSpPr>
        <p:sp>
          <p:nvSpPr>
            <p:cNvPr id="67" name="Freeform 5"/>
            <p:cNvSpPr/>
            <p:nvPr/>
          </p:nvSpPr>
          <p:spPr bwMode="auto">
            <a:xfrm rot="5400000">
              <a:off x="4021735" y="5340588"/>
              <a:ext cx="86213" cy="119927"/>
            </a:xfrm>
            <a:custGeom>
              <a:avLst/>
              <a:gdLst>
                <a:gd name="T0" fmla="*/ 4 w 23"/>
                <a:gd name="T1" fmla="*/ 0 h 31"/>
                <a:gd name="T2" fmla="*/ 0 w 23"/>
                <a:gd name="T3" fmla="*/ 3 h 31"/>
                <a:gd name="T4" fmla="*/ 19 w 23"/>
                <a:gd name="T5" fmla="*/ 31 h 31"/>
                <a:gd name="T6" fmla="*/ 23 w 23"/>
                <a:gd name="T7" fmla="*/ 28 h 31"/>
                <a:gd name="T8" fmla="*/ 4 w 23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1">
                  <a:moveTo>
                    <a:pt x="4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6" y="12"/>
                    <a:pt x="13" y="22"/>
                    <a:pt x="19" y="31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17" y="19"/>
                    <a:pt x="10" y="9"/>
                    <a:pt x="4" y="0"/>
                  </a:cubicBezTo>
                </a:path>
              </a:pathLst>
            </a:custGeom>
            <a:solidFill>
              <a:srgbClr val="C33736"/>
            </a:solidFill>
            <a:ln w="9525">
              <a:solidFill>
                <a:schemeClr val="accent4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6"/>
            <p:cNvSpPr/>
            <p:nvPr/>
          </p:nvSpPr>
          <p:spPr bwMode="auto">
            <a:xfrm rot="5400000">
              <a:off x="4956471" y="4156551"/>
              <a:ext cx="126925" cy="57262"/>
            </a:xfrm>
            <a:custGeom>
              <a:avLst/>
              <a:gdLst>
                <a:gd name="T0" fmla="*/ 2 w 34"/>
                <a:gd name="T1" fmla="*/ 0 h 15"/>
                <a:gd name="T2" fmla="*/ 0 w 34"/>
                <a:gd name="T3" fmla="*/ 5 h 15"/>
                <a:gd name="T4" fmla="*/ 33 w 34"/>
                <a:gd name="T5" fmla="*/ 15 h 15"/>
                <a:gd name="T6" fmla="*/ 34 w 34"/>
                <a:gd name="T7" fmla="*/ 11 h 15"/>
                <a:gd name="T8" fmla="*/ 2 w 34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5">
                  <a:moveTo>
                    <a:pt x="2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11" y="8"/>
                    <a:pt x="22" y="12"/>
                    <a:pt x="33" y="15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24" y="7"/>
                    <a:pt x="13" y="3"/>
                    <a:pt x="2" y="0"/>
                  </a:cubicBezTo>
                </a:path>
              </a:pathLst>
            </a:custGeom>
            <a:solidFill>
              <a:srgbClr val="C33736"/>
            </a:solidFill>
            <a:ln w="9525">
              <a:solidFill>
                <a:schemeClr val="accent4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7"/>
            <p:cNvSpPr/>
            <p:nvPr/>
          </p:nvSpPr>
          <p:spPr bwMode="auto">
            <a:xfrm rot="5400000">
              <a:off x="3050382" y="5726009"/>
              <a:ext cx="43107" cy="139374"/>
            </a:xfrm>
            <a:custGeom>
              <a:avLst/>
              <a:gdLst>
                <a:gd name="T0" fmla="*/ 5 w 12"/>
                <a:gd name="T1" fmla="*/ 0 h 36"/>
                <a:gd name="T2" fmla="*/ 0 w 12"/>
                <a:gd name="T3" fmla="*/ 1 h 36"/>
                <a:gd name="T4" fmla="*/ 7 w 12"/>
                <a:gd name="T5" fmla="*/ 36 h 36"/>
                <a:gd name="T6" fmla="*/ 12 w 12"/>
                <a:gd name="T7" fmla="*/ 35 h 36"/>
                <a:gd name="T8" fmla="*/ 5 w 12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6">
                  <a:moveTo>
                    <a:pt x="5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3" y="13"/>
                    <a:pt x="5" y="24"/>
                    <a:pt x="7" y="36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0" y="23"/>
                    <a:pt x="8" y="12"/>
                    <a:pt x="5" y="0"/>
                  </a:cubicBezTo>
                </a:path>
              </a:pathLst>
            </a:custGeom>
            <a:solidFill>
              <a:srgbClr val="C33736"/>
            </a:solidFill>
            <a:ln w="9525">
              <a:solidFill>
                <a:schemeClr val="accent4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8"/>
            <p:cNvSpPr/>
            <p:nvPr/>
          </p:nvSpPr>
          <p:spPr bwMode="auto">
            <a:xfrm rot="5400000">
              <a:off x="4856649" y="4386732"/>
              <a:ext cx="124530" cy="73469"/>
            </a:xfrm>
            <a:custGeom>
              <a:avLst/>
              <a:gdLst>
                <a:gd name="T0" fmla="*/ 2 w 33"/>
                <a:gd name="T1" fmla="*/ 0 h 19"/>
                <a:gd name="T2" fmla="*/ 0 w 33"/>
                <a:gd name="T3" fmla="*/ 4 h 19"/>
                <a:gd name="T4" fmla="*/ 31 w 33"/>
                <a:gd name="T5" fmla="*/ 19 h 19"/>
                <a:gd name="T6" fmla="*/ 33 w 33"/>
                <a:gd name="T7" fmla="*/ 14 h 19"/>
                <a:gd name="T8" fmla="*/ 2 w 33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9">
                  <a:moveTo>
                    <a:pt x="2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11" y="9"/>
                    <a:pt x="21" y="14"/>
                    <a:pt x="31" y="19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23" y="9"/>
                    <a:pt x="13" y="4"/>
                    <a:pt x="2" y="0"/>
                  </a:cubicBezTo>
                </a:path>
              </a:pathLst>
            </a:custGeom>
            <a:solidFill>
              <a:srgbClr val="C33736"/>
            </a:solidFill>
            <a:ln w="9525">
              <a:solidFill>
                <a:schemeClr val="accent4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9"/>
            <p:cNvSpPr/>
            <p:nvPr/>
          </p:nvSpPr>
          <p:spPr bwMode="auto">
            <a:xfrm rot="5400000">
              <a:off x="3310836" y="5667760"/>
              <a:ext cx="52686" cy="136133"/>
            </a:xfrm>
            <a:custGeom>
              <a:avLst/>
              <a:gdLst>
                <a:gd name="T0" fmla="*/ 4 w 14"/>
                <a:gd name="T1" fmla="*/ 0 h 35"/>
                <a:gd name="T2" fmla="*/ 0 w 14"/>
                <a:gd name="T3" fmla="*/ 2 h 35"/>
                <a:gd name="T4" fmla="*/ 9 w 14"/>
                <a:gd name="T5" fmla="*/ 35 h 35"/>
                <a:gd name="T6" fmla="*/ 14 w 14"/>
                <a:gd name="T7" fmla="*/ 34 h 35"/>
                <a:gd name="T8" fmla="*/ 4 w 14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35">
                  <a:moveTo>
                    <a:pt x="4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3" y="13"/>
                    <a:pt x="6" y="24"/>
                    <a:pt x="9" y="35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1" y="23"/>
                    <a:pt x="8" y="11"/>
                    <a:pt x="4" y="0"/>
                  </a:cubicBezTo>
                </a:path>
              </a:pathLst>
            </a:custGeom>
            <a:solidFill>
              <a:srgbClr val="C33736"/>
            </a:solidFill>
            <a:ln w="9525">
              <a:solidFill>
                <a:schemeClr val="accent4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10"/>
            <p:cNvSpPr/>
            <p:nvPr/>
          </p:nvSpPr>
          <p:spPr bwMode="auto">
            <a:xfrm rot="5400000">
              <a:off x="4735876" y="4606677"/>
              <a:ext cx="119741" cy="88594"/>
            </a:xfrm>
            <a:custGeom>
              <a:avLst/>
              <a:gdLst>
                <a:gd name="T0" fmla="*/ 3 w 32"/>
                <a:gd name="T1" fmla="*/ 0 h 23"/>
                <a:gd name="T2" fmla="*/ 0 w 32"/>
                <a:gd name="T3" fmla="*/ 5 h 23"/>
                <a:gd name="T4" fmla="*/ 30 w 32"/>
                <a:gd name="T5" fmla="*/ 23 h 23"/>
                <a:gd name="T6" fmla="*/ 32 w 32"/>
                <a:gd name="T7" fmla="*/ 18 h 23"/>
                <a:gd name="T8" fmla="*/ 3 w 32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3">
                  <a:moveTo>
                    <a:pt x="3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10" y="10"/>
                    <a:pt x="20" y="16"/>
                    <a:pt x="30" y="23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23" y="12"/>
                    <a:pt x="13" y="6"/>
                    <a:pt x="3" y="0"/>
                  </a:cubicBezTo>
                </a:path>
              </a:pathLst>
            </a:custGeom>
            <a:solidFill>
              <a:srgbClr val="C33736"/>
            </a:solidFill>
            <a:ln w="9525">
              <a:solidFill>
                <a:schemeClr val="accent4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11"/>
            <p:cNvSpPr/>
            <p:nvPr/>
          </p:nvSpPr>
          <p:spPr bwMode="auto">
            <a:xfrm rot="5400000">
              <a:off x="1963245" y="5704222"/>
              <a:ext cx="47896" cy="135053"/>
            </a:xfrm>
            <a:custGeom>
              <a:avLst/>
              <a:gdLst>
                <a:gd name="T0" fmla="*/ 8 w 13"/>
                <a:gd name="T1" fmla="*/ 0 h 35"/>
                <a:gd name="T2" fmla="*/ 0 w 13"/>
                <a:gd name="T3" fmla="*/ 34 h 35"/>
                <a:gd name="T4" fmla="*/ 4 w 13"/>
                <a:gd name="T5" fmla="*/ 35 h 35"/>
                <a:gd name="T6" fmla="*/ 13 w 13"/>
                <a:gd name="T7" fmla="*/ 1 h 35"/>
                <a:gd name="T8" fmla="*/ 8 w 13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5">
                  <a:moveTo>
                    <a:pt x="8" y="0"/>
                  </a:moveTo>
                  <a:cubicBezTo>
                    <a:pt x="5" y="11"/>
                    <a:pt x="3" y="23"/>
                    <a:pt x="0" y="34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7" y="24"/>
                    <a:pt x="10" y="12"/>
                    <a:pt x="13" y="1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C33736"/>
            </a:solidFill>
            <a:ln w="9525">
              <a:solidFill>
                <a:schemeClr val="accent4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12"/>
            <p:cNvSpPr/>
            <p:nvPr/>
          </p:nvSpPr>
          <p:spPr bwMode="auto">
            <a:xfrm rot="5400000">
              <a:off x="5084501" y="3421091"/>
              <a:ext cx="126925" cy="19448"/>
            </a:xfrm>
            <a:custGeom>
              <a:avLst/>
              <a:gdLst>
                <a:gd name="T0" fmla="*/ 18 w 34"/>
                <a:gd name="T1" fmla="*/ 0 h 5"/>
                <a:gd name="T2" fmla="*/ 0 w 34"/>
                <a:gd name="T3" fmla="*/ 0 h 5"/>
                <a:gd name="T4" fmla="*/ 0 w 34"/>
                <a:gd name="T5" fmla="*/ 5 h 5"/>
                <a:gd name="T6" fmla="*/ 18 w 34"/>
                <a:gd name="T7" fmla="*/ 5 h 5"/>
                <a:gd name="T8" fmla="*/ 34 w 34"/>
                <a:gd name="T9" fmla="*/ 5 h 5"/>
                <a:gd name="T10" fmla="*/ 34 w 34"/>
                <a:gd name="T11" fmla="*/ 0 h 5"/>
                <a:gd name="T12" fmla="*/ 18 w 34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5">
                  <a:moveTo>
                    <a:pt x="18" y="0"/>
                  </a:moveTo>
                  <a:cubicBezTo>
                    <a:pt x="12" y="0"/>
                    <a:pt x="6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6" y="5"/>
                    <a:pt x="12" y="5"/>
                    <a:pt x="18" y="5"/>
                  </a:cubicBezTo>
                  <a:cubicBezTo>
                    <a:pt x="24" y="5"/>
                    <a:pt x="29" y="5"/>
                    <a:pt x="34" y="5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9" y="0"/>
                    <a:pt x="24" y="0"/>
                    <a:pt x="18" y="0"/>
                  </a:cubicBezTo>
                </a:path>
              </a:pathLst>
            </a:custGeom>
            <a:solidFill>
              <a:srgbClr val="C33736"/>
            </a:solidFill>
            <a:ln w="9525">
              <a:solidFill>
                <a:schemeClr val="accent4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13"/>
            <p:cNvSpPr/>
            <p:nvPr/>
          </p:nvSpPr>
          <p:spPr bwMode="auto">
            <a:xfrm rot="5400000">
              <a:off x="5068295" y="3159677"/>
              <a:ext cx="126925" cy="34573"/>
            </a:xfrm>
            <a:custGeom>
              <a:avLst/>
              <a:gdLst>
                <a:gd name="T0" fmla="*/ 34 w 34"/>
                <a:gd name="T1" fmla="*/ 0 h 9"/>
                <a:gd name="T2" fmla="*/ 0 w 34"/>
                <a:gd name="T3" fmla="*/ 4 h 9"/>
                <a:gd name="T4" fmla="*/ 1 w 34"/>
                <a:gd name="T5" fmla="*/ 9 h 9"/>
                <a:gd name="T6" fmla="*/ 34 w 34"/>
                <a:gd name="T7" fmla="*/ 5 h 9"/>
                <a:gd name="T8" fmla="*/ 34 w 34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9">
                  <a:moveTo>
                    <a:pt x="34" y="0"/>
                  </a:moveTo>
                  <a:cubicBezTo>
                    <a:pt x="23" y="1"/>
                    <a:pt x="11" y="2"/>
                    <a:pt x="0" y="4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2" y="7"/>
                    <a:pt x="23" y="6"/>
                    <a:pt x="34" y="5"/>
                  </a:cubicBezTo>
                  <a:cubicBezTo>
                    <a:pt x="34" y="0"/>
                    <a:pt x="34" y="0"/>
                    <a:pt x="34" y="0"/>
                  </a:cubicBezTo>
                </a:path>
              </a:pathLst>
            </a:custGeom>
            <a:solidFill>
              <a:srgbClr val="C33736"/>
            </a:solidFill>
            <a:ln w="9525">
              <a:solidFill>
                <a:schemeClr val="accent4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14"/>
            <p:cNvSpPr/>
            <p:nvPr/>
          </p:nvSpPr>
          <p:spPr bwMode="auto">
            <a:xfrm rot="5400000">
              <a:off x="4588209" y="4816691"/>
              <a:ext cx="112556" cy="97238"/>
            </a:xfrm>
            <a:custGeom>
              <a:avLst/>
              <a:gdLst>
                <a:gd name="T0" fmla="*/ 3 w 30"/>
                <a:gd name="T1" fmla="*/ 0 h 25"/>
                <a:gd name="T2" fmla="*/ 0 w 30"/>
                <a:gd name="T3" fmla="*/ 4 h 25"/>
                <a:gd name="T4" fmla="*/ 27 w 30"/>
                <a:gd name="T5" fmla="*/ 25 h 25"/>
                <a:gd name="T6" fmla="*/ 30 w 30"/>
                <a:gd name="T7" fmla="*/ 21 h 25"/>
                <a:gd name="T8" fmla="*/ 3 w 30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5">
                  <a:moveTo>
                    <a:pt x="3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9" y="11"/>
                    <a:pt x="19" y="18"/>
                    <a:pt x="27" y="25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21" y="14"/>
                    <a:pt x="12" y="6"/>
                    <a:pt x="3" y="0"/>
                  </a:cubicBezTo>
                </a:path>
              </a:pathLst>
            </a:custGeom>
            <a:solidFill>
              <a:srgbClr val="C33736"/>
            </a:solidFill>
            <a:ln w="9525">
              <a:solidFill>
                <a:schemeClr val="accent4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15"/>
            <p:cNvSpPr/>
            <p:nvPr/>
          </p:nvSpPr>
          <p:spPr bwMode="auto">
            <a:xfrm rot="5400000">
              <a:off x="5025384" y="3917681"/>
              <a:ext cx="131715" cy="46458"/>
            </a:xfrm>
            <a:custGeom>
              <a:avLst/>
              <a:gdLst>
                <a:gd name="T0" fmla="*/ 1 w 35"/>
                <a:gd name="T1" fmla="*/ 0 h 12"/>
                <a:gd name="T2" fmla="*/ 0 w 35"/>
                <a:gd name="T3" fmla="*/ 5 h 12"/>
                <a:gd name="T4" fmla="*/ 34 w 35"/>
                <a:gd name="T5" fmla="*/ 12 h 12"/>
                <a:gd name="T6" fmla="*/ 35 w 35"/>
                <a:gd name="T7" fmla="*/ 7 h 12"/>
                <a:gd name="T8" fmla="*/ 1 w 35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2">
                  <a:moveTo>
                    <a:pt x="1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11" y="7"/>
                    <a:pt x="23" y="10"/>
                    <a:pt x="34" y="12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24" y="5"/>
                    <a:pt x="12" y="2"/>
                    <a:pt x="1" y="0"/>
                  </a:cubicBezTo>
                </a:path>
              </a:pathLst>
            </a:custGeom>
            <a:solidFill>
              <a:srgbClr val="C33736"/>
            </a:solidFill>
            <a:ln w="9525">
              <a:solidFill>
                <a:schemeClr val="accent4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16"/>
            <p:cNvSpPr/>
            <p:nvPr/>
          </p:nvSpPr>
          <p:spPr bwMode="auto">
            <a:xfrm rot="5400000">
              <a:off x="5024538" y="2902279"/>
              <a:ext cx="126925" cy="46458"/>
            </a:xfrm>
            <a:custGeom>
              <a:avLst/>
              <a:gdLst>
                <a:gd name="T0" fmla="*/ 33 w 34"/>
                <a:gd name="T1" fmla="*/ 0 h 12"/>
                <a:gd name="T2" fmla="*/ 0 w 34"/>
                <a:gd name="T3" fmla="*/ 7 h 12"/>
                <a:gd name="T4" fmla="*/ 1 w 34"/>
                <a:gd name="T5" fmla="*/ 12 h 12"/>
                <a:gd name="T6" fmla="*/ 34 w 34"/>
                <a:gd name="T7" fmla="*/ 4 h 12"/>
                <a:gd name="T8" fmla="*/ 33 w 34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2">
                  <a:moveTo>
                    <a:pt x="33" y="0"/>
                  </a:moveTo>
                  <a:cubicBezTo>
                    <a:pt x="22" y="2"/>
                    <a:pt x="11" y="4"/>
                    <a:pt x="0" y="7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2" y="9"/>
                    <a:pt x="23" y="7"/>
                    <a:pt x="34" y="4"/>
                  </a:cubicBezTo>
                  <a:cubicBezTo>
                    <a:pt x="33" y="0"/>
                    <a:pt x="33" y="0"/>
                    <a:pt x="33" y="0"/>
                  </a:cubicBezTo>
                </a:path>
              </a:pathLst>
            </a:custGeom>
            <a:solidFill>
              <a:srgbClr val="C33736"/>
            </a:solidFill>
            <a:ln w="9525">
              <a:solidFill>
                <a:schemeClr val="accent4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17"/>
            <p:cNvSpPr/>
            <p:nvPr/>
          </p:nvSpPr>
          <p:spPr bwMode="auto">
            <a:xfrm rot="5400000">
              <a:off x="5065900" y="3672168"/>
              <a:ext cx="131715" cy="34573"/>
            </a:xfrm>
            <a:custGeom>
              <a:avLst/>
              <a:gdLst>
                <a:gd name="T0" fmla="*/ 1 w 35"/>
                <a:gd name="T1" fmla="*/ 0 h 9"/>
                <a:gd name="T2" fmla="*/ 0 w 35"/>
                <a:gd name="T3" fmla="*/ 5 h 9"/>
                <a:gd name="T4" fmla="*/ 34 w 35"/>
                <a:gd name="T5" fmla="*/ 9 h 9"/>
                <a:gd name="T6" fmla="*/ 35 w 35"/>
                <a:gd name="T7" fmla="*/ 4 h 9"/>
                <a:gd name="T8" fmla="*/ 1 w 35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9">
                  <a:moveTo>
                    <a:pt x="1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11" y="6"/>
                    <a:pt x="23" y="7"/>
                    <a:pt x="34" y="9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23" y="2"/>
                    <a:pt x="12" y="1"/>
                    <a:pt x="1" y="0"/>
                  </a:cubicBezTo>
                </a:path>
              </a:pathLst>
            </a:custGeom>
            <a:solidFill>
              <a:srgbClr val="C33736"/>
            </a:solidFill>
            <a:ln w="9525">
              <a:solidFill>
                <a:schemeClr val="accent4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18"/>
            <p:cNvSpPr/>
            <p:nvPr/>
          </p:nvSpPr>
          <p:spPr bwMode="auto">
            <a:xfrm rot="5400000">
              <a:off x="2237293" y="5749724"/>
              <a:ext cx="33527" cy="135053"/>
            </a:xfrm>
            <a:custGeom>
              <a:avLst/>
              <a:gdLst>
                <a:gd name="T0" fmla="*/ 5 w 9"/>
                <a:gd name="T1" fmla="*/ 0 h 35"/>
                <a:gd name="T2" fmla="*/ 0 w 9"/>
                <a:gd name="T3" fmla="*/ 34 h 35"/>
                <a:gd name="T4" fmla="*/ 5 w 9"/>
                <a:gd name="T5" fmla="*/ 35 h 35"/>
                <a:gd name="T6" fmla="*/ 9 w 9"/>
                <a:gd name="T7" fmla="*/ 0 h 35"/>
                <a:gd name="T8" fmla="*/ 5 w 9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5">
                  <a:moveTo>
                    <a:pt x="5" y="0"/>
                  </a:moveTo>
                  <a:cubicBezTo>
                    <a:pt x="3" y="11"/>
                    <a:pt x="2" y="23"/>
                    <a:pt x="0" y="34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7" y="24"/>
                    <a:pt x="8" y="12"/>
                    <a:pt x="9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C33736"/>
            </a:solidFill>
            <a:ln w="9525">
              <a:solidFill>
                <a:schemeClr val="accent4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19"/>
            <p:cNvSpPr/>
            <p:nvPr/>
          </p:nvSpPr>
          <p:spPr bwMode="auto">
            <a:xfrm rot="5400000">
              <a:off x="2517707" y="5765758"/>
              <a:ext cx="21553" cy="143696"/>
            </a:xfrm>
            <a:custGeom>
              <a:avLst/>
              <a:gdLst>
                <a:gd name="T0" fmla="*/ 6 w 6"/>
                <a:gd name="T1" fmla="*/ 0 h 37"/>
                <a:gd name="T2" fmla="*/ 1 w 6"/>
                <a:gd name="T3" fmla="*/ 0 h 37"/>
                <a:gd name="T4" fmla="*/ 1 w 6"/>
                <a:gd name="T5" fmla="*/ 2 h 37"/>
                <a:gd name="T6" fmla="*/ 0 w 6"/>
                <a:gd name="T7" fmla="*/ 37 h 37"/>
                <a:gd name="T8" fmla="*/ 5 w 6"/>
                <a:gd name="T9" fmla="*/ 37 h 37"/>
                <a:gd name="T10" fmla="*/ 6 w 6"/>
                <a:gd name="T11" fmla="*/ 2 h 37"/>
                <a:gd name="T12" fmla="*/ 6 w 6"/>
                <a:gd name="T13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7">
                  <a:moveTo>
                    <a:pt x="6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3"/>
                    <a:pt x="1" y="25"/>
                    <a:pt x="0" y="37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6" y="25"/>
                    <a:pt x="6" y="13"/>
                    <a:pt x="6" y="2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C33736"/>
            </a:solidFill>
            <a:ln w="9525">
              <a:solidFill>
                <a:schemeClr val="accent4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20"/>
            <p:cNvSpPr/>
            <p:nvPr/>
          </p:nvSpPr>
          <p:spPr bwMode="auto">
            <a:xfrm rot="5400000">
              <a:off x="4953113" y="2646852"/>
              <a:ext cx="129320" cy="61584"/>
            </a:xfrm>
            <a:custGeom>
              <a:avLst/>
              <a:gdLst>
                <a:gd name="T0" fmla="*/ 33 w 34"/>
                <a:gd name="T1" fmla="*/ 0 h 16"/>
                <a:gd name="T2" fmla="*/ 0 w 34"/>
                <a:gd name="T3" fmla="*/ 11 h 16"/>
                <a:gd name="T4" fmla="*/ 2 w 34"/>
                <a:gd name="T5" fmla="*/ 16 h 16"/>
                <a:gd name="T6" fmla="*/ 34 w 34"/>
                <a:gd name="T7" fmla="*/ 5 h 16"/>
                <a:gd name="T8" fmla="*/ 33 w 34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6">
                  <a:moveTo>
                    <a:pt x="33" y="0"/>
                  </a:moveTo>
                  <a:cubicBezTo>
                    <a:pt x="22" y="4"/>
                    <a:pt x="11" y="7"/>
                    <a:pt x="0" y="11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13" y="12"/>
                    <a:pt x="23" y="9"/>
                    <a:pt x="34" y="5"/>
                  </a:cubicBezTo>
                  <a:cubicBezTo>
                    <a:pt x="33" y="0"/>
                    <a:pt x="33" y="0"/>
                    <a:pt x="33" y="0"/>
                  </a:cubicBezTo>
                </a:path>
              </a:pathLst>
            </a:custGeom>
            <a:solidFill>
              <a:srgbClr val="C33736"/>
            </a:solidFill>
            <a:ln w="9525">
              <a:solidFill>
                <a:schemeClr val="accent4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21"/>
            <p:cNvSpPr/>
            <p:nvPr/>
          </p:nvSpPr>
          <p:spPr bwMode="auto">
            <a:xfrm rot="5400000">
              <a:off x="3796818" y="5472114"/>
              <a:ext cx="79029" cy="127490"/>
            </a:xfrm>
            <a:custGeom>
              <a:avLst/>
              <a:gdLst>
                <a:gd name="T0" fmla="*/ 5 w 21"/>
                <a:gd name="T1" fmla="*/ 0 h 33"/>
                <a:gd name="T2" fmla="*/ 0 w 21"/>
                <a:gd name="T3" fmla="*/ 3 h 33"/>
                <a:gd name="T4" fmla="*/ 17 w 21"/>
                <a:gd name="T5" fmla="*/ 33 h 33"/>
                <a:gd name="T6" fmla="*/ 21 w 21"/>
                <a:gd name="T7" fmla="*/ 31 h 33"/>
                <a:gd name="T8" fmla="*/ 5 w 21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33">
                  <a:moveTo>
                    <a:pt x="5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6" y="13"/>
                    <a:pt x="12" y="23"/>
                    <a:pt x="17" y="33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16" y="21"/>
                    <a:pt x="10" y="10"/>
                    <a:pt x="5" y="0"/>
                  </a:cubicBezTo>
                </a:path>
              </a:pathLst>
            </a:custGeom>
            <a:solidFill>
              <a:srgbClr val="C33736"/>
            </a:solidFill>
            <a:ln w="9525">
              <a:solidFill>
                <a:schemeClr val="accent4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22"/>
            <p:cNvSpPr/>
            <p:nvPr/>
          </p:nvSpPr>
          <p:spPr bwMode="auto">
            <a:xfrm rot="5400000">
              <a:off x="4421212" y="5010059"/>
              <a:ext cx="102977" cy="108042"/>
            </a:xfrm>
            <a:custGeom>
              <a:avLst/>
              <a:gdLst>
                <a:gd name="T0" fmla="*/ 3 w 28"/>
                <a:gd name="T1" fmla="*/ 0 h 28"/>
                <a:gd name="T2" fmla="*/ 0 w 28"/>
                <a:gd name="T3" fmla="*/ 4 h 28"/>
                <a:gd name="T4" fmla="*/ 25 w 28"/>
                <a:gd name="T5" fmla="*/ 28 h 28"/>
                <a:gd name="T6" fmla="*/ 28 w 28"/>
                <a:gd name="T7" fmla="*/ 24 h 28"/>
                <a:gd name="T8" fmla="*/ 3 w 28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3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8" y="12"/>
                    <a:pt x="16" y="20"/>
                    <a:pt x="25" y="28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0" y="16"/>
                    <a:pt x="11" y="8"/>
                    <a:pt x="3" y="0"/>
                  </a:cubicBezTo>
                </a:path>
              </a:pathLst>
            </a:custGeom>
            <a:solidFill>
              <a:srgbClr val="C33736"/>
            </a:solidFill>
            <a:ln w="9525">
              <a:solidFill>
                <a:schemeClr val="accent4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23"/>
            <p:cNvSpPr/>
            <p:nvPr/>
          </p:nvSpPr>
          <p:spPr bwMode="auto">
            <a:xfrm rot="5400000">
              <a:off x="4231409" y="5181756"/>
              <a:ext cx="95793" cy="116685"/>
            </a:xfrm>
            <a:custGeom>
              <a:avLst/>
              <a:gdLst>
                <a:gd name="T0" fmla="*/ 4 w 26"/>
                <a:gd name="T1" fmla="*/ 0 h 30"/>
                <a:gd name="T2" fmla="*/ 0 w 26"/>
                <a:gd name="T3" fmla="*/ 4 h 30"/>
                <a:gd name="T4" fmla="*/ 23 w 26"/>
                <a:gd name="T5" fmla="*/ 30 h 30"/>
                <a:gd name="T6" fmla="*/ 26 w 26"/>
                <a:gd name="T7" fmla="*/ 27 h 30"/>
                <a:gd name="T8" fmla="*/ 4 w 26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30">
                  <a:moveTo>
                    <a:pt x="4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8" y="12"/>
                    <a:pt x="15" y="21"/>
                    <a:pt x="23" y="30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19" y="18"/>
                    <a:pt x="12" y="9"/>
                    <a:pt x="4" y="0"/>
                  </a:cubicBezTo>
                </a:path>
              </a:pathLst>
            </a:custGeom>
            <a:solidFill>
              <a:srgbClr val="C33736"/>
            </a:solidFill>
            <a:ln w="9525">
              <a:solidFill>
                <a:schemeClr val="accent4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24"/>
            <p:cNvSpPr/>
            <p:nvPr/>
          </p:nvSpPr>
          <p:spPr bwMode="auto">
            <a:xfrm rot="5400000">
              <a:off x="3557010" y="5584247"/>
              <a:ext cx="67055" cy="130731"/>
            </a:xfrm>
            <a:custGeom>
              <a:avLst/>
              <a:gdLst>
                <a:gd name="T0" fmla="*/ 4 w 18"/>
                <a:gd name="T1" fmla="*/ 0 h 34"/>
                <a:gd name="T2" fmla="*/ 0 w 18"/>
                <a:gd name="T3" fmla="*/ 2 h 34"/>
                <a:gd name="T4" fmla="*/ 13 w 18"/>
                <a:gd name="T5" fmla="*/ 34 h 34"/>
                <a:gd name="T6" fmla="*/ 18 w 18"/>
                <a:gd name="T7" fmla="*/ 32 h 34"/>
                <a:gd name="T8" fmla="*/ 4 w 18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4">
                  <a:moveTo>
                    <a:pt x="4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4" y="12"/>
                    <a:pt x="9" y="23"/>
                    <a:pt x="13" y="34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3" y="21"/>
                    <a:pt x="9" y="10"/>
                    <a:pt x="4" y="0"/>
                  </a:cubicBezTo>
                </a:path>
              </a:pathLst>
            </a:custGeom>
            <a:solidFill>
              <a:srgbClr val="C33736"/>
            </a:solidFill>
            <a:ln w="9525">
              <a:solidFill>
                <a:schemeClr val="accent4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25"/>
            <p:cNvSpPr/>
            <p:nvPr/>
          </p:nvSpPr>
          <p:spPr bwMode="auto">
            <a:xfrm rot="5400000">
              <a:off x="2789082" y="5761157"/>
              <a:ext cx="28738" cy="136133"/>
            </a:xfrm>
            <a:custGeom>
              <a:avLst/>
              <a:gdLst>
                <a:gd name="T0" fmla="*/ 5 w 8"/>
                <a:gd name="T1" fmla="*/ 0 h 35"/>
                <a:gd name="T2" fmla="*/ 0 w 8"/>
                <a:gd name="T3" fmla="*/ 0 h 35"/>
                <a:gd name="T4" fmla="*/ 3 w 8"/>
                <a:gd name="T5" fmla="*/ 35 h 35"/>
                <a:gd name="T6" fmla="*/ 8 w 8"/>
                <a:gd name="T7" fmla="*/ 35 h 35"/>
                <a:gd name="T8" fmla="*/ 5 w 8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12"/>
                    <a:pt x="2" y="24"/>
                    <a:pt x="3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7" y="23"/>
                    <a:pt x="6" y="11"/>
                    <a:pt x="5" y="0"/>
                  </a:cubicBezTo>
                </a:path>
              </a:pathLst>
            </a:custGeom>
            <a:solidFill>
              <a:srgbClr val="C33736"/>
            </a:solidFill>
            <a:ln w="9525">
              <a:solidFill>
                <a:schemeClr val="accent4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26"/>
            <p:cNvSpPr/>
            <p:nvPr/>
          </p:nvSpPr>
          <p:spPr bwMode="auto">
            <a:xfrm rot="5400000">
              <a:off x="4733715" y="2173308"/>
              <a:ext cx="119741" cy="84273"/>
            </a:xfrm>
            <a:custGeom>
              <a:avLst/>
              <a:gdLst>
                <a:gd name="T0" fmla="*/ 29 w 32"/>
                <a:gd name="T1" fmla="*/ 0 h 22"/>
                <a:gd name="T2" fmla="*/ 0 w 32"/>
                <a:gd name="T3" fmla="*/ 18 h 22"/>
                <a:gd name="T4" fmla="*/ 2 w 32"/>
                <a:gd name="T5" fmla="*/ 22 h 22"/>
                <a:gd name="T6" fmla="*/ 32 w 32"/>
                <a:gd name="T7" fmla="*/ 5 h 22"/>
                <a:gd name="T8" fmla="*/ 29 w 32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2">
                  <a:moveTo>
                    <a:pt x="29" y="0"/>
                  </a:moveTo>
                  <a:cubicBezTo>
                    <a:pt x="19" y="6"/>
                    <a:pt x="9" y="12"/>
                    <a:pt x="0" y="18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12" y="16"/>
                    <a:pt x="22" y="10"/>
                    <a:pt x="32" y="5"/>
                  </a:cubicBezTo>
                  <a:cubicBezTo>
                    <a:pt x="29" y="0"/>
                    <a:pt x="29" y="0"/>
                    <a:pt x="29" y="0"/>
                  </a:cubicBezTo>
                </a:path>
              </a:pathLst>
            </a:custGeom>
            <a:solidFill>
              <a:srgbClr val="C33736"/>
            </a:solidFill>
            <a:ln w="9525">
              <a:solidFill>
                <a:schemeClr val="accent4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27"/>
            <p:cNvSpPr/>
            <p:nvPr/>
          </p:nvSpPr>
          <p:spPr bwMode="auto">
            <a:xfrm rot="5400000">
              <a:off x="3044016" y="1007022"/>
              <a:ext cx="40712" cy="139374"/>
            </a:xfrm>
            <a:custGeom>
              <a:avLst/>
              <a:gdLst>
                <a:gd name="T0" fmla="*/ 6 w 11"/>
                <a:gd name="T1" fmla="*/ 0 h 36"/>
                <a:gd name="T2" fmla="*/ 0 w 11"/>
                <a:gd name="T3" fmla="*/ 35 h 36"/>
                <a:gd name="T4" fmla="*/ 5 w 11"/>
                <a:gd name="T5" fmla="*/ 36 h 36"/>
                <a:gd name="T6" fmla="*/ 11 w 11"/>
                <a:gd name="T7" fmla="*/ 1 h 36"/>
                <a:gd name="T8" fmla="*/ 6 w 11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36">
                  <a:moveTo>
                    <a:pt x="6" y="0"/>
                  </a:moveTo>
                  <a:cubicBezTo>
                    <a:pt x="4" y="12"/>
                    <a:pt x="1" y="23"/>
                    <a:pt x="0" y="35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6" y="24"/>
                    <a:pt x="8" y="13"/>
                    <a:pt x="11" y="1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C33736"/>
            </a:solidFill>
            <a:ln w="9525">
              <a:solidFill>
                <a:schemeClr val="accent4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28"/>
            <p:cNvSpPr/>
            <p:nvPr/>
          </p:nvSpPr>
          <p:spPr bwMode="auto">
            <a:xfrm rot="5400000">
              <a:off x="3789256" y="1271605"/>
              <a:ext cx="79029" cy="127490"/>
            </a:xfrm>
            <a:custGeom>
              <a:avLst/>
              <a:gdLst>
                <a:gd name="T0" fmla="*/ 16 w 21"/>
                <a:gd name="T1" fmla="*/ 0 h 33"/>
                <a:gd name="T2" fmla="*/ 0 w 21"/>
                <a:gd name="T3" fmla="*/ 31 h 33"/>
                <a:gd name="T4" fmla="*/ 4 w 21"/>
                <a:gd name="T5" fmla="*/ 33 h 33"/>
                <a:gd name="T6" fmla="*/ 21 w 21"/>
                <a:gd name="T7" fmla="*/ 2 h 33"/>
                <a:gd name="T8" fmla="*/ 16 w 21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33">
                  <a:moveTo>
                    <a:pt x="16" y="0"/>
                  </a:moveTo>
                  <a:cubicBezTo>
                    <a:pt x="11" y="10"/>
                    <a:pt x="5" y="20"/>
                    <a:pt x="0" y="31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9" y="23"/>
                    <a:pt x="15" y="12"/>
                    <a:pt x="21" y="2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solidFill>
              <a:srgbClr val="C33736"/>
            </a:solidFill>
            <a:ln w="9525">
              <a:solidFill>
                <a:schemeClr val="accent4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29"/>
            <p:cNvSpPr/>
            <p:nvPr/>
          </p:nvSpPr>
          <p:spPr bwMode="auto">
            <a:xfrm rot="5400000">
              <a:off x="3551067" y="1153529"/>
              <a:ext cx="67055" cy="136133"/>
            </a:xfrm>
            <a:custGeom>
              <a:avLst/>
              <a:gdLst>
                <a:gd name="T0" fmla="*/ 14 w 18"/>
                <a:gd name="T1" fmla="*/ 0 h 35"/>
                <a:gd name="T2" fmla="*/ 0 w 18"/>
                <a:gd name="T3" fmla="*/ 33 h 35"/>
                <a:gd name="T4" fmla="*/ 5 w 18"/>
                <a:gd name="T5" fmla="*/ 35 h 35"/>
                <a:gd name="T6" fmla="*/ 18 w 18"/>
                <a:gd name="T7" fmla="*/ 3 h 35"/>
                <a:gd name="T8" fmla="*/ 14 w 18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5">
                  <a:moveTo>
                    <a:pt x="14" y="0"/>
                  </a:moveTo>
                  <a:cubicBezTo>
                    <a:pt x="9" y="11"/>
                    <a:pt x="5" y="22"/>
                    <a:pt x="0" y="33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9" y="24"/>
                    <a:pt x="14" y="13"/>
                    <a:pt x="18" y="3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solidFill>
              <a:srgbClr val="C33736"/>
            </a:solidFill>
            <a:ln w="9525">
              <a:solidFill>
                <a:schemeClr val="accent4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30"/>
            <p:cNvSpPr/>
            <p:nvPr/>
          </p:nvSpPr>
          <p:spPr bwMode="auto">
            <a:xfrm rot="5400000">
              <a:off x="3301535" y="1069053"/>
              <a:ext cx="55081" cy="135053"/>
            </a:xfrm>
            <a:custGeom>
              <a:avLst/>
              <a:gdLst>
                <a:gd name="T0" fmla="*/ 10 w 15"/>
                <a:gd name="T1" fmla="*/ 0 h 35"/>
                <a:gd name="T2" fmla="*/ 0 w 15"/>
                <a:gd name="T3" fmla="*/ 34 h 35"/>
                <a:gd name="T4" fmla="*/ 5 w 15"/>
                <a:gd name="T5" fmla="*/ 35 h 35"/>
                <a:gd name="T6" fmla="*/ 15 w 15"/>
                <a:gd name="T7" fmla="*/ 2 h 35"/>
                <a:gd name="T8" fmla="*/ 10 w 15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5">
                  <a:moveTo>
                    <a:pt x="10" y="0"/>
                  </a:moveTo>
                  <a:cubicBezTo>
                    <a:pt x="6" y="11"/>
                    <a:pt x="3" y="23"/>
                    <a:pt x="0" y="34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8" y="24"/>
                    <a:pt x="11" y="13"/>
                    <a:pt x="15" y="2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C33736"/>
            </a:solidFill>
            <a:ln w="9525">
              <a:solidFill>
                <a:schemeClr val="accent4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31"/>
            <p:cNvSpPr/>
            <p:nvPr/>
          </p:nvSpPr>
          <p:spPr bwMode="auto">
            <a:xfrm rot="5400000">
              <a:off x="4012858" y="1406138"/>
              <a:ext cx="91003" cy="124248"/>
            </a:xfrm>
            <a:custGeom>
              <a:avLst/>
              <a:gdLst>
                <a:gd name="T0" fmla="*/ 20 w 24"/>
                <a:gd name="T1" fmla="*/ 0 h 32"/>
                <a:gd name="T2" fmla="*/ 0 w 24"/>
                <a:gd name="T3" fmla="*/ 29 h 32"/>
                <a:gd name="T4" fmla="*/ 5 w 24"/>
                <a:gd name="T5" fmla="*/ 32 h 32"/>
                <a:gd name="T6" fmla="*/ 24 w 24"/>
                <a:gd name="T7" fmla="*/ 3 h 32"/>
                <a:gd name="T8" fmla="*/ 20 w 24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32">
                  <a:moveTo>
                    <a:pt x="20" y="0"/>
                  </a:moveTo>
                  <a:cubicBezTo>
                    <a:pt x="13" y="9"/>
                    <a:pt x="7" y="19"/>
                    <a:pt x="0" y="29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11" y="22"/>
                    <a:pt x="17" y="12"/>
                    <a:pt x="24" y="3"/>
                  </a:cubicBez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solidFill>
              <a:srgbClr val="C33736"/>
            </a:solidFill>
            <a:ln w="9525">
              <a:solidFill>
                <a:schemeClr val="accent4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32"/>
            <p:cNvSpPr/>
            <p:nvPr/>
          </p:nvSpPr>
          <p:spPr bwMode="auto">
            <a:xfrm rot="5400000">
              <a:off x="2232737" y="986666"/>
              <a:ext cx="38317" cy="139374"/>
            </a:xfrm>
            <a:custGeom>
              <a:avLst/>
              <a:gdLst>
                <a:gd name="T0" fmla="*/ 5 w 10"/>
                <a:gd name="T1" fmla="*/ 0 h 36"/>
                <a:gd name="T2" fmla="*/ 0 w 10"/>
                <a:gd name="T3" fmla="*/ 1 h 36"/>
                <a:gd name="T4" fmla="*/ 5 w 10"/>
                <a:gd name="T5" fmla="*/ 36 h 36"/>
                <a:gd name="T6" fmla="*/ 10 w 10"/>
                <a:gd name="T7" fmla="*/ 35 h 36"/>
                <a:gd name="T8" fmla="*/ 5 w 10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6">
                  <a:moveTo>
                    <a:pt x="5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13"/>
                    <a:pt x="3" y="24"/>
                    <a:pt x="5" y="36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8" y="24"/>
                    <a:pt x="6" y="12"/>
                    <a:pt x="5" y="0"/>
                  </a:cubicBezTo>
                </a:path>
              </a:pathLst>
            </a:custGeom>
            <a:solidFill>
              <a:srgbClr val="C33736"/>
            </a:solidFill>
            <a:ln w="9525">
              <a:solidFill>
                <a:schemeClr val="accent4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33"/>
            <p:cNvSpPr/>
            <p:nvPr/>
          </p:nvSpPr>
          <p:spPr bwMode="auto">
            <a:xfrm rot="5400000">
              <a:off x="1959886" y="1033365"/>
              <a:ext cx="50291" cy="139374"/>
            </a:xfrm>
            <a:custGeom>
              <a:avLst/>
              <a:gdLst>
                <a:gd name="T0" fmla="*/ 5 w 13"/>
                <a:gd name="T1" fmla="*/ 0 h 36"/>
                <a:gd name="T2" fmla="*/ 0 w 13"/>
                <a:gd name="T3" fmla="*/ 1 h 36"/>
                <a:gd name="T4" fmla="*/ 8 w 13"/>
                <a:gd name="T5" fmla="*/ 36 h 36"/>
                <a:gd name="T6" fmla="*/ 13 w 13"/>
                <a:gd name="T7" fmla="*/ 34 h 36"/>
                <a:gd name="T8" fmla="*/ 5 w 13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6">
                  <a:moveTo>
                    <a:pt x="5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3" y="13"/>
                    <a:pt x="5" y="24"/>
                    <a:pt x="8" y="36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0" y="23"/>
                    <a:pt x="7" y="12"/>
                    <a:pt x="5" y="0"/>
                  </a:cubicBezTo>
                </a:path>
              </a:pathLst>
            </a:custGeom>
            <a:solidFill>
              <a:srgbClr val="C33736"/>
            </a:solidFill>
            <a:ln w="9525">
              <a:solidFill>
                <a:schemeClr val="accent4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34"/>
            <p:cNvSpPr/>
            <p:nvPr/>
          </p:nvSpPr>
          <p:spPr bwMode="auto">
            <a:xfrm rot="5400000">
              <a:off x="4225467" y="1570678"/>
              <a:ext cx="95793" cy="111283"/>
            </a:xfrm>
            <a:custGeom>
              <a:avLst/>
              <a:gdLst>
                <a:gd name="T0" fmla="*/ 23 w 26"/>
                <a:gd name="T1" fmla="*/ 0 h 29"/>
                <a:gd name="T2" fmla="*/ 0 w 26"/>
                <a:gd name="T3" fmla="*/ 26 h 29"/>
                <a:gd name="T4" fmla="*/ 4 w 26"/>
                <a:gd name="T5" fmla="*/ 29 h 29"/>
                <a:gd name="T6" fmla="*/ 26 w 26"/>
                <a:gd name="T7" fmla="*/ 3 h 29"/>
                <a:gd name="T8" fmla="*/ 23 w 26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9">
                  <a:moveTo>
                    <a:pt x="23" y="0"/>
                  </a:moveTo>
                  <a:cubicBezTo>
                    <a:pt x="15" y="8"/>
                    <a:pt x="8" y="17"/>
                    <a:pt x="0" y="26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11" y="20"/>
                    <a:pt x="19" y="12"/>
                    <a:pt x="26" y="3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C33736"/>
            </a:solidFill>
            <a:ln w="9525">
              <a:solidFill>
                <a:schemeClr val="accent4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35"/>
            <p:cNvSpPr/>
            <p:nvPr/>
          </p:nvSpPr>
          <p:spPr bwMode="auto">
            <a:xfrm rot="5400000">
              <a:off x="2511107" y="967507"/>
              <a:ext cx="23948" cy="139374"/>
            </a:xfrm>
            <a:custGeom>
              <a:avLst/>
              <a:gdLst>
                <a:gd name="T0" fmla="*/ 5 w 6"/>
                <a:gd name="T1" fmla="*/ 0 h 36"/>
                <a:gd name="T2" fmla="*/ 0 w 6"/>
                <a:gd name="T3" fmla="*/ 0 h 36"/>
                <a:gd name="T4" fmla="*/ 1 w 6"/>
                <a:gd name="T5" fmla="*/ 36 h 36"/>
                <a:gd name="T6" fmla="*/ 6 w 6"/>
                <a:gd name="T7" fmla="*/ 35 h 36"/>
                <a:gd name="T8" fmla="*/ 5 w 6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6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2"/>
                    <a:pt x="0" y="24"/>
                    <a:pt x="1" y="36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5" y="24"/>
                    <a:pt x="5" y="12"/>
                    <a:pt x="5" y="0"/>
                  </a:cubicBezTo>
                </a:path>
              </a:pathLst>
            </a:custGeom>
            <a:solidFill>
              <a:srgbClr val="C33736"/>
            </a:solidFill>
            <a:ln w="9525">
              <a:solidFill>
                <a:schemeClr val="accent4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36"/>
            <p:cNvSpPr/>
            <p:nvPr/>
          </p:nvSpPr>
          <p:spPr bwMode="auto">
            <a:xfrm rot="5400000">
              <a:off x="2782176" y="975655"/>
              <a:ext cx="26343" cy="135053"/>
            </a:xfrm>
            <a:custGeom>
              <a:avLst/>
              <a:gdLst>
                <a:gd name="T0" fmla="*/ 2 w 7"/>
                <a:gd name="T1" fmla="*/ 0 h 35"/>
                <a:gd name="T2" fmla="*/ 0 w 7"/>
                <a:gd name="T3" fmla="*/ 35 h 35"/>
                <a:gd name="T4" fmla="*/ 4 w 7"/>
                <a:gd name="T5" fmla="*/ 35 h 35"/>
                <a:gd name="T6" fmla="*/ 7 w 7"/>
                <a:gd name="T7" fmla="*/ 1 h 35"/>
                <a:gd name="T8" fmla="*/ 2 w 7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5">
                  <a:moveTo>
                    <a:pt x="2" y="0"/>
                  </a:moveTo>
                  <a:cubicBezTo>
                    <a:pt x="1" y="12"/>
                    <a:pt x="0" y="24"/>
                    <a:pt x="0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5" y="24"/>
                    <a:pt x="6" y="12"/>
                    <a:pt x="7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C33736"/>
            </a:solidFill>
            <a:ln w="9525">
              <a:solidFill>
                <a:schemeClr val="accent4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37"/>
            <p:cNvSpPr/>
            <p:nvPr/>
          </p:nvSpPr>
          <p:spPr bwMode="auto">
            <a:xfrm rot="5400000">
              <a:off x="4415693" y="1751910"/>
              <a:ext cx="105372" cy="108042"/>
            </a:xfrm>
            <a:custGeom>
              <a:avLst/>
              <a:gdLst>
                <a:gd name="T0" fmla="*/ 25 w 28"/>
                <a:gd name="T1" fmla="*/ 0 h 28"/>
                <a:gd name="T2" fmla="*/ 0 w 28"/>
                <a:gd name="T3" fmla="*/ 24 h 28"/>
                <a:gd name="T4" fmla="*/ 3 w 28"/>
                <a:gd name="T5" fmla="*/ 28 h 28"/>
                <a:gd name="T6" fmla="*/ 28 w 28"/>
                <a:gd name="T7" fmla="*/ 4 h 28"/>
                <a:gd name="T8" fmla="*/ 25 w 28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5" y="0"/>
                  </a:moveTo>
                  <a:cubicBezTo>
                    <a:pt x="16" y="8"/>
                    <a:pt x="8" y="16"/>
                    <a:pt x="0" y="24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11" y="20"/>
                    <a:pt x="19" y="12"/>
                    <a:pt x="28" y="4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C33736"/>
            </a:solidFill>
            <a:ln w="9525">
              <a:solidFill>
                <a:schemeClr val="accent4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38"/>
            <p:cNvSpPr/>
            <p:nvPr/>
          </p:nvSpPr>
          <p:spPr bwMode="auto">
            <a:xfrm rot="5400000">
              <a:off x="4584428" y="1953030"/>
              <a:ext cx="112556" cy="96157"/>
            </a:xfrm>
            <a:custGeom>
              <a:avLst/>
              <a:gdLst>
                <a:gd name="T0" fmla="*/ 27 w 30"/>
                <a:gd name="T1" fmla="*/ 0 h 25"/>
                <a:gd name="T2" fmla="*/ 0 w 30"/>
                <a:gd name="T3" fmla="*/ 21 h 25"/>
                <a:gd name="T4" fmla="*/ 3 w 30"/>
                <a:gd name="T5" fmla="*/ 25 h 25"/>
                <a:gd name="T6" fmla="*/ 30 w 30"/>
                <a:gd name="T7" fmla="*/ 4 h 25"/>
                <a:gd name="T8" fmla="*/ 27 w 30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5">
                  <a:moveTo>
                    <a:pt x="27" y="0"/>
                  </a:moveTo>
                  <a:cubicBezTo>
                    <a:pt x="18" y="6"/>
                    <a:pt x="9" y="14"/>
                    <a:pt x="0" y="21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12" y="18"/>
                    <a:pt x="21" y="11"/>
                    <a:pt x="30" y="4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C33736"/>
            </a:solidFill>
            <a:ln w="9525">
              <a:solidFill>
                <a:schemeClr val="accent4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39"/>
            <p:cNvSpPr/>
            <p:nvPr/>
          </p:nvSpPr>
          <p:spPr bwMode="auto">
            <a:xfrm rot="5400000">
              <a:off x="4856649" y="2406218"/>
              <a:ext cx="124530" cy="73469"/>
            </a:xfrm>
            <a:custGeom>
              <a:avLst/>
              <a:gdLst>
                <a:gd name="T0" fmla="*/ 31 w 33"/>
                <a:gd name="T1" fmla="*/ 0 h 19"/>
                <a:gd name="T2" fmla="*/ 0 w 33"/>
                <a:gd name="T3" fmla="*/ 15 h 19"/>
                <a:gd name="T4" fmla="*/ 2 w 33"/>
                <a:gd name="T5" fmla="*/ 19 h 19"/>
                <a:gd name="T6" fmla="*/ 33 w 33"/>
                <a:gd name="T7" fmla="*/ 5 h 19"/>
                <a:gd name="T8" fmla="*/ 31 w 33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9">
                  <a:moveTo>
                    <a:pt x="31" y="0"/>
                  </a:moveTo>
                  <a:cubicBezTo>
                    <a:pt x="20" y="5"/>
                    <a:pt x="10" y="10"/>
                    <a:pt x="0" y="15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12" y="14"/>
                    <a:pt x="22" y="10"/>
                    <a:pt x="33" y="5"/>
                  </a:cubicBezTo>
                  <a:cubicBezTo>
                    <a:pt x="31" y="0"/>
                    <a:pt x="31" y="0"/>
                    <a:pt x="31" y="0"/>
                  </a:cubicBezTo>
                </a:path>
              </a:pathLst>
            </a:custGeom>
            <a:solidFill>
              <a:srgbClr val="C33736"/>
            </a:solidFill>
            <a:ln w="9525">
              <a:solidFill>
                <a:schemeClr val="accent4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42" name="组合 141"/>
          <p:cNvGrpSpPr/>
          <p:nvPr/>
        </p:nvGrpSpPr>
        <p:grpSpPr>
          <a:xfrm>
            <a:off x="1883132" y="1578423"/>
            <a:ext cx="2695650" cy="3714361"/>
            <a:chOff x="1873209" y="1578423"/>
            <a:chExt cx="2695650" cy="3714361"/>
          </a:xfrm>
          <a:solidFill>
            <a:srgbClr val="303135"/>
          </a:solidFill>
        </p:grpSpPr>
        <p:sp>
          <p:nvSpPr>
            <p:cNvPr id="102" name="Freeform 40"/>
            <p:cNvSpPr/>
            <p:nvPr/>
          </p:nvSpPr>
          <p:spPr bwMode="auto">
            <a:xfrm rot="5400000">
              <a:off x="2744055" y="5227987"/>
              <a:ext cx="21553" cy="108042"/>
            </a:xfrm>
            <a:custGeom>
              <a:avLst/>
              <a:gdLst>
                <a:gd name="T0" fmla="*/ 3 w 6"/>
                <a:gd name="T1" fmla="*/ 0 h 28"/>
                <a:gd name="T2" fmla="*/ 0 w 6"/>
                <a:gd name="T3" fmla="*/ 1 h 28"/>
                <a:gd name="T4" fmla="*/ 2 w 6"/>
                <a:gd name="T5" fmla="*/ 28 h 28"/>
                <a:gd name="T6" fmla="*/ 6 w 6"/>
                <a:gd name="T7" fmla="*/ 27 h 28"/>
                <a:gd name="T8" fmla="*/ 3 w 6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8">
                  <a:moveTo>
                    <a:pt x="3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0"/>
                    <a:pt x="1" y="19"/>
                    <a:pt x="2" y="28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5" y="18"/>
                    <a:pt x="4" y="9"/>
                    <a:pt x="3" y="0"/>
                  </a:cubicBezTo>
                </a:path>
              </a:pathLst>
            </a:custGeom>
            <a:grpFill/>
            <a:ln w="9525">
              <a:solidFill>
                <a:schemeClr val="accent4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41"/>
            <p:cNvSpPr/>
            <p:nvPr/>
          </p:nvSpPr>
          <p:spPr bwMode="auto">
            <a:xfrm rot="5400000">
              <a:off x="4509807" y="3425646"/>
              <a:ext cx="102977" cy="15126"/>
            </a:xfrm>
            <a:custGeom>
              <a:avLst/>
              <a:gdLst>
                <a:gd name="T0" fmla="*/ 14 w 27"/>
                <a:gd name="T1" fmla="*/ 0 h 4"/>
                <a:gd name="T2" fmla="*/ 0 w 27"/>
                <a:gd name="T3" fmla="*/ 0 h 4"/>
                <a:gd name="T4" fmla="*/ 0 w 27"/>
                <a:gd name="T5" fmla="*/ 4 h 4"/>
                <a:gd name="T6" fmla="*/ 15 w 27"/>
                <a:gd name="T7" fmla="*/ 4 h 4"/>
                <a:gd name="T8" fmla="*/ 27 w 27"/>
                <a:gd name="T9" fmla="*/ 4 h 4"/>
                <a:gd name="T10" fmla="*/ 27 w 27"/>
                <a:gd name="T11" fmla="*/ 0 h 4"/>
                <a:gd name="T12" fmla="*/ 14 w 27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4">
                  <a:moveTo>
                    <a:pt x="14" y="0"/>
                  </a:moveTo>
                  <a:cubicBezTo>
                    <a:pt x="10" y="0"/>
                    <a:pt x="5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5" y="4"/>
                    <a:pt x="10" y="4"/>
                    <a:pt x="15" y="4"/>
                  </a:cubicBezTo>
                  <a:cubicBezTo>
                    <a:pt x="19" y="4"/>
                    <a:pt x="23" y="4"/>
                    <a:pt x="27" y="4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3" y="0"/>
                    <a:pt x="18" y="0"/>
                    <a:pt x="14" y="0"/>
                  </a:cubicBezTo>
                </a:path>
              </a:pathLst>
            </a:custGeom>
            <a:grpFill/>
            <a:ln w="9525">
              <a:solidFill>
                <a:schemeClr val="accent4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42"/>
            <p:cNvSpPr/>
            <p:nvPr/>
          </p:nvSpPr>
          <p:spPr bwMode="auto">
            <a:xfrm rot="5400000">
              <a:off x="4502054" y="3619437"/>
              <a:ext cx="95793" cy="22689"/>
            </a:xfrm>
            <a:custGeom>
              <a:avLst/>
              <a:gdLst>
                <a:gd name="T0" fmla="*/ 0 w 26"/>
                <a:gd name="T1" fmla="*/ 0 h 6"/>
                <a:gd name="T2" fmla="*/ 0 w 26"/>
                <a:gd name="T3" fmla="*/ 4 h 6"/>
                <a:gd name="T4" fmla="*/ 26 w 26"/>
                <a:gd name="T5" fmla="*/ 6 h 6"/>
                <a:gd name="T6" fmla="*/ 26 w 26"/>
                <a:gd name="T7" fmla="*/ 3 h 6"/>
                <a:gd name="T8" fmla="*/ 0 w 2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6">
                  <a:moveTo>
                    <a:pt x="0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8" y="4"/>
                    <a:pt x="17" y="5"/>
                    <a:pt x="26" y="6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18" y="1"/>
                    <a:pt x="9" y="0"/>
                    <a:pt x="0" y="0"/>
                  </a:cubicBezTo>
                </a:path>
              </a:pathLst>
            </a:custGeom>
            <a:grpFill/>
            <a:ln w="9525">
              <a:solidFill>
                <a:schemeClr val="accent4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43"/>
            <p:cNvSpPr/>
            <p:nvPr/>
          </p:nvSpPr>
          <p:spPr bwMode="auto">
            <a:xfrm rot="5400000">
              <a:off x="3145459" y="5154171"/>
              <a:ext cx="43107" cy="104801"/>
            </a:xfrm>
            <a:custGeom>
              <a:avLst/>
              <a:gdLst>
                <a:gd name="T0" fmla="*/ 4 w 12"/>
                <a:gd name="T1" fmla="*/ 0 h 27"/>
                <a:gd name="T2" fmla="*/ 0 w 12"/>
                <a:gd name="T3" fmla="*/ 2 h 27"/>
                <a:gd name="T4" fmla="*/ 8 w 12"/>
                <a:gd name="T5" fmla="*/ 27 h 27"/>
                <a:gd name="T6" fmla="*/ 12 w 12"/>
                <a:gd name="T7" fmla="*/ 26 h 27"/>
                <a:gd name="T8" fmla="*/ 4 w 12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7">
                  <a:moveTo>
                    <a:pt x="4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3" y="10"/>
                    <a:pt x="6" y="19"/>
                    <a:pt x="8" y="27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9" y="18"/>
                    <a:pt x="7" y="9"/>
                    <a:pt x="4" y="0"/>
                  </a:cubicBezTo>
                </a:path>
              </a:pathLst>
            </a:custGeom>
            <a:grpFill/>
            <a:ln w="9525">
              <a:solidFill>
                <a:schemeClr val="accent4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44"/>
            <p:cNvSpPr/>
            <p:nvPr/>
          </p:nvSpPr>
          <p:spPr bwMode="auto">
            <a:xfrm rot="5400000">
              <a:off x="3520086" y="5003487"/>
              <a:ext cx="59870" cy="97238"/>
            </a:xfrm>
            <a:custGeom>
              <a:avLst/>
              <a:gdLst>
                <a:gd name="T0" fmla="*/ 3 w 16"/>
                <a:gd name="T1" fmla="*/ 0 h 25"/>
                <a:gd name="T2" fmla="*/ 0 w 16"/>
                <a:gd name="T3" fmla="*/ 2 h 25"/>
                <a:gd name="T4" fmla="*/ 13 w 16"/>
                <a:gd name="T5" fmla="*/ 25 h 25"/>
                <a:gd name="T6" fmla="*/ 16 w 16"/>
                <a:gd name="T7" fmla="*/ 23 h 25"/>
                <a:gd name="T8" fmla="*/ 3 w 16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5">
                  <a:moveTo>
                    <a:pt x="3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5" y="9"/>
                    <a:pt x="9" y="17"/>
                    <a:pt x="13" y="25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2" y="16"/>
                    <a:pt x="8" y="8"/>
                    <a:pt x="3" y="0"/>
                  </a:cubicBezTo>
                </a:path>
              </a:pathLst>
            </a:custGeom>
            <a:grpFill/>
            <a:ln w="9525">
              <a:solidFill>
                <a:schemeClr val="accent4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45"/>
            <p:cNvSpPr/>
            <p:nvPr/>
          </p:nvSpPr>
          <p:spPr bwMode="auto">
            <a:xfrm rot="5400000">
              <a:off x="2944969" y="5202067"/>
              <a:ext cx="33527" cy="104801"/>
            </a:xfrm>
            <a:custGeom>
              <a:avLst/>
              <a:gdLst>
                <a:gd name="T0" fmla="*/ 4 w 9"/>
                <a:gd name="T1" fmla="*/ 0 h 27"/>
                <a:gd name="T2" fmla="*/ 0 w 9"/>
                <a:gd name="T3" fmla="*/ 1 h 27"/>
                <a:gd name="T4" fmla="*/ 5 w 9"/>
                <a:gd name="T5" fmla="*/ 27 h 27"/>
                <a:gd name="T6" fmla="*/ 9 w 9"/>
                <a:gd name="T7" fmla="*/ 26 h 27"/>
                <a:gd name="T8" fmla="*/ 4 w 9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7">
                  <a:moveTo>
                    <a:pt x="4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9"/>
                    <a:pt x="4" y="18"/>
                    <a:pt x="5" y="27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8" y="17"/>
                    <a:pt x="6" y="9"/>
                    <a:pt x="4" y="0"/>
                  </a:cubicBezTo>
                </a:path>
              </a:pathLst>
            </a:custGeom>
            <a:grpFill/>
            <a:ln w="9525">
              <a:solidFill>
                <a:schemeClr val="accent4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46"/>
            <p:cNvSpPr/>
            <p:nvPr/>
          </p:nvSpPr>
          <p:spPr bwMode="auto">
            <a:xfrm rot="5400000">
              <a:off x="4338488" y="4170379"/>
              <a:ext cx="93398" cy="58343"/>
            </a:xfrm>
            <a:custGeom>
              <a:avLst/>
              <a:gdLst>
                <a:gd name="T0" fmla="*/ 1 w 25"/>
                <a:gd name="T1" fmla="*/ 0 h 15"/>
                <a:gd name="T2" fmla="*/ 0 w 25"/>
                <a:gd name="T3" fmla="*/ 4 h 15"/>
                <a:gd name="T4" fmla="*/ 23 w 25"/>
                <a:gd name="T5" fmla="*/ 15 h 15"/>
                <a:gd name="T6" fmla="*/ 25 w 25"/>
                <a:gd name="T7" fmla="*/ 11 h 15"/>
                <a:gd name="T8" fmla="*/ 1 w 25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5">
                  <a:moveTo>
                    <a:pt x="1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8" y="7"/>
                    <a:pt x="16" y="11"/>
                    <a:pt x="23" y="15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17" y="7"/>
                    <a:pt x="9" y="3"/>
                    <a:pt x="1" y="0"/>
                  </a:cubicBezTo>
                </a:path>
              </a:pathLst>
            </a:custGeom>
            <a:grpFill/>
            <a:ln w="9525">
              <a:solidFill>
                <a:schemeClr val="accent4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47"/>
            <p:cNvSpPr/>
            <p:nvPr/>
          </p:nvSpPr>
          <p:spPr bwMode="auto">
            <a:xfrm rot="5400000">
              <a:off x="2315741" y="5218174"/>
              <a:ext cx="31133" cy="103720"/>
            </a:xfrm>
            <a:custGeom>
              <a:avLst/>
              <a:gdLst>
                <a:gd name="T0" fmla="*/ 4 w 8"/>
                <a:gd name="T1" fmla="*/ 0 h 27"/>
                <a:gd name="T2" fmla="*/ 0 w 8"/>
                <a:gd name="T3" fmla="*/ 26 h 27"/>
                <a:gd name="T4" fmla="*/ 4 w 8"/>
                <a:gd name="T5" fmla="*/ 27 h 27"/>
                <a:gd name="T6" fmla="*/ 8 w 8"/>
                <a:gd name="T7" fmla="*/ 0 h 27"/>
                <a:gd name="T8" fmla="*/ 4 w 8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7">
                  <a:moveTo>
                    <a:pt x="4" y="0"/>
                  </a:moveTo>
                  <a:cubicBezTo>
                    <a:pt x="3" y="8"/>
                    <a:pt x="2" y="17"/>
                    <a:pt x="0" y="26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5" y="18"/>
                    <a:pt x="7" y="9"/>
                    <a:pt x="8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pFill/>
            <a:ln w="9525">
              <a:solidFill>
                <a:schemeClr val="accent4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48"/>
            <p:cNvSpPr/>
            <p:nvPr/>
          </p:nvSpPr>
          <p:spPr bwMode="auto">
            <a:xfrm rot="5400000">
              <a:off x="2107409" y="5180514"/>
              <a:ext cx="38317" cy="104801"/>
            </a:xfrm>
            <a:custGeom>
              <a:avLst/>
              <a:gdLst>
                <a:gd name="T0" fmla="*/ 7 w 10"/>
                <a:gd name="T1" fmla="*/ 0 h 27"/>
                <a:gd name="T2" fmla="*/ 0 w 10"/>
                <a:gd name="T3" fmla="*/ 26 h 27"/>
                <a:gd name="T4" fmla="*/ 4 w 10"/>
                <a:gd name="T5" fmla="*/ 27 h 27"/>
                <a:gd name="T6" fmla="*/ 10 w 10"/>
                <a:gd name="T7" fmla="*/ 1 h 27"/>
                <a:gd name="T8" fmla="*/ 7 w 10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27">
                  <a:moveTo>
                    <a:pt x="7" y="0"/>
                  </a:moveTo>
                  <a:cubicBezTo>
                    <a:pt x="5" y="8"/>
                    <a:pt x="3" y="17"/>
                    <a:pt x="0" y="26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6" y="18"/>
                    <a:pt x="8" y="9"/>
                    <a:pt x="10" y="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 w="9525">
              <a:solidFill>
                <a:schemeClr val="accent4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49"/>
            <p:cNvSpPr/>
            <p:nvPr/>
          </p:nvSpPr>
          <p:spPr bwMode="auto">
            <a:xfrm rot="5400000">
              <a:off x="4242987" y="4340222"/>
              <a:ext cx="91003" cy="65906"/>
            </a:xfrm>
            <a:custGeom>
              <a:avLst/>
              <a:gdLst>
                <a:gd name="T0" fmla="*/ 2 w 24"/>
                <a:gd name="T1" fmla="*/ 0 h 17"/>
                <a:gd name="T2" fmla="*/ 0 w 24"/>
                <a:gd name="T3" fmla="*/ 3 h 17"/>
                <a:gd name="T4" fmla="*/ 22 w 24"/>
                <a:gd name="T5" fmla="*/ 17 h 17"/>
                <a:gd name="T6" fmla="*/ 24 w 24"/>
                <a:gd name="T7" fmla="*/ 13 h 17"/>
                <a:gd name="T8" fmla="*/ 2 w 24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7">
                  <a:moveTo>
                    <a:pt x="2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7" y="7"/>
                    <a:pt x="15" y="12"/>
                    <a:pt x="22" y="17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17" y="9"/>
                    <a:pt x="9" y="4"/>
                    <a:pt x="2" y="0"/>
                  </a:cubicBezTo>
                </a:path>
              </a:pathLst>
            </a:custGeom>
            <a:grpFill/>
            <a:ln w="9525">
              <a:solidFill>
                <a:schemeClr val="accent4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50"/>
            <p:cNvSpPr/>
            <p:nvPr/>
          </p:nvSpPr>
          <p:spPr bwMode="auto">
            <a:xfrm rot="5400000">
              <a:off x="2534804" y="5231579"/>
              <a:ext cx="14369" cy="108042"/>
            </a:xfrm>
            <a:custGeom>
              <a:avLst/>
              <a:gdLst>
                <a:gd name="T0" fmla="*/ 4 w 4"/>
                <a:gd name="T1" fmla="*/ 0 h 28"/>
                <a:gd name="T2" fmla="*/ 1 w 4"/>
                <a:gd name="T3" fmla="*/ 0 h 28"/>
                <a:gd name="T4" fmla="*/ 1 w 4"/>
                <a:gd name="T5" fmla="*/ 1 h 28"/>
                <a:gd name="T6" fmla="*/ 0 w 4"/>
                <a:gd name="T7" fmla="*/ 28 h 28"/>
                <a:gd name="T8" fmla="*/ 4 w 4"/>
                <a:gd name="T9" fmla="*/ 28 h 28"/>
                <a:gd name="T10" fmla="*/ 4 w 4"/>
                <a:gd name="T11" fmla="*/ 1 h 28"/>
                <a:gd name="T12" fmla="*/ 4 w 4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8">
                  <a:moveTo>
                    <a:pt x="4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0"/>
                    <a:pt x="0" y="19"/>
                    <a:pt x="0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19"/>
                    <a:pt x="4" y="10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pFill/>
            <a:ln w="9525">
              <a:solidFill>
                <a:schemeClr val="accent4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51"/>
            <p:cNvSpPr/>
            <p:nvPr/>
          </p:nvSpPr>
          <p:spPr bwMode="auto">
            <a:xfrm rot="5400000">
              <a:off x="3853234" y="4782696"/>
              <a:ext cx="74239" cy="88594"/>
            </a:xfrm>
            <a:custGeom>
              <a:avLst/>
              <a:gdLst>
                <a:gd name="T0" fmla="*/ 2 w 20"/>
                <a:gd name="T1" fmla="*/ 0 h 23"/>
                <a:gd name="T2" fmla="*/ 0 w 20"/>
                <a:gd name="T3" fmla="*/ 3 h 23"/>
                <a:gd name="T4" fmla="*/ 17 w 20"/>
                <a:gd name="T5" fmla="*/ 23 h 23"/>
                <a:gd name="T6" fmla="*/ 20 w 20"/>
                <a:gd name="T7" fmla="*/ 20 h 23"/>
                <a:gd name="T8" fmla="*/ 2 w 20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3">
                  <a:moveTo>
                    <a:pt x="2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6" y="9"/>
                    <a:pt x="11" y="16"/>
                    <a:pt x="17" y="23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14" y="13"/>
                    <a:pt x="8" y="6"/>
                    <a:pt x="2" y="0"/>
                  </a:cubicBezTo>
                </a:path>
              </a:pathLst>
            </a:custGeom>
            <a:grpFill/>
            <a:ln w="9525">
              <a:solidFill>
                <a:schemeClr val="accent4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52"/>
            <p:cNvSpPr/>
            <p:nvPr/>
          </p:nvSpPr>
          <p:spPr bwMode="auto">
            <a:xfrm rot="5400000">
              <a:off x="4125222" y="2294436"/>
              <a:ext cx="91003" cy="76710"/>
            </a:xfrm>
            <a:custGeom>
              <a:avLst/>
              <a:gdLst>
                <a:gd name="T0" fmla="*/ 21 w 24"/>
                <a:gd name="T1" fmla="*/ 0 h 20"/>
                <a:gd name="T2" fmla="*/ 0 w 24"/>
                <a:gd name="T3" fmla="*/ 17 h 20"/>
                <a:gd name="T4" fmla="*/ 3 w 24"/>
                <a:gd name="T5" fmla="*/ 20 h 20"/>
                <a:gd name="T6" fmla="*/ 24 w 24"/>
                <a:gd name="T7" fmla="*/ 3 h 20"/>
                <a:gd name="T8" fmla="*/ 21 w 24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0">
                  <a:moveTo>
                    <a:pt x="21" y="0"/>
                  </a:moveTo>
                  <a:cubicBezTo>
                    <a:pt x="14" y="5"/>
                    <a:pt x="7" y="11"/>
                    <a:pt x="0" y="17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9" y="14"/>
                    <a:pt x="17" y="9"/>
                    <a:pt x="24" y="3"/>
                  </a:cubicBezTo>
                  <a:cubicBezTo>
                    <a:pt x="21" y="0"/>
                    <a:pt x="21" y="0"/>
                    <a:pt x="21" y="0"/>
                  </a:cubicBezTo>
                </a:path>
              </a:pathLst>
            </a:custGeom>
            <a:grpFill/>
            <a:ln w="9525">
              <a:solidFill>
                <a:schemeClr val="accent4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53"/>
            <p:cNvSpPr/>
            <p:nvPr/>
          </p:nvSpPr>
          <p:spPr bwMode="auto">
            <a:xfrm rot="5400000">
              <a:off x="4467904" y="3808673"/>
              <a:ext cx="98188" cy="34573"/>
            </a:xfrm>
            <a:custGeom>
              <a:avLst/>
              <a:gdLst>
                <a:gd name="T0" fmla="*/ 0 w 26"/>
                <a:gd name="T1" fmla="*/ 0 h 9"/>
                <a:gd name="T2" fmla="*/ 0 w 26"/>
                <a:gd name="T3" fmla="*/ 4 h 9"/>
                <a:gd name="T4" fmla="*/ 25 w 26"/>
                <a:gd name="T5" fmla="*/ 9 h 9"/>
                <a:gd name="T6" fmla="*/ 26 w 26"/>
                <a:gd name="T7" fmla="*/ 6 h 9"/>
                <a:gd name="T8" fmla="*/ 0 w 26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9">
                  <a:moveTo>
                    <a:pt x="0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8" y="5"/>
                    <a:pt x="17" y="7"/>
                    <a:pt x="25" y="9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17" y="3"/>
                    <a:pt x="9" y="1"/>
                    <a:pt x="0" y="0"/>
                  </a:cubicBezTo>
                </a:path>
              </a:pathLst>
            </a:custGeom>
            <a:grpFill/>
            <a:ln w="9525">
              <a:solidFill>
                <a:schemeClr val="accent4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54"/>
            <p:cNvSpPr/>
            <p:nvPr/>
          </p:nvSpPr>
          <p:spPr bwMode="auto">
            <a:xfrm rot="5400000">
              <a:off x="4463349" y="3023406"/>
              <a:ext cx="102977" cy="38895"/>
            </a:xfrm>
            <a:custGeom>
              <a:avLst/>
              <a:gdLst>
                <a:gd name="T0" fmla="*/ 26 w 27"/>
                <a:gd name="T1" fmla="*/ 0 h 10"/>
                <a:gd name="T2" fmla="*/ 0 w 27"/>
                <a:gd name="T3" fmla="*/ 6 h 10"/>
                <a:gd name="T4" fmla="*/ 1 w 27"/>
                <a:gd name="T5" fmla="*/ 10 h 10"/>
                <a:gd name="T6" fmla="*/ 27 w 27"/>
                <a:gd name="T7" fmla="*/ 4 h 10"/>
                <a:gd name="T8" fmla="*/ 26 w 27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0">
                  <a:moveTo>
                    <a:pt x="26" y="0"/>
                  </a:moveTo>
                  <a:cubicBezTo>
                    <a:pt x="17" y="2"/>
                    <a:pt x="9" y="4"/>
                    <a:pt x="0" y="6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9" y="8"/>
                    <a:pt x="18" y="6"/>
                    <a:pt x="27" y="4"/>
                  </a:cubicBezTo>
                  <a:cubicBezTo>
                    <a:pt x="26" y="0"/>
                    <a:pt x="26" y="0"/>
                    <a:pt x="26" y="0"/>
                  </a:cubicBezTo>
                </a:path>
              </a:pathLst>
            </a:custGeom>
            <a:grpFill/>
            <a:ln w="9525">
              <a:solidFill>
                <a:schemeClr val="accent4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55"/>
            <p:cNvSpPr/>
            <p:nvPr/>
          </p:nvSpPr>
          <p:spPr bwMode="auto">
            <a:xfrm rot="5400000">
              <a:off x="4412263" y="2830434"/>
              <a:ext cx="98188" cy="46458"/>
            </a:xfrm>
            <a:custGeom>
              <a:avLst/>
              <a:gdLst>
                <a:gd name="T0" fmla="*/ 25 w 26"/>
                <a:gd name="T1" fmla="*/ 0 h 12"/>
                <a:gd name="T2" fmla="*/ 0 w 26"/>
                <a:gd name="T3" fmla="*/ 9 h 12"/>
                <a:gd name="T4" fmla="*/ 1 w 26"/>
                <a:gd name="T5" fmla="*/ 12 h 12"/>
                <a:gd name="T6" fmla="*/ 26 w 26"/>
                <a:gd name="T7" fmla="*/ 4 h 12"/>
                <a:gd name="T8" fmla="*/ 25 w 26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2">
                  <a:moveTo>
                    <a:pt x="25" y="0"/>
                  </a:moveTo>
                  <a:cubicBezTo>
                    <a:pt x="16" y="3"/>
                    <a:pt x="8" y="6"/>
                    <a:pt x="0" y="9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9" y="9"/>
                    <a:pt x="17" y="6"/>
                    <a:pt x="26" y="4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grpFill/>
            <a:ln w="9525">
              <a:solidFill>
                <a:schemeClr val="accent4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56"/>
            <p:cNvSpPr/>
            <p:nvPr/>
          </p:nvSpPr>
          <p:spPr bwMode="auto">
            <a:xfrm rot="5400000">
              <a:off x="4412263" y="3989526"/>
              <a:ext cx="98188" cy="46458"/>
            </a:xfrm>
            <a:custGeom>
              <a:avLst/>
              <a:gdLst>
                <a:gd name="T0" fmla="*/ 1 w 26"/>
                <a:gd name="T1" fmla="*/ 0 h 12"/>
                <a:gd name="T2" fmla="*/ 0 w 26"/>
                <a:gd name="T3" fmla="*/ 3 h 12"/>
                <a:gd name="T4" fmla="*/ 25 w 26"/>
                <a:gd name="T5" fmla="*/ 12 h 12"/>
                <a:gd name="T6" fmla="*/ 26 w 26"/>
                <a:gd name="T7" fmla="*/ 8 h 12"/>
                <a:gd name="T8" fmla="*/ 1 w 26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2">
                  <a:moveTo>
                    <a:pt x="1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9" y="6"/>
                    <a:pt x="17" y="9"/>
                    <a:pt x="25" y="12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18" y="5"/>
                    <a:pt x="10" y="2"/>
                    <a:pt x="1" y="0"/>
                  </a:cubicBezTo>
                </a:path>
              </a:pathLst>
            </a:custGeom>
            <a:grpFill/>
            <a:ln w="9525">
              <a:solidFill>
                <a:schemeClr val="accent4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57"/>
            <p:cNvSpPr/>
            <p:nvPr/>
          </p:nvSpPr>
          <p:spPr bwMode="auto">
            <a:xfrm rot="5400000">
              <a:off x="4240169" y="2459867"/>
              <a:ext cx="93398" cy="69147"/>
            </a:xfrm>
            <a:custGeom>
              <a:avLst/>
              <a:gdLst>
                <a:gd name="T0" fmla="*/ 23 w 25"/>
                <a:gd name="T1" fmla="*/ 0 h 18"/>
                <a:gd name="T2" fmla="*/ 0 w 25"/>
                <a:gd name="T3" fmla="*/ 14 h 18"/>
                <a:gd name="T4" fmla="*/ 2 w 25"/>
                <a:gd name="T5" fmla="*/ 18 h 18"/>
                <a:gd name="T6" fmla="*/ 25 w 25"/>
                <a:gd name="T7" fmla="*/ 4 h 18"/>
                <a:gd name="T8" fmla="*/ 23 w 25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8">
                  <a:moveTo>
                    <a:pt x="23" y="0"/>
                  </a:moveTo>
                  <a:cubicBezTo>
                    <a:pt x="15" y="5"/>
                    <a:pt x="8" y="9"/>
                    <a:pt x="0" y="14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0" y="13"/>
                    <a:pt x="17" y="8"/>
                    <a:pt x="25" y="4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grpFill/>
            <a:ln w="9525">
              <a:solidFill>
                <a:schemeClr val="accent4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58"/>
            <p:cNvSpPr/>
            <p:nvPr/>
          </p:nvSpPr>
          <p:spPr bwMode="auto">
            <a:xfrm rot="5400000">
              <a:off x="4334472" y="2641712"/>
              <a:ext cx="98188" cy="55101"/>
            </a:xfrm>
            <a:custGeom>
              <a:avLst/>
              <a:gdLst>
                <a:gd name="T0" fmla="*/ 24 w 26"/>
                <a:gd name="T1" fmla="*/ 0 h 14"/>
                <a:gd name="T2" fmla="*/ 0 w 26"/>
                <a:gd name="T3" fmla="*/ 11 h 14"/>
                <a:gd name="T4" fmla="*/ 2 w 26"/>
                <a:gd name="T5" fmla="*/ 14 h 14"/>
                <a:gd name="T6" fmla="*/ 26 w 26"/>
                <a:gd name="T7" fmla="*/ 3 h 14"/>
                <a:gd name="T8" fmla="*/ 24 w 26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4">
                  <a:moveTo>
                    <a:pt x="24" y="0"/>
                  </a:moveTo>
                  <a:cubicBezTo>
                    <a:pt x="16" y="3"/>
                    <a:pt x="8" y="7"/>
                    <a:pt x="0" y="11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10" y="10"/>
                    <a:pt x="18" y="7"/>
                    <a:pt x="26" y="3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grpFill/>
            <a:ln w="9525">
              <a:solidFill>
                <a:schemeClr val="accent4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59"/>
            <p:cNvSpPr/>
            <p:nvPr/>
          </p:nvSpPr>
          <p:spPr bwMode="auto">
            <a:xfrm rot="5400000">
              <a:off x="4498696" y="3223329"/>
              <a:ext cx="98188" cy="27011"/>
            </a:xfrm>
            <a:custGeom>
              <a:avLst/>
              <a:gdLst>
                <a:gd name="T0" fmla="*/ 26 w 26"/>
                <a:gd name="T1" fmla="*/ 0 h 7"/>
                <a:gd name="T2" fmla="*/ 0 w 26"/>
                <a:gd name="T3" fmla="*/ 3 h 7"/>
                <a:gd name="T4" fmla="*/ 0 w 26"/>
                <a:gd name="T5" fmla="*/ 7 h 7"/>
                <a:gd name="T6" fmla="*/ 26 w 26"/>
                <a:gd name="T7" fmla="*/ 4 h 7"/>
                <a:gd name="T8" fmla="*/ 26 w 26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7">
                  <a:moveTo>
                    <a:pt x="26" y="0"/>
                  </a:moveTo>
                  <a:cubicBezTo>
                    <a:pt x="17" y="1"/>
                    <a:pt x="9" y="2"/>
                    <a:pt x="0" y="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9" y="5"/>
                    <a:pt x="18" y="5"/>
                    <a:pt x="26" y="4"/>
                  </a:cubicBezTo>
                  <a:cubicBezTo>
                    <a:pt x="26" y="0"/>
                    <a:pt x="26" y="0"/>
                    <a:pt x="26" y="0"/>
                  </a:cubicBezTo>
                </a:path>
              </a:pathLst>
            </a:custGeom>
            <a:grpFill/>
            <a:ln w="9525">
              <a:solidFill>
                <a:schemeClr val="accent4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60"/>
            <p:cNvSpPr/>
            <p:nvPr/>
          </p:nvSpPr>
          <p:spPr bwMode="auto">
            <a:xfrm rot="5400000">
              <a:off x="4129237" y="4499288"/>
              <a:ext cx="86213" cy="73469"/>
            </a:xfrm>
            <a:custGeom>
              <a:avLst/>
              <a:gdLst>
                <a:gd name="T0" fmla="*/ 2 w 23"/>
                <a:gd name="T1" fmla="*/ 0 h 19"/>
                <a:gd name="T2" fmla="*/ 0 w 23"/>
                <a:gd name="T3" fmla="*/ 3 h 19"/>
                <a:gd name="T4" fmla="*/ 21 w 23"/>
                <a:gd name="T5" fmla="*/ 19 h 19"/>
                <a:gd name="T6" fmla="*/ 23 w 23"/>
                <a:gd name="T7" fmla="*/ 16 h 19"/>
                <a:gd name="T8" fmla="*/ 2 w 23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9">
                  <a:moveTo>
                    <a:pt x="2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7" y="8"/>
                    <a:pt x="14" y="13"/>
                    <a:pt x="21" y="19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17" y="10"/>
                    <a:pt x="9" y="5"/>
                    <a:pt x="2" y="0"/>
                  </a:cubicBezTo>
                </a:path>
              </a:pathLst>
            </a:custGeom>
            <a:grpFill/>
            <a:ln w="9525">
              <a:solidFill>
                <a:schemeClr val="accent4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61"/>
            <p:cNvSpPr/>
            <p:nvPr/>
          </p:nvSpPr>
          <p:spPr bwMode="auto">
            <a:xfrm rot="5400000">
              <a:off x="3692603" y="4901473"/>
              <a:ext cx="67055" cy="92916"/>
            </a:xfrm>
            <a:custGeom>
              <a:avLst/>
              <a:gdLst>
                <a:gd name="T0" fmla="*/ 3 w 18"/>
                <a:gd name="T1" fmla="*/ 0 h 24"/>
                <a:gd name="T2" fmla="*/ 0 w 18"/>
                <a:gd name="T3" fmla="*/ 2 h 24"/>
                <a:gd name="T4" fmla="*/ 15 w 18"/>
                <a:gd name="T5" fmla="*/ 24 h 24"/>
                <a:gd name="T6" fmla="*/ 18 w 18"/>
                <a:gd name="T7" fmla="*/ 22 h 24"/>
                <a:gd name="T8" fmla="*/ 3 w 18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4">
                  <a:moveTo>
                    <a:pt x="3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5" y="9"/>
                    <a:pt x="10" y="16"/>
                    <a:pt x="15" y="24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4" y="14"/>
                    <a:pt x="8" y="7"/>
                    <a:pt x="3" y="0"/>
                  </a:cubicBezTo>
                </a:path>
              </a:pathLst>
            </a:custGeom>
            <a:grpFill/>
            <a:ln w="9525">
              <a:solidFill>
                <a:schemeClr val="accent4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Freeform 62"/>
            <p:cNvSpPr/>
            <p:nvPr/>
          </p:nvSpPr>
          <p:spPr bwMode="auto">
            <a:xfrm rot="5400000">
              <a:off x="3336225" y="5089277"/>
              <a:ext cx="52686" cy="100479"/>
            </a:xfrm>
            <a:custGeom>
              <a:avLst/>
              <a:gdLst>
                <a:gd name="T0" fmla="*/ 4 w 14"/>
                <a:gd name="T1" fmla="*/ 0 h 26"/>
                <a:gd name="T2" fmla="*/ 0 w 14"/>
                <a:gd name="T3" fmla="*/ 1 h 26"/>
                <a:gd name="T4" fmla="*/ 11 w 14"/>
                <a:gd name="T5" fmla="*/ 26 h 26"/>
                <a:gd name="T6" fmla="*/ 14 w 14"/>
                <a:gd name="T7" fmla="*/ 25 h 26"/>
                <a:gd name="T8" fmla="*/ 4 w 14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6">
                  <a:moveTo>
                    <a:pt x="4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4" y="10"/>
                    <a:pt x="7" y="18"/>
                    <a:pt x="11" y="26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1" y="16"/>
                    <a:pt x="7" y="8"/>
                    <a:pt x="4" y="0"/>
                  </a:cubicBezTo>
                </a:path>
              </a:pathLst>
            </a:custGeom>
            <a:grpFill/>
            <a:ln w="9525">
              <a:solidFill>
                <a:schemeClr val="accent4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63"/>
            <p:cNvSpPr/>
            <p:nvPr/>
          </p:nvSpPr>
          <p:spPr bwMode="auto">
            <a:xfrm rot="5400000">
              <a:off x="4000361" y="4648775"/>
              <a:ext cx="81424" cy="81032"/>
            </a:xfrm>
            <a:custGeom>
              <a:avLst/>
              <a:gdLst>
                <a:gd name="T0" fmla="*/ 3 w 22"/>
                <a:gd name="T1" fmla="*/ 0 h 21"/>
                <a:gd name="T2" fmla="*/ 0 w 22"/>
                <a:gd name="T3" fmla="*/ 3 h 21"/>
                <a:gd name="T4" fmla="*/ 19 w 22"/>
                <a:gd name="T5" fmla="*/ 21 h 21"/>
                <a:gd name="T6" fmla="*/ 22 w 22"/>
                <a:gd name="T7" fmla="*/ 18 h 21"/>
                <a:gd name="T8" fmla="*/ 3 w 22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1">
                  <a:moveTo>
                    <a:pt x="3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7" y="9"/>
                    <a:pt x="13" y="15"/>
                    <a:pt x="19" y="21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16" y="12"/>
                    <a:pt x="9" y="6"/>
                    <a:pt x="3" y="0"/>
                  </a:cubicBezTo>
                </a:path>
              </a:pathLst>
            </a:custGeom>
            <a:grpFill/>
            <a:ln w="9525">
              <a:solidFill>
                <a:schemeClr val="accent4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64"/>
            <p:cNvSpPr/>
            <p:nvPr/>
          </p:nvSpPr>
          <p:spPr bwMode="auto">
            <a:xfrm rot="5400000">
              <a:off x="1902318" y="5124776"/>
              <a:ext cx="45502" cy="103720"/>
            </a:xfrm>
            <a:custGeom>
              <a:avLst/>
              <a:gdLst>
                <a:gd name="T0" fmla="*/ 9 w 12"/>
                <a:gd name="T1" fmla="*/ 0 h 27"/>
                <a:gd name="T2" fmla="*/ 0 w 12"/>
                <a:gd name="T3" fmla="*/ 25 h 27"/>
                <a:gd name="T4" fmla="*/ 3 w 12"/>
                <a:gd name="T5" fmla="*/ 27 h 27"/>
                <a:gd name="T6" fmla="*/ 12 w 12"/>
                <a:gd name="T7" fmla="*/ 1 h 27"/>
                <a:gd name="T8" fmla="*/ 9 w 12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7">
                  <a:moveTo>
                    <a:pt x="9" y="0"/>
                  </a:moveTo>
                  <a:cubicBezTo>
                    <a:pt x="6" y="8"/>
                    <a:pt x="3" y="17"/>
                    <a:pt x="0" y="25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7" y="18"/>
                    <a:pt x="10" y="10"/>
                    <a:pt x="12" y="1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grpFill/>
            <a:ln w="9525">
              <a:solidFill>
                <a:schemeClr val="accent4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Freeform 65"/>
            <p:cNvSpPr/>
            <p:nvPr/>
          </p:nvSpPr>
          <p:spPr bwMode="auto">
            <a:xfrm rot="5400000">
              <a:off x="2530789" y="1535602"/>
              <a:ext cx="19159" cy="104801"/>
            </a:xfrm>
            <a:custGeom>
              <a:avLst/>
              <a:gdLst>
                <a:gd name="T0" fmla="*/ 4 w 5"/>
                <a:gd name="T1" fmla="*/ 0 h 27"/>
                <a:gd name="T2" fmla="*/ 0 w 5"/>
                <a:gd name="T3" fmla="*/ 0 h 27"/>
                <a:gd name="T4" fmla="*/ 1 w 5"/>
                <a:gd name="T5" fmla="*/ 27 h 27"/>
                <a:gd name="T6" fmla="*/ 5 w 5"/>
                <a:gd name="T7" fmla="*/ 27 h 27"/>
                <a:gd name="T8" fmla="*/ 4 w 5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7">
                  <a:moveTo>
                    <a:pt x="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"/>
                    <a:pt x="1" y="18"/>
                    <a:pt x="1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4" y="18"/>
                    <a:pt x="4" y="9"/>
                    <a:pt x="4" y="0"/>
                  </a:cubicBezTo>
                </a:path>
              </a:pathLst>
            </a:custGeom>
            <a:grpFill/>
            <a:ln w="9525">
              <a:solidFill>
                <a:schemeClr val="accent4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66"/>
            <p:cNvSpPr/>
            <p:nvPr/>
          </p:nvSpPr>
          <p:spPr bwMode="auto">
            <a:xfrm rot="5400000">
              <a:off x="3139093" y="1613434"/>
              <a:ext cx="40712" cy="104801"/>
            </a:xfrm>
            <a:custGeom>
              <a:avLst/>
              <a:gdLst>
                <a:gd name="T0" fmla="*/ 7 w 11"/>
                <a:gd name="T1" fmla="*/ 0 h 27"/>
                <a:gd name="T2" fmla="*/ 0 w 11"/>
                <a:gd name="T3" fmla="*/ 26 h 27"/>
                <a:gd name="T4" fmla="*/ 3 w 11"/>
                <a:gd name="T5" fmla="*/ 27 h 27"/>
                <a:gd name="T6" fmla="*/ 11 w 11"/>
                <a:gd name="T7" fmla="*/ 1 h 27"/>
                <a:gd name="T8" fmla="*/ 7 w 11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7">
                  <a:moveTo>
                    <a:pt x="7" y="0"/>
                  </a:moveTo>
                  <a:cubicBezTo>
                    <a:pt x="4" y="8"/>
                    <a:pt x="2" y="17"/>
                    <a:pt x="0" y="26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5" y="18"/>
                    <a:pt x="8" y="10"/>
                    <a:pt x="11" y="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 w="9525">
              <a:solidFill>
                <a:schemeClr val="accent4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67"/>
            <p:cNvSpPr/>
            <p:nvPr/>
          </p:nvSpPr>
          <p:spPr bwMode="auto">
            <a:xfrm rot="5400000">
              <a:off x="2941421" y="1565114"/>
              <a:ext cx="28738" cy="108042"/>
            </a:xfrm>
            <a:custGeom>
              <a:avLst/>
              <a:gdLst>
                <a:gd name="T0" fmla="*/ 4 w 8"/>
                <a:gd name="T1" fmla="*/ 0 h 28"/>
                <a:gd name="T2" fmla="*/ 0 w 8"/>
                <a:gd name="T3" fmla="*/ 27 h 28"/>
                <a:gd name="T4" fmla="*/ 3 w 8"/>
                <a:gd name="T5" fmla="*/ 28 h 28"/>
                <a:gd name="T6" fmla="*/ 8 w 8"/>
                <a:gd name="T7" fmla="*/ 1 h 28"/>
                <a:gd name="T8" fmla="*/ 4 w 8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8">
                  <a:moveTo>
                    <a:pt x="4" y="0"/>
                  </a:moveTo>
                  <a:cubicBezTo>
                    <a:pt x="3" y="9"/>
                    <a:pt x="1" y="18"/>
                    <a:pt x="0" y="27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5" y="19"/>
                    <a:pt x="6" y="10"/>
                    <a:pt x="8" y="1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pFill/>
            <a:ln w="9525">
              <a:solidFill>
                <a:schemeClr val="accent4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68"/>
            <p:cNvSpPr/>
            <p:nvPr/>
          </p:nvSpPr>
          <p:spPr bwMode="auto">
            <a:xfrm rot="5400000">
              <a:off x="3996579" y="2140861"/>
              <a:ext cx="81424" cy="82112"/>
            </a:xfrm>
            <a:custGeom>
              <a:avLst/>
              <a:gdLst>
                <a:gd name="T0" fmla="*/ 19 w 22"/>
                <a:gd name="T1" fmla="*/ 0 h 21"/>
                <a:gd name="T2" fmla="*/ 0 w 22"/>
                <a:gd name="T3" fmla="*/ 18 h 21"/>
                <a:gd name="T4" fmla="*/ 2 w 22"/>
                <a:gd name="T5" fmla="*/ 21 h 21"/>
                <a:gd name="T6" fmla="*/ 22 w 22"/>
                <a:gd name="T7" fmla="*/ 3 h 21"/>
                <a:gd name="T8" fmla="*/ 19 w 22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1">
                  <a:moveTo>
                    <a:pt x="19" y="0"/>
                  </a:moveTo>
                  <a:cubicBezTo>
                    <a:pt x="12" y="6"/>
                    <a:pt x="6" y="12"/>
                    <a:pt x="0" y="18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9" y="15"/>
                    <a:pt x="15" y="9"/>
                    <a:pt x="22" y="3"/>
                  </a:cubicBezTo>
                  <a:cubicBezTo>
                    <a:pt x="19" y="0"/>
                    <a:pt x="19" y="0"/>
                    <a:pt x="19" y="0"/>
                  </a:cubicBezTo>
                </a:path>
              </a:pathLst>
            </a:custGeom>
            <a:grpFill/>
            <a:ln w="9525">
              <a:solidFill>
                <a:schemeClr val="accent4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69"/>
            <p:cNvSpPr/>
            <p:nvPr/>
          </p:nvSpPr>
          <p:spPr bwMode="auto">
            <a:xfrm rot="5400000">
              <a:off x="2107643" y="1586127"/>
              <a:ext cx="33527" cy="109122"/>
            </a:xfrm>
            <a:custGeom>
              <a:avLst/>
              <a:gdLst>
                <a:gd name="T0" fmla="*/ 3 w 9"/>
                <a:gd name="T1" fmla="*/ 0 h 28"/>
                <a:gd name="T2" fmla="*/ 0 w 9"/>
                <a:gd name="T3" fmla="*/ 1 h 28"/>
                <a:gd name="T4" fmla="*/ 6 w 9"/>
                <a:gd name="T5" fmla="*/ 28 h 28"/>
                <a:gd name="T6" fmla="*/ 9 w 9"/>
                <a:gd name="T7" fmla="*/ 27 h 28"/>
                <a:gd name="T8" fmla="*/ 3 w 9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8">
                  <a:moveTo>
                    <a:pt x="3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0"/>
                    <a:pt x="4" y="19"/>
                    <a:pt x="6" y="28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7" y="18"/>
                    <a:pt x="5" y="9"/>
                    <a:pt x="3" y="0"/>
                  </a:cubicBezTo>
                </a:path>
              </a:pathLst>
            </a:custGeom>
            <a:grpFill/>
            <a:ln w="9525">
              <a:solidFill>
                <a:schemeClr val="accent4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70"/>
            <p:cNvSpPr/>
            <p:nvPr/>
          </p:nvSpPr>
          <p:spPr bwMode="auto">
            <a:xfrm rot="5400000">
              <a:off x="2318135" y="1549314"/>
              <a:ext cx="26343" cy="103720"/>
            </a:xfrm>
            <a:custGeom>
              <a:avLst/>
              <a:gdLst>
                <a:gd name="T0" fmla="*/ 4 w 7"/>
                <a:gd name="T1" fmla="*/ 0 h 27"/>
                <a:gd name="T2" fmla="*/ 0 w 7"/>
                <a:gd name="T3" fmla="*/ 1 h 27"/>
                <a:gd name="T4" fmla="*/ 4 w 7"/>
                <a:gd name="T5" fmla="*/ 27 h 27"/>
                <a:gd name="T6" fmla="*/ 7 w 7"/>
                <a:gd name="T7" fmla="*/ 27 h 27"/>
                <a:gd name="T8" fmla="*/ 4 w 7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7">
                  <a:moveTo>
                    <a:pt x="4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0"/>
                    <a:pt x="2" y="19"/>
                    <a:pt x="4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6" y="18"/>
                    <a:pt x="5" y="9"/>
                    <a:pt x="4" y="0"/>
                  </a:cubicBezTo>
                </a:path>
              </a:pathLst>
            </a:custGeom>
            <a:grpFill/>
            <a:ln w="9525">
              <a:solidFill>
                <a:schemeClr val="accent4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71"/>
            <p:cNvSpPr/>
            <p:nvPr/>
          </p:nvSpPr>
          <p:spPr bwMode="auto">
            <a:xfrm rot="5400000">
              <a:off x="2736915" y="1540392"/>
              <a:ext cx="23948" cy="104801"/>
            </a:xfrm>
            <a:custGeom>
              <a:avLst/>
              <a:gdLst>
                <a:gd name="T0" fmla="*/ 2 w 6"/>
                <a:gd name="T1" fmla="*/ 0 h 27"/>
                <a:gd name="T2" fmla="*/ 0 w 6"/>
                <a:gd name="T3" fmla="*/ 27 h 27"/>
                <a:gd name="T4" fmla="*/ 4 w 6"/>
                <a:gd name="T5" fmla="*/ 27 h 27"/>
                <a:gd name="T6" fmla="*/ 6 w 6"/>
                <a:gd name="T7" fmla="*/ 0 h 27"/>
                <a:gd name="T8" fmla="*/ 2 w 6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7">
                  <a:moveTo>
                    <a:pt x="2" y="0"/>
                  </a:moveTo>
                  <a:cubicBezTo>
                    <a:pt x="1" y="9"/>
                    <a:pt x="1" y="18"/>
                    <a:pt x="0" y="27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18"/>
                    <a:pt x="5" y="9"/>
                    <a:pt x="6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solidFill>
                <a:schemeClr val="accent4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72"/>
            <p:cNvSpPr/>
            <p:nvPr/>
          </p:nvSpPr>
          <p:spPr bwMode="auto">
            <a:xfrm rot="5400000">
              <a:off x="3848255" y="1998180"/>
              <a:ext cx="76634" cy="89675"/>
            </a:xfrm>
            <a:custGeom>
              <a:avLst/>
              <a:gdLst>
                <a:gd name="T0" fmla="*/ 17 w 20"/>
                <a:gd name="T1" fmla="*/ 0 h 23"/>
                <a:gd name="T2" fmla="*/ 0 w 20"/>
                <a:gd name="T3" fmla="*/ 20 h 23"/>
                <a:gd name="T4" fmla="*/ 3 w 20"/>
                <a:gd name="T5" fmla="*/ 23 h 23"/>
                <a:gd name="T6" fmla="*/ 20 w 20"/>
                <a:gd name="T7" fmla="*/ 2 h 23"/>
                <a:gd name="T8" fmla="*/ 17 w 20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3">
                  <a:moveTo>
                    <a:pt x="17" y="0"/>
                  </a:moveTo>
                  <a:cubicBezTo>
                    <a:pt x="11" y="6"/>
                    <a:pt x="6" y="13"/>
                    <a:pt x="0" y="20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8" y="16"/>
                    <a:pt x="14" y="9"/>
                    <a:pt x="20" y="2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grpFill/>
            <a:ln w="9525">
              <a:solidFill>
                <a:schemeClr val="accent4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Freeform 73"/>
            <p:cNvSpPr/>
            <p:nvPr/>
          </p:nvSpPr>
          <p:spPr bwMode="auto">
            <a:xfrm rot="5400000">
              <a:off x="3688281" y="1876819"/>
              <a:ext cx="67055" cy="92916"/>
            </a:xfrm>
            <a:custGeom>
              <a:avLst/>
              <a:gdLst>
                <a:gd name="T0" fmla="*/ 15 w 18"/>
                <a:gd name="T1" fmla="*/ 0 h 24"/>
                <a:gd name="T2" fmla="*/ 0 w 18"/>
                <a:gd name="T3" fmla="*/ 22 h 24"/>
                <a:gd name="T4" fmla="*/ 3 w 18"/>
                <a:gd name="T5" fmla="*/ 24 h 24"/>
                <a:gd name="T6" fmla="*/ 18 w 18"/>
                <a:gd name="T7" fmla="*/ 2 h 24"/>
                <a:gd name="T8" fmla="*/ 15 w 18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4">
                  <a:moveTo>
                    <a:pt x="15" y="0"/>
                  </a:moveTo>
                  <a:cubicBezTo>
                    <a:pt x="10" y="7"/>
                    <a:pt x="4" y="14"/>
                    <a:pt x="0" y="2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8" y="17"/>
                    <a:pt x="13" y="9"/>
                    <a:pt x="18" y="2"/>
                  </a:cubicBez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grpFill/>
            <a:ln w="9525">
              <a:solidFill>
                <a:schemeClr val="accent4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Freeform 74"/>
            <p:cNvSpPr/>
            <p:nvPr/>
          </p:nvSpPr>
          <p:spPr bwMode="auto">
            <a:xfrm rot="5400000">
              <a:off x="3330283" y="1679831"/>
              <a:ext cx="52686" cy="103720"/>
            </a:xfrm>
            <a:custGeom>
              <a:avLst/>
              <a:gdLst>
                <a:gd name="T0" fmla="*/ 10 w 14"/>
                <a:gd name="T1" fmla="*/ 0 h 27"/>
                <a:gd name="T2" fmla="*/ 0 w 14"/>
                <a:gd name="T3" fmla="*/ 25 h 27"/>
                <a:gd name="T4" fmla="*/ 4 w 14"/>
                <a:gd name="T5" fmla="*/ 27 h 27"/>
                <a:gd name="T6" fmla="*/ 14 w 14"/>
                <a:gd name="T7" fmla="*/ 2 h 27"/>
                <a:gd name="T8" fmla="*/ 10 w 14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7">
                  <a:moveTo>
                    <a:pt x="10" y="0"/>
                  </a:moveTo>
                  <a:cubicBezTo>
                    <a:pt x="7" y="8"/>
                    <a:pt x="3" y="17"/>
                    <a:pt x="0" y="25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7" y="18"/>
                    <a:pt x="10" y="10"/>
                    <a:pt x="14" y="2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grpFill/>
            <a:ln w="9525">
              <a:solidFill>
                <a:schemeClr val="accent4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Freeform 75"/>
            <p:cNvSpPr/>
            <p:nvPr/>
          </p:nvSpPr>
          <p:spPr bwMode="auto">
            <a:xfrm rot="5400000">
              <a:off x="1901121" y="1643909"/>
              <a:ext cx="47896" cy="103720"/>
            </a:xfrm>
            <a:custGeom>
              <a:avLst/>
              <a:gdLst>
                <a:gd name="T0" fmla="*/ 4 w 13"/>
                <a:gd name="T1" fmla="*/ 0 h 27"/>
                <a:gd name="T2" fmla="*/ 0 w 13"/>
                <a:gd name="T3" fmla="*/ 2 h 27"/>
                <a:gd name="T4" fmla="*/ 9 w 13"/>
                <a:gd name="T5" fmla="*/ 27 h 27"/>
                <a:gd name="T6" fmla="*/ 13 w 13"/>
                <a:gd name="T7" fmla="*/ 26 h 27"/>
                <a:gd name="T8" fmla="*/ 4 w 13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27">
                  <a:moveTo>
                    <a:pt x="4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3" y="10"/>
                    <a:pt x="6" y="19"/>
                    <a:pt x="9" y="27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0" y="17"/>
                    <a:pt x="7" y="9"/>
                    <a:pt x="4" y="0"/>
                  </a:cubicBezTo>
                </a:path>
              </a:pathLst>
            </a:custGeom>
            <a:grpFill/>
            <a:ln w="9525">
              <a:solidFill>
                <a:schemeClr val="accent4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Freeform 76"/>
            <p:cNvSpPr/>
            <p:nvPr/>
          </p:nvSpPr>
          <p:spPr bwMode="auto">
            <a:xfrm rot="5400000">
              <a:off x="3512947" y="1767665"/>
              <a:ext cx="62265" cy="100479"/>
            </a:xfrm>
            <a:custGeom>
              <a:avLst/>
              <a:gdLst>
                <a:gd name="T0" fmla="*/ 13 w 16"/>
                <a:gd name="T1" fmla="*/ 0 h 26"/>
                <a:gd name="T2" fmla="*/ 0 w 16"/>
                <a:gd name="T3" fmla="*/ 24 h 26"/>
                <a:gd name="T4" fmla="*/ 3 w 16"/>
                <a:gd name="T5" fmla="*/ 26 h 26"/>
                <a:gd name="T6" fmla="*/ 16 w 16"/>
                <a:gd name="T7" fmla="*/ 2 h 26"/>
                <a:gd name="T8" fmla="*/ 13 w 16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6">
                  <a:moveTo>
                    <a:pt x="13" y="0"/>
                  </a:moveTo>
                  <a:cubicBezTo>
                    <a:pt x="8" y="8"/>
                    <a:pt x="4" y="16"/>
                    <a:pt x="0" y="24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7" y="18"/>
                    <a:pt x="11" y="10"/>
                    <a:pt x="16" y="2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grpFill/>
            <a:ln w="9525">
              <a:solidFill>
                <a:schemeClr val="accent4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cxnSp>
        <p:nvCxnSpPr>
          <p:cNvPr id="139" name="直接连接符 138"/>
          <p:cNvCxnSpPr/>
          <p:nvPr/>
        </p:nvCxnSpPr>
        <p:spPr>
          <a:xfrm>
            <a:off x="5735249" y="2141205"/>
            <a:ext cx="5812904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  <a:effectLst>
            <a:outerShdw blurRad="6350" dist="254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直接连接符 139"/>
          <p:cNvCxnSpPr/>
          <p:nvPr/>
        </p:nvCxnSpPr>
        <p:spPr>
          <a:xfrm>
            <a:off x="5735249" y="4704751"/>
            <a:ext cx="5812904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  <a:effectLst>
            <a:outerShdw blurRad="6350" dist="254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直接连接符 140"/>
          <p:cNvCxnSpPr/>
          <p:nvPr/>
        </p:nvCxnSpPr>
        <p:spPr>
          <a:xfrm>
            <a:off x="6283396" y="3422978"/>
            <a:ext cx="5264757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  <a:effectLst>
            <a:outerShdw blurRad="6350" dist="254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4" name="组合 143"/>
          <p:cNvGrpSpPr/>
          <p:nvPr/>
        </p:nvGrpSpPr>
        <p:grpSpPr>
          <a:xfrm>
            <a:off x="2067251" y="2026254"/>
            <a:ext cx="2084224" cy="2871871"/>
            <a:chOff x="1873209" y="1578423"/>
            <a:chExt cx="2695650" cy="3714361"/>
          </a:xfrm>
          <a:solidFill>
            <a:srgbClr val="C33736"/>
          </a:solidFill>
        </p:grpSpPr>
        <p:sp>
          <p:nvSpPr>
            <p:cNvPr id="145" name="Freeform 40"/>
            <p:cNvSpPr/>
            <p:nvPr/>
          </p:nvSpPr>
          <p:spPr bwMode="auto">
            <a:xfrm rot="5400000">
              <a:off x="2744055" y="5227987"/>
              <a:ext cx="21553" cy="108042"/>
            </a:xfrm>
            <a:custGeom>
              <a:avLst/>
              <a:gdLst>
                <a:gd name="T0" fmla="*/ 3 w 6"/>
                <a:gd name="T1" fmla="*/ 0 h 28"/>
                <a:gd name="T2" fmla="*/ 0 w 6"/>
                <a:gd name="T3" fmla="*/ 1 h 28"/>
                <a:gd name="T4" fmla="*/ 2 w 6"/>
                <a:gd name="T5" fmla="*/ 28 h 28"/>
                <a:gd name="T6" fmla="*/ 6 w 6"/>
                <a:gd name="T7" fmla="*/ 27 h 28"/>
                <a:gd name="T8" fmla="*/ 3 w 6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8">
                  <a:moveTo>
                    <a:pt x="3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0"/>
                    <a:pt x="1" y="19"/>
                    <a:pt x="2" y="28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5" y="18"/>
                    <a:pt x="4" y="9"/>
                    <a:pt x="3" y="0"/>
                  </a:cubicBezTo>
                </a:path>
              </a:pathLst>
            </a:custGeom>
            <a:grpFill/>
            <a:ln w="9525">
              <a:solidFill>
                <a:schemeClr val="accent4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Freeform 41"/>
            <p:cNvSpPr/>
            <p:nvPr/>
          </p:nvSpPr>
          <p:spPr bwMode="auto">
            <a:xfrm rot="5400000">
              <a:off x="4509807" y="3425646"/>
              <a:ext cx="102977" cy="15126"/>
            </a:xfrm>
            <a:custGeom>
              <a:avLst/>
              <a:gdLst>
                <a:gd name="T0" fmla="*/ 14 w 27"/>
                <a:gd name="T1" fmla="*/ 0 h 4"/>
                <a:gd name="T2" fmla="*/ 0 w 27"/>
                <a:gd name="T3" fmla="*/ 0 h 4"/>
                <a:gd name="T4" fmla="*/ 0 w 27"/>
                <a:gd name="T5" fmla="*/ 4 h 4"/>
                <a:gd name="T6" fmla="*/ 15 w 27"/>
                <a:gd name="T7" fmla="*/ 4 h 4"/>
                <a:gd name="T8" fmla="*/ 27 w 27"/>
                <a:gd name="T9" fmla="*/ 4 h 4"/>
                <a:gd name="T10" fmla="*/ 27 w 27"/>
                <a:gd name="T11" fmla="*/ 0 h 4"/>
                <a:gd name="T12" fmla="*/ 14 w 27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4">
                  <a:moveTo>
                    <a:pt x="14" y="0"/>
                  </a:moveTo>
                  <a:cubicBezTo>
                    <a:pt x="10" y="0"/>
                    <a:pt x="5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5" y="4"/>
                    <a:pt x="10" y="4"/>
                    <a:pt x="15" y="4"/>
                  </a:cubicBezTo>
                  <a:cubicBezTo>
                    <a:pt x="19" y="4"/>
                    <a:pt x="23" y="4"/>
                    <a:pt x="27" y="4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3" y="0"/>
                    <a:pt x="18" y="0"/>
                    <a:pt x="14" y="0"/>
                  </a:cubicBezTo>
                </a:path>
              </a:pathLst>
            </a:custGeom>
            <a:grpFill/>
            <a:ln w="9525">
              <a:solidFill>
                <a:schemeClr val="accent4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Freeform 42"/>
            <p:cNvSpPr/>
            <p:nvPr/>
          </p:nvSpPr>
          <p:spPr bwMode="auto">
            <a:xfrm rot="5400000">
              <a:off x="4502054" y="3619437"/>
              <a:ext cx="95793" cy="22689"/>
            </a:xfrm>
            <a:custGeom>
              <a:avLst/>
              <a:gdLst>
                <a:gd name="T0" fmla="*/ 0 w 26"/>
                <a:gd name="T1" fmla="*/ 0 h 6"/>
                <a:gd name="T2" fmla="*/ 0 w 26"/>
                <a:gd name="T3" fmla="*/ 4 h 6"/>
                <a:gd name="T4" fmla="*/ 26 w 26"/>
                <a:gd name="T5" fmla="*/ 6 h 6"/>
                <a:gd name="T6" fmla="*/ 26 w 26"/>
                <a:gd name="T7" fmla="*/ 3 h 6"/>
                <a:gd name="T8" fmla="*/ 0 w 2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6">
                  <a:moveTo>
                    <a:pt x="0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8" y="4"/>
                    <a:pt x="17" y="5"/>
                    <a:pt x="26" y="6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18" y="1"/>
                    <a:pt x="9" y="0"/>
                    <a:pt x="0" y="0"/>
                  </a:cubicBezTo>
                </a:path>
              </a:pathLst>
            </a:custGeom>
            <a:grpFill/>
            <a:ln w="9525">
              <a:solidFill>
                <a:schemeClr val="accent4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43"/>
            <p:cNvSpPr/>
            <p:nvPr/>
          </p:nvSpPr>
          <p:spPr bwMode="auto">
            <a:xfrm rot="5400000">
              <a:off x="3145459" y="5154171"/>
              <a:ext cx="43107" cy="104801"/>
            </a:xfrm>
            <a:custGeom>
              <a:avLst/>
              <a:gdLst>
                <a:gd name="T0" fmla="*/ 4 w 12"/>
                <a:gd name="T1" fmla="*/ 0 h 27"/>
                <a:gd name="T2" fmla="*/ 0 w 12"/>
                <a:gd name="T3" fmla="*/ 2 h 27"/>
                <a:gd name="T4" fmla="*/ 8 w 12"/>
                <a:gd name="T5" fmla="*/ 27 h 27"/>
                <a:gd name="T6" fmla="*/ 12 w 12"/>
                <a:gd name="T7" fmla="*/ 26 h 27"/>
                <a:gd name="T8" fmla="*/ 4 w 12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7">
                  <a:moveTo>
                    <a:pt x="4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3" y="10"/>
                    <a:pt x="6" y="19"/>
                    <a:pt x="8" y="27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9" y="18"/>
                    <a:pt x="7" y="9"/>
                    <a:pt x="4" y="0"/>
                  </a:cubicBezTo>
                </a:path>
              </a:pathLst>
            </a:custGeom>
            <a:grpFill/>
            <a:ln w="9525">
              <a:solidFill>
                <a:schemeClr val="accent4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44"/>
            <p:cNvSpPr/>
            <p:nvPr/>
          </p:nvSpPr>
          <p:spPr bwMode="auto">
            <a:xfrm rot="5400000">
              <a:off x="3520086" y="5003487"/>
              <a:ext cx="59870" cy="97238"/>
            </a:xfrm>
            <a:custGeom>
              <a:avLst/>
              <a:gdLst>
                <a:gd name="T0" fmla="*/ 3 w 16"/>
                <a:gd name="T1" fmla="*/ 0 h 25"/>
                <a:gd name="T2" fmla="*/ 0 w 16"/>
                <a:gd name="T3" fmla="*/ 2 h 25"/>
                <a:gd name="T4" fmla="*/ 13 w 16"/>
                <a:gd name="T5" fmla="*/ 25 h 25"/>
                <a:gd name="T6" fmla="*/ 16 w 16"/>
                <a:gd name="T7" fmla="*/ 23 h 25"/>
                <a:gd name="T8" fmla="*/ 3 w 16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5">
                  <a:moveTo>
                    <a:pt x="3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5" y="9"/>
                    <a:pt x="9" y="17"/>
                    <a:pt x="13" y="25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2" y="16"/>
                    <a:pt x="8" y="8"/>
                    <a:pt x="3" y="0"/>
                  </a:cubicBezTo>
                </a:path>
              </a:pathLst>
            </a:custGeom>
            <a:grpFill/>
            <a:ln w="9525">
              <a:solidFill>
                <a:schemeClr val="accent4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Freeform 45"/>
            <p:cNvSpPr/>
            <p:nvPr/>
          </p:nvSpPr>
          <p:spPr bwMode="auto">
            <a:xfrm rot="5400000">
              <a:off x="2944969" y="5202067"/>
              <a:ext cx="33527" cy="104801"/>
            </a:xfrm>
            <a:custGeom>
              <a:avLst/>
              <a:gdLst>
                <a:gd name="T0" fmla="*/ 4 w 9"/>
                <a:gd name="T1" fmla="*/ 0 h 27"/>
                <a:gd name="T2" fmla="*/ 0 w 9"/>
                <a:gd name="T3" fmla="*/ 1 h 27"/>
                <a:gd name="T4" fmla="*/ 5 w 9"/>
                <a:gd name="T5" fmla="*/ 27 h 27"/>
                <a:gd name="T6" fmla="*/ 9 w 9"/>
                <a:gd name="T7" fmla="*/ 26 h 27"/>
                <a:gd name="T8" fmla="*/ 4 w 9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7">
                  <a:moveTo>
                    <a:pt x="4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9"/>
                    <a:pt x="4" y="18"/>
                    <a:pt x="5" y="27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8" y="17"/>
                    <a:pt x="6" y="9"/>
                    <a:pt x="4" y="0"/>
                  </a:cubicBezTo>
                </a:path>
              </a:pathLst>
            </a:custGeom>
            <a:grpFill/>
            <a:ln w="9525">
              <a:solidFill>
                <a:schemeClr val="accent4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Freeform 46"/>
            <p:cNvSpPr/>
            <p:nvPr/>
          </p:nvSpPr>
          <p:spPr bwMode="auto">
            <a:xfrm rot="5400000">
              <a:off x="4338488" y="4170379"/>
              <a:ext cx="93398" cy="58343"/>
            </a:xfrm>
            <a:custGeom>
              <a:avLst/>
              <a:gdLst>
                <a:gd name="T0" fmla="*/ 1 w 25"/>
                <a:gd name="T1" fmla="*/ 0 h 15"/>
                <a:gd name="T2" fmla="*/ 0 w 25"/>
                <a:gd name="T3" fmla="*/ 4 h 15"/>
                <a:gd name="T4" fmla="*/ 23 w 25"/>
                <a:gd name="T5" fmla="*/ 15 h 15"/>
                <a:gd name="T6" fmla="*/ 25 w 25"/>
                <a:gd name="T7" fmla="*/ 11 h 15"/>
                <a:gd name="T8" fmla="*/ 1 w 25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5">
                  <a:moveTo>
                    <a:pt x="1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8" y="7"/>
                    <a:pt x="16" y="11"/>
                    <a:pt x="23" y="15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17" y="7"/>
                    <a:pt x="9" y="3"/>
                    <a:pt x="1" y="0"/>
                  </a:cubicBezTo>
                </a:path>
              </a:pathLst>
            </a:custGeom>
            <a:grpFill/>
            <a:ln w="9525">
              <a:solidFill>
                <a:schemeClr val="accent4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Freeform 47"/>
            <p:cNvSpPr/>
            <p:nvPr/>
          </p:nvSpPr>
          <p:spPr bwMode="auto">
            <a:xfrm rot="5400000">
              <a:off x="2315741" y="5218174"/>
              <a:ext cx="31133" cy="103720"/>
            </a:xfrm>
            <a:custGeom>
              <a:avLst/>
              <a:gdLst>
                <a:gd name="T0" fmla="*/ 4 w 8"/>
                <a:gd name="T1" fmla="*/ 0 h 27"/>
                <a:gd name="T2" fmla="*/ 0 w 8"/>
                <a:gd name="T3" fmla="*/ 26 h 27"/>
                <a:gd name="T4" fmla="*/ 4 w 8"/>
                <a:gd name="T5" fmla="*/ 27 h 27"/>
                <a:gd name="T6" fmla="*/ 8 w 8"/>
                <a:gd name="T7" fmla="*/ 0 h 27"/>
                <a:gd name="T8" fmla="*/ 4 w 8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7">
                  <a:moveTo>
                    <a:pt x="4" y="0"/>
                  </a:moveTo>
                  <a:cubicBezTo>
                    <a:pt x="3" y="8"/>
                    <a:pt x="2" y="17"/>
                    <a:pt x="0" y="26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5" y="18"/>
                    <a:pt x="7" y="9"/>
                    <a:pt x="8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pFill/>
            <a:ln w="9525">
              <a:solidFill>
                <a:schemeClr val="accent4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Freeform 48"/>
            <p:cNvSpPr/>
            <p:nvPr/>
          </p:nvSpPr>
          <p:spPr bwMode="auto">
            <a:xfrm rot="5400000">
              <a:off x="2107409" y="5180514"/>
              <a:ext cx="38317" cy="104801"/>
            </a:xfrm>
            <a:custGeom>
              <a:avLst/>
              <a:gdLst>
                <a:gd name="T0" fmla="*/ 7 w 10"/>
                <a:gd name="T1" fmla="*/ 0 h 27"/>
                <a:gd name="T2" fmla="*/ 0 w 10"/>
                <a:gd name="T3" fmla="*/ 26 h 27"/>
                <a:gd name="T4" fmla="*/ 4 w 10"/>
                <a:gd name="T5" fmla="*/ 27 h 27"/>
                <a:gd name="T6" fmla="*/ 10 w 10"/>
                <a:gd name="T7" fmla="*/ 1 h 27"/>
                <a:gd name="T8" fmla="*/ 7 w 10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27">
                  <a:moveTo>
                    <a:pt x="7" y="0"/>
                  </a:moveTo>
                  <a:cubicBezTo>
                    <a:pt x="5" y="8"/>
                    <a:pt x="3" y="17"/>
                    <a:pt x="0" y="26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6" y="18"/>
                    <a:pt x="8" y="9"/>
                    <a:pt x="10" y="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 w="9525">
              <a:solidFill>
                <a:schemeClr val="accent4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Freeform 49"/>
            <p:cNvSpPr/>
            <p:nvPr/>
          </p:nvSpPr>
          <p:spPr bwMode="auto">
            <a:xfrm rot="5400000">
              <a:off x="4242987" y="4340222"/>
              <a:ext cx="91003" cy="65906"/>
            </a:xfrm>
            <a:custGeom>
              <a:avLst/>
              <a:gdLst>
                <a:gd name="T0" fmla="*/ 2 w 24"/>
                <a:gd name="T1" fmla="*/ 0 h 17"/>
                <a:gd name="T2" fmla="*/ 0 w 24"/>
                <a:gd name="T3" fmla="*/ 3 h 17"/>
                <a:gd name="T4" fmla="*/ 22 w 24"/>
                <a:gd name="T5" fmla="*/ 17 h 17"/>
                <a:gd name="T6" fmla="*/ 24 w 24"/>
                <a:gd name="T7" fmla="*/ 13 h 17"/>
                <a:gd name="T8" fmla="*/ 2 w 24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7">
                  <a:moveTo>
                    <a:pt x="2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7" y="7"/>
                    <a:pt x="15" y="12"/>
                    <a:pt x="22" y="17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17" y="9"/>
                    <a:pt x="9" y="4"/>
                    <a:pt x="2" y="0"/>
                  </a:cubicBezTo>
                </a:path>
              </a:pathLst>
            </a:custGeom>
            <a:grpFill/>
            <a:ln w="9525">
              <a:solidFill>
                <a:schemeClr val="accent4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Freeform 50"/>
            <p:cNvSpPr/>
            <p:nvPr/>
          </p:nvSpPr>
          <p:spPr bwMode="auto">
            <a:xfrm rot="5400000">
              <a:off x="2534804" y="5231579"/>
              <a:ext cx="14369" cy="108042"/>
            </a:xfrm>
            <a:custGeom>
              <a:avLst/>
              <a:gdLst>
                <a:gd name="T0" fmla="*/ 4 w 4"/>
                <a:gd name="T1" fmla="*/ 0 h 28"/>
                <a:gd name="T2" fmla="*/ 1 w 4"/>
                <a:gd name="T3" fmla="*/ 0 h 28"/>
                <a:gd name="T4" fmla="*/ 1 w 4"/>
                <a:gd name="T5" fmla="*/ 1 h 28"/>
                <a:gd name="T6" fmla="*/ 0 w 4"/>
                <a:gd name="T7" fmla="*/ 28 h 28"/>
                <a:gd name="T8" fmla="*/ 4 w 4"/>
                <a:gd name="T9" fmla="*/ 28 h 28"/>
                <a:gd name="T10" fmla="*/ 4 w 4"/>
                <a:gd name="T11" fmla="*/ 1 h 28"/>
                <a:gd name="T12" fmla="*/ 4 w 4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8">
                  <a:moveTo>
                    <a:pt x="4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0"/>
                    <a:pt x="0" y="19"/>
                    <a:pt x="0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19"/>
                    <a:pt x="4" y="10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pFill/>
            <a:ln w="9525">
              <a:solidFill>
                <a:schemeClr val="accent4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51"/>
            <p:cNvSpPr/>
            <p:nvPr/>
          </p:nvSpPr>
          <p:spPr bwMode="auto">
            <a:xfrm rot="5400000">
              <a:off x="3853234" y="4782696"/>
              <a:ext cx="74239" cy="88594"/>
            </a:xfrm>
            <a:custGeom>
              <a:avLst/>
              <a:gdLst>
                <a:gd name="T0" fmla="*/ 2 w 20"/>
                <a:gd name="T1" fmla="*/ 0 h 23"/>
                <a:gd name="T2" fmla="*/ 0 w 20"/>
                <a:gd name="T3" fmla="*/ 3 h 23"/>
                <a:gd name="T4" fmla="*/ 17 w 20"/>
                <a:gd name="T5" fmla="*/ 23 h 23"/>
                <a:gd name="T6" fmla="*/ 20 w 20"/>
                <a:gd name="T7" fmla="*/ 20 h 23"/>
                <a:gd name="T8" fmla="*/ 2 w 20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3">
                  <a:moveTo>
                    <a:pt x="2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6" y="9"/>
                    <a:pt x="11" y="16"/>
                    <a:pt x="17" y="23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14" y="13"/>
                    <a:pt x="8" y="6"/>
                    <a:pt x="2" y="0"/>
                  </a:cubicBezTo>
                </a:path>
              </a:pathLst>
            </a:custGeom>
            <a:grpFill/>
            <a:ln w="9525">
              <a:solidFill>
                <a:schemeClr val="accent4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Freeform 52"/>
            <p:cNvSpPr/>
            <p:nvPr/>
          </p:nvSpPr>
          <p:spPr bwMode="auto">
            <a:xfrm rot="5400000">
              <a:off x="4125222" y="2294436"/>
              <a:ext cx="91003" cy="76710"/>
            </a:xfrm>
            <a:custGeom>
              <a:avLst/>
              <a:gdLst>
                <a:gd name="T0" fmla="*/ 21 w 24"/>
                <a:gd name="T1" fmla="*/ 0 h 20"/>
                <a:gd name="T2" fmla="*/ 0 w 24"/>
                <a:gd name="T3" fmla="*/ 17 h 20"/>
                <a:gd name="T4" fmla="*/ 3 w 24"/>
                <a:gd name="T5" fmla="*/ 20 h 20"/>
                <a:gd name="T6" fmla="*/ 24 w 24"/>
                <a:gd name="T7" fmla="*/ 3 h 20"/>
                <a:gd name="T8" fmla="*/ 21 w 24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0">
                  <a:moveTo>
                    <a:pt x="21" y="0"/>
                  </a:moveTo>
                  <a:cubicBezTo>
                    <a:pt x="14" y="5"/>
                    <a:pt x="7" y="11"/>
                    <a:pt x="0" y="17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9" y="14"/>
                    <a:pt x="17" y="9"/>
                    <a:pt x="24" y="3"/>
                  </a:cubicBezTo>
                  <a:cubicBezTo>
                    <a:pt x="21" y="0"/>
                    <a:pt x="21" y="0"/>
                    <a:pt x="21" y="0"/>
                  </a:cubicBezTo>
                </a:path>
              </a:pathLst>
            </a:custGeom>
            <a:grpFill/>
            <a:ln w="9525">
              <a:solidFill>
                <a:schemeClr val="accent4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Freeform 53"/>
            <p:cNvSpPr/>
            <p:nvPr/>
          </p:nvSpPr>
          <p:spPr bwMode="auto">
            <a:xfrm rot="5400000">
              <a:off x="4467904" y="3808673"/>
              <a:ext cx="98188" cy="34573"/>
            </a:xfrm>
            <a:custGeom>
              <a:avLst/>
              <a:gdLst>
                <a:gd name="T0" fmla="*/ 0 w 26"/>
                <a:gd name="T1" fmla="*/ 0 h 9"/>
                <a:gd name="T2" fmla="*/ 0 w 26"/>
                <a:gd name="T3" fmla="*/ 4 h 9"/>
                <a:gd name="T4" fmla="*/ 25 w 26"/>
                <a:gd name="T5" fmla="*/ 9 h 9"/>
                <a:gd name="T6" fmla="*/ 26 w 26"/>
                <a:gd name="T7" fmla="*/ 6 h 9"/>
                <a:gd name="T8" fmla="*/ 0 w 26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9">
                  <a:moveTo>
                    <a:pt x="0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8" y="5"/>
                    <a:pt x="17" y="7"/>
                    <a:pt x="25" y="9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17" y="3"/>
                    <a:pt x="9" y="1"/>
                    <a:pt x="0" y="0"/>
                  </a:cubicBezTo>
                </a:path>
              </a:pathLst>
            </a:custGeom>
            <a:grpFill/>
            <a:ln w="9525">
              <a:solidFill>
                <a:schemeClr val="accent4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Freeform 54"/>
            <p:cNvSpPr/>
            <p:nvPr/>
          </p:nvSpPr>
          <p:spPr bwMode="auto">
            <a:xfrm rot="5400000">
              <a:off x="4463349" y="3023406"/>
              <a:ext cx="102977" cy="38895"/>
            </a:xfrm>
            <a:custGeom>
              <a:avLst/>
              <a:gdLst>
                <a:gd name="T0" fmla="*/ 26 w 27"/>
                <a:gd name="T1" fmla="*/ 0 h 10"/>
                <a:gd name="T2" fmla="*/ 0 w 27"/>
                <a:gd name="T3" fmla="*/ 6 h 10"/>
                <a:gd name="T4" fmla="*/ 1 w 27"/>
                <a:gd name="T5" fmla="*/ 10 h 10"/>
                <a:gd name="T6" fmla="*/ 27 w 27"/>
                <a:gd name="T7" fmla="*/ 4 h 10"/>
                <a:gd name="T8" fmla="*/ 26 w 27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0">
                  <a:moveTo>
                    <a:pt x="26" y="0"/>
                  </a:moveTo>
                  <a:cubicBezTo>
                    <a:pt x="17" y="2"/>
                    <a:pt x="9" y="4"/>
                    <a:pt x="0" y="6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9" y="8"/>
                    <a:pt x="18" y="6"/>
                    <a:pt x="27" y="4"/>
                  </a:cubicBezTo>
                  <a:cubicBezTo>
                    <a:pt x="26" y="0"/>
                    <a:pt x="26" y="0"/>
                    <a:pt x="26" y="0"/>
                  </a:cubicBezTo>
                </a:path>
              </a:pathLst>
            </a:custGeom>
            <a:grpFill/>
            <a:ln w="9525">
              <a:solidFill>
                <a:schemeClr val="accent4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Freeform 55"/>
            <p:cNvSpPr/>
            <p:nvPr/>
          </p:nvSpPr>
          <p:spPr bwMode="auto">
            <a:xfrm rot="5400000">
              <a:off x="4412263" y="2830434"/>
              <a:ext cx="98188" cy="46458"/>
            </a:xfrm>
            <a:custGeom>
              <a:avLst/>
              <a:gdLst>
                <a:gd name="T0" fmla="*/ 25 w 26"/>
                <a:gd name="T1" fmla="*/ 0 h 12"/>
                <a:gd name="T2" fmla="*/ 0 w 26"/>
                <a:gd name="T3" fmla="*/ 9 h 12"/>
                <a:gd name="T4" fmla="*/ 1 w 26"/>
                <a:gd name="T5" fmla="*/ 12 h 12"/>
                <a:gd name="T6" fmla="*/ 26 w 26"/>
                <a:gd name="T7" fmla="*/ 4 h 12"/>
                <a:gd name="T8" fmla="*/ 25 w 26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2">
                  <a:moveTo>
                    <a:pt x="25" y="0"/>
                  </a:moveTo>
                  <a:cubicBezTo>
                    <a:pt x="16" y="3"/>
                    <a:pt x="8" y="6"/>
                    <a:pt x="0" y="9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9" y="9"/>
                    <a:pt x="17" y="6"/>
                    <a:pt x="26" y="4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grpFill/>
            <a:ln w="9525">
              <a:solidFill>
                <a:schemeClr val="accent4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Freeform 56"/>
            <p:cNvSpPr/>
            <p:nvPr/>
          </p:nvSpPr>
          <p:spPr bwMode="auto">
            <a:xfrm rot="5400000">
              <a:off x="4412263" y="3989526"/>
              <a:ext cx="98188" cy="46458"/>
            </a:xfrm>
            <a:custGeom>
              <a:avLst/>
              <a:gdLst>
                <a:gd name="T0" fmla="*/ 1 w 26"/>
                <a:gd name="T1" fmla="*/ 0 h 12"/>
                <a:gd name="T2" fmla="*/ 0 w 26"/>
                <a:gd name="T3" fmla="*/ 3 h 12"/>
                <a:gd name="T4" fmla="*/ 25 w 26"/>
                <a:gd name="T5" fmla="*/ 12 h 12"/>
                <a:gd name="T6" fmla="*/ 26 w 26"/>
                <a:gd name="T7" fmla="*/ 8 h 12"/>
                <a:gd name="T8" fmla="*/ 1 w 26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2">
                  <a:moveTo>
                    <a:pt x="1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9" y="6"/>
                    <a:pt x="17" y="9"/>
                    <a:pt x="25" y="12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18" y="5"/>
                    <a:pt x="10" y="2"/>
                    <a:pt x="1" y="0"/>
                  </a:cubicBezTo>
                </a:path>
              </a:pathLst>
            </a:custGeom>
            <a:grpFill/>
            <a:ln w="9525">
              <a:solidFill>
                <a:schemeClr val="accent4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57"/>
            <p:cNvSpPr/>
            <p:nvPr/>
          </p:nvSpPr>
          <p:spPr bwMode="auto">
            <a:xfrm rot="5400000">
              <a:off x="4240169" y="2459867"/>
              <a:ext cx="93398" cy="69147"/>
            </a:xfrm>
            <a:custGeom>
              <a:avLst/>
              <a:gdLst>
                <a:gd name="T0" fmla="*/ 23 w 25"/>
                <a:gd name="T1" fmla="*/ 0 h 18"/>
                <a:gd name="T2" fmla="*/ 0 w 25"/>
                <a:gd name="T3" fmla="*/ 14 h 18"/>
                <a:gd name="T4" fmla="*/ 2 w 25"/>
                <a:gd name="T5" fmla="*/ 18 h 18"/>
                <a:gd name="T6" fmla="*/ 25 w 25"/>
                <a:gd name="T7" fmla="*/ 4 h 18"/>
                <a:gd name="T8" fmla="*/ 23 w 25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8">
                  <a:moveTo>
                    <a:pt x="23" y="0"/>
                  </a:moveTo>
                  <a:cubicBezTo>
                    <a:pt x="15" y="5"/>
                    <a:pt x="8" y="9"/>
                    <a:pt x="0" y="14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0" y="13"/>
                    <a:pt x="17" y="8"/>
                    <a:pt x="25" y="4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grpFill/>
            <a:ln w="9525">
              <a:solidFill>
                <a:schemeClr val="accent4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Freeform 58"/>
            <p:cNvSpPr/>
            <p:nvPr/>
          </p:nvSpPr>
          <p:spPr bwMode="auto">
            <a:xfrm rot="5400000">
              <a:off x="4334472" y="2641712"/>
              <a:ext cx="98188" cy="55101"/>
            </a:xfrm>
            <a:custGeom>
              <a:avLst/>
              <a:gdLst>
                <a:gd name="T0" fmla="*/ 24 w 26"/>
                <a:gd name="T1" fmla="*/ 0 h 14"/>
                <a:gd name="T2" fmla="*/ 0 w 26"/>
                <a:gd name="T3" fmla="*/ 11 h 14"/>
                <a:gd name="T4" fmla="*/ 2 w 26"/>
                <a:gd name="T5" fmla="*/ 14 h 14"/>
                <a:gd name="T6" fmla="*/ 26 w 26"/>
                <a:gd name="T7" fmla="*/ 3 h 14"/>
                <a:gd name="T8" fmla="*/ 24 w 26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4">
                  <a:moveTo>
                    <a:pt x="24" y="0"/>
                  </a:moveTo>
                  <a:cubicBezTo>
                    <a:pt x="16" y="3"/>
                    <a:pt x="8" y="7"/>
                    <a:pt x="0" y="11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10" y="10"/>
                    <a:pt x="18" y="7"/>
                    <a:pt x="26" y="3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grpFill/>
            <a:ln w="9525">
              <a:solidFill>
                <a:schemeClr val="accent4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Freeform 59"/>
            <p:cNvSpPr/>
            <p:nvPr/>
          </p:nvSpPr>
          <p:spPr bwMode="auto">
            <a:xfrm rot="5400000">
              <a:off x="4498696" y="3223329"/>
              <a:ext cx="98188" cy="27011"/>
            </a:xfrm>
            <a:custGeom>
              <a:avLst/>
              <a:gdLst>
                <a:gd name="T0" fmla="*/ 26 w 26"/>
                <a:gd name="T1" fmla="*/ 0 h 7"/>
                <a:gd name="T2" fmla="*/ 0 w 26"/>
                <a:gd name="T3" fmla="*/ 3 h 7"/>
                <a:gd name="T4" fmla="*/ 0 w 26"/>
                <a:gd name="T5" fmla="*/ 7 h 7"/>
                <a:gd name="T6" fmla="*/ 26 w 26"/>
                <a:gd name="T7" fmla="*/ 4 h 7"/>
                <a:gd name="T8" fmla="*/ 26 w 26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7">
                  <a:moveTo>
                    <a:pt x="26" y="0"/>
                  </a:moveTo>
                  <a:cubicBezTo>
                    <a:pt x="17" y="1"/>
                    <a:pt x="9" y="2"/>
                    <a:pt x="0" y="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9" y="5"/>
                    <a:pt x="18" y="5"/>
                    <a:pt x="26" y="4"/>
                  </a:cubicBezTo>
                  <a:cubicBezTo>
                    <a:pt x="26" y="0"/>
                    <a:pt x="26" y="0"/>
                    <a:pt x="26" y="0"/>
                  </a:cubicBezTo>
                </a:path>
              </a:pathLst>
            </a:custGeom>
            <a:grpFill/>
            <a:ln w="9525">
              <a:solidFill>
                <a:schemeClr val="accent4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Freeform 60"/>
            <p:cNvSpPr/>
            <p:nvPr/>
          </p:nvSpPr>
          <p:spPr bwMode="auto">
            <a:xfrm rot="5400000">
              <a:off x="4129237" y="4499288"/>
              <a:ext cx="86213" cy="73469"/>
            </a:xfrm>
            <a:custGeom>
              <a:avLst/>
              <a:gdLst>
                <a:gd name="T0" fmla="*/ 2 w 23"/>
                <a:gd name="T1" fmla="*/ 0 h 19"/>
                <a:gd name="T2" fmla="*/ 0 w 23"/>
                <a:gd name="T3" fmla="*/ 3 h 19"/>
                <a:gd name="T4" fmla="*/ 21 w 23"/>
                <a:gd name="T5" fmla="*/ 19 h 19"/>
                <a:gd name="T6" fmla="*/ 23 w 23"/>
                <a:gd name="T7" fmla="*/ 16 h 19"/>
                <a:gd name="T8" fmla="*/ 2 w 23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9">
                  <a:moveTo>
                    <a:pt x="2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7" y="8"/>
                    <a:pt x="14" y="13"/>
                    <a:pt x="21" y="19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17" y="10"/>
                    <a:pt x="9" y="5"/>
                    <a:pt x="2" y="0"/>
                  </a:cubicBezTo>
                </a:path>
              </a:pathLst>
            </a:custGeom>
            <a:grpFill/>
            <a:ln w="9525">
              <a:solidFill>
                <a:schemeClr val="accent4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Freeform 61"/>
            <p:cNvSpPr/>
            <p:nvPr/>
          </p:nvSpPr>
          <p:spPr bwMode="auto">
            <a:xfrm rot="5400000">
              <a:off x="3692603" y="4901473"/>
              <a:ext cx="67055" cy="92916"/>
            </a:xfrm>
            <a:custGeom>
              <a:avLst/>
              <a:gdLst>
                <a:gd name="T0" fmla="*/ 3 w 18"/>
                <a:gd name="T1" fmla="*/ 0 h 24"/>
                <a:gd name="T2" fmla="*/ 0 w 18"/>
                <a:gd name="T3" fmla="*/ 2 h 24"/>
                <a:gd name="T4" fmla="*/ 15 w 18"/>
                <a:gd name="T5" fmla="*/ 24 h 24"/>
                <a:gd name="T6" fmla="*/ 18 w 18"/>
                <a:gd name="T7" fmla="*/ 22 h 24"/>
                <a:gd name="T8" fmla="*/ 3 w 18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4">
                  <a:moveTo>
                    <a:pt x="3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5" y="9"/>
                    <a:pt x="10" y="16"/>
                    <a:pt x="15" y="24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4" y="14"/>
                    <a:pt x="8" y="7"/>
                    <a:pt x="3" y="0"/>
                  </a:cubicBezTo>
                </a:path>
              </a:pathLst>
            </a:custGeom>
            <a:grpFill/>
            <a:ln w="9525">
              <a:solidFill>
                <a:schemeClr val="accent4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Freeform 62"/>
            <p:cNvSpPr/>
            <p:nvPr/>
          </p:nvSpPr>
          <p:spPr bwMode="auto">
            <a:xfrm rot="5400000">
              <a:off x="3336225" y="5089277"/>
              <a:ext cx="52686" cy="100479"/>
            </a:xfrm>
            <a:custGeom>
              <a:avLst/>
              <a:gdLst>
                <a:gd name="T0" fmla="*/ 4 w 14"/>
                <a:gd name="T1" fmla="*/ 0 h 26"/>
                <a:gd name="T2" fmla="*/ 0 w 14"/>
                <a:gd name="T3" fmla="*/ 1 h 26"/>
                <a:gd name="T4" fmla="*/ 11 w 14"/>
                <a:gd name="T5" fmla="*/ 26 h 26"/>
                <a:gd name="T6" fmla="*/ 14 w 14"/>
                <a:gd name="T7" fmla="*/ 25 h 26"/>
                <a:gd name="T8" fmla="*/ 4 w 14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6">
                  <a:moveTo>
                    <a:pt x="4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4" y="10"/>
                    <a:pt x="7" y="18"/>
                    <a:pt x="11" y="26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1" y="16"/>
                    <a:pt x="7" y="8"/>
                    <a:pt x="4" y="0"/>
                  </a:cubicBezTo>
                </a:path>
              </a:pathLst>
            </a:custGeom>
            <a:grpFill/>
            <a:ln w="9525">
              <a:solidFill>
                <a:schemeClr val="accent4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Freeform 63"/>
            <p:cNvSpPr/>
            <p:nvPr/>
          </p:nvSpPr>
          <p:spPr bwMode="auto">
            <a:xfrm rot="5400000">
              <a:off x="4000361" y="4648775"/>
              <a:ext cx="81424" cy="81032"/>
            </a:xfrm>
            <a:custGeom>
              <a:avLst/>
              <a:gdLst>
                <a:gd name="T0" fmla="*/ 3 w 22"/>
                <a:gd name="T1" fmla="*/ 0 h 21"/>
                <a:gd name="T2" fmla="*/ 0 w 22"/>
                <a:gd name="T3" fmla="*/ 3 h 21"/>
                <a:gd name="T4" fmla="*/ 19 w 22"/>
                <a:gd name="T5" fmla="*/ 21 h 21"/>
                <a:gd name="T6" fmla="*/ 22 w 22"/>
                <a:gd name="T7" fmla="*/ 18 h 21"/>
                <a:gd name="T8" fmla="*/ 3 w 22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1">
                  <a:moveTo>
                    <a:pt x="3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7" y="9"/>
                    <a:pt x="13" y="15"/>
                    <a:pt x="19" y="21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16" y="12"/>
                    <a:pt x="9" y="6"/>
                    <a:pt x="3" y="0"/>
                  </a:cubicBezTo>
                </a:path>
              </a:pathLst>
            </a:custGeom>
            <a:grpFill/>
            <a:ln w="9525">
              <a:solidFill>
                <a:schemeClr val="accent4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Freeform 64"/>
            <p:cNvSpPr/>
            <p:nvPr/>
          </p:nvSpPr>
          <p:spPr bwMode="auto">
            <a:xfrm rot="5400000">
              <a:off x="1902318" y="5124776"/>
              <a:ext cx="45502" cy="103720"/>
            </a:xfrm>
            <a:custGeom>
              <a:avLst/>
              <a:gdLst>
                <a:gd name="T0" fmla="*/ 9 w 12"/>
                <a:gd name="T1" fmla="*/ 0 h 27"/>
                <a:gd name="T2" fmla="*/ 0 w 12"/>
                <a:gd name="T3" fmla="*/ 25 h 27"/>
                <a:gd name="T4" fmla="*/ 3 w 12"/>
                <a:gd name="T5" fmla="*/ 27 h 27"/>
                <a:gd name="T6" fmla="*/ 12 w 12"/>
                <a:gd name="T7" fmla="*/ 1 h 27"/>
                <a:gd name="T8" fmla="*/ 9 w 12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7">
                  <a:moveTo>
                    <a:pt x="9" y="0"/>
                  </a:moveTo>
                  <a:cubicBezTo>
                    <a:pt x="6" y="8"/>
                    <a:pt x="3" y="17"/>
                    <a:pt x="0" y="25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7" y="18"/>
                    <a:pt x="10" y="10"/>
                    <a:pt x="12" y="1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grpFill/>
            <a:ln w="9525">
              <a:solidFill>
                <a:schemeClr val="accent4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65"/>
            <p:cNvSpPr/>
            <p:nvPr/>
          </p:nvSpPr>
          <p:spPr bwMode="auto">
            <a:xfrm rot="5400000">
              <a:off x="2530789" y="1535602"/>
              <a:ext cx="19159" cy="104801"/>
            </a:xfrm>
            <a:custGeom>
              <a:avLst/>
              <a:gdLst>
                <a:gd name="T0" fmla="*/ 4 w 5"/>
                <a:gd name="T1" fmla="*/ 0 h 27"/>
                <a:gd name="T2" fmla="*/ 0 w 5"/>
                <a:gd name="T3" fmla="*/ 0 h 27"/>
                <a:gd name="T4" fmla="*/ 1 w 5"/>
                <a:gd name="T5" fmla="*/ 27 h 27"/>
                <a:gd name="T6" fmla="*/ 5 w 5"/>
                <a:gd name="T7" fmla="*/ 27 h 27"/>
                <a:gd name="T8" fmla="*/ 4 w 5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7">
                  <a:moveTo>
                    <a:pt x="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"/>
                    <a:pt x="1" y="18"/>
                    <a:pt x="1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4" y="18"/>
                    <a:pt x="4" y="9"/>
                    <a:pt x="4" y="0"/>
                  </a:cubicBezTo>
                </a:path>
              </a:pathLst>
            </a:custGeom>
            <a:grpFill/>
            <a:ln w="9525">
              <a:solidFill>
                <a:schemeClr val="accent4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Freeform 66"/>
            <p:cNvSpPr/>
            <p:nvPr/>
          </p:nvSpPr>
          <p:spPr bwMode="auto">
            <a:xfrm rot="5400000">
              <a:off x="3139093" y="1613434"/>
              <a:ext cx="40712" cy="104801"/>
            </a:xfrm>
            <a:custGeom>
              <a:avLst/>
              <a:gdLst>
                <a:gd name="T0" fmla="*/ 7 w 11"/>
                <a:gd name="T1" fmla="*/ 0 h 27"/>
                <a:gd name="T2" fmla="*/ 0 w 11"/>
                <a:gd name="T3" fmla="*/ 26 h 27"/>
                <a:gd name="T4" fmla="*/ 3 w 11"/>
                <a:gd name="T5" fmla="*/ 27 h 27"/>
                <a:gd name="T6" fmla="*/ 11 w 11"/>
                <a:gd name="T7" fmla="*/ 1 h 27"/>
                <a:gd name="T8" fmla="*/ 7 w 11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7">
                  <a:moveTo>
                    <a:pt x="7" y="0"/>
                  </a:moveTo>
                  <a:cubicBezTo>
                    <a:pt x="4" y="8"/>
                    <a:pt x="2" y="17"/>
                    <a:pt x="0" y="26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5" y="18"/>
                    <a:pt x="8" y="10"/>
                    <a:pt x="11" y="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 w="9525">
              <a:solidFill>
                <a:schemeClr val="accent4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Freeform 67"/>
            <p:cNvSpPr/>
            <p:nvPr/>
          </p:nvSpPr>
          <p:spPr bwMode="auto">
            <a:xfrm rot="5400000">
              <a:off x="2941421" y="1565114"/>
              <a:ext cx="28738" cy="108042"/>
            </a:xfrm>
            <a:custGeom>
              <a:avLst/>
              <a:gdLst>
                <a:gd name="T0" fmla="*/ 4 w 8"/>
                <a:gd name="T1" fmla="*/ 0 h 28"/>
                <a:gd name="T2" fmla="*/ 0 w 8"/>
                <a:gd name="T3" fmla="*/ 27 h 28"/>
                <a:gd name="T4" fmla="*/ 3 w 8"/>
                <a:gd name="T5" fmla="*/ 28 h 28"/>
                <a:gd name="T6" fmla="*/ 8 w 8"/>
                <a:gd name="T7" fmla="*/ 1 h 28"/>
                <a:gd name="T8" fmla="*/ 4 w 8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8">
                  <a:moveTo>
                    <a:pt x="4" y="0"/>
                  </a:moveTo>
                  <a:cubicBezTo>
                    <a:pt x="3" y="9"/>
                    <a:pt x="1" y="18"/>
                    <a:pt x="0" y="27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5" y="19"/>
                    <a:pt x="6" y="10"/>
                    <a:pt x="8" y="1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pFill/>
            <a:ln w="9525">
              <a:solidFill>
                <a:schemeClr val="accent4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3" name="Freeform 68"/>
            <p:cNvSpPr/>
            <p:nvPr/>
          </p:nvSpPr>
          <p:spPr bwMode="auto">
            <a:xfrm rot="5400000">
              <a:off x="3996579" y="2140861"/>
              <a:ext cx="81424" cy="82112"/>
            </a:xfrm>
            <a:custGeom>
              <a:avLst/>
              <a:gdLst>
                <a:gd name="T0" fmla="*/ 19 w 22"/>
                <a:gd name="T1" fmla="*/ 0 h 21"/>
                <a:gd name="T2" fmla="*/ 0 w 22"/>
                <a:gd name="T3" fmla="*/ 18 h 21"/>
                <a:gd name="T4" fmla="*/ 2 w 22"/>
                <a:gd name="T5" fmla="*/ 21 h 21"/>
                <a:gd name="T6" fmla="*/ 22 w 22"/>
                <a:gd name="T7" fmla="*/ 3 h 21"/>
                <a:gd name="T8" fmla="*/ 19 w 22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1">
                  <a:moveTo>
                    <a:pt x="19" y="0"/>
                  </a:moveTo>
                  <a:cubicBezTo>
                    <a:pt x="12" y="6"/>
                    <a:pt x="6" y="12"/>
                    <a:pt x="0" y="18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9" y="15"/>
                    <a:pt x="15" y="9"/>
                    <a:pt x="22" y="3"/>
                  </a:cubicBezTo>
                  <a:cubicBezTo>
                    <a:pt x="19" y="0"/>
                    <a:pt x="19" y="0"/>
                    <a:pt x="19" y="0"/>
                  </a:cubicBezTo>
                </a:path>
              </a:pathLst>
            </a:custGeom>
            <a:grpFill/>
            <a:ln w="9525">
              <a:solidFill>
                <a:schemeClr val="accent4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4" name="Freeform 69"/>
            <p:cNvSpPr/>
            <p:nvPr/>
          </p:nvSpPr>
          <p:spPr bwMode="auto">
            <a:xfrm rot="5400000">
              <a:off x="2107643" y="1586127"/>
              <a:ext cx="33527" cy="109122"/>
            </a:xfrm>
            <a:custGeom>
              <a:avLst/>
              <a:gdLst>
                <a:gd name="T0" fmla="*/ 3 w 9"/>
                <a:gd name="T1" fmla="*/ 0 h 28"/>
                <a:gd name="T2" fmla="*/ 0 w 9"/>
                <a:gd name="T3" fmla="*/ 1 h 28"/>
                <a:gd name="T4" fmla="*/ 6 w 9"/>
                <a:gd name="T5" fmla="*/ 28 h 28"/>
                <a:gd name="T6" fmla="*/ 9 w 9"/>
                <a:gd name="T7" fmla="*/ 27 h 28"/>
                <a:gd name="T8" fmla="*/ 3 w 9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8">
                  <a:moveTo>
                    <a:pt x="3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0"/>
                    <a:pt x="4" y="19"/>
                    <a:pt x="6" y="28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7" y="18"/>
                    <a:pt x="5" y="9"/>
                    <a:pt x="3" y="0"/>
                  </a:cubicBezTo>
                </a:path>
              </a:pathLst>
            </a:custGeom>
            <a:grpFill/>
            <a:ln w="9525">
              <a:solidFill>
                <a:schemeClr val="accent4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Freeform 70"/>
            <p:cNvSpPr/>
            <p:nvPr/>
          </p:nvSpPr>
          <p:spPr bwMode="auto">
            <a:xfrm rot="5400000">
              <a:off x="2318135" y="1549314"/>
              <a:ext cx="26343" cy="103720"/>
            </a:xfrm>
            <a:custGeom>
              <a:avLst/>
              <a:gdLst>
                <a:gd name="T0" fmla="*/ 4 w 7"/>
                <a:gd name="T1" fmla="*/ 0 h 27"/>
                <a:gd name="T2" fmla="*/ 0 w 7"/>
                <a:gd name="T3" fmla="*/ 1 h 27"/>
                <a:gd name="T4" fmla="*/ 4 w 7"/>
                <a:gd name="T5" fmla="*/ 27 h 27"/>
                <a:gd name="T6" fmla="*/ 7 w 7"/>
                <a:gd name="T7" fmla="*/ 27 h 27"/>
                <a:gd name="T8" fmla="*/ 4 w 7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7">
                  <a:moveTo>
                    <a:pt x="4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0"/>
                    <a:pt x="2" y="19"/>
                    <a:pt x="4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6" y="18"/>
                    <a:pt x="5" y="9"/>
                    <a:pt x="4" y="0"/>
                  </a:cubicBezTo>
                </a:path>
              </a:pathLst>
            </a:custGeom>
            <a:grpFill/>
            <a:ln w="9525">
              <a:solidFill>
                <a:schemeClr val="accent4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Freeform 71"/>
            <p:cNvSpPr/>
            <p:nvPr/>
          </p:nvSpPr>
          <p:spPr bwMode="auto">
            <a:xfrm rot="5400000">
              <a:off x="2736915" y="1540392"/>
              <a:ext cx="23948" cy="104801"/>
            </a:xfrm>
            <a:custGeom>
              <a:avLst/>
              <a:gdLst>
                <a:gd name="T0" fmla="*/ 2 w 6"/>
                <a:gd name="T1" fmla="*/ 0 h 27"/>
                <a:gd name="T2" fmla="*/ 0 w 6"/>
                <a:gd name="T3" fmla="*/ 27 h 27"/>
                <a:gd name="T4" fmla="*/ 4 w 6"/>
                <a:gd name="T5" fmla="*/ 27 h 27"/>
                <a:gd name="T6" fmla="*/ 6 w 6"/>
                <a:gd name="T7" fmla="*/ 0 h 27"/>
                <a:gd name="T8" fmla="*/ 2 w 6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7">
                  <a:moveTo>
                    <a:pt x="2" y="0"/>
                  </a:moveTo>
                  <a:cubicBezTo>
                    <a:pt x="1" y="9"/>
                    <a:pt x="1" y="18"/>
                    <a:pt x="0" y="27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18"/>
                    <a:pt x="5" y="9"/>
                    <a:pt x="6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solidFill>
                <a:schemeClr val="accent4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7" name="Freeform 72"/>
            <p:cNvSpPr/>
            <p:nvPr/>
          </p:nvSpPr>
          <p:spPr bwMode="auto">
            <a:xfrm rot="5400000">
              <a:off x="3848255" y="1998180"/>
              <a:ext cx="76634" cy="89675"/>
            </a:xfrm>
            <a:custGeom>
              <a:avLst/>
              <a:gdLst>
                <a:gd name="T0" fmla="*/ 17 w 20"/>
                <a:gd name="T1" fmla="*/ 0 h 23"/>
                <a:gd name="T2" fmla="*/ 0 w 20"/>
                <a:gd name="T3" fmla="*/ 20 h 23"/>
                <a:gd name="T4" fmla="*/ 3 w 20"/>
                <a:gd name="T5" fmla="*/ 23 h 23"/>
                <a:gd name="T6" fmla="*/ 20 w 20"/>
                <a:gd name="T7" fmla="*/ 2 h 23"/>
                <a:gd name="T8" fmla="*/ 17 w 20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3">
                  <a:moveTo>
                    <a:pt x="17" y="0"/>
                  </a:moveTo>
                  <a:cubicBezTo>
                    <a:pt x="11" y="6"/>
                    <a:pt x="6" y="13"/>
                    <a:pt x="0" y="20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8" y="16"/>
                    <a:pt x="14" y="9"/>
                    <a:pt x="20" y="2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grpFill/>
            <a:ln w="9525">
              <a:solidFill>
                <a:schemeClr val="accent4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Freeform 73"/>
            <p:cNvSpPr/>
            <p:nvPr/>
          </p:nvSpPr>
          <p:spPr bwMode="auto">
            <a:xfrm rot="5400000">
              <a:off x="3688281" y="1876819"/>
              <a:ext cx="67055" cy="92916"/>
            </a:xfrm>
            <a:custGeom>
              <a:avLst/>
              <a:gdLst>
                <a:gd name="T0" fmla="*/ 15 w 18"/>
                <a:gd name="T1" fmla="*/ 0 h 24"/>
                <a:gd name="T2" fmla="*/ 0 w 18"/>
                <a:gd name="T3" fmla="*/ 22 h 24"/>
                <a:gd name="T4" fmla="*/ 3 w 18"/>
                <a:gd name="T5" fmla="*/ 24 h 24"/>
                <a:gd name="T6" fmla="*/ 18 w 18"/>
                <a:gd name="T7" fmla="*/ 2 h 24"/>
                <a:gd name="T8" fmla="*/ 15 w 18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4">
                  <a:moveTo>
                    <a:pt x="15" y="0"/>
                  </a:moveTo>
                  <a:cubicBezTo>
                    <a:pt x="10" y="7"/>
                    <a:pt x="4" y="14"/>
                    <a:pt x="0" y="2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8" y="17"/>
                    <a:pt x="13" y="9"/>
                    <a:pt x="18" y="2"/>
                  </a:cubicBez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grpFill/>
            <a:ln w="9525">
              <a:solidFill>
                <a:schemeClr val="accent4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9" name="Freeform 74"/>
            <p:cNvSpPr/>
            <p:nvPr/>
          </p:nvSpPr>
          <p:spPr bwMode="auto">
            <a:xfrm rot="5400000">
              <a:off x="3330283" y="1679831"/>
              <a:ext cx="52686" cy="103720"/>
            </a:xfrm>
            <a:custGeom>
              <a:avLst/>
              <a:gdLst>
                <a:gd name="T0" fmla="*/ 10 w 14"/>
                <a:gd name="T1" fmla="*/ 0 h 27"/>
                <a:gd name="T2" fmla="*/ 0 w 14"/>
                <a:gd name="T3" fmla="*/ 25 h 27"/>
                <a:gd name="T4" fmla="*/ 4 w 14"/>
                <a:gd name="T5" fmla="*/ 27 h 27"/>
                <a:gd name="T6" fmla="*/ 14 w 14"/>
                <a:gd name="T7" fmla="*/ 2 h 27"/>
                <a:gd name="T8" fmla="*/ 10 w 14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7">
                  <a:moveTo>
                    <a:pt x="10" y="0"/>
                  </a:moveTo>
                  <a:cubicBezTo>
                    <a:pt x="7" y="8"/>
                    <a:pt x="3" y="17"/>
                    <a:pt x="0" y="25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7" y="18"/>
                    <a:pt x="10" y="10"/>
                    <a:pt x="14" y="2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grpFill/>
            <a:ln w="9525">
              <a:solidFill>
                <a:schemeClr val="accent4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0" name="Freeform 75"/>
            <p:cNvSpPr/>
            <p:nvPr/>
          </p:nvSpPr>
          <p:spPr bwMode="auto">
            <a:xfrm rot="5400000">
              <a:off x="1901121" y="1643909"/>
              <a:ext cx="47896" cy="103720"/>
            </a:xfrm>
            <a:custGeom>
              <a:avLst/>
              <a:gdLst>
                <a:gd name="T0" fmla="*/ 4 w 13"/>
                <a:gd name="T1" fmla="*/ 0 h 27"/>
                <a:gd name="T2" fmla="*/ 0 w 13"/>
                <a:gd name="T3" fmla="*/ 2 h 27"/>
                <a:gd name="T4" fmla="*/ 9 w 13"/>
                <a:gd name="T5" fmla="*/ 27 h 27"/>
                <a:gd name="T6" fmla="*/ 13 w 13"/>
                <a:gd name="T7" fmla="*/ 26 h 27"/>
                <a:gd name="T8" fmla="*/ 4 w 13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27">
                  <a:moveTo>
                    <a:pt x="4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3" y="10"/>
                    <a:pt x="6" y="19"/>
                    <a:pt x="9" y="27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0" y="17"/>
                    <a:pt x="7" y="9"/>
                    <a:pt x="4" y="0"/>
                  </a:cubicBezTo>
                </a:path>
              </a:pathLst>
            </a:custGeom>
            <a:grpFill/>
            <a:ln w="9525">
              <a:solidFill>
                <a:schemeClr val="accent4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1" name="Freeform 76"/>
            <p:cNvSpPr/>
            <p:nvPr/>
          </p:nvSpPr>
          <p:spPr bwMode="auto">
            <a:xfrm rot="5400000">
              <a:off x="3512947" y="1767665"/>
              <a:ext cx="62265" cy="100479"/>
            </a:xfrm>
            <a:custGeom>
              <a:avLst/>
              <a:gdLst>
                <a:gd name="T0" fmla="*/ 13 w 16"/>
                <a:gd name="T1" fmla="*/ 0 h 26"/>
                <a:gd name="T2" fmla="*/ 0 w 16"/>
                <a:gd name="T3" fmla="*/ 24 h 26"/>
                <a:gd name="T4" fmla="*/ 3 w 16"/>
                <a:gd name="T5" fmla="*/ 26 h 26"/>
                <a:gd name="T6" fmla="*/ 16 w 16"/>
                <a:gd name="T7" fmla="*/ 2 h 26"/>
                <a:gd name="T8" fmla="*/ 13 w 16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6">
                  <a:moveTo>
                    <a:pt x="13" y="0"/>
                  </a:moveTo>
                  <a:cubicBezTo>
                    <a:pt x="8" y="8"/>
                    <a:pt x="4" y="16"/>
                    <a:pt x="0" y="24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7" y="18"/>
                    <a:pt x="11" y="10"/>
                    <a:pt x="16" y="2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grpFill/>
            <a:ln w="9525">
              <a:solidFill>
                <a:schemeClr val="accent4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5" name="图片 4" descr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40" y="2541270"/>
            <a:ext cx="1855470" cy="1638300"/>
          </a:xfrm>
          <a:prstGeom prst="rect">
            <a:avLst/>
          </a:prstGeom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5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500"/>
                            </p:stCondLst>
                            <p:childTnLst>
                              <p:par>
                                <p:cTn id="2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tmFilter="0,0; .5, 1; 1, 1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9199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199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1199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2199"/>
                            </p:stCondLst>
                            <p:childTnLst>
                              <p:par>
                                <p:cTn id="5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 tmFilter="0,0; .5, 1; 1, 1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3899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4899"/>
                            </p:stCondLst>
                            <p:childTnLst>
                              <p:par>
                                <p:cTn id="6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1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5899"/>
                            </p:stCondLst>
                            <p:childTnLst>
                              <p:par>
                                <p:cTn id="6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6899"/>
                            </p:stCondLst>
                            <p:childTnLst>
                              <p:par>
                                <p:cTn id="7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 tmFilter="0,0; .5, 1; 1, 1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8599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9599"/>
                            </p:stCondLst>
                            <p:childTnLst>
                              <p:par>
                                <p:cTn id="8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1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0599"/>
                            </p:stCondLst>
                            <p:childTnLst>
                              <p:par>
                                <p:cTn id="8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1599"/>
                            </p:stCondLst>
                            <p:childTnLst>
                              <p:par>
                                <p:cTn id="9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 tmFilter="0,0; .5, 1; 1, 1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3299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bldLvl="0" animBg="1"/>
      <p:bldP spid="38" grpId="0"/>
      <p:bldP spid="39" grpId="0"/>
      <p:bldP spid="50" grpId="0"/>
      <p:bldP spid="52" grpId="0" bldLvl="0" animBg="1"/>
      <p:bldP spid="54" grpId="0"/>
      <p:bldP spid="55" grpId="0"/>
      <p:bldP spid="57" grpId="0" bldLvl="0" animBg="1"/>
      <p:bldP spid="59" grpId="0"/>
      <p:bldP spid="60" grpId="0"/>
      <p:bldP spid="62" grpId="0" bldLvl="0" animBg="1"/>
      <p:bldP spid="64" grpId="0"/>
      <p:bldP spid="6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/>
          <p:cNvSpPr/>
          <p:nvPr/>
        </p:nvSpPr>
        <p:spPr>
          <a:xfrm>
            <a:off x="0" y="2246666"/>
            <a:ext cx="8031042" cy="4611334"/>
          </a:xfrm>
          <a:prstGeom prst="rtTriangle">
            <a:avLst/>
          </a:prstGeom>
          <a:blipFill dpi="0" rotWithShape="1">
            <a:blip r:embed="rId2"/>
            <a:srcRect/>
            <a:stretch>
              <a:fillRect l="-20000" b="-2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903667" y="2673110"/>
            <a:ext cx="7041837" cy="1278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，并选择只保留文字。在此录入上述图表的综合描述说明，在此录入上述图表的综合描述说明，在此录入上述图表的综合描述说明，在此录入上述图表的综合描述说明您的内容打在这里，或者通过复制您的文本后，在此框中选择粘贴，并选择只保留文字。在此录入上述图表的综合描述说明，在此录入上述图表的综合描述说明，在此录入上述图表的综合描述说明，在此录入上述图表的综合描述说明</a:t>
            </a:r>
          </a:p>
        </p:txBody>
      </p:sp>
      <p:sp>
        <p:nvSpPr>
          <p:cNvPr id="6" name="TextBox 76"/>
          <p:cNvSpPr txBox="1"/>
          <p:nvPr/>
        </p:nvSpPr>
        <p:spPr>
          <a:xfrm>
            <a:off x="3903667" y="2026779"/>
            <a:ext cx="3840480" cy="6788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600" dirty="0" smtClean="0">
                <a:latin typeface="微软雅黑" panose="020B0503020204020204" charset="-122"/>
                <a:ea typeface="微软雅黑" panose="020B0503020204020204" charset="-122"/>
              </a:rPr>
              <a:t>单击此处添加名称</a:t>
            </a:r>
          </a:p>
        </p:txBody>
      </p:sp>
      <p:sp>
        <p:nvSpPr>
          <p:cNvPr id="14" name="等腰三角形 13"/>
          <p:cNvSpPr/>
          <p:nvPr/>
        </p:nvSpPr>
        <p:spPr>
          <a:xfrm rot="10800000" flipH="1" flipV="1">
            <a:off x="8031042" y="5677850"/>
            <a:ext cx="4160958" cy="1180150"/>
          </a:xfrm>
          <a:prstGeom prst="triangle">
            <a:avLst/>
          </a:prstGeom>
          <a:solidFill>
            <a:srgbClr val="F8A7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等腰三角形 42"/>
          <p:cNvSpPr/>
          <p:nvPr/>
        </p:nvSpPr>
        <p:spPr>
          <a:xfrm rot="16200000" flipH="1">
            <a:off x="646619" y="150933"/>
            <a:ext cx="276581" cy="238432"/>
          </a:xfrm>
          <a:prstGeom prst="triangle">
            <a:avLst/>
          </a:prstGeom>
          <a:noFill/>
          <a:ln>
            <a:solidFill>
              <a:srgbClr val="F8A7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4" name="组合 43"/>
          <p:cNvGrpSpPr/>
          <p:nvPr/>
        </p:nvGrpSpPr>
        <p:grpSpPr>
          <a:xfrm>
            <a:off x="291858" y="149541"/>
            <a:ext cx="612267" cy="710230"/>
            <a:chOff x="1422015" y="190637"/>
            <a:chExt cx="3953692" cy="4586281"/>
          </a:xfrm>
        </p:grpSpPr>
        <p:sp>
          <p:nvSpPr>
            <p:cNvPr id="45" name="等腰三角形 44"/>
            <p:cNvSpPr/>
            <p:nvPr/>
          </p:nvSpPr>
          <p:spPr>
            <a:xfrm rot="5400000">
              <a:off x="1105721" y="506932"/>
              <a:ext cx="4586281" cy="3953691"/>
            </a:xfrm>
            <a:prstGeom prst="triangle">
              <a:avLst/>
            </a:prstGeom>
            <a:solidFill>
              <a:srgbClr val="F8A7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等腰三角形 45"/>
            <p:cNvSpPr/>
            <p:nvPr/>
          </p:nvSpPr>
          <p:spPr>
            <a:xfrm rot="16200000" flipH="1">
              <a:off x="1264366" y="1498477"/>
              <a:ext cx="2285901" cy="1970604"/>
            </a:xfrm>
            <a:prstGeom prst="triangle">
              <a:avLst/>
            </a:prstGeom>
            <a:solidFill>
              <a:srgbClr val="F67F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9" name="TextBox 76"/>
          <p:cNvSpPr txBox="1"/>
          <p:nvPr/>
        </p:nvSpPr>
        <p:spPr>
          <a:xfrm>
            <a:off x="1070016" y="317975"/>
            <a:ext cx="2621280" cy="4832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400" b="1" dirty="0" smtClean="0">
                <a:solidFill>
                  <a:srgbClr val="F67F1B"/>
                </a:solidFill>
                <a:latin typeface="微软雅黑" panose="020B0503020204020204" charset="-122"/>
                <a:ea typeface="微软雅黑" panose="020B0503020204020204" charset="-122"/>
              </a:rPr>
              <a:t>单击此处</a:t>
            </a:r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添加名称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1070016" y="676991"/>
            <a:ext cx="3195994" cy="281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Choose to fly impression template</a:t>
            </a:r>
            <a:endParaRPr lang="en-US" altLang="zh-CN" sz="105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1" name="等腰三角形 50"/>
          <p:cNvSpPr/>
          <p:nvPr/>
        </p:nvSpPr>
        <p:spPr>
          <a:xfrm rot="16200000" flipH="1">
            <a:off x="-452339" y="198522"/>
            <a:ext cx="710232" cy="612270"/>
          </a:xfrm>
          <a:prstGeom prst="triangle">
            <a:avLst/>
          </a:prstGeom>
          <a:noFill/>
          <a:ln>
            <a:solidFill>
              <a:srgbClr val="F8A7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7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7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5" grpId="0"/>
      <p:bldP spid="6" grpId="0"/>
      <p:bldP spid="1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直角三角形 10"/>
          <p:cNvSpPr/>
          <p:nvPr/>
        </p:nvSpPr>
        <p:spPr>
          <a:xfrm rot="8100000">
            <a:off x="1217075" y="3919718"/>
            <a:ext cx="5876563" cy="5876563"/>
          </a:xfrm>
          <a:prstGeom prst="rtTriangle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直角三角形 6"/>
          <p:cNvSpPr/>
          <p:nvPr/>
        </p:nvSpPr>
        <p:spPr>
          <a:xfrm rot="13500000" flipV="1">
            <a:off x="2627144" y="-4032627"/>
            <a:ext cx="6937712" cy="6937712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直角三角形 2"/>
          <p:cNvSpPr/>
          <p:nvPr/>
        </p:nvSpPr>
        <p:spPr>
          <a:xfrm rot="8100000">
            <a:off x="6210755" y="3288880"/>
            <a:ext cx="4563208" cy="4563208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PA_文本框 9"/>
          <p:cNvSpPr txBox="1"/>
          <p:nvPr>
            <p:custDataLst>
              <p:tags r:id="rId1"/>
            </p:custDataLst>
          </p:nvPr>
        </p:nvSpPr>
        <p:spPr>
          <a:xfrm>
            <a:off x="7422075" y="3802540"/>
            <a:ext cx="2140568" cy="1168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04</a:t>
            </a:r>
          </a:p>
        </p:txBody>
      </p:sp>
      <p:sp>
        <p:nvSpPr>
          <p:cNvPr id="9" name="TextBox 76"/>
          <p:cNvSpPr txBox="1"/>
          <p:nvPr/>
        </p:nvSpPr>
        <p:spPr>
          <a:xfrm>
            <a:off x="4427493" y="451957"/>
            <a:ext cx="320433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PART ONE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920905" y="1249214"/>
            <a:ext cx="3967565" cy="548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kumimoji="1" lang="zh-CN" alt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Yuanti SC" charset="-122"/>
              </a:rPr>
              <a:t>单击此处添加名称</a:t>
            </a: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5125438" y="1818906"/>
            <a:ext cx="2635631" cy="365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Yuanti SC" charset="-122"/>
                <a:sym typeface="Arial" panose="020B0604020202020204" pitchFamily="34" charset="0"/>
              </a:rPr>
              <a:t>您的内容打在这里，或者通过复制您的文本后，在此框中选择粘贴。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7" grpId="0" bldLvl="0" animBg="1"/>
      <p:bldP spid="3" grpId="0" bldLvl="0" animBg="1"/>
      <p:bldP spid="8" grpId="0"/>
      <p:bldP spid="9" grpId="0"/>
      <p:bldP spid="13" grpId="0"/>
      <p:bldP spid="1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90689" y="1534862"/>
            <a:ext cx="4448318" cy="1626175"/>
            <a:chOff x="6935081" y="1534862"/>
            <a:chExt cx="4448318" cy="1626175"/>
          </a:xfrm>
        </p:grpSpPr>
        <p:sp>
          <p:nvSpPr>
            <p:cNvPr id="3" name="TextBox 76"/>
            <p:cNvSpPr txBox="1"/>
            <p:nvPr/>
          </p:nvSpPr>
          <p:spPr>
            <a:xfrm>
              <a:off x="6935081" y="1534862"/>
              <a:ext cx="3434080" cy="6134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altLang="zh-CN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单击此处添加名称</a:t>
              </a: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6935081" y="2119637"/>
              <a:ext cx="4448318" cy="10414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您的内容打在这里，或者通过复制您的文本后，在此框中选择粘贴，并选择只保留文字。在此录入上述图表的综合描述说明，在此录入上述图表的综合描述说明，在此录入上述图表的综合描述说明，在此录入上述图表的综合描述说明</a:t>
              </a:r>
            </a:p>
          </p:txBody>
        </p:sp>
      </p:grpSp>
      <p:sp>
        <p:nvSpPr>
          <p:cNvPr id="5" name="矩形 4"/>
          <p:cNvSpPr/>
          <p:nvPr/>
        </p:nvSpPr>
        <p:spPr>
          <a:xfrm>
            <a:off x="903448" y="3310769"/>
            <a:ext cx="4622800" cy="2208184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840233" y="1534862"/>
            <a:ext cx="4448318" cy="1626175"/>
            <a:chOff x="808601" y="1534862"/>
            <a:chExt cx="4448318" cy="1626175"/>
          </a:xfrm>
        </p:grpSpPr>
        <p:sp>
          <p:nvSpPr>
            <p:cNvPr id="7" name="TextBox 76"/>
            <p:cNvSpPr txBox="1"/>
            <p:nvPr/>
          </p:nvSpPr>
          <p:spPr>
            <a:xfrm>
              <a:off x="808601" y="1534862"/>
              <a:ext cx="3434080" cy="6134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altLang="zh-CN" sz="3200" dirty="0" smtClean="0">
                  <a:solidFill>
                    <a:srgbClr val="F8A724"/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单击此处添加名称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808601" y="2119637"/>
              <a:ext cx="4448318" cy="10414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您的内容打在这里，或者通过复制您的文本后，在此框中选择粘贴，并选择只保留文字。在此录入上述图表的综合描述说明，在此录入上述图表的综合描述说明，在此录入上述图表的综合描述说明，在此录入上述图表的综合描述说明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840233" y="3892377"/>
            <a:ext cx="4448318" cy="1626175"/>
            <a:chOff x="808601" y="4463242"/>
            <a:chExt cx="4448318" cy="1626175"/>
          </a:xfrm>
        </p:grpSpPr>
        <p:sp>
          <p:nvSpPr>
            <p:cNvPr id="14" name="TextBox 76"/>
            <p:cNvSpPr txBox="1"/>
            <p:nvPr/>
          </p:nvSpPr>
          <p:spPr>
            <a:xfrm>
              <a:off x="808601" y="4463242"/>
              <a:ext cx="3434080" cy="6134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altLang="zh-CN" sz="3200" dirty="0" smtClean="0">
                  <a:latin typeface="微软雅黑" panose="020B0503020204020204" charset="-122"/>
                  <a:ea typeface="微软雅黑" panose="020B0503020204020204" charset="-122"/>
                </a:rPr>
                <a:t>单击此处添加名称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808601" y="5048017"/>
              <a:ext cx="4448318" cy="10414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您的内容打在这里，或者通过复制您的文本后，在此框中选择粘贴，并选择只保留文字。在此录入上述图表的综合描述说明，在此录入上述图表的综合描述说明，在此录入上述图表的综合描述说明，在此录入上述图表的综合描述说明</a:t>
              </a:r>
            </a:p>
          </p:txBody>
        </p:sp>
      </p:grpSp>
      <p:sp>
        <p:nvSpPr>
          <p:cNvPr id="30" name="等腰三角形 29"/>
          <p:cNvSpPr/>
          <p:nvPr/>
        </p:nvSpPr>
        <p:spPr>
          <a:xfrm rot="16200000" flipH="1">
            <a:off x="646619" y="150933"/>
            <a:ext cx="276581" cy="238432"/>
          </a:xfrm>
          <a:prstGeom prst="triangle">
            <a:avLst/>
          </a:prstGeom>
          <a:noFill/>
          <a:ln>
            <a:solidFill>
              <a:srgbClr val="F8A7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3" name="组合 32"/>
          <p:cNvGrpSpPr/>
          <p:nvPr/>
        </p:nvGrpSpPr>
        <p:grpSpPr>
          <a:xfrm>
            <a:off x="291858" y="149541"/>
            <a:ext cx="612267" cy="710230"/>
            <a:chOff x="1422015" y="190637"/>
            <a:chExt cx="3953692" cy="4586281"/>
          </a:xfrm>
        </p:grpSpPr>
        <p:sp>
          <p:nvSpPr>
            <p:cNvPr id="36" name="等腰三角形 35"/>
            <p:cNvSpPr/>
            <p:nvPr/>
          </p:nvSpPr>
          <p:spPr>
            <a:xfrm rot="5400000">
              <a:off x="1105721" y="506932"/>
              <a:ext cx="4586281" cy="3953691"/>
            </a:xfrm>
            <a:prstGeom prst="triangle">
              <a:avLst/>
            </a:prstGeom>
            <a:solidFill>
              <a:srgbClr val="F8A7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等腰三角形 36"/>
            <p:cNvSpPr/>
            <p:nvPr/>
          </p:nvSpPr>
          <p:spPr>
            <a:xfrm rot="16200000" flipH="1">
              <a:off x="1264366" y="1498477"/>
              <a:ext cx="2285901" cy="1970604"/>
            </a:xfrm>
            <a:prstGeom prst="triangle">
              <a:avLst/>
            </a:prstGeom>
            <a:solidFill>
              <a:srgbClr val="F67F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TextBox 76"/>
          <p:cNvSpPr txBox="1"/>
          <p:nvPr/>
        </p:nvSpPr>
        <p:spPr>
          <a:xfrm>
            <a:off x="1070016" y="317975"/>
            <a:ext cx="2621280" cy="4832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400" b="1" dirty="0" smtClean="0">
                <a:solidFill>
                  <a:srgbClr val="F67F1B"/>
                </a:solidFill>
                <a:latin typeface="微软雅黑" panose="020B0503020204020204" charset="-122"/>
                <a:ea typeface="微软雅黑" panose="020B0503020204020204" charset="-122"/>
              </a:rPr>
              <a:t>单击此处</a:t>
            </a:r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添加名称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1070016" y="676991"/>
            <a:ext cx="3195994" cy="281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Choose to fly impression template</a:t>
            </a:r>
            <a:endParaRPr lang="en-US" altLang="zh-CN" sz="105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" name="等腰三角形 39"/>
          <p:cNvSpPr/>
          <p:nvPr/>
        </p:nvSpPr>
        <p:spPr>
          <a:xfrm rot="16200000" flipH="1">
            <a:off x="-452339" y="198522"/>
            <a:ext cx="710232" cy="612270"/>
          </a:xfrm>
          <a:prstGeom prst="triangle">
            <a:avLst/>
          </a:prstGeom>
          <a:noFill/>
          <a:ln>
            <a:solidFill>
              <a:srgbClr val="F8A7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871398" y="2137476"/>
            <a:ext cx="2139048" cy="2574833"/>
            <a:chOff x="8871398" y="2597851"/>
            <a:chExt cx="2139048" cy="2574833"/>
          </a:xfrm>
        </p:grpSpPr>
        <p:sp>
          <p:nvSpPr>
            <p:cNvPr id="21" name="TextBox 76"/>
            <p:cNvSpPr txBox="1"/>
            <p:nvPr/>
          </p:nvSpPr>
          <p:spPr>
            <a:xfrm flipH="1">
              <a:off x="9104364" y="4030220"/>
              <a:ext cx="1673116" cy="3524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添加标题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 flipH="1">
              <a:off x="8926509" y="4368774"/>
              <a:ext cx="2028825" cy="8039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您的内容打在这里，或者通过复制您的文本后，在此框中选择粘贴。</a:t>
              </a:r>
            </a:p>
          </p:txBody>
        </p:sp>
        <p:sp>
          <p:nvSpPr>
            <p:cNvPr id="45" name="任意多边形 44"/>
            <p:cNvSpPr/>
            <p:nvPr/>
          </p:nvSpPr>
          <p:spPr>
            <a:xfrm flipH="1">
              <a:off x="8871398" y="2597851"/>
              <a:ext cx="2139048" cy="1069524"/>
            </a:xfrm>
            <a:custGeom>
              <a:avLst/>
              <a:gdLst>
                <a:gd name="connsiteX0" fmla="*/ 1069524 w 2139048"/>
                <a:gd name="connsiteY0" fmla="*/ 0 h 1069524"/>
                <a:gd name="connsiteX1" fmla="*/ 2139048 w 2139048"/>
                <a:gd name="connsiteY1" fmla="*/ 1069524 h 1069524"/>
                <a:gd name="connsiteX2" fmla="*/ 0 w 2139048"/>
                <a:gd name="connsiteY2" fmla="*/ 1069524 h 1069524"/>
                <a:gd name="connsiteX3" fmla="*/ 1069524 w 2139048"/>
                <a:gd name="connsiteY3" fmla="*/ 0 h 1069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39048" h="1069524">
                  <a:moveTo>
                    <a:pt x="1069524" y="0"/>
                  </a:moveTo>
                  <a:lnTo>
                    <a:pt x="2139048" y="1069524"/>
                  </a:lnTo>
                  <a:lnTo>
                    <a:pt x="0" y="1069524"/>
                  </a:lnTo>
                  <a:lnTo>
                    <a:pt x="106952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TextBox 76"/>
            <p:cNvSpPr txBox="1"/>
            <p:nvPr/>
          </p:nvSpPr>
          <p:spPr>
            <a:xfrm flipH="1">
              <a:off x="9573257" y="3063968"/>
              <a:ext cx="73533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04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744834" y="2136841"/>
            <a:ext cx="2139048" cy="2574833"/>
            <a:chOff x="3744834" y="2597851"/>
            <a:chExt cx="2139048" cy="2574833"/>
          </a:xfrm>
        </p:grpSpPr>
        <p:sp>
          <p:nvSpPr>
            <p:cNvPr id="31" name="TextBox 76"/>
            <p:cNvSpPr txBox="1"/>
            <p:nvPr/>
          </p:nvSpPr>
          <p:spPr>
            <a:xfrm flipH="1">
              <a:off x="3977800" y="4030220"/>
              <a:ext cx="1673116" cy="3524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 smtClean="0">
                  <a:solidFill>
                    <a:srgbClr val="F67F1B"/>
                  </a:solidFill>
                  <a:latin typeface="微软雅黑" panose="020B0503020204020204" charset="-122"/>
                  <a:ea typeface="微软雅黑" panose="020B0503020204020204" charset="-122"/>
                </a:rPr>
                <a:t>添加标题</a:t>
              </a:r>
            </a:p>
          </p:txBody>
        </p:sp>
        <p:sp>
          <p:nvSpPr>
            <p:cNvPr id="32" name="文本框 31"/>
            <p:cNvSpPr txBox="1"/>
            <p:nvPr/>
          </p:nvSpPr>
          <p:spPr>
            <a:xfrm flipH="1">
              <a:off x="3799945" y="4368774"/>
              <a:ext cx="2028825" cy="8039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您的内容打在这里，或者通过复制您的文本后，在此框中选择粘贴。</a:t>
              </a:r>
            </a:p>
          </p:txBody>
        </p:sp>
        <p:sp>
          <p:nvSpPr>
            <p:cNvPr id="43" name="任意多边形 42"/>
            <p:cNvSpPr/>
            <p:nvPr/>
          </p:nvSpPr>
          <p:spPr>
            <a:xfrm flipH="1">
              <a:off x="3744834" y="2597851"/>
              <a:ext cx="2139048" cy="1069524"/>
            </a:xfrm>
            <a:custGeom>
              <a:avLst/>
              <a:gdLst>
                <a:gd name="connsiteX0" fmla="*/ 1069524 w 2139048"/>
                <a:gd name="connsiteY0" fmla="*/ 0 h 1069524"/>
                <a:gd name="connsiteX1" fmla="*/ 2139048 w 2139048"/>
                <a:gd name="connsiteY1" fmla="*/ 1069524 h 1069524"/>
                <a:gd name="connsiteX2" fmla="*/ 0 w 2139048"/>
                <a:gd name="connsiteY2" fmla="*/ 1069524 h 1069524"/>
                <a:gd name="connsiteX3" fmla="*/ 1069524 w 2139048"/>
                <a:gd name="connsiteY3" fmla="*/ 0 h 1069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39048" h="1069524">
                  <a:moveTo>
                    <a:pt x="1069524" y="0"/>
                  </a:moveTo>
                  <a:lnTo>
                    <a:pt x="2139048" y="1069524"/>
                  </a:lnTo>
                  <a:lnTo>
                    <a:pt x="0" y="1069524"/>
                  </a:lnTo>
                  <a:lnTo>
                    <a:pt x="1069524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TextBox 76"/>
            <p:cNvSpPr txBox="1"/>
            <p:nvPr/>
          </p:nvSpPr>
          <p:spPr>
            <a:xfrm flipH="1">
              <a:off x="4446693" y="3063968"/>
              <a:ext cx="73533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02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308116" y="2137476"/>
            <a:ext cx="2139048" cy="2583453"/>
            <a:chOff x="6308116" y="2597851"/>
            <a:chExt cx="2139048" cy="2583453"/>
          </a:xfrm>
        </p:grpSpPr>
        <p:sp>
          <p:nvSpPr>
            <p:cNvPr id="23" name="TextBox 76"/>
            <p:cNvSpPr txBox="1"/>
            <p:nvPr/>
          </p:nvSpPr>
          <p:spPr>
            <a:xfrm flipH="1">
              <a:off x="6541082" y="2597851"/>
              <a:ext cx="1673116" cy="3524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 smtClean="0">
                  <a:solidFill>
                    <a:srgbClr val="F8A724"/>
                  </a:solidFill>
                  <a:latin typeface="微软雅黑" panose="020B0503020204020204" charset="-122"/>
                  <a:ea typeface="微软雅黑" panose="020B0503020204020204" charset="-122"/>
                </a:rPr>
                <a:t>添加标题</a:t>
              </a:r>
            </a:p>
          </p:txBody>
        </p:sp>
        <p:sp>
          <p:nvSpPr>
            <p:cNvPr id="24" name="文本框 23"/>
            <p:cNvSpPr txBox="1"/>
            <p:nvPr/>
          </p:nvSpPr>
          <p:spPr>
            <a:xfrm flipH="1">
              <a:off x="6363227" y="2936405"/>
              <a:ext cx="2028825" cy="8039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您的内容打在这里，或者通过复制您的文本后，在此框中选择粘贴。</a:t>
              </a:r>
            </a:p>
          </p:txBody>
        </p:sp>
        <p:sp>
          <p:nvSpPr>
            <p:cNvPr id="44" name="任意多边形 43"/>
            <p:cNvSpPr/>
            <p:nvPr/>
          </p:nvSpPr>
          <p:spPr>
            <a:xfrm flipH="1" flipV="1">
              <a:off x="6308116" y="4111780"/>
              <a:ext cx="2139048" cy="1069524"/>
            </a:xfrm>
            <a:custGeom>
              <a:avLst/>
              <a:gdLst>
                <a:gd name="connsiteX0" fmla="*/ 1069524 w 2139048"/>
                <a:gd name="connsiteY0" fmla="*/ 0 h 1069524"/>
                <a:gd name="connsiteX1" fmla="*/ 2139048 w 2139048"/>
                <a:gd name="connsiteY1" fmla="*/ 1069524 h 1069524"/>
                <a:gd name="connsiteX2" fmla="*/ 0 w 2139048"/>
                <a:gd name="connsiteY2" fmla="*/ 1069524 h 1069524"/>
                <a:gd name="connsiteX3" fmla="*/ 1069524 w 2139048"/>
                <a:gd name="connsiteY3" fmla="*/ 0 h 1069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39048" h="1069524">
                  <a:moveTo>
                    <a:pt x="1069524" y="0"/>
                  </a:moveTo>
                  <a:lnTo>
                    <a:pt x="2139048" y="1069524"/>
                  </a:lnTo>
                  <a:lnTo>
                    <a:pt x="0" y="1069524"/>
                  </a:lnTo>
                  <a:lnTo>
                    <a:pt x="106952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TextBox 76"/>
            <p:cNvSpPr txBox="1"/>
            <p:nvPr/>
          </p:nvSpPr>
          <p:spPr>
            <a:xfrm flipH="1">
              <a:off x="7014867" y="4208399"/>
              <a:ext cx="73533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03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181553" y="2137476"/>
            <a:ext cx="2139048" cy="2583453"/>
            <a:chOff x="1181553" y="2597851"/>
            <a:chExt cx="2139048" cy="2583453"/>
          </a:xfrm>
        </p:grpSpPr>
        <p:sp>
          <p:nvSpPr>
            <p:cNvPr id="34" name="TextBox 76"/>
            <p:cNvSpPr txBox="1"/>
            <p:nvPr/>
          </p:nvSpPr>
          <p:spPr>
            <a:xfrm flipH="1">
              <a:off x="1414519" y="2597851"/>
              <a:ext cx="1673116" cy="3524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 smtClean="0">
                  <a:solidFill>
                    <a:srgbClr val="FA921F"/>
                  </a:solidFill>
                  <a:latin typeface="微软雅黑" panose="020B0503020204020204" charset="-122"/>
                  <a:ea typeface="微软雅黑" panose="020B0503020204020204" charset="-122"/>
                </a:rPr>
                <a:t>添加标题</a:t>
              </a:r>
            </a:p>
          </p:txBody>
        </p:sp>
        <p:sp>
          <p:nvSpPr>
            <p:cNvPr id="35" name="文本框 34"/>
            <p:cNvSpPr txBox="1"/>
            <p:nvPr/>
          </p:nvSpPr>
          <p:spPr>
            <a:xfrm flipH="1">
              <a:off x="1236664" y="2936405"/>
              <a:ext cx="2028825" cy="8039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您的内容打在这里，或者通过复制您的文本后，在此框中选择粘贴。</a:t>
              </a:r>
            </a:p>
          </p:txBody>
        </p:sp>
        <p:sp>
          <p:nvSpPr>
            <p:cNvPr id="42" name="任意多边形 41"/>
            <p:cNvSpPr/>
            <p:nvPr/>
          </p:nvSpPr>
          <p:spPr>
            <a:xfrm flipH="1" flipV="1">
              <a:off x="1181553" y="4111780"/>
              <a:ext cx="2139048" cy="1069524"/>
            </a:xfrm>
            <a:custGeom>
              <a:avLst/>
              <a:gdLst>
                <a:gd name="connsiteX0" fmla="*/ 1069524 w 2139048"/>
                <a:gd name="connsiteY0" fmla="*/ 0 h 1069524"/>
                <a:gd name="connsiteX1" fmla="*/ 2139048 w 2139048"/>
                <a:gd name="connsiteY1" fmla="*/ 1069524 h 1069524"/>
                <a:gd name="connsiteX2" fmla="*/ 0 w 2139048"/>
                <a:gd name="connsiteY2" fmla="*/ 1069524 h 1069524"/>
                <a:gd name="connsiteX3" fmla="*/ 1069524 w 2139048"/>
                <a:gd name="connsiteY3" fmla="*/ 0 h 1069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39048" h="1069524">
                  <a:moveTo>
                    <a:pt x="1069524" y="0"/>
                  </a:moveTo>
                  <a:lnTo>
                    <a:pt x="2139048" y="1069524"/>
                  </a:lnTo>
                  <a:lnTo>
                    <a:pt x="0" y="1069524"/>
                  </a:lnTo>
                  <a:lnTo>
                    <a:pt x="1069524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TextBox 76"/>
            <p:cNvSpPr txBox="1"/>
            <p:nvPr/>
          </p:nvSpPr>
          <p:spPr>
            <a:xfrm flipH="1">
              <a:off x="1888303" y="4208399"/>
              <a:ext cx="73533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01</a:t>
              </a:r>
            </a:p>
          </p:txBody>
        </p:sp>
      </p:grpSp>
      <p:sp>
        <p:nvSpPr>
          <p:cNvPr id="14" name="等腰三角形 13"/>
          <p:cNvSpPr/>
          <p:nvPr/>
        </p:nvSpPr>
        <p:spPr>
          <a:xfrm rot="16200000" flipH="1">
            <a:off x="646619" y="150933"/>
            <a:ext cx="276581" cy="238432"/>
          </a:xfrm>
          <a:prstGeom prst="triangle">
            <a:avLst/>
          </a:prstGeom>
          <a:noFill/>
          <a:ln>
            <a:solidFill>
              <a:srgbClr val="F8A7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291858" y="149541"/>
            <a:ext cx="612267" cy="710230"/>
            <a:chOff x="1422015" y="190637"/>
            <a:chExt cx="3953692" cy="4586281"/>
          </a:xfrm>
        </p:grpSpPr>
        <p:sp>
          <p:nvSpPr>
            <p:cNvPr id="5" name="等腰三角形 4"/>
            <p:cNvSpPr/>
            <p:nvPr/>
          </p:nvSpPr>
          <p:spPr>
            <a:xfrm rot="5400000">
              <a:off x="1105721" y="506932"/>
              <a:ext cx="4586281" cy="3953691"/>
            </a:xfrm>
            <a:prstGeom prst="triangle">
              <a:avLst/>
            </a:prstGeom>
            <a:solidFill>
              <a:srgbClr val="F8A7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16200000" flipH="1">
              <a:off x="1264366" y="1498477"/>
              <a:ext cx="2285901" cy="1970604"/>
            </a:xfrm>
            <a:prstGeom prst="triangle">
              <a:avLst/>
            </a:prstGeom>
            <a:solidFill>
              <a:srgbClr val="F67F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TextBox 76"/>
          <p:cNvSpPr txBox="1"/>
          <p:nvPr/>
        </p:nvSpPr>
        <p:spPr>
          <a:xfrm>
            <a:off x="1070016" y="317975"/>
            <a:ext cx="2621280" cy="4832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400" b="1" dirty="0" smtClean="0">
                <a:solidFill>
                  <a:srgbClr val="F67F1B"/>
                </a:solidFill>
                <a:latin typeface="微软雅黑" panose="020B0503020204020204" charset="-122"/>
                <a:ea typeface="微软雅黑" panose="020B0503020204020204" charset="-122"/>
              </a:rPr>
              <a:t>单击此处</a:t>
            </a:r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添加名称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1070016" y="676991"/>
            <a:ext cx="3195994" cy="281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Choose to fly impression template</a:t>
            </a:r>
            <a:endParaRPr lang="en-US" altLang="zh-CN" sz="105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等腰三角形 8"/>
          <p:cNvSpPr/>
          <p:nvPr/>
        </p:nvSpPr>
        <p:spPr>
          <a:xfrm rot="16200000" flipH="1">
            <a:off x="-452339" y="198522"/>
            <a:ext cx="710232" cy="612270"/>
          </a:xfrm>
          <a:prstGeom prst="triangle">
            <a:avLst/>
          </a:prstGeom>
          <a:noFill/>
          <a:ln>
            <a:solidFill>
              <a:srgbClr val="F8A7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7792872" y="1270296"/>
            <a:ext cx="3166281" cy="1815152"/>
          </a:xfrm>
          <a:prstGeom prst="rect">
            <a:avLst/>
          </a:prstGeom>
          <a:blipFill rotWithShape="1">
            <a:blip r:embed="rId2" cstate="print"/>
            <a:stretch>
              <a:fillRect/>
            </a:stretch>
          </a:blip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106410" y="1431529"/>
            <a:ext cx="5881244" cy="1767602"/>
            <a:chOff x="1106410" y="1935084"/>
            <a:chExt cx="5881244" cy="1767602"/>
          </a:xfrm>
        </p:grpSpPr>
        <p:sp>
          <p:nvSpPr>
            <p:cNvPr id="34" name="TextBox 76"/>
            <p:cNvSpPr txBox="1"/>
            <p:nvPr/>
          </p:nvSpPr>
          <p:spPr>
            <a:xfrm>
              <a:off x="1143477" y="1935084"/>
              <a:ext cx="1596764" cy="384810"/>
            </a:xfrm>
            <a:prstGeom prst="rect">
              <a:avLst/>
            </a:prstGeom>
            <a:solidFill>
              <a:srgbClr val="FA921F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添加标题</a:t>
              </a: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106410" y="2304416"/>
              <a:ext cx="5881244" cy="13982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您的内容打在这里，或者通过复制您的文本后，在此框中选择粘贴，并选择只保留文字。在此录入上述图表的综合描述说明，在此录入上述图表的综合描述说明，在此录入上述图表的综合描述说明，在此录入上述图表的综合描述说明您的内容打在这里，或者通过复制您的文本后，在此框中选择粘贴，并选择只保留文字。在此录入上述图表的综合描述说明，在此录入上述图表的综合描述说明，在此录入上述图表的综合描述说明，在此录入上述图表的综合描述说明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106410" y="3564413"/>
            <a:ext cx="5881244" cy="1767602"/>
            <a:chOff x="1106410" y="4067968"/>
            <a:chExt cx="5881244" cy="1767602"/>
          </a:xfrm>
        </p:grpSpPr>
        <p:sp>
          <p:nvSpPr>
            <p:cNvPr id="36" name="TextBox 76"/>
            <p:cNvSpPr txBox="1"/>
            <p:nvPr/>
          </p:nvSpPr>
          <p:spPr>
            <a:xfrm>
              <a:off x="1143477" y="4067968"/>
              <a:ext cx="1596764" cy="384810"/>
            </a:xfrm>
            <a:prstGeom prst="rect">
              <a:avLst/>
            </a:prstGeom>
            <a:solidFill>
              <a:srgbClr val="FA921F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添加标题</a:t>
              </a: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1106410" y="4437300"/>
              <a:ext cx="5881244" cy="13982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您的内容打在这里，或者通过复制您的文本后，在此框中选择粘贴，并选择只保留文字。在此录入上述图表的综合描述说明，在此录入上述图表的综合描述说明，在此录入上述图表的综合描述说明，在此录入上述图表的综合描述说明您的内容打在这里，或者通过复制您的文本后，在此框中选择粘贴，并选择只保留文字。在此录入上述图表的综合描述说明，在此录入上述图表的综合描述说明，在此录入上述图表的综合描述说明，在此录入上述图表的综合描述说明</a:t>
              </a:r>
            </a:p>
          </p:txBody>
        </p:sp>
      </p:grpSp>
      <p:sp>
        <p:nvSpPr>
          <p:cNvPr id="26" name="任意多边形 25"/>
          <p:cNvSpPr/>
          <p:nvPr/>
        </p:nvSpPr>
        <p:spPr>
          <a:xfrm rot="16200000" flipH="1">
            <a:off x="6697785" y="2764727"/>
            <a:ext cx="5356455" cy="955341"/>
          </a:xfrm>
          <a:custGeom>
            <a:avLst/>
            <a:gdLst>
              <a:gd name="connsiteX0" fmla="*/ 0 w 4744293"/>
              <a:gd name="connsiteY0" fmla="*/ 846160 h 846160"/>
              <a:gd name="connsiteX1" fmla="*/ 4253520 w 4744293"/>
              <a:gd name="connsiteY1" fmla="*/ 846160 h 846160"/>
              <a:gd name="connsiteX2" fmla="*/ 4744293 w 4744293"/>
              <a:gd name="connsiteY2" fmla="*/ 0 h 846160"/>
              <a:gd name="connsiteX3" fmla="*/ 490774 w 4744293"/>
              <a:gd name="connsiteY3" fmla="*/ 0 h 846160"/>
              <a:gd name="connsiteX4" fmla="*/ 0 w 4744293"/>
              <a:gd name="connsiteY4" fmla="*/ 846160 h 846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44293" h="846160">
                <a:moveTo>
                  <a:pt x="0" y="846160"/>
                </a:moveTo>
                <a:lnTo>
                  <a:pt x="4253520" y="846160"/>
                </a:lnTo>
                <a:lnTo>
                  <a:pt x="4744293" y="0"/>
                </a:lnTo>
                <a:lnTo>
                  <a:pt x="490774" y="0"/>
                </a:lnTo>
                <a:lnTo>
                  <a:pt x="0" y="84616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7792872" y="3399347"/>
            <a:ext cx="3166281" cy="1815152"/>
          </a:xfrm>
          <a:prstGeom prst="rect">
            <a:avLst/>
          </a:prstGeom>
          <a:blipFill rotWithShape="1">
            <a:blip r:embed="rId3" cstate="print"/>
            <a:stretch>
              <a:fillRect/>
            </a:stretch>
          </a:blip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/>
        </p:nvSpPr>
        <p:spPr>
          <a:xfrm rot="16200000" flipH="1">
            <a:off x="646619" y="150933"/>
            <a:ext cx="276581" cy="238432"/>
          </a:xfrm>
          <a:prstGeom prst="triangle">
            <a:avLst/>
          </a:prstGeom>
          <a:noFill/>
          <a:ln>
            <a:solidFill>
              <a:srgbClr val="F8A7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291858" y="149541"/>
            <a:ext cx="612267" cy="710230"/>
            <a:chOff x="1422015" y="190637"/>
            <a:chExt cx="3953692" cy="4586281"/>
          </a:xfrm>
        </p:grpSpPr>
        <p:sp>
          <p:nvSpPr>
            <p:cNvPr id="5" name="等腰三角形 4"/>
            <p:cNvSpPr/>
            <p:nvPr/>
          </p:nvSpPr>
          <p:spPr>
            <a:xfrm rot="5400000">
              <a:off x="1105721" y="506932"/>
              <a:ext cx="4586281" cy="3953691"/>
            </a:xfrm>
            <a:prstGeom prst="triangle">
              <a:avLst/>
            </a:prstGeom>
            <a:solidFill>
              <a:srgbClr val="F8A7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16200000" flipH="1">
              <a:off x="1264366" y="1498477"/>
              <a:ext cx="2285901" cy="1970604"/>
            </a:xfrm>
            <a:prstGeom prst="triangle">
              <a:avLst/>
            </a:prstGeom>
            <a:solidFill>
              <a:srgbClr val="F67F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TextBox 76"/>
          <p:cNvSpPr txBox="1"/>
          <p:nvPr/>
        </p:nvSpPr>
        <p:spPr>
          <a:xfrm>
            <a:off x="1070016" y="317975"/>
            <a:ext cx="2621280" cy="4832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400" b="1" dirty="0" smtClean="0">
                <a:solidFill>
                  <a:srgbClr val="F67F1B"/>
                </a:solidFill>
                <a:latin typeface="微软雅黑" panose="020B0503020204020204" charset="-122"/>
                <a:ea typeface="微软雅黑" panose="020B0503020204020204" charset="-122"/>
              </a:rPr>
              <a:t>单击此处</a:t>
            </a:r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添加名称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1070016" y="676991"/>
            <a:ext cx="3195994" cy="281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Choose to fly impression template</a:t>
            </a:r>
            <a:endParaRPr lang="en-US" altLang="zh-CN" sz="105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等腰三角形 7"/>
          <p:cNvSpPr/>
          <p:nvPr/>
        </p:nvSpPr>
        <p:spPr>
          <a:xfrm rot="16200000" flipH="1">
            <a:off x="-452339" y="198522"/>
            <a:ext cx="710232" cy="612270"/>
          </a:xfrm>
          <a:prstGeom prst="triangle">
            <a:avLst/>
          </a:prstGeom>
          <a:noFill/>
          <a:ln>
            <a:solidFill>
              <a:srgbClr val="F8A7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6" grpId="0" animBg="1"/>
      <p:bldP spid="2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/>
          <p:nvPr/>
        </p:nvSpPr>
        <p:spPr bwMode="auto">
          <a:xfrm>
            <a:off x="1156607" y="3493034"/>
            <a:ext cx="2214532" cy="1876335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 w="12700" cmpd="sng">
            <a:noFill/>
            <a:miter lim="800000"/>
          </a:ln>
        </p:spPr>
        <p:txBody>
          <a:bodyPr anchor="ctr"/>
          <a:lstStyle/>
          <a:p>
            <a:pPr algn="ctr"/>
            <a:endParaRPr lang="en-US" altLang="zh-CN" sz="11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2" name="Rectangle 2"/>
          <p:cNvSpPr/>
          <p:nvPr/>
        </p:nvSpPr>
        <p:spPr bwMode="auto">
          <a:xfrm>
            <a:off x="3503803" y="1485125"/>
            <a:ext cx="2214532" cy="1876335"/>
          </a:xfrm>
          <a:prstGeom prst="rect">
            <a:avLst/>
          </a:prstGeom>
          <a:blipFill dpi="0" rotWithShape="1">
            <a:blip r:embed="rId3" cstate="print"/>
            <a:srcRect/>
            <a:stretch>
              <a:fillRect/>
            </a:stretch>
          </a:blipFill>
          <a:ln w="12700" cmpd="sng">
            <a:noFill/>
            <a:miter lim="800000"/>
          </a:ln>
        </p:spPr>
        <p:txBody>
          <a:bodyPr anchor="ctr"/>
          <a:lstStyle/>
          <a:p>
            <a:pPr algn="ctr"/>
            <a:endParaRPr lang="en-US" altLang="zh-CN" sz="1100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6683953" y="2268233"/>
            <a:ext cx="4351440" cy="2750368"/>
            <a:chOff x="6683953" y="2670823"/>
            <a:chExt cx="4351440" cy="2750368"/>
          </a:xfrm>
        </p:grpSpPr>
        <p:sp>
          <p:nvSpPr>
            <p:cNvPr id="22" name="文本框 21"/>
            <p:cNvSpPr txBox="1"/>
            <p:nvPr/>
          </p:nvSpPr>
          <p:spPr>
            <a:xfrm>
              <a:off x="6683954" y="3429831"/>
              <a:ext cx="4351439" cy="19913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 algn="just">
                <a:lnSpc>
                  <a:spcPct val="130000"/>
                </a:lnSpc>
                <a:buFont typeface="Wingdings" panose="05000000000000000000" pitchFamily="2" charset="2"/>
                <a:buChar char="u"/>
              </a:pP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您的内容打在这里，或者通过复制您的文本后，在此框中选择粘贴，并选择只保留文字。在此录入上述图表的综合描述说明，在此录入上述图表的综合描述说明，在此录入上述图表的综合描述说明，在此录入上述图表的综合描述说明</a:t>
              </a:r>
            </a:p>
            <a:p>
              <a:pPr marL="171450" indent="-171450" algn="just">
                <a:lnSpc>
                  <a:spcPct val="130000"/>
                </a:lnSpc>
                <a:buFont typeface="Wingdings" panose="05000000000000000000" pitchFamily="2" charset="2"/>
                <a:buChar char="u"/>
              </a:pP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您的内容打在这里，或者通过复制您的文本后，在此框中选择粘贴，并选择只保留文字。在此录入上述图表的综合描述说明，在此录入上述图表的综合描述说明，在此录入上述图表的综合描述说明，在此录入上述图表的综合描述说明</a:t>
              </a:r>
            </a:p>
          </p:txBody>
        </p:sp>
        <p:sp>
          <p:nvSpPr>
            <p:cNvPr id="23" name="TextBox 76"/>
            <p:cNvSpPr txBox="1"/>
            <p:nvPr/>
          </p:nvSpPr>
          <p:spPr>
            <a:xfrm>
              <a:off x="6683953" y="2670823"/>
              <a:ext cx="4351440" cy="6788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 smtClean="0">
                  <a:solidFill>
                    <a:srgbClr val="F67F1B"/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单击此处添加名称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503803" y="3493034"/>
            <a:ext cx="2214532" cy="1876335"/>
            <a:chOff x="3503803" y="3895624"/>
            <a:chExt cx="2214532" cy="1876335"/>
          </a:xfrm>
        </p:grpSpPr>
        <p:sp>
          <p:nvSpPr>
            <p:cNvPr id="10" name="Rectangle 2"/>
            <p:cNvSpPr/>
            <p:nvPr/>
          </p:nvSpPr>
          <p:spPr bwMode="auto">
            <a:xfrm>
              <a:off x="3503803" y="3895624"/>
              <a:ext cx="2214532" cy="1876335"/>
            </a:xfrm>
            <a:prstGeom prst="rect">
              <a:avLst/>
            </a:prstGeom>
            <a:solidFill>
              <a:schemeClr val="accent4"/>
            </a:solidFill>
            <a:ln w="12700" cmpd="sng">
              <a:noFill/>
              <a:miter lim="800000"/>
            </a:ln>
          </p:spPr>
          <p:txBody>
            <a:bodyPr anchor="ctr"/>
            <a:lstStyle/>
            <a:p>
              <a:pPr algn="ctr"/>
              <a:endParaRPr lang="en-US" altLang="zh-CN" sz="1100" dirty="0">
                <a:solidFill>
                  <a:schemeClr val="bg1"/>
                </a:solidFill>
                <a:latin typeface="+mn-ea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4081406" y="4319520"/>
              <a:ext cx="1059326" cy="1028542"/>
              <a:chOff x="9609861" y="3243687"/>
              <a:chExt cx="448359" cy="435330"/>
            </a:xfrm>
            <a:solidFill>
              <a:schemeClr val="bg1"/>
            </a:solidFill>
          </p:grpSpPr>
          <p:sp>
            <p:nvSpPr>
              <p:cNvPr id="25" name="AutoShape 16"/>
              <p:cNvSpPr/>
              <p:nvPr/>
            </p:nvSpPr>
            <p:spPr bwMode="auto">
              <a:xfrm>
                <a:off x="9834424" y="3482046"/>
                <a:ext cx="55949" cy="5671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4841"/>
                      <a:pt x="0" y="10800"/>
                    </a:cubicBezTo>
                    <a:cubicBezTo>
                      <a:pt x="0" y="16758"/>
                      <a:pt x="4838" y="21599"/>
                      <a:pt x="10800" y="21599"/>
                    </a:cubicBezTo>
                    <a:cubicBezTo>
                      <a:pt x="16761" y="21599"/>
                      <a:pt x="21600" y="16758"/>
                      <a:pt x="21600" y="10800"/>
                    </a:cubicBezTo>
                    <a:cubicBezTo>
                      <a:pt x="21600" y="4841"/>
                      <a:pt x="16761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 defTabSz="608965"/>
                <a:endParaRPr lang="en-US" sz="400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26" name="AutoShape 17"/>
              <p:cNvSpPr/>
              <p:nvPr/>
            </p:nvSpPr>
            <p:spPr bwMode="auto">
              <a:xfrm>
                <a:off x="9609861" y="3243687"/>
                <a:ext cx="448359" cy="435330"/>
              </a:xfrm>
              <a:custGeom>
                <a:avLst/>
                <a:gdLst>
                  <a:gd name="T0" fmla="*/ 10473 w 20946"/>
                  <a:gd name="T1" fmla="*/ 10800 h 21600"/>
                  <a:gd name="T2" fmla="*/ 10473 w 20946"/>
                  <a:gd name="T3" fmla="*/ 10800 h 21600"/>
                  <a:gd name="T4" fmla="*/ 10473 w 20946"/>
                  <a:gd name="T5" fmla="*/ 10800 h 21600"/>
                  <a:gd name="T6" fmla="*/ 10473 w 20946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946" h="21600">
                    <a:moveTo>
                      <a:pt x="18509" y="15329"/>
                    </a:moveTo>
                    <a:lnTo>
                      <a:pt x="11782" y="15329"/>
                    </a:lnTo>
                    <a:cubicBezTo>
                      <a:pt x="10699" y="15329"/>
                      <a:pt x="9818" y="14391"/>
                      <a:pt x="9818" y="13238"/>
                    </a:cubicBezTo>
                    <a:cubicBezTo>
                      <a:pt x="9818" y="12086"/>
                      <a:pt x="10699" y="11148"/>
                      <a:pt x="11782" y="11148"/>
                    </a:cubicBezTo>
                    <a:lnTo>
                      <a:pt x="17673" y="11148"/>
                    </a:lnTo>
                    <a:cubicBezTo>
                      <a:pt x="18077" y="11142"/>
                      <a:pt x="18477" y="10934"/>
                      <a:pt x="18721" y="10588"/>
                    </a:cubicBezTo>
                    <a:cubicBezTo>
                      <a:pt x="18789" y="10491"/>
                      <a:pt x="18842" y="10381"/>
                      <a:pt x="18885" y="10267"/>
                    </a:cubicBezTo>
                    <a:cubicBezTo>
                      <a:pt x="18890" y="10251"/>
                      <a:pt x="18901" y="10239"/>
                      <a:pt x="18906" y="10224"/>
                    </a:cubicBezTo>
                    <a:cubicBezTo>
                      <a:pt x="19377" y="10880"/>
                      <a:pt x="19636" y="11686"/>
                      <a:pt x="19636" y="12541"/>
                    </a:cubicBezTo>
                    <a:cubicBezTo>
                      <a:pt x="19636" y="13613"/>
                      <a:pt x="19230" y="14607"/>
                      <a:pt x="18509" y="15329"/>
                    </a:cubicBezTo>
                    <a:moveTo>
                      <a:pt x="17673" y="17767"/>
                    </a:moveTo>
                    <a:cubicBezTo>
                      <a:pt x="17673" y="19114"/>
                      <a:pt x="16647" y="20206"/>
                      <a:pt x="15382" y="20206"/>
                    </a:cubicBezTo>
                    <a:lnTo>
                      <a:pt x="3600" y="20206"/>
                    </a:lnTo>
                    <a:cubicBezTo>
                      <a:pt x="2334" y="20206"/>
                      <a:pt x="1309" y="19114"/>
                      <a:pt x="1309" y="17767"/>
                    </a:cubicBezTo>
                    <a:lnTo>
                      <a:pt x="1309" y="6786"/>
                    </a:lnTo>
                    <a:cubicBezTo>
                      <a:pt x="1931" y="7334"/>
                      <a:pt x="2730" y="7664"/>
                      <a:pt x="3600" y="7664"/>
                    </a:cubicBezTo>
                    <a:lnTo>
                      <a:pt x="14400" y="7664"/>
                    </a:lnTo>
                    <a:lnTo>
                      <a:pt x="17018" y="7664"/>
                    </a:lnTo>
                    <a:cubicBezTo>
                      <a:pt x="17379" y="7664"/>
                      <a:pt x="17673" y="7976"/>
                      <a:pt x="17673" y="8361"/>
                    </a:cubicBezTo>
                    <a:lnTo>
                      <a:pt x="17673" y="9754"/>
                    </a:lnTo>
                    <a:lnTo>
                      <a:pt x="11782" y="9754"/>
                    </a:lnTo>
                    <a:cubicBezTo>
                      <a:pt x="9974" y="9754"/>
                      <a:pt x="8509" y="11314"/>
                      <a:pt x="8509" y="13238"/>
                    </a:cubicBezTo>
                    <a:cubicBezTo>
                      <a:pt x="8509" y="15163"/>
                      <a:pt x="9974" y="16722"/>
                      <a:pt x="11782" y="16722"/>
                    </a:cubicBezTo>
                    <a:lnTo>
                      <a:pt x="17673" y="16722"/>
                    </a:lnTo>
                    <a:cubicBezTo>
                      <a:pt x="17673" y="16722"/>
                      <a:pt x="17673" y="17767"/>
                      <a:pt x="17673" y="17767"/>
                    </a:cubicBezTo>
                    <a:close/>
                    <a:moveTo>
                      <a:pt x="16363" y="5574"/>
                    </a:moveTo>
                    <a:lnTo>
                      <a:pt x="16363" y="6270"/>
                    </a:lnTo>
                    <a:lnTo>
                      <a:pt x="14400" y="6270"/>
                    </a:lnTo>
                    <a:lnTo>
                      <a:pt x="3600" y="6270"/>
                    </a:lnTo>
                    <a:cubicBezTo>
                      <a:pt x="3246" y="6270"/>
                      <a:pt x="2916" y="6179"/>
                      <a:pt x="2617" y="6027"/>
                    </a:cubicBezTo>
                    <a:lnTo>
                      <a:pt x="2617" y="5574"/>
                    </a:lnTo>
                    <a:cubicBezTo>
                      <a:pt x="2617" y="5574"/>
                      <a:pt x="16363" y="5574"/>
                      <a:pt x="16363" y="5574"/>
                    </a:cubicBezTo>
                    <a:close/>
                    <a:moveTo>
                      <a:pt x="16363" y="4877"/>
                    </a:moveTo>
                    <a:lnTo>
                      <a:pt x="2617" y="4877"/>
                    </a:lnTo>
                    <a:lnTo>
                      <a:pt x="2617" y="4180"/>
                    </a:lnTo>
                    <a:lnTo>
                      <a:pt x="16363" y="4180"/>
                    </a:lnTo>
                    <a:cubicBezTo>
                      <a:pt x="16363" y="4180"/>
                      <a:pt x="16363" y="4877"/>
                      <a:pt x="16363" y="4877"/>
                    </a:cubicBezTo>
                    <a:close/>
                    <a:moveTo>
                      <a:pt x="16363" y="3483"/>
                    </a:moveTo>
                    <a:lnTo>
                      <a:pt x="2617" y="3483"/>
                    </a:lnTo>
                    <a:lnTo>
                      <a:pt x="2617" y="2787"/>
                    </a:lnTo>
                    <a:lnTo>
                      <a:pt x="16363" y="2787"/>
                    </a:lnTo>
                    <a:cubicBezTo>
                      <a:pt x="16363" y="2787"/>
                      <a:pt x="16363" y="3483"/>
                      <a:pt x="16363" y="3483"/>
                    </a:cubicBezTo>
                    <a:close/>
                    <a:moveTo>
                      <a:pt x="3600" y="1393"/>
                    </a:moveTo>
                    <a:lnTo>
                      <a:pt x="14400" y="1393"/>
                    </a:lnTo>
                    <a:lnTo>
                      <a:pt x="17018" y="1393"/>
                    </a:lnTo>
                    <a:cubicBezTo>
                      <a:pt x="17379" y="1393"/>
                      <a:pt x="17673" y="1705"/>
                      <a:pt x="17673" y="2090"/>
                    </a:cubicBezTo>
                    <a:lnTo>
                      <a:pt x="17673" y="3832"/>
                    </a:lnTo>
                    <a:lnTo>
                      <a:pt x="17673" y="4180"/>
                    </a:lnTo>
                    <a:lnTo>
                      <a:pt x="17673" y="6398"/>
                    </a:lnTo>
                    <a:cubicBezTo>
                      <a:pt x="17466" y="6321"/>
                      <a:pt x="17249" y="6270"/>
                      <a:pt x="17018" y="6270"/>
                    </a:cubicBezTo>
                    <a:lnTo>
                      <a:pt x="17018" y="5574"/>
                    </a:lnTo>
                    <a:lnTo>
                      <a:pt x="17018" y="4180"/>
                    </a:lnTo>
                    <a:lnTo>
                      <a:pt x="17018" y="2787"/>
                    </a:lnTo>
                    <a:cubicBezTo>
                      <a:pt x="17018" y="2401"/>
                      <a:pt x="16724" y="2090"/>
                      <a:pt x="16363" y="2090"/>
                    </a:cubicBezTo>
                    <a:lnTo>
                      <a:pt x="2617" y="2090"/>
                    </a:lnTo>
                    <a:cubicBezTo>
                      <a:pt x="2256" y="2090"/>
                      <a:pt x="1963" y="2401"/>
                      <a:pt x="1963" y="2787"/>
                    </a:cubicBezTo>
                    <a:lnTo>
                      <a:pt x="1963" y="4180"/>
                    </a:lnTo>
                    <a:lnTo>
                      <a:pt x="1963" y="5534"/>
                    </a:lnTo>
                    <a:cubicBezTo>
                      <a:pt x="1559" y="5094"/>
                      <a:pt x="1309" y="4495"/>
                      <a:pt x="1309" y="3832"/>
                    </a:cubicBezTo>
                    <a:cubicBezTo>
                      <a:pt x="1309" y="2485"/>
                      <a:pt x="2334" y="1393"/>
                      <a:pt x="3600" y="1393"/>
                    </a:cubicBezTo>
                    <a:moveTo>
                      <a:pt x="18983" y="8361"/>
                    </a:moveTo>
                    <a:lnTo>
                      <a:pt x="18982" y="8361"/>
                    </a:lnTo>
                    <a:lnTo>
                      <a:pt x="18982" y="4180"/>
                    </a:lnTo>
                    <a:lnTo>
                      <a:pt x="18982" y="3832"/>
                    </a:lnTo>
                    <a:lnTo>
                      <a:pt x="18982" y="2090"/>
                    </a:lnTo>
                    <a:cubicBezTo>
                      <a:pt x="18982" y="935"/>
                      <a:pt x="18102" y="0"/>
                      <a:pt x="17018" y="0"/>
                    </a:cubicBezTo>
                    <a:lnTo>
                      <a:pt x="14400" y="0"/>
                    </a:lnTo>
                    <a:lnTo>
                      <a:pt x="3600" y="0"/>
                    </a:lnTo>
                    <a:cubicBezTo>
                      <a:pt x="1614" y="0"/>
                      <a:pt x="0" y="1719"/>
                      <a:pt x="0" y="3832"/>
                    </a:cubicBezTo>
                    <a:lnTo>
                      <a:pt x="0" y="17767"/>
                    </a:lnTo>
                    <a:cubicBezTo>
                      <a:pt x="0" y="19880"/>
                      <a:pt x="1614" y="21600"/>
                      <a:pt x="3600" y="21600"/>
                    </a:cubicBezTo>
                    <a:lnTo>
                      <a:pt x="15382" y="21600"/>
                    </a:lnTo>
                    <a:cubicBezTo>
                      <a:pt x="17366" y="21600"/>
                      <a:pt x="18982" y="19880"/>
                      <a:pt x="18982" y="17767"/>
                    </a:cubicBezTo>
                    <a:lnTo>
                      <a:pt x="18982" y="16722"/>
                    </a:lnTo>
                    <a:lnTo>
                      <a:pt x="18983" y="16722"/>
                    </a:lnTo>
                    <a:cubicBezTo>
                      <a:pt x="21600" y="14631"/>
                      <a:pt x="21600" y="10452"/>
                      <a:pt x="18983" y="8361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 defTabSz="608965"/>
                <a:endParaRPr lang="en-US" sz="400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1156607" y="1485125"/>
            <a:ext cx="2214532" cy="1876335"/>
            <a:chOff x="1156607" y="1887715"/>
            <a:chExt cx="2214532" cy="1876335"/>
          </a:xfrm>
        </p:grpSpPr>
        <p:sp>
          <p:nvSpPr>
            <p:cNvPr id="11" name="Rectangle 2"/>
            <p:cNvSpPr/>
            <p:nvPr/>
          </p:nvSpPr>
          <p:spPr bwMode="auto">
            <a:xfrm>
              <a:off x="1156607" y="1887715"/>
              <a:ext cx="2214532" cy="1876335"/>
            </a:xfrm>
            <a:prstGeom prst="rect">
              <a:avLst/>
            </a:prstGeom>
            <a:solidFill>
              <a:schemeClr val="accent3"/>
            </a:solidFill>
            <a:ln w="12700" cmpd="sng">
              <a:noFill/>
              <a:miter lim="800000"/>
            </a:ln>
          </p:spPr>
          <p:txBody>
            <a:bodyPr anchor="ctr"/>
            <a:lstStyle/>
            <a:p>
              <a:pPr algn="ctr"/>
              <a:endParaRPr lang="en-US" altLang="zh-CN" sz="1100" dirty="0">
                <a:solidFill>
                  <a:schemeClr val="bg1"/>
                </a:solidFill>
                <a:latin typeface="+mn-ea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1734210" y="2295314"/>
              <a:ext cx="1059326" cy="1061135"/>
              <a:chOff x="7143757" y="2666996"/>
              <a:chExt cx="488067" cy="488901"/>
            </a:xfrm>
            <a:solidFill>
              <a:schemeClr val="bg1"/>
            </a:solidFill>
            <a:effectLst/>
          </p:grpSpPr>
          <p:sp>
            <p:nvSpPr>
              <p:cNvPr id="28" name="AutoShape 18"/>
              <p:cNvSpPr/>
              <p:nvPr/>
            </p:nvSpPr>
            <p:spPr bwMode="auto">
              <a:xfrm>
                <a:off x="7143757" y="2666996"/>
                <a:ext cx="488067" cy="48890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799"/>
                    </a:moveTo>
                    <a:cubicBezTo>
                      <a:pt x="20249" y="20048"/>
                      <a:pt x="20048" y="20249"/>
                      <a:pt x="19799" y="20249"/>
                    </a:cubicBezTo>
                    <a:lnTo>
                      <a:pt x="1800" y="20249"/>
                    </a:lnTo>
                    <a:cubicBezTo>
                      <a:pt x="1551" y="20249"/>
                      <a:pt x="1349" y="20048"/>
                      <a:pt x="1349" y="19799"/>
                    </a:cubicBezTo>
                    <a:lnTo>
                      <a:pt x="1349" y="3824"/>
                    </a:lnTo>
                    <a:cubicBezTo>
                      <a:pt x="1349" y="3576"/>
                      <a:pt x="1551" y="3375"/>
                      <a:pt x="1800" y="3375"/>
                    </a:cubicBezTo>
                    <a:lnTo>
                      <a:pt x="4724" y="3375"/>
                    </a:lnTo>
                    <a:lnTo>
                      <a:pt x="4724" y="4725"/>
                    </a:lnTo>
                    <a:cubicBezTo>
                      <a:pt x="4724" y="5098"/>
                      <a:pt x="5027" y="5400"/>
                      <a:pt x="5399" y="5400"/>
                    </a:cubicBezTo>
                    <a:cubicBezTo>
                      <a:pt x="5772" y="5400"/>
                      <a:pt x="6074" y="5098"/>
                      <a:pt x="6074" y="4725"/>
                    </a:cubicBezTo>
                    <a:lnTo>
                      <a:pt x="6074" y="3375"/>
                    </a:lnTo>
                    <a:lnTo>
                      <a:pt x="10124" y="3375"/>
                    </a:lnTo>
                    <a:lnTo>
                      <a:pt x="10124" y="4725"/>
                    </a:lnTo>
                    <a:cubicBezTo>
                      <a:pt x="10124" y="5098"/>
                      <a:pt x="10427" y="5400"/>
                      <a:pt x="10800" y="5400"/>
                    </a:cubicBezTo>
                    <a:cubicBezTo>
                      <a:pt x="11172" y="5400"/>
                      <a:pt x="11474" y="5098"/>
                      <a:pt x="11474" y="4725"/>
                    </a:cubicBezTo>
                    <a:lnTo>
                      <a:pt x="11474" y="3375"/>
                    </a:lnTo>
                    <a:lnTo>
                      <a:pt x="15524" y="3375"/>
                    </a:lnTo>
                    <a:lnTo>
                      <a:pt x="15524" y="4725"/>
                    </a:lnTo>
                    <a:cubicBezTo>
                      <a:pt x="15524" y="5098"/>
                      <a:pt x="15827" y="5400"/>
                      <a:pt x="16199" y="5400"/>
                    </a:cubicBezTo>
                    <a:cubicBezTo>
                      <a:pt x="16572" y="5400"/>
                      <a:pt x="16874" y="5098"/>
                      <a:pt x="16874" y="4725"/>
                    </a:cubicBezTo>
                    <a:lnTo>
                      <a:pt x="16874" y="3375"/>
                    </a:lnTo>
                    <a:lnTo>
                      <a:pt x="19799" y="3375"/>
                    </a:lnTo>
                    <a:cubicBezTo>
                      <a:pt x="20048" y="3375"/>
                      <a:pt x="20249" y="3576"/>
                      <a:pt x="20249" y="3824"/>
                    </a:cubicBezTo>
                    <a:cubicBezTo>
                      <a:pt x="20249" y="3824"/>
                      <a:pt x="20249" y="19799"/>
                      <a:pt x="20249" y="19799"/>
                    </a:cubicBezTo>
                    <a:close/>
                    <a:moveTo>
                      <a:pt x="19799" y="2025"/>
                    </a:moveTo>
                    <a:lnTo>
                      <a:pt x="16874" y="2025"/>
                    </a:lnTo>
                    <a:lnTo>
                      <a:pt x="16874" y="675"/>
                    </a:lnTo>
                    <a:cubicBezTo>
                      <a:pt x="16874" y="301"/>
                      <a:pt x="16572" y="0"/>
                      <a:pt x="16199" y="0"/>
                    </a:cubicBezTo>
                    <a:cubicBezTo>
                      <a:pt x="15827" y="0"/>
                      <a:pt x="15524" y="301"/>
                      <a:pt x="15524" y="675"/>
                    </a:cubicBezTo>
                    <a:lnTo>
                      <a:pt x="15524" y="2025"/>
                    </a:lnTo>
                    <a:lnTo>
                      <a:pt x="11474" y="2025"/>
                    </a:lnTo>
                    <a:lnTo>
                      <a:pt x="11474" y="675"/>
                    </a:lnTo>
                    <a:cubicBezTo>
                      <a:pt x="11474" y="301"/>
                      <a:pt x="11172" y="0"/>
                      <a:pt x="10800" y="0"/>
                    </a:cubicBezTo>
                    <a:cubicBezTo>
                      <a:pt x="10427" y="0"/>
                      <a:pt x="10124" y="301"/>
                      <a:pt x="10124" y="675"/>
                    </a:cubicBezTo>
                    <a:lnTo>
                      <a:pt x="10124" y="2025"/>
                    </a:lnTo>
                    <a:lnTo>
                      <a:pt x="6074" y="2025"/>
                    </a:lnTo>
                    <a:lnTo>
                      <a:pt x="6074" y="675"/>
                    </a:lnTo>
                    <a:cubicBezTo>
                      <a:pt x="6074" y="301"/>
                      <a:pt x="5772" y="0"/>
                      <a:pt x="5399" y="0"/>
                    </a:cubicBezTo>
                    <a:cubicBezTo>
                      <a:pt x="5027" y="0"/>
                      <a:pt x="4724" y="301"/>
                      <a:pt x="4724" y="675"/>
                    </a:cubicBezTo>
                    <a:lnTo>
                      <a:pt x="4724" y="2025"/>
                    </a:lnTo>
                    <a:lnTo>
                      <a:pt x="1800" y="2025"/>
                    </a:lnTo>
                    <a:cubicBezTo>
                      <a:pt x="805" y="2025"/>
                      <a:pt x="0" y="2830"/>
                      <a:pt x="0" y="3824"/>
                    </a:cubicBezTo>
                    <a:lnTo>
                      <a:pt x="0" y="19799"/>
                    </a:lnTo>
                    <a:cubicBezTo>
                      <a:pt x="0" y="20793"/>
                      <a:pt x="805" y="21599"/>
                      <a:pt x="1800" y="21599"/>
                    </a:cubicBezTo>
                    <a:lnTo>
                      <a:pt x="19799" y="21599"/>
                    </a:lnTo>
                    <a:cubicBezTo>
                      <a:pt x="20794" y="21599"/>
                      <a:pt x="21600" y="20793"/>
                      <a:pt x="21600" y="19799"/>
                    </a:cubicBezTo>
                    <a:lnTo>
                      <a:pt x="21600" y="3824"/>
                    </a:lnTo>
                    <a:cubicBezTo>
                      <a:pt x="21600" y="2830"/>
                      <a:pt x="20794" y="2025"/>
                      <a:pt x="19799" y="2025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 defTabSz="608965"/>
                <a:endParaRPr lang="en-US" sz="400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29" name="AutoShape 19"/>
              <p:cNvSpPr/>
              <p:nvPr/>
            </p:nvSpPr>
            <p:spPr bwMode="auto">
              <a:xfrm>
                <a:off x="7250548" y="2850544"/>
                <a:ext cx="60904" cy="4588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 defTabSz="608965"/>
                <a:endParaRPr lang="en-US" sz="400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30" name="AutoShape 20"/>
              <p:cNvSpPr/>
              <p:nvPr/>
            </p:nvSpPr>
            <p:spPr bwMode="auto">
              <a:xfrm>
                <a:off x="7250548" y="2926466"/>
                <a:ext cx="60904" cy="4588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 defTabSz="608965"/>
                <a:endParaRPr lang="en-US" sz="400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31" name="AutoShape 21"/>
              <p:cNvSpPr/>
              <p:nvPr/>
            </p:nvSpPr>
            <p:spPr bwMode="auto">
              <a:xfrm>
                <a:off x="7250548" y="3003222"/>
                <a:ext cx="60904" cy="4505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 defTabSz="608965"/>
                <a:endParaRPr lang="en-US" sz="400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32" name="AutoShape 22"/>
              <p:cNvSpPr/>
              <p:nvPr/>
            </p:nvSpPr>
            <p:spPr bwMode="auto">
              <a:xfrm>
                <a:off x="7357338" y="3003222"/>
                <a:ext cx="60904" cy="4505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 defTabSz="608965"/>
                <a:endParaRPr lang="en-US" sz="400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33" name="AutoShape 23"/>
              <p:cNvSpPr/>
              <p:nvPr/>
            </p:nvSpPr>
            <p:spPr bwMode="auto">
              <a:xfrm>
                <a:off x="7357338" y="2926466"/>
                <a:ext cx="60904" cy="4588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 defTabSz="608965"/>
                <a:endParaRPr lang="en-US" sz="400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34" name="AutoShape 24"/>
              <p:cNvSpPr/>
              <p:nvPr/>
            </p:nvSpPr>
            <p:spPr bwMode="auto">
              <a:xfrm>
                <a:off x="7357338" y="2850544"/>
                <a:ext cx="60904" cy="4588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 defTabSz="608965"/>
                <a:endParaRPr lang="en-US" sz="400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35" name="AutoShape 25"/>
              <p:cNvSpPr/>
              <p:nvPr/>
            </p:nvSpPr>
            <p:spPr bwMode="auto">
              <a:xfrm>
                <a:off x="7464131" y="3003222"/>
                <a:ext cx="60904" cy="4505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 defTabSz="608965"/>
                <a:endParaRPr lang="en-US" sz="400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36" name="AutoShape 26"/>
              <p:cNvSpPr/>
              <p:nvPr/>
            </p:nvSpPr>
            <p:spPr bwMode="auto">
              <a:xfrm>
                <a:off x="7464131" y="2926466"/>
                <a:ext cx="60904" cy="4588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 defTabSz="608965"/>
                <a:endParaRPr lang="en-US" sz="400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37" name="AutoShape 27"/>
              <p:cNvSpPr/>
              <p:nvPr/>
            </p:nvSpPr>
            <p:spPr bwMode="auto">
              <a:xfrm>
                <a:off x="7464131" y="2850544"/>
                <a:ext cx="60904" cy="4588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 defTabSz="608965"/>
                <a:endParaRPr lang="en-US" sz="400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</p:grpSp>
      </p:grpSp>
      <p:sp>
        <p:nvSpPr>
          <p:cNvPr id="14" name="等腰三角形 13"/>
          <p:cNvSpPr/>
          <p:nvPr/>
        </p:nvSpPr>
        <p:spPr>
          <a:xfrm rot="16200000" flipH="1">
            <a:off x="646619" y="150933"/>
            <a:ext cx="276581" cy="238432"/>
          </a:xfrm>
          <a:prstGeom prst="triangle">
            <a:avLst/>
          </a:prstGeom>
          <a:noFill/>
          <a:ln>
            <a:solidFill>
              <a:srgbClr val="F8A7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291858" y="149541"/>
            <a:ext cx="612267" cy="710230"/>
            <a:chOff x="1422015" y="190637"/>
            <a:chExt cx="3953692" cy="4586281"/>
          </a:xfrm>
        </p:grpSpPr>
        <p:sp>
          <p:nvSpPr>
            <p:cNvPr id="5" name="等腰三角形 4"/>
            <p:cNvSpPr/>
            <p:nvPr/>
          </p:nvSpPr>
          <p:spPr>
            <a:xfrm rot="5400000">
              <a:off x="1105721" y="506932"/>
              <a:ext cx="4586281" cy="3953691"/>
            </a:xfrm>
            <a:prstGeom prst="triangle">
              <a:avLst/>
            </a:prstGeom>
            <a:solidFill>
              <a:srgbClr val="F8A7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16200000" flipH="1">
              <a:off x="1264366" y="1498477"/>
              <a:ext cx="2285901" cy="1970604"/>
            </a:xfrm>
            <a:prstGeom prst="triangle">
              <a:avLst/>
            </a:prstGeom>
            <a:solidFill>
              <a:srgbClr val="F67F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TextBox 76"/>
          <p:cNvSpPr txBox="1"/>
          <p:nvPr/>
        </p:nvSpPr>
        <p:spPr>
          <a:xfrm>
            <a:off x="1070016" y="317975"/>
            <a:ext cx="2621280" cy="4832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400" b="1" dirty="0" smtClean="0">
                <a:solidFill>
                  <a:srgbClr val="F67F1B"/>
                </a:solidFill>
                <a:latin typeface="微软雅黑" panose="020B0503020204020204" charset="-122"/>
                <a:ea typeface="微软雅黑" panose="020B0503020204020204" charset="-122"/>
              </a:rPr>
              <a:t>单击此处</a:t>
            </a:r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添加名称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1070016" y="676991"/>
            <a:ext cx="3195994" cy="281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Choose to fly impression template</a:t>
            </a:r>
            <a:endParaRPr lang="en-US" altLang="zh-CN" sz="105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等腰三角形 2"/>
          <p:cNvSpPr/>
          <p:nvPr/>
        </p:nvSpPr>
        <p:spPr>
          <a:xfrm rot="16200000" flipH="1">
            <a:off x="-452339" y="198522"/>
            <a:ext cx="710232" cy="612270"/>
          </a:xfrm>
          <a:prstGeom prst="triangle">
            <a:avLst/>
          </a:prstGeom>
          <a:noFill/>
          <a:ln>
            <a:solidFill>
              <a:srgbClr val="F8A7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等腰三角形 13"/>
          <p:cNvSpPr/>
          <p:nvPr/>
        </p:nvSpPr>
        <p:spPr>
          <a:xfrm rot="16200000" flipH="1">
            <a:off x="646619" y="150933"/>
            <a:ext cx="276581" cy="238432"/>
          </a:xfrm>
          <a:prstGeom prst="triangle">
            <a:avLst/>
          </a:prstGeom>
          <a:noFill/>
          <a:ln>
            <a:solidFill>
              <a:srgbClr val="F8A7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291858" y="149541"/>
            <a:ext cx="612267" cy="710230"/>
            <a:chOff x="1422015" y="190637"/>
            <a:chExt cx="3953692" cy="4586281"/>
          </a:xfrm>
        </p:grpSpPr>
        <p:sp>
          <p:nvSpPr>
            <p:cNvPr id="5" name="等腰三角形 4"/>
            <p:cNvSpPr/>
            <p:nvPr/>
          </p:nvSpPr>
          <p:spPr>
            <a:xfrm rot="5400000">
              <a:off x="1105721" y="506932"/>
              <a:ext cx="4586281" cy="3953691"/>
            </a:xfrm>
            <a:prstGeom prst="triangle">
              <a:avLst/>
            </a:prstGeom>
            <a:solidFill>
              <a:srgbClr val="F8A7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16200000" flipH="1">
              <a:off x="1264366" y="1498477"/>
              <a:ext cx="2285901" cy="1970604"/>
            </a:xfrm>
            <a:prstGeom prst="triangle">
              <a:avLst/>
            </a:prstGeom>
            <a:solidFill>
              <a:srgbClr val="F67F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TextBox 76"/>
          <p:cNvSpPr txBox="1"/>
          <p:nvPr/>
        </p:nvSpPr>
        <p:spPr>
          <a:xfrm>
            <a:off x="1070016" y="317975"/>
            <a:ext cx="2621280" cy="4832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400" b="1" dirty="0" smtClean="0">
                <a:solidFill>
                  <a:srgbClr val="F67F1B"/>
                </a:solidFill>
                <a:latin typeface="微软雅黑" panose="020B0503020204020204" charset="-122"/>
                <a:ea typeface="微软雅黑" panose="020B0503020204020204" charset="-122"/>
              </a:rPr>
              <a:t>单击此处</a:t>
            </a:r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添加名称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1070016" y="676991"/>
            <a:ext cx="3195994" cy="281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Choose to fly impression template</a:t>
            </a:r>
            <a:endParaRPr lang="en-US" altLang="zh-CN" sz="105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等腰三角形 2"/>
          <p:cNvSpPr/>
          <p:nvPr/>
        </p:nvSpPr>
        <p:spPr>
          <a:xfrm rot="16200000" flipH="1">
            <a:off x="-452339" y="198522"/>
            <a:ext cx="710232" cy="612270"/>
          </a:xfrm>
          <a:prstGeom prst="triangle">
            <a:avLst/>
          </a:prstGeom>
          <a:noFill/>
          <a:ln>
            <a:solidFill>
              <a:srgbClr val="F8A7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1098196" y="1523556"/>
            <a:ext cx="4459301" cy="3960703"/>
            <a:chOff x="1098196" y="1786446"/>
            <a:chExt cx="4459301" cy="3960703"/>
          </a:xfrm>
        </p:grpSpPr>
        <p:sp>
          <p:nvSpPr>
            <p:cNvPr id="15" name="TextBox 76"/>
            <p:cNvSpPr txBox="1"/>
            <p:nvPr/>
          </p:nvSpPr>
          <p:spPr>
            <a:xfrm>
              <a:off x="1098196" y="1786446"/>
              <a:ext cx="2700020" cy="3524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altLang="zh-CN" sz="1600" dirty="0" smtClean="0">
                  <a:solidFill>
                    <a:srgbClr val="F8A724"/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单击此处添加名称</a:t>
              </a: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1098196" y="2041837"/>
              <a:ext cx="4459301" cy="6248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您的内容打在这里，或者通过复制您的文本后，在此框中选择粘贴，并选择只保留文字。在此录入上述图表的综合描述说明，在此录入上述图表的综合描述说明，在此录入上述图表的综合描述说明，在此录入上述图表的综合描述说明</a:t>
              </a:r>
            </a:p>
          </p:txBody>
        </p:sp>
        <p:sp>
          <p:nvSpPr>
            <p:cNvPr id="39" name="TextBox 76"/>
            <p:cNvSpPr txBox="1"/>
            <p:nvPr/>
          </p:nvSpPr>
          <p:spPr>
            <a:xfrm>
              <a:off x="1098196" y="2789111"/>
              <a:ext cx="2973705" cy="3524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altLang="zh-CN" sz="1600" dirty="0" smtClean="0">
                  <a:solidFill>
                    <a:srgbClr val="FA921F"/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单击此处添加名称</a:t>
              </a: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1098196" y="3044613"/>
              <a:ext cx="4459301" cy="6248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您的内容打在这里，或者通过复制您的文本后，在此框中选择粘贴，并选择只保留文字。在此录入上述图表的综合描述说明，在此录入上述图表的综合描述说明，在此录入上述图表的综合描述说明，在此录入上述图表的综合描述说明</a:t>
              </a:r>
            </a:p>
          </p:txBody>
        </p:sp>
        <p:sp>
          <p:nvSpPr>
            <p:cNvPr id="41" name="TextBox 76"/>
            <p:cNvSpPr txBox="1"/>
            <p:nvPr/>
          </p:nvSpPr>
          <p:spPr>
            <a:xfrm>
              <a:off x="1098196" y="3878136"/>
              <a:ext cx="2973705" cy="3524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altLang="zh-CN" sz="1600" dirty="0" smtClean="0">
                  <a:solidFill>
                    <a:srgbClr val="F67F1B"/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单击此处添加名称</a:t>
              </a: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1098196" y="4119533"/>
              <a:ext cx="4459301" cy="6248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您的内容打在这里，或者通过复制您的文本后，在此框中选择粘贴，并选择只保留文字。在此录入上述图表的综合描述说明，在此录入上述图表的综合描述说明，在此录入上述图表的综合描述说明，在此录入上述图表的综合描述说明</a:t>
              </a:r>
            </a:p>
          </p:txBody>
        </p:sp>
        <p:sp>
          <p:nvSpPr>
            <p:cNvPr id="43" name="TextBox 76"/>
            <p:cNvSpPr txBox="1"/>
            <p:nvPr/>
          </p:nvSpPr>
          <p:spPr>
            <a:xfrm>
              <a:off x="1098196" y="4880801"/>
              <a:ext cx="2973705" cy="3524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单击此处添加名称</a:t>
              </a: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098196" y="5122309"/>
              <a:ext cx="4459301" cy="6248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您的内容打在这里，或者通过复制您的文本后，在此框中选择粘贴，并选择只保留文字。在此录入上述图表的综合描述说明，在此录入上述图表的综合描述说明，在此录入上述图表的综合描述说明，在此录入上述图表的综合描述说明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9788566" y="1708553"/>
            <a:ext cx="1305237" cy="4222282"/>
            <a:chOff x="10128201" y="2012386"/>
            <a:chExt cx="1305237" cy="4222282"/>
          </a:xfrm>
        </p:grpSpPr>
        <p:sp>
          <p:nvSpPr>
            <p:cNvPr id="20" name="Text Box 7"/>
            <p:cNvSpPr txBox="1">
              <a:spLocks noChangeArrowheads="1"/>
            </p:cNvSpPr>
            <p:nvPr/>
          </p:nvSpPr>
          <p:spPr bwMode="auto">
            <a:xfrm>
              <a:off x="10526262" y="5911502"/>
              <a:ext cx="509114" cy="32316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pc="-15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Open Sans Light" panose="020B0306030504020204" charset="0"/>
                </a:rPr>
                <a:t>78%</a:t>
              </a:r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10128201" y="2012386"/>
              <a:ext cx="1305237" cy="3637786"/>
            </a:xfrm>
            <a:custGeom>
              <a:avLst/>
              <a:gdLst>
                <a:gd name="connsiteX0" fmla="*/ 642758 w 1305237"/>
                <a:gd name="connsiteY0" fmla="*/ 0 h 3637786"/>
                <a:gd name="connsiteX1" fmla="*/ 1290343 w 1305237"/>
                <a:gd name="connsiteY1" fmla="*/ 3598146 h 3637786"/>
                <a:gd name="connsiteX2" fmla="*/ 1305237 w 1305237"/>
                <a:gd name="connsiteY2" fmla="*/ 3637786 h 3637786"/>
                <a:gd name="connsiteX3" fmla="*/ 0 w 1305237"/>
                <a:gd name="connsiteY3" fmla="*/ 3637786 h 3637786"/>
                <a:gd name="connsiteX4" fmla="*/ 14467 w 1305237"/>
                <a:gd name="connsiteY4" fmla="*/ 3597269 h 3637786"/>
                <a:gd name="connsiteX5" fmla="*/ 642758 w 1305237"/>
                <a:gd name="connsiteY5" fmla="*/ 0 h 3637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05237" h="3637786">
                  <a:moveTo>
                    <a:pt x="642758" y="0"/>
                  </a:moveTo>
                  <a:cubicBezTo>
                    <a:pt x="1023428" y="66956"/>
                    <a:pt x="1024343" y="2799856"/>
                    <a:pt x="1290343" y="3598146"/>
                  </a:cubicBezTo>
                  <a:lnTo>
                    <a:pt x="1305237" y="3637786"/>
                  </a:lnTo>
                  <a:lnTo>
                    <a:pt x="0" y="3637786"/>
                  </a:lnTo>
                  <a:lnTo>
                    <a:pt x="14467" y="3597269"/>
                  </a:lnTo>
                  <a:cubicBezTo>
                    <a:pt x="293100" y="2724037"/>
                    <a:pt x="224672" y="110281"/>
                    <a:pt x="642758" y="0"/>
                  </a:cubicBezTo>
                  <a:close/>
                </a:path>
              </a:pathLst>
            </a:custGeom>
            <a:solidFill>
              <a:schemeClr val="accent1">
                <a:alpha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691259" y="2497489"/>
            <a:ext cx="1283807" cy="3433346"/>
            <a:chOff x="8745240" y="2801322"/>
            <a:chExt cx="1283807" cy="3433346"/>
          </a:xfrm>
        </p:grpSpPr>
        <p:sp>
          <p:nvSpPr>
            <p:cNvPr id="45" name="Text Box 7"/>
            <p:cNvSpPr txBox="1">
              <a:spLocks noChangeArrowheads="1"/>
            </p:cNvSpPr>
            <p:nvPr/>
          </p:nvSpPr>
          <p:spPr bwMode="auto">
            <a:xfrm>
              <a:off x="9132586" y="5911502"/>
              <a:ext cx="509114" cy="32316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pc="-15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Open Sans Light" panose="020B0306030504020204" charset="0"/>
                </a:rPr>
                <a:t>70%</a:t>
              </a:r>
            </a:p>
          </p:txBody>
        </p:sp>
        <p:sp>
          <p:nvSpPr>
            <p:cNvPr id="46" name="任意多边形 45"/>
            <p:cNvSpPr/>
            <p:nvPr/>
          </p:nvSpPr>
          <p:spPr>
            <a:xfrm>
              <a:off x="8745240" y="2801322"/>
              <a:ext cx="1283807" cy="2848851"/>
            </a:xfrm>
            <a:custGeom>
              <a:avLst/>
              <a:gdLst>
                <a:gd name="connsiteX0" fmla="*/ 632316 w 1283807"/>
                <a:gd name="connsiteY0" fmla="*/ 0 h 2848851"/>
                <a:gd name="connsiteX1" fmla="*/ 1279901 w 1283807"/>
                <a:gd name="connsiteY1" fmla="*/ 2840644 h 2848851"/>
                <a:gd name="connsiteX2" fmla="*/ 1283807 w 1283807"/>
                <a:gd name="connsiteY2" fmla="*/ 2848851 h 2848851"/>
                <a:gd name="connsiteX3" fmla="*/ 0 w 1283807"/>
                <a:gd name="connsiteY3" fmla="*/ 2848851 h 2848851"/>
                <a:gd name="connsiteX4" fmla="*/ 4025 w 1283807"/>
                <a:gd name="connsiteY4" fmla="*/ 2839951 h 2848851"/>
                <a:gd name="connsiteX5" fmla="*/ 632316 w 1283807"/>
                <a:gd name="connsiteY5" fmla="*/ 0 h 2848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83807" h="2848851">
                  <a:moveTo>
                    <a:pt x="632316" y="0"/>
                  </a:moveTo>
                  <a:cubicBezTo>
                    <a:pt x="1012986" y="52860"/>
                    <a:pt x="1013901" y="2210414"/>
                    <a:pt x="1279901" y="2840644"/>
                  </a:cubicBezTo>
                  <a:lnTo>
                    <a:pt x="1283807" y="2848851"/>
                  </a:lnTo>
                  <a:lnTo>
                    <a:pt x="0" y="2848851"/>
                  </a:lnTo>
                  <a:lnTo>
                    <a:pt x="4025" y="2839951"/>
                  </a:lnTo>
                  <a:cubicBezTo>
                    <a:pt x="282658" y="2150557"/>
                    <a:pt x="214230" y="87064"/>
                    <a:pt x="632316" y="0"/>
                  </a:cubicBezTo>
                  <a:close/>
                </a:path>
              </a:pathLst>
            </a:custGeom>
            <a:solidFill>
              <a:schemeClr val="accent2">
                <a:alpha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7568506" y="1511319"/>
            <a:ext cx="1309254" cy="4419516"/>
            <a:chOff x="7336833" y="1815152"/>
            <a:chExt cx="1309254" cy="4419516"/>
          </a:xfrm>
        </p:grpSpPr>
        <p:sp>
          <p:nvSpPr>
            <p:cNvPr id="48" name="Text Box 7"/>
            <p:cNvSpPr txBox="1">
              <a:spLocks noChangeArrowheads="1"/>
            </p:cNvSpPr>
            <p:nvPr/>
          </p:nvSpPr>
          <p:spPr bwMode="auto">
            <a:xfrm>
              <a:off x="7736903" y="5911502"/>
              <a:ext cx="509114" cy="32316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Open Sans Light" panose="020B0306030504020204" charset="0"/>
                </a:rPr>
                <a:t>85%</a:t>
              </a:r>
            </a:p>
          </p:txBody>
        </p:sp>
        <p:sp>
          <p:nvSpPr>
            <p:cNvPr id="49" name="任意多边形 48"/>
            <p:cNvSpPr/>
            <p:nvPr/>
          </p:nvSpPr>
          <p:spPr>
            <a:xfrm>
              <a:off x="7336833" y="1815152"/>
              <a:ext cx="1309254" cy="3835020"/>
            </a:xfrm>
            <a:custGeom>
              <a:avLst/>
              <a:gdLst>
                <a:gd name="connsiteX0" fmla="*/ 644716 w 1309254"/>
                <a:gd name="connsiteY0" fmla="*/ 0 h 3835020"/>
                <a:gd name="connsiteX1" fmla="*/ 1292300 w 1309254"/>
                <a:gd name="connsiteY1" fmla="*/ 3787522 h 3835020"/>
                <a:gd name="connsiteX2" fmla="*/ 1309254 w 1309254"/>
                <a:gd name="connsiteY2" fmla="*/ 3835020 h 3835020"/>
                <a:gd name="connsiteX3" fmla="*/ 0 w 1309254"/>
                <a:gd name="connsiteY3" fmla="*/ 3835020 h 3835020"/>
                <a:gd name="connsiteX4" fmla="*/ 16424 w 1309254"/>
                <a:gd name="connsiteY4" fmla="*/ 3786599 h 3835020"/>
                <a:gd name="connsiteX5" fmla="*/ 644716 w 1309254"/>
                <a:gd name="connsiteY5" fmla="*/ 0 h 3835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09254" h="3835020">
                  <a:moveTo>
                    <a:pt x="644716" y="0"/>
                  </a:moveTo>
                  <a:cubicBezTo>
                    <a:pt x="1025385" y="70480"/>
                    <a:pt x="1026300" y="2947216"/>
                    <a:pt x="1292300" y="3787522"/>
                  </a:cubicBezTo>
                  <a:lnTo>
                    <a:pt x="1309254" y="3835020"/>
                  </a:lnTo>
                  <a:lnTo>
                    <a:pt x="0" y="3835020"/>
                  </a:lnTo>
                  <a:lnTo>
                    <a:pt x="16424" y="3786599"/>
                  </a:lnTo>
                  <a:cubicBezTo>
                    <a:pt x="295057" y="2867408"/>
                    <a:pt x="226631" y="116085"/>
                    <a:pt x="644716" y="0"/>
                  </a:cubicBezTo>
                  <a:close/>
                </a:path>
              </a:pathLst>
            </a:custGeom>
            <a:solidFill>
              <a:schemeClr val="accent3">
                <a:alpha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6510322" y="3483665"/>
            <a:ext cx="1244685" cy="2447170"/>
            <a:chOff x="5939787" y="3787498"/>
            <a:chExt cx="1244685" cy="2447170"/>
          </a:xfrm>
        </p:grpSpPr>
        <p:sp>
          <p:nvSpPr>
            <p:cNvPr id="51" name="Text Box 7"/>
            <p:cNvSpPr txBox="1">
              <a:spLocks noChangeArrowheads="1"/>
            </p:cNvSpPr>
            <p:nvPr/>
          </p:nvSpPr>
          <p:spPr bwMode="auto">
            <a:xfrm>
              <a:off x="6307572" y="5911502"/>
              <a:ext cx="509114" cy="32316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Open Sans Light" panose="020B0306030504020204" charset="0"/>
                </a:rPr>
                <a:t>45%</a:t>
              </a:r>
            </a:p>
          </p:txBody>
        </p:sp>
        <p:sp>
          <p:nvSpPr>
            <p:cNvPr id="52" name="任意多边形 51"/>
            <p:cNvSpPr/>
            <p:nvPr/>
          </p:nvSpPr>
          <p:spPr>
            <a:xfrm>
              <a:off x="5939787" y="3787498"/>
              <a:ext cx="1244685" cy="1862675"/>
            </a:xfrm>
            <a:custGeom>
              <a:avLst/>
              <a:gdLst>
                <a:gd name="connsiteX0" fmla="*/ 613096 w 1244685"/>
                <a:gd name="connsiteY0" fmla="*/ 0 h 1862675"/>
                <a:gd name="connsiteX1" fmla="*/ 1210823 w 1244685"/>
                <a:gd name="connsiteY1" fmla="*/ 1796870 h 1862675"/>
                <a:gd name="connsiteX2" fmla="*/ 1244685 w 1244685"/>
                <a:gd name="connsiteY2" fmla="*/ 1862675 h 1862675"/>
                <a:gd name="connsiteX3" fmla="*/ 0 w 1244685"/>
                <a:gd name="connsiteY3" fmla="*/ 1862675 h 1862675"/>
                <a:gd name="connsiteX4" fmla="*/ 36150 w 1244685"/>
                <a:gd name="connsiteY4" fmla="*/ 1789826 h 1862675"/>
                <a:gd name="connsiteX5" fmla="*/ 613096 w 1244685"/>
                <a:gd name="connsiteY5" fmla="*/ 0 h 1862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44685" h="1862675">
                  <a:moveTo>
                    <a:pt x="613096" y="0"/>
                  </a:moveTo>
                  <a:cubicBezTo>
                    <a:pt x="968387" y="32891"/>
                    <a:pt x="992870" y="1288060"/>
                    <a:pt x="1210823" y="1796870"/>
                  </a:cubicBezTo>
                  <a:lnTo>
                    <a:pt x="1244685" y="1862675"/>
                  </a:lnTo>
                  <a:lnTo>
                    <a:pt x="0" y="1862675"/>
                  </a:lnTo>
                  <a:lnTo>
                    <a:pt x="36150" y="1789826"/>
                  </a:lnTo>
                  <a:cubicBezTo>
                    <a:pt x="256476" y="1256137"/>
                    <a:pt x="222883" y="54173"/>
                    <a:pt x="613096" y="0"/>
                  </a:cubicBezTo>
                  <a:close/>
                </a:path>
              </a:pathLst>
            </a:custGeom>
            <a:solidFill>
              <a:schemeClr val="accent4">
                <a:alpha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8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4605" y="374015"/>
            <a:ext cx="9023985" cy="5815965"/>
          </a:xfrm>
          <a:prstGeom prst="rect">
            <a:avLst/>
          </a:prstGeom>
        </p:spPr>
      </p:pic>
      <p:pic>
        <p:nvPicPr>
          <p:cNvPr id="5" name="图片 4" descr="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31425" y="347980"/>
            <a:ext cx="1855470" cy="16383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092893" y="878840"/>
            <a:ext cx="4938395" cy="27470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500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charset="0"/>
                <a:ea typeface="微软雅黑" panose="020B0503020204020204" charset="-122"/>
              </a:rPr>
              <a:t>THANKS!</a:t>
            </a:r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4111613" y="3154578"/>
            <a:ext cx="4900955" cy="7694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4400" b="1" dirty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感谢聆听 请多指点</a:t>
            </a:r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19641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直角三角形 10"/>
          <p:cNvSpPr/>
          <p:nvPr/>
        </p:nvSpPr>
        <p:spPr>
          <a:xfrm rot="8100000">
            <a:off x="1217075" y="3919718"/>
            <a:ext cx="5876563" cy="5876563"/>
          </a:xfrm>
          <a:prstGeom prst="rtTriangle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直角三角形 6"/>
          <p:cNvSpPr/>
          <p:nvPr/>
        </p:nvSpPr>
        <p:spPr>
          <a:xfrm rot="13500000" flipV="1">
            <a:off x="2627144" y="-4032627"/>
            <a:ext cx="6937712" cy="6937712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直角三角形 2"/>
          <p:cNvSpPr/>
          <p:nvPr/>
        </p:nvSpPr>
        <p:spPr>
          <a:xfrm rot="8100000">
            <a:off x="6210755" y="3288880"/>
            <a:ext cx="4563208" cy="4563208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PA_文本框 9"/>
          <p:cNvSpPr txBox="1"/>
          <p:nvPr>
            <p:custDataLst>
              <p:tags r:id="rId1"/>
            </p:custDataLst>
          </p:nvPr>
        </p:nvSpPr>
        <p:spPr>
          <a:xfrm>
            <a:off x="7422075" y="3802540"/>
            <a:ext cx="2140568" cy="1168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01</a:t>
            </a:r>
          </a:p>
        </p:txBody>
      </p:sp>
      <p:sp>
        <p:nvSpPr>
          <p:cNvPr id="9" name="TextBox 76"/>
          <p:cNvSpPr txBox="1"/>
          <p:nvPr/>
        </p:nvSpPr>
        <p:spPr>
          <a:xfrm>
            <a:off x="4427493" y="451957"/>
            <a:ext cx="320433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PART ONE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920905" y="1249214"/>
            <a:ext cx="3967565" cy="548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kumimoji="1" lang="zh-CN" alt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Yuanti SC" charset="-122"/>
              </a:rPr>
              <a:t>单击此处添加名称</a:t>
            </a: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5125438" y="1818906"/>
            <a:ext cx="2635631" cy="365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Yuanti SC" charset="-122"/>
                <a:sym typeface="Arial" panose="020B0604020202020204" pitchFamily="34" charset="0"/>
              </a:rPr>
              <a:t>您的内容打在这里，或者通过复制您的文本后，在此框中选择粘贴。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7" grpId="0" bldLvl="0" animBg="1"/>
      <p:bldP spid="3" grpId="0" bldLvl="0" animBg="1"/>
      <p:bldP spid="8" grpId="0"/>
      <p:bldP spid="9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等腰三角形 13"/>
          <p:cNvSpPr/>
          <p:nvPr/>
        </p:nvSpPr>
        <p:spPr>
          <a:xfrm rot="16200000" flipH="1">
            <a:off x="646619" y="150933"/>
            <a:ext cx="276581" cy="238432"/>
          </a:xfrm>
          <a:prstGeom prst="triangle">
            <a:avLst/>
          </a:prstGeom>
          <a:noFill/>
          <a:ln>
            <a:solidFill>
              <a:srgbClr val="F8A7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291858" y="149541"/>
            <a:ext cx="612267" cy="710230"/>
            <a:chOff x="1422015" y="190637"/>
            <a:chExt cx="3953692" cy="4586281"/>
          </a:xfrm>
        </p:grpSpPr>
        <p:sp>
          <p:nvSpPr>
            <p:cNvPr id="5" name="等腰三角形 4"/>
            <p:cNvSpPr/>
            <p:nvPr/>
          </p:nvSpPr>
          <p:spPr>
            <a:xfrm rot="5400000">
              <a:off x="1105721" y="506932"/>
              <a:ext cx="4586281" cy="3953691"/>
            </a:xfrm>
            <a:prstGeom prst="triangle">
              <a:avLst/>
            </a:prstGeom>
            <a:solidFill>
              <a:srgbClr val="F8A7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16200000" flipH="1">
              <a:off x="1264366" y="1498477"/>
              <a:ext cx="2285901" cy="1970604"/>
            </a:xfrm>
            <a:prstGeom prst="triangle">
              <a:avLst/>
            </a:prstGeom>
            <a:solidFill>
              <a:srgbClr val="F67F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TextBox 76"/>
          <p:cNvSpPr txBox="1"/>
          <p:nvPr/>
        </p:nvSpPr>
        <p:spPr>
          <a:xfrm>
            <a:off x="1070016" y="317975"/>
            <a:ext cx="2621280" cy="4832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400" b="1" dirty="0" smtClean="0">
                <a:solidFill>
                  <a:srgbClr val="F67F1B"/>
                </a:solidFill>
                <a:latin typeface="微软雅黑" panose="020B0503020204020204" charset="-122"/>
                <a:ea typeface="微软雅黑" panose="020B0503020204020204" charset="-122"/>
              </a:rPr>
              <a:t>单击此处</a:t>
            </a:r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添加名称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1070016" y="676991"/>
            <a:ext cx="3195994" cy="281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Choose to fly impression template</a:t>
            </a:r>
            <a:endParaRPr lang="en-US" altLang="zh-CN" sz="105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等腰三角形 2"/>
          <p:cNvSpPr/>
          <p:nvPr/>
        </p:nvSpPr>
        <p:spPr>
          <a:xfrm rot="16200000" flipH="1">
            <a:off x="-452339" y="198522"/>
            <a:ext cx="710232" cy="612270"/>
          </a:xfrm>
          <a:prstGeom prst="triangle">
            <a:avLst/>
          </a:prstGeom>
          <a:noFill/>
          <a:ln>
            <a:solidFill>
              <a:srgbClr val="F8A7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1516180" y="3376554"/>
            <a:ext cx="4648538" cy="1010371"/>
            <a:chOff x="1516180" y="3664844"/>
            <a:chExt cx="4648538" cy="1010371"/>
          </a:xfrm>
        </p:grpSpPr>
        <p:sp>
          <p:nvSpPr>
            <p:cNvPr id="12" name="矩形 11"/>
            <p:cNvSpPr/>
            <p:nvPr/>
          </p:nvSpPr>
          <p:spPr>
            <a:xfrm rot="2700000">
              <a:off x="5154347" y="3664844"/>
              <a:ext cx="1010371" cy="1010371"/>
            </a:xfrm>
            <a:prstGeom prst="rect">
              <a:avLst/>
            </a:prstGeom>
            <a:solidFill>
              <a:schemeClr val="accent2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5414508" y="3902153"/>
              <a:ext cx="490049" cy="535753"/>
              <a:chOff x="930276" y="5935664"/>
              <a:chExt cx="306388" cy="334963"/>
            </a:xfrm>
            <a:solidFill>
              <a:schemeClr val="bg1"/>
            </a:solidFill>
            <a:effectLst/>
          </p:grpSpPr>
          <p:sp>
            <p:nvSpPr>
              <p:cNvPr id="7" name="Freeform 665"/>
              <p:cNvSpPr/>
              <p:nvPr/>
            </p:nvSpPr>
            <p:spPr bwMode="auto">
              <a:xfrm>
                <a:off x="930276" y="5935664"/>
                <a:ext cx="306388" cy="236538"/>
              </a:xfrm>
              <a:custGeom>
                <a:avLst/>
                <a:gdLst>
                  <a:gd name="T0" fmla="*/ 179 w 193"/>
                  <a:gd name="T1" fmla="*/ 54 h 149"/>
                  <a:gd name="T2" fmla="*/ 193 w 193"/>
                  <a:gd name="T3" fmla="*/ 0 h 149"/>
                  <a:gd name="T4" fmla="*/ 138 w 193"/>
                  <a:gd name="T5" fmla="*/ 13 h 149"/>
                  <a:gd name="T6" fmla="*/ 152 w 193"/>
                  <a:gd name="T7" fmla="*/ 27 h 149"/>
                  <a:gd name="T8" fmla="*/ 99 w 193"/>
                  <a:gd name="T9" fmla="*/ 79 h 149"/>
                  <a:gd name="T10" fmla="*/ 77 w 193"/>
                  <a:gd name="T11" fmla="*/ 57 h 149"/>
                  <a:gd name="T12" fmla="*/ 0 w 193"/>
                  <a:gd name="T13" fmla="*/ 134 h 149"/>
                  <a:gd name="T14" fmla="*/ 15 w 193"/>
                  <a:gd name="T15" fmla="*/ 149 h 149"/>
                  <a:gd name="T16" fmla="*/ 15 w 193"/>
                  <a:gd name="T17" fmla="*/ 149 h 149"/>
                  <a:gd name="T18" fmla="*/ 77 w 193"/>
                  <a:gd name="T19" fmla="*/ 87 h 149"/>
                  <a:gd name="T20" fmla="*/ 99 w 193"/>
                  <a:gd name="T21" fmla="*/ 108 h 149"/>
                  <a:gd name="T22" fmla="*/ 167 w 193"/>
                  <a:gd name="T23" fmla="*/ 41 h 149"/>
                  <a:gd name="T24" fmla="*/ 179 w 193"/>
                  <a:gd name="T25" fmla="*/ 54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3" h="149">
                    <a:moveTo>
                      <a:pt x="179" y="54"/>
                    </a:moveTo>
                    <a:lnTo>
                      <a:pt x="193" y="0"/>
                    </a:lnTo>
                    <a:lnTo>
                      <a:pt x="138" y="13"/>
                    </a:lnTo>
                    <a:lnTo>
                      <a:pt x="152" y="27"/>
                    </a:lnTo>
                    <a:lnTo>
                      <a:pt x="99" y="79"/>
                    </a:lnTo>
                    <a:lnTo>
                      <a:pt x="77" y="57"/>
                    </a:lnTo>
                    <a:lnTo>
                      <a:pt x="0" y="134"/>
                    </a:lnTo>
                    <a:lnTo>
                      <a:pt x="15" y="149"/>
                    </a:lnTo>
                    <a:lnTo>
                      <a:pt x="15" y="149"/>
                    </a:lnTo>
                    <a:lnTo>
                      <a:pt x="77" y="87"/>
                    </a:lnTo>
                    <a:lnTo>
                      <a:pt x="99" y="108"/>
                    </a:lnTo>
                    <a:lnTo>
                      <a:pt x="167" y="41"/>
                    </a:lnTo>
                    <a:lnTo>
                      <a:pt x="179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22" name="Rectangle 666"/>
              <p:cNvSpPr>
                <a:spLocks noChangeArrowheads="1"/>
              </p:cNvSpPr>
              <p:nvPr/>
            </p:nvSpPr>
            <p:spPr bwMode="auto">
              <a:xfrm>
                <a:off x="957264" y="6189664"/>
                <a:ext cx="44450" cy="809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23" name="Rectangle 667"/>
              <p:cNvSpPr>
                <a:spLocks noChangeArrowheads="1"/>
              </p:cNvSpPr>
              <p:nvPr/>
            </p:nvSpPr>
            <p:spPr bwMode="auto">
              <a:xfrm>
                <a:off x="1030289" y="6149976"/>
                <a:ext cx="44450" cy="1206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24" name="Rectangle 668"/>
              <p:cNvSpPr>
                <a:spLocks noChangeArrowheads="1"/>
              </p:cNvSpPr>
              <p:nvPr/>
            </p:nvSpPr>
            <p:spPr bwMode="auto">
              <a:xfrm>
                <a:off x="1104901" y="6110289"/>
                <a:ext cx="44450" cy="1603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25" name="Rectangle 669"/>
              <p:cNvSpPr>
                <a:spLocks noChangeArrowheads="1"/>
              </p:cNvSpPr>
              <p:nvPr/>
            </p:nvSpPr>
            <p:spPr bwMode="auto">
              <a:xfrm>
                <a:off x="1177926" y="6070601"/>
                <a:ext cx="44450" cy="2000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  <p:sp>
          <p:nvSpPr>
            <p:cNvPr id="30" name="TextBox 76"/>
            <p:cNvSpPr txBox="1"/>
            <p:nvPr/>
          </p:nvSpPr>
          <p:spPr>
            <a:xfrm flipH="1">
              <a:off x="3068549" y="3762260"/>
              <a:ext cx="1814021" cy="31940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400" b="1" dirty="0">
                  <a:solidFill>
                    <a:srgbClr val="FA921F"/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单击此处添加名称</a:t>
              </a:r>
            </a:p>
          </p:txBody>
        </p:sp>
        <p:sp>
          <p:nvSpPr>
            <p:cNvPr id="31" name="文本框 30"/>
            <p:cNvSpPr txBox="1"/>
            <p:nvPr/>
          </p:nvSpPr>
          <p:spPr>
            <a:xfrm flipH="1">
              <a:off x="1516180" y="4070037"/>
              <a:ext cx="3366389" cy="56642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您的内容打在这里，或者通过复制您的文本后，在此框中选择粘贴。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6048557" y="4272998"/>
            <a:ext cx="4627263" cy="1143213"/>
            <a:chOff x="6048557" y="4561288"/>
            <a:chExt cx="4627263" cy="1143213"/>
          </a:xfrm>
        </p:grpSpPr>
        <p:sp>
          <p:nvSpPr>
            <p:cNvPr id="11" name="矩形 10"/>
            <p:cNvSpPr/>
            <p:nvPr/>
          </p:nvSpPr>
          <p:spPr>
            <a:xfrm rot="2700000">
              <a:off x="6048557" y="4561288"/>
              <a:ext cx="1010371" cy="1010371"/>
            </a:xfrm>
            <a:prstGeom prst="rect">
              <a:avLst/>
            </a:prstGeom>
            <a:solidFill>
              <a:schemeClr val="accent1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6280587" y="4824958"/>
              <a:ext cx="546312" cy="483031"/>
              <a:chOff x="6424429" y="2862185"/>
              <a:chExt cx="250094" cy="221125"/>
            </a:xfrm>
            <a:solidFill>
              <a:schemeClr val="bg1"/>
            </a:solidFill>
            <a:effectLst/>
          </p:grpSpPr>
          <p:sp>
            <p:nvSpPr>
              <p:cNvPr id="15" name="Freeform 1044"/>
              <p:cNvSpPr>
                <a:spLocks noEditPoints="1"/>
              </p:cNvSpPr>
              <p:nvPr/>
            </p:nvSpPr>
            <p:spPr bwMode="auto">
              <a:xfrm>
                <a:off x="6424429" y="2862185"/>
                <a:ext cx="171879" cy="221125"/>
              </a:xfrm>
              <a:custGeom>
                <a:avLst/>
                <a:gdLst>
                  <a:gd name="T0" fmla="*/ 55 w 110"/>
                  <a:gd name="T1" fmla="*/ 62 h 142"/>
                  <a:gd name="T2" fmla="*/ 0 w 110"/>
                  <a:gd name="T3" fmla="*/ 138 h 142"/>
                  <a:gd name="T4" fmla="*/ 0 w 110"/>
                  <a:gd name="T5" fmla="*/ 142 h 142"/>
                  <a:gd name="T6" fmla="*/ 110 w 110"/>
                  <a:gd name="T7" fmla="*/ 142 h 142"/>
                  <a:gd name="T8" fmla="*/ 110 w 110"/>
                  <a:gd name="T9" fmla="*/ 138 h 142"/>
                  <a:gd name="T10" fmla="*/ 55 w 110"/>
                  <a:gd name="T11" fmla="*/ 62 h 142"/>
                  <a:gd name="T12" fmla="*/ 56 w 110"/>
                  <a:gd name="T13" fmla="*/ 55 h 142"/>
                  <a:gd name="T14" fmla="*/ 84 w 110"/>
                  <a:gd name="T15" fmla="*/ 27 h 142"/>
                  <a:gd name="T16" fmla="*/ 56 w 110"/>
                  <a:gd name="T17" fmla="*/ 0 h 142"/>
                  <a:gd name="T18" fmla="*/ 28 w 110"/>
                  <a:gd name="T19" fmla="*/ 27 h 142"/>
                  <a:gd name="T20" fmla="*/ 56 w 110"/>
                  <a:gd name="T21" fmla="*/ 55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0" h="142">
                    <a:moveTo>
                      <a:pt x="55" y="62"/>
                    </a:moveTo>
                    <a:cubicBezTo>
                      <a:pt x="25" y="62"/>
                      <a:pt x="0" y="96"/>
                      <a:pt x="0" y="138"/>
                    </a:cubicBezTo>
                    <a:cubicBezTo>
                      <a:pt x="0" y="139"/>
                      <a:pt x="0" y="140"/>
                      <a:pt x="0" y="142"/>
                    </a:cubicBezTo>
                    <a:cubicBezTo>
                      <a:pt x="110" y="142"/>
                      <a:pt x="110" y="142"/>
                      <a:pt x="110" y="142"/>
                    </a:cubicBezTo>
                    <a:cubicBezTo>
                      <a:pt x="110" y="140"/>
                      <a:pt x="110" y="139"/>
                      <a:pt x="110" y="138"/>
                    </a:cubicBezTo>
                    <a:cubicBezTo>
                      <a:pt x="110" y="96"/>
                      <a:pt x="86" y="62"/>
                      <a:pt x="55" y="62"/>
                    </a:cubicBezTo>
                    <a:close/>
                    <a:moveTo>
                      <a:pt x="56" y="55"/>
                    </a:moveTo>
                    <a:cubicBezTo>
                      <a:pt x="71" y="55"/>
                      <a:pt x="84" y="42"/>
                      <a:pt x="84" y="27"/>
                    </a:cubicBezTo>
                    <a:cubicBezTo>
                      <a:pt x="84" y="12"/>
                      <a:pt x="71" y="0"/>
                      <a:pt x="56" y="0"/>
                    </a:cubicBezTo>
                    <a:cubicBezTo>
                      <a:pt x="40" y="0"/>
                      <a:pt x="28" y="12"/>
                      <a:pt x="28" y="27"/>
                    </a:cubicBezTo>
                    <a:cubicBezTo>
                      <a:pt x="28" y="42"/>
                      <a:pt x="40" y="55"/>
                      <a:pt x="56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16" name="Freeform 1045"/>
              <p:cNvSpPr>
                <a:spLocks noEditPoints="1"/>
              </p:cNvSpPr>
              <p:nvPr/>
            </p:nvSpPr>
            <p:spPr bwMode="auto">
              <a:xfrm>
                <a:off x="6588583" y="2934606"/>
                <a:ext cx="85940" cy="148704"/>
              </a:xfrm>
              <a:custGeom>
                <a:avLst/>
                <a:gdLst>
                  <a:gd name="T0" fmla="*/ 18 w 55"/>
                  <a:gd name="T1" fmla="*/ 42 h 95"/>
                  <a:gd name="T2" fmla="*/ 10 w 55"/>
                  <a:gd name="T3" fmla="*/ 43 h 95"/>
                  <a:gd name="T4" fmla="*/ 21 w 55"/>
                  <a:gd name="T5" fmla="*/ 91 h 95"/>
                  <a:gd name="T6" fmla="*/ 21 w 55"/>
                  <a:gd name="T7" fmla="*/ 95 h 95"/>
                  <a:gd name="T8" fmla="*/ 55 w 55"/>
                  <a:gd name="T9" fmla="*/ 95 h 95"/>
                  <a:gd name="T10" fmla="*/ 55 w 55"/>
                  <a:gd name="T11" fmla="*/ 92 h 95"/>
                  <a:gd name="T12" fmla="*/ 18 w 55"/>
                  <a:gd name="T13" fmla="*/ 42 h 95"/>
                  <a:gd name="T14" fmla="*/ 37 w 55"/>
                  <a:gd name="T15" fmla="*/ 18 h 95"/>
                  <a:gd name="T16" fmla="*/ 18 w 55"/>
                  <a:gd name="T17" fmla="*/ 0 h 95"/>
                  <a:gd name="T18" fmla="*/ 0 w 55"/>
                  <a:gd name="T19" fmla="*/ 18 h 95"/>
                  <a:gd name="T20" fmla="*/ 18 w 55"/>
                  <a:gd name="T21" fmla="*/ 37 h 95"/>
                  <a:gd name="T22" fmla="*/ 37 w 55"/>
                  <a:gd name="T23" fmla="*/ 18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5" h="95">
                    <a:moveTo>
                      <a:pt x="18" y="42"/>
                    </a:moveTo>
                    <a:cubicBezTo>
                      <a:pt x="15" y="42"/>
                      <a:pt x="13" y="42"/>
                      <a:pt x="10" y="43"/>
                    </a:cubicBezTo>
                    <a:cubicBezTo>
                      <a:pt x="17" y="56"/>
                      <a:pt x="21" y="73"/>
                      <a:pt x="21" y="91"/>
                    </a:cubicBezTo>
                    <a:cubicBezTo>
                      <a:pt x="21" y="92"/>
                      <a:pt x="21" y="93"/>
                      <a:pt x="21" y="95"/>
                    </a:cubicBezTo>
                    <a:cubicBezTo>
                      <a:pt x="55" y="95"/>
                      <a:pt x="55" y="95"/>
                      <a:pt x="55" y="95"/>
                    </a:cubicBezTo>
                    <a:cubicBezTo>
                      <a:pt x="55" y="94"/>
                      <a:pt x="55" y="93"/>
                      <a:pt x="55" y="92"/>
                    </a:cubicBezTo>
                    <a:cubicBezTo>
                      <a:pt x="55" y="64"/>
                      <a:pt x="38" y="42"/>
                      <a:pt x="18" y="42"/>
                    </a:cubicBezTo>
                    <a:close/>
                    <a:moveTo>
                      <a:pt x="37" y="18"/>
                    </a:moveTo>
                    <a:cubicBezTo>
                      <a:pt x="37" y="8"/>
                      <a:pt x="29" y="0"/>
                      <a:pt x="18" y="0"/>
                    </a:cubicBezTo>
                    <a:cubicBezTo>
                      <a:pt x="8" y="0"/>
                      <a:pt x="0" y="8"/>
                      <a:pt x="0" y="18"/>
                    </a:cubicBezTo>
                    <a:cubicBezTo>
                      <a:pt x="0" y="28"/>
                      <a:pt x="8" y="37"/>
                      <a:pt x="18" y="37"/>
                    </a:cubicBezTo>
                    <a:cubicBezTo>
                      <a:pt x="29" y="37"/>
                      <a:pt x="37" y="28"/>
                      <a:pt x="37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  <p:sp>
          <p:nvSpPr>
            <p:cNvPr id="34" name="TextBox 76"/>
            <p:cNvSpPr txBox="1"/>
            <p:nvPr/>
          </p:nvSpPr>
          <p:spPr>
            <a:xfrm flipH="1">
              <a:off x="7309431" y="4830304"/>
              <a:ext cx="1810596" cy="31940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altLang="zh-CN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单击此处添加名称</a:t>
              </a:r>
            </a:p>
          </p:txBody>
        </p:sp>
        <p:sp>
          <p:nvSpPr>
            <p:cNvPr id="35" name="文本框 34"/>
            <p:cNvSpPr txBox="1"/>
            <p:nvPr/>
          </p:nvSpPr>
          <p:spPr>
            <a:xfrm flipH="1">
              <a:off x="7309431" y="5138081"/>
              <a:ext cx="3366389" cy="56642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您的内容打在这里，或者通过复制您的文本后，在此框中选择粘贴。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048110" y="2566982"/>
            <a:ext cx="4627710" cy="1079572"/>
            <a:chOff x="6048110" y="2855272"/>
            <a:chExt cx="4627710" cy="1079572"/>
          </a:xfrm>
        </p:grpSpPr>
        <p:sp>
          <p:nvSpPr>
            <p:cNvPr id="10" name="矩形 9"/>
            <p:cNvSpPr/>
            <p:nvPr/>
          </p:nvSpPr>
          <p:spPr>
            <a:xfrm rot="2700000">
              <a:off x="6048110" y="2855272"/>
              <a:ext cx="1010371" cy="1010371"/>
            </a:xfrm>
            <a:prstGeom prst="rect">
              <a:avLst/>
            </a:prstGeom>
            <a:solidFill>
              <a:schemeClr val="accent3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6302964" y="3061766"/>
              <a:ext cx="500664" cy="597383"/>
              <a:chOff x="277814" y="5935664"/>
              <a:chExt cx="279400" cy="333375"/>
            </a:xfrm>
            <a:solidFill>
              <a:schemeClr val="bg1"/>
            </a:solidFill>
            <a:effectLst/>
          </p:grpSpPr>
          <p:sp>
            <p:nvSpPr>
              <p:cNvPr id="28" name="Freeform 829"/>
              <p:cNvSpPr>
                <a:spLocks noEditPoints="1"/>
              </p:cNvSpPr>
              <p:nvPr/>
            </p:nvSpPr>
            <p:spPr bwMode="auto">
              <a:xfrm>
                <a:off x="277814" y="5935664"/>
                <a:ext cx="279400" cy="333375"/>
              </a:xfrm>
              <a:custGeom>
                <a:avLst/>
                <a:gdLst>
                  <a:gd name="T0" fmla="*/ 241 w 241"/>
                  <a:gd name="T1" fmla="*/ 30 h 288"/>
                  <a:gd name="T2" fmla="*/ 129 w 241"/>
                  <a:gd name="T3" fmla="*/ 30 h 288"/>
                  <a:gd name="T4" fmla="*/ 129 w 241"/>
                  <a:gd name="T5" fmla="*/ 10 h 288"/>
                  <a:gd name="T6" fmla="*/ 119 w 241"/>
                  <a:gd name="T7" fmla="*/ 0 h 288"/>
                  <a:gd name="T8" fmla="*/ 109 w 241"/>
                  <a:gd name="T9" fmla="*/ 10 h 288"/>
                  <a:gd name="T10" fmla="*/ 109 w 241"/>
                  <a:gd name="T11" fmla="*/ 30 h 288"/>
                  <a:gd name="T12" fmla="*/ 0 w 241"/>
                  <a:gd name="T13" fmla="*/ 30 h 288"/>
                  <a:gd name="T14" fmla="*/ 0 w 241"/>
                  <a:gd name="T15" fmla="*/ 196 h 288"/>
                  <a:gd name="T16" fmla="*/ 75 w 241"/>
                  <a:gd name="T17" fmla="*/ 196 h 288"/>
                  <a:gd name="T18" fmla="*/ 45 w 241"/>
                  <a:gd name="T19" fmla="*/ 272 h 288"/>
                  <a:gd name="T20" fmla="*/ 52 w 241"/>
                  <a:gd name="T21" fmla="*/ 288 h 288"/>
                  <a:gd name="T22" fmla="*/ 56 w 241"/>
                  <a:gd name="T23" fmla="*/ 288 h 288"/>
                  <a:gd name="T24" fmla="*/ 67 w 241"/>
                  <a:gd name="T25" fmla="*/ 281 h 288"/>
                  <a:gd name="T26" fmla="*/ 100 w 241"/>
                  <a:gd name="T27" fmla="*/ 196 h 288"/>
                  <a:gd name="T28" fmla="*/ 138 w 241"/>
                  <a:gd name="T29" fmla="*/ 196 h 288"/>
                  <a:gd name="T30" fmla="*/ 171 w 241"/>
                  <a:gd name="T31" fmla="*/ 281 h 288"/>
                  <a:gd name="T32" fmla="*/ 182 w 241"/>
                  <a:gd name="T33" fmla="*/ 288 h 288"/>
                  <a:gd name="T34" fmla="*/ 186 w 241"/>
                  <a:gd name="T35" fmla="*/ 288 h 288"/>
                  <a:gd name="T36" fmla="*/ 193 w 241"/>
                  <a:gd name="T37" fmla="*/ 272 h 288"/>
                  <a:gd name="T38" fmla="*/ 164 w 241"/>
                  <a:gd name="T39" fmla="*/ 196 h 288"/>
                  <a:gd name="T40" fmla="*/ 241 w 241"/>
                  <a:gd name="T41" fmla="*/ 196 h 288"/>
                  <a:gd name="T42" fmla="*/ 241 w 241"/>
                  <a:gd name="T43" fmla="*/ 30 h 288"/>
                  <a:gd name="T44" fmla="*/ 218 w 241"/>
                  <a:gd name="T45" fmla="*/ 172 h 288"/>
                  <a:gd name="T46" fmla="*/ 23 w 241"/>
                  <a:gd name="T47" fmla="*/ 172 h 288"/>
                  <a:gd name="T48" fmla="*/ 23 w 241"/>
                  <a:gd name="T49" fmla="*/ 53 h 288"/>
                  <a:gd name="T50" fmla="*/ 218 w 241"/>
                  <a:gd name="T51" fmla="*/ 53 h 288"/>
                  <a:gd name="T52" fmla="*/ 218 w 241"/>
                  <a:gd name="T53" fmla="*/ 172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41" h="288">
                    <a:moveTo>
                      <a:pt x="241" y="30"/>
                    </a:moveTo>
                    <a:cubicBezTo>
                      <a:pt x="129" y="30"/>
                      <a:pt x="129" y="30"/>
                      <a:pt x="129" y="30"/>
                    </a:cubicBezTo>
                    <a:cubicBezTo>
                      <a:pt x="129" y="10"/>
                      <a:pt x="129" y="10"/>
                      <a:pt x="129" y="10"/>
                    </a:cubicBezTo>
                    <a:cubicBezTo>
                      <a:pt x="129" y="5"/>
                      <a:pt x="125" y="0"/>
                      <a:pt x="119" y="0"/>
                    </a:cubicBezTo>
                    <a:cubicBezTo>
                      <a:pt x="114" y="0"/>
                      <a:pt x="109" y="5"/>
                      <a:pt x="109" y="10"/>
                    </a:cubicBezTo>
                    <a:cubicBezTo>
                      <a:pt x="109" y="30"/>
                      <a:pt x="109" y="30"/>
                      <a:pt x="109" y="3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196"/>
                      <a:pt x="0" y="196"/>
                      <a:pt x="0" y="196"/>
                    </a:cubicBezTo>
                    <a:cubicBezTo>
                      <a:pt x="75" y="196"/>
                      <a:pt x="75" y="196"/>
                      <a:pt x="75" y="196"/>
                    </a:cubicBezTo>
                    <a:cubicBezTo>
                      <a:pt x="45" y="272"/>
                      <a:pt x="45" y="272"/>
                      <a:pt x="45" y="272"/>
                    </a:cubicBezTo>
                    <a:cubicBezTo>
                      <a:pt x="43" y="278"/>
                      <a:pt x="46" y="285"/>
                      <a:pt x="52" y="288"/>
                    </a:cubicBezTo>
                    <a:cubicBezTo>
                      <a:pt x="53" y="288"/>
                      <a:pt x="55" y="288"/>
                      <a:pt x="56" y="288"/>
                    </a:cubicBezTo>
                    <a:cubicBezTo>
                      <a:pt x="61" y="288"/>
                      <a:pt x="65" y="286"/>
                      <a:pt x="67" y="281"/>
                    </a:cubicBezTo>
                    <a:cubicBezTo>
                      <a:pt x="100" y="196"/>
                      <a:pt x="100" y="196"/>
                      <a:pt x="100" y="196"/>
                    </a:cubicBezTo>
                    <a:cubicBezTo>
                      <a:pt x="138" y="196"/>
                      <a:pt x="138" y="196"/>
                      <a:pt x="138" y="196"/>
                    </a:cubicBezTo>
                    <a:cubicBezTo>
                      <a:pt x="171" y="281"/>
                      <a:pt x="171" y="281"/>
                      <a:pt x="171" y="281"/>
                    </a:cubicBezTo>
                    <a:cubicBezTo>
                      <a:pt x="173" y="286"/>
                      <a:pt x="177" y="288"/>
                      <a:pt x="182" y="288"/>
                    </a:cubicBezTo>
                    <a:cubicBezTo>
                      <a:pt x="184" y="288"/>
                      <a:pt x="185" y="288"/>
                      <a:pt x="186" y="288"/>
                    </a:cubicBezTo>
                    <a:cubicBezTo>
                      <a:pt x="193" y="285"/>
                      <a:pt x="196" y="278"/>
                      <a:pt x="193" y="272"/>
                    </a:cubicBezTo>
                    <a:cubicBezTo>
                      <a:pt x="164" y="196"/>
                      <a:pt x="164" y="196"/>
                      <a:pt x="164" y="196"/>
                    </a:cubicBezTo>
                    <a:cubicBezTo>
                      <a:pt x="241" y="196"/>
                      <a:pt x="241" y="196"/>
                      <a:pt x="241" y="196"/>
                    </a:cubicBezTo>
                    <a:lnTo>
                      <a:pt x="241" y="30"/>
                    </a:lnTo>
                    <a:close/>
                    <a:moveTo>
                      <a:pt x="218" y="172"/>
                    </a:moveTo>
                    <a:cubicBezTo>
                      <a:pt x="23" y="172"/>
                      <a:pt x="23" y="172"/>
                      <a:pt x="23" y="172"/>
                    </a:cubicBezTo>
                    <a:cubicBezTo>
                      <a:pt x="23" y="53"/>
                      <a:pt x="23" y="53"/>
                      <a:pt x="23" y="53"/>
                    </a:cubicBezTo>
                    <a:cubicBezTo>
                      <a:pt x="218" y="53"/>
                      <a:pt x="218" y="53"/>
                      <a:pt x="218" y="53"/>
                    </a:cubicBezTo>
                    <a:lnTo>
                      <a:pt x="218" y="17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29" name="Freeform 830"/>
              <p:cNvSpPr/>
              <p:nvPr/>
            </p:nvSpPr>
            <p:spPr bwMode="auto">
              <a:xfrm>
                <a:off x="323851" y="6018214"/>
                <a:ext cx="184150" cy="96838"/>
              </a:xfrm>
              <a:custGeom>
                <a:avLst/>
                <a:gdLst>
                  <a:gd name="T0" fmla="*/ 6 w 116"/>
                  <a:gd name="T1" fmla="*/ 61 h 61"/>
                  <a:gd name="T2" fmla="*/ 46 w 116"/>
                  <a:gd name="T3" fmla="*/ 34 h 61"/>
                  <a:gd name="T4" fmla="*/ 55 w 116"/>
                  <a:gd name="T5" fmla="*/ 48 h 61"/>
                  <a:gd name="T6" fmla="*/ 98 w 116"/>
                  <a:gd name="T7" fmla="*/ 20 h 61"/>
                  <a:gd name="T8" fmla="*/ 104 w 116"/>
                  <a:gd name="T9" fmla="*/ 28 h 61"/>
                  <a:gd name="T10" fmla="*/ 116 w 116"/>
                  <a:gd name="T11" fmla="*/ 0 h 61"/>
                  <a:gd name="T12" fmla="*/ 85 w 116"/>
                  <a:gd name="T13" fmla="*/ 2 h 61"/>
                  <a:gd name="T14" fmla="*/ 92 w 116"/>
                  <a:gd name="T15" fmla="*/ 10 h 61"/>
                  <a:gd name="T16" fmla="*/ 58 w 116"/>
                  <a:gd name="T17" fmla="*/ 33 h 61"/>
                  <a:gd name="T18" fmla="*/ 49 w 116"/>
                  <a:gd name="T19" fmla="*/ 18 h 61"/>
                  <a:gd name="T20" fmla="*/ 0 w 116"/>
                  <a:gd name="T21" fmla="*/ 51 h 61"/>
                  <a:gd name="T22" fmla="*/ 6 w 116"/>
                  <a:gd name="T23" fmla="*/ 61 h 61"/>
                  <a:gd name="T24" fmla="*/ 6 w 116"/>
                  <a:gd name="T25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6" h="61">
                    <a:moveTo>
                      <a:pt x="6" y="61"/>
                    </a:moveTo>
                    <a:lnTo>
                      <a:pt x="46" y="34"/>
                    </a:lnTo>
                    <a:lnTo>
                      <a:pt x="55" y="48"/>
                    </a:lnTo>
                    <a:lnTo>
                      <a:pt x="98" y="20"/>
                    </a:lnTo>
                    <a:lnTo>
                      <a:pt x="104" y="28"/>
                    </a:lnTo>
                    <a:lnTo>
                      <a:pt x="116" y="0"/>
                    </a:lnTo>
                    <a:lnTo>
                      <a:pt x="85" y="2"/>
                    </a:lnTo>
                    <a:lnTo>
                      <a:pt x="92" y="10"/>
                    </a:lnTo>
                    <a:lnTo>
                      <a:pt x="58" y="33"/>
                    </a:lnTo>
                    <a:lnTo>
                      <a:pt x="49" y="18"/>
                    </a:lnTo>
                    <a:lnTo>
                      <a:pt x="0" y="51"/>
                    </a:lnTo>
                    <a:lnTo>
                      <a:pt x="6" y="61"/>
                    </a:lnTo>
                    <a:lnTo>
                      <a:pt x="6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  <p:sp>
          <p:nvSpPr>
            <p:cNvPr id="36" name="TextBox 76"/>
            <p:cNvSpPr txBox="1"/>
            <p:nvPr/>
          </p:nvSpPr>
          <p:spPr>
            <a:xfrm flipH="1">
              <a:off x="7309431" y="3060647"/>
              <a:ext cx="1810596" cy="31940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altLang="zh-CN" sz="1400" b="1" dirty="0">
                  <a:solidFill>
                    <a:srgbClr val="F8A724"/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单击此处添加名称</a:t>
              </a:r>
            </a:p>
          </p:txBody>
        </p:sp>
        <p:sp>
          <p:nvSpPr>
            <p:cNvPr id="37" name="文本框 36"/>
            <p:cNvSpPr txBox="1"/>
            <p:nvPr/>
          </p:nvSpPr>
          <p:spPr>
            <a:xfrm flipH="1">
              <a:off x="7309431" y="3368424"/>
              <a:ext cx="3366389" cy="56642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您的内容打在这里，或者通过复制您的文本后，在此框中选择粘贴。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516180" y="1670538"/>
            <a:ext cx="4648538" cy="1010371"/>
            <a:chOff x="1516180" y="1958828"/>
            <a:chExt cx="4648538" cy="1010371"/>
          </a:xfrm>
        </p:grpSpPr>
        <p:sp>
          <p:nvSpPr>
            <p:cNvPr id="32" name="矩形 31"/>
            <p:cNvSpPr/>
            <p:nvPr/>
          </p:nvSpPr>
          <p:spPr>
            <a:xfrm rot="2700000">
              <a:off x="5154347" y="1958828"/>
              <a:ext cx="1010371" cy="1010371"/>
            </a:xfrm>
            <a:prstGeom prst="rect">
              <a:avLst/>
            </a:prstGeom>
            <a:solidFill>
              <a:schemeClr val="accent4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8" name="TextBox 76"/>
            <p:cNvSpPr txBox="1"/>
            <p:nvPr/>
          </p:nvSpPr>
          <p:spPr>
            <a:xfrm flipH="1">
              <a:off x="3068549" y="1992603"/>
              <a:ext cx="1814021" cy="31940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400" b="1" dirty="0">
                  <a:solidFill>
                    <a:srgbClr val="F67F1B"/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单击此处添加名称</a:t>
              </a:r>
            </a:p>
          </p:txBody>
        </p:sp>
        <p:sp>
          <p:nvSpPr>
            <p:cNvPr id="39" name="文本框 38"/>
            <p:cNvSpPr txBox="1"/>
            <p:nvPr/>
          </p:nvSpPr>
          <p:spPr>
            <a:xfrm flipH="1">
              <a:off x="1516180" y="2300380"/>
              <a:ext cx="3366389" cy="56642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您的内容打在这里，或者通过复制您的文本后，在此框中选择粘贴。</a:t>
              </a:r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5351810" y="2139731"/>
              <a:ext cx="615447" cy="601405"/>
              <a:chOff x="4584701" y="2828925"/>
              <a:chExt cx="417513" cy="407987"/>
            </a:xfrm>
            <a:solidFill>
              <a:schemeClr val="bg1"/>
            </a:solidFill>
          </p:grpSpPr>
          <p:sp>
            <p:nvSpPr>
              <p:cNvPr id="41" name="Freeform 12"/>
              <p:cNvSpPr>
                <a:spLocks noEditPoints="1"/>
              </p:cNvSpPr>
              <p:nvPr/>
            </p:nvSpPr>
            <p:spPr bwMode="auto">
              <a:xfrm>
                <a:off x="4625976" y="2879725"/>
                <a:ext cx="336550" cy="357187"/>
              </a:xfrm>
              <a:custGeom>
                <a:avLst/>
                <a:gdLst>
                  <a:gd name="T0" fmla="*/ 33 w 66"/>
                  <a:gd name="T1" fmla="*/ 0 h 70"/>
                  <a:gd name="T2" fmla="*/ 0 w 66"/>
                  <a:gd name="T3" fmla="*/ 24 h 70"/>
                  <a:gd name="T4" fmla="*/ 0 w 66"/>
                  <a:gd name="T5" fmla="*/ 70 h 70"/>
                  <a:gd name="T6" fmla="*/ 66 w 66"/>
                  <a:gd name="T7" fmla="*/ 70 h 70"/>
                  <a:gd name="T8" fmla="*/ 66 w 66"/>
                  <a:gd name="T9" fmla="*/ 24 h 70"/>
                  <a:gd name="T10" fmla="*/ 33 w 66"/>
                  <a:gd name="T11" fmla="*/ 0 h 70"/>
                  <a:gd name="T12" fmla="*/ 33 w 66"/>
                  <a:gd name="T13" fmla="*/ 10 h 70"/>
                  <a:gd name="T14" fmla="*/ 38 w 66"/>
                  <a:gd name="T15" fmla="*/ 15 h 70"/>
                  <a:gd name="T16" fmla="*/ 33 w 66"/>
                  <a:gd name="T17" fmla="*/ 19 h 70"/>
                  <a:gd name="T18" fmla="*/ 28 w 66"/>
                  <a:gd name="T19" fmla="*/ 15 h 70"/>
                  <a:gd name="T20" fmla="*/ 33 w 66"/>
                  <a:gd name="T21" fmla="*/ 10 h 70"/>
                  <a:gd name="T22" fmla="*/ 45 w 66"/>
                  <a:gd name="T23" fmla="*/ 56 h 70"/>
                  <a:gd name="T24" fmla="*/ 22 w 66"/>
                  <a:gd name="T25" fmla="*/ 56 h 70"/>
                  <a:gd name="T26" fmla="*/ 22 w 66"/>
                  <a:gd name="T27" fmla="*/ 33 h 70"/>
                  <a:gd name="T28" fmla="*/ 45 w 66"/>
                  <a:gd name="T29" fmla="*/ 33 h 70"/>
                  <a:gd name="T30" fmla="*/ 45 w 66"/>
                  <a:gd name="T31" fmla="*/ 56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6" h="70">
                    <a:moveTo>
                      <a:pt x="33" y="0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66" y="70"/>
                      <a:pt x="66" y="70"/>
                      <a:pt x="66" y="70"/>
                    </a:cubicBezTo>
                    <a:cubicBezTo>
                      <a:pt x="66" y="24"/>
                      <a:pt x="66" y="24"/>
                      <a:pt x="66" y="24"/>
                    </a:cubicBezTo>
                    <a:lnTo>
                      <a:pt x="33" y="0"/>
                    </a:lnTo>
                    <a:close/>
                    <a:moveTo>
                      <a:pt x="33" y="10"/>
                    </a:moveTo>
                    <a:cubicBezTo>
                      <a:pt x="36" y="10"/>
                      <a:pt x="38" y="12"/>
                      <a:pt x="38" y="15"/>
                    </a:cubicBezTo>
                    <a:cubicBezTo>
                      <a:pt x="38" y="17"/>
                      <a:pt x="36" y="19"/>
                      <a:pt x="33" y="19"/>
                    </a:cubicBezTo>
                    <a:cubicBezTo>
                      <a:pt x="31" y="19"/>
                      <a:pt x="28" y="17"/>
                      <a:pt x="28" y="15"/>
                    </a:cubicBezTo>
                    <a:cubicBezTo>
                      <a:pt x="28" y="12"/>
                      <a:pt x="31" y="10"/>
                      <a:pt x="33" y="10"/>
                    </a:cubicBezTo>
                    <a:close/>
                    <a:moveTo>
                      <a:pt x="45" y="56"/>
                    </a:moveTo>
                    <a:cubicBezTo>
                      <a:pt x="22" y="56"/>
                      <a:pt x="22" y="56"/>
                      <a:pt x="22" y="56"/>
                    </a:cubicBezTo>
                    <a:cubicBezTo>
                      <a:pt x="22" y="33"/>
                      <a:pt x="22" y="33"/>
                      <a:pt x="22" y="33"/>
                    </a:cubicBezTo>
                    <a:cubicBezTo>
                      <a:pt x="45" y="33"/>
                      <a:pt x="45" y="33"/>
                      <a:pt x="45" y="33"/>
                    </a:cubicBezTo>
                    <a:lnTo>
                      <a:pt x="45" y="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Rectangle 13"/>
              <p:cNvSpPr>
                <a:spLocks noChangeArrowheads="1"/>
              </p:cNvSpPr>
              <p:nvPr/>
            </p:nvSpPr>
            <p:spPr bwMode="auto">
              <a:xfrm>
                <a:off x="4789489" y="3048000"/>
                <a:ext cx="14288" cy="1174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Rectangle 14"/>
              <p:cNvSpPr>
                <a:spLocks noChangeArrowheads="1"/>
              </p:cNvSpPr>
              <p:nvPr/>
            </p:nvSpPr>
            <p:spPr bwMode="auto">
              <a:xfrm>
                <a:off x="4738689" y="3098800"/>
                <a:ext cx="115888" cy="158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15"/>
              <p:cNvSpPr/>
              <p:nvPr/>
            </p:nvSpPr>
            <p:spPr bwMode="auto">
              <a:xfrm>
                <a:off x="4584701" y="2828925"/>
                <a:ext cx="417513" cy="177800"/>
              </a:xfrm>
              <a:custGeom>
                <a:avLst/>
                <a:gdLst>
                  <a:gd name="T0" fmla="*/ 81 w 82"/>
                  <a:gd name="T1" fmla="*/ 30 h 35"/>
                  <a:gd name="T2" fmla="*/ 74 w 82"/>
                  <a:gd name="T3" fmla="*/ 25 h 35"/>
                  <a:gd name="T4" fmla="*/ 41 w 82"/>
                  <a:gd name="T5" fmla="*/ 0 h 35"/>
                  <a:gd name="T6" fmla="*/ 27 w 82"/>
                  <a:gd name="T7" fmla="*/ 11 h 35"/>
                  <a:gd name="T8" fmla="*/ 27 w 82"/>
                  <a:gd name="T9" fmla="*/ 5 h 35"/>
                  <a:gd name="T10" fmla="*/ 25 w 82"/>
                  <a:gd name="T11" fmla="*/ 3 h 35"/>
                  <a:gd name="T12" fmla="*/ 24 w 82"/>
                  <a:gd name="T13" fmla="*/ 3 h 35"/>
                  <a:gd name="T14" fmla="*/ 22 w 82"/>
                  <a:gd name="T15" fmla="*/ 5 h 35"/>
                  <a:gd name="T16" fmla="*/ 22 w 82"/>
                  <a:gd name="T17" fmla="*/ 15 h 35"/>
                  <a:gd name="T18" fmla="*/ 8 w 82"/>
                  <a:gd name="T19" fmla="*/ 25 h 35"/>
                  <a:gd name="T20" fmla="*/ 1 w 82"/>
                  <a:gd name="T21" fmla="*/ 30 h 35"/>
                  <a:gd name="T22" fmla="*/ 0 w 82"/>
                  <a:gd name="T23" fmla="*/ 32 h 35"/>
                  <a:gd name="T24" fmla="*/ 0 w 82"/>
                  <a:gd name="T25" fmla="*/ 32 h 35"/>
                  <a:gd name="T26" fmla="*/ 4 w 82"/>
                  <a:gd name="T27" fmla="*/ 34 h 35"/>
                  <a:gd name="T28" fmla="*/ 8 w 82"/>
                  <a:gd name="T29" fmla="*/ 31 h 35"/>
                  <a:gd name="T30" fmla="*/ 41 w 82"/>
                  <a:gd name="T31" fmla="*/ 6 h 35"/>
                  <a:gd name="T32" fmla="*/ 74 w 82"/>
                  <a:gd name="T33" fmla="*/ 31 h 35"/>
                  <a:gd name="T34" fmla="*/ 78 w 82"/>
                  <a:gd name="T35" fmla="*/ 34 h 35"/>
                  <a:gd name="T36" fmla="*/ 82 w 82"/>
                  <a:gd name="T37" fmla="*/ 32 h 35"/>
                  <a:gd name="T38" fmla="*/ 82 w 82"/>
                  <a:gd name="T39" fmla="*/ 32 h 35"/>
                  <a:gd name="T40" fmla="*/ 81 w 82"/>
                  <a:gd name="T41" fmla="*/ 3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2" h="35">
                    <a:moveTo>
                      <a:pt x="81" y="30"/>
                    </a:moveTo>
                    <a:cubicBezTo>
                      <a:pt x="74" y="25"/>
                      <a:pt x="74" y="25"/>
                      <a:pt x="74" y="25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27" y="11"/>
                      <a:pt x="27" y="11"/>
                      <a:pt x="27" y="11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7" y="4"/>
                      <a:pt x="26" y="3"/>
                      <a:pt x="25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2" y="3"/>
                      <a:pt x="22" y="4"/>
                      <a:pt x="22" y="5"/>
                    </a:cubicBezTo>
                    <a:cubicBezTo>
                      <a:pt x="22" y="15"/>
                      <a:pt x="22" y="15"/>
                      <a:pt x="22" y="1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1" y="30"/>
                      <a:pt x="0" y="31"/>
                      <a:pt x="0" y="32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4"/>
                      <a:pt x="3" y="35"/>
                      <a:pt x="4" y="34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41" y="6"/>
                      <a:pt x="41" y="6"/>
                      <a:pt x="41" y="6"/>
                    </a:cubicBezTo>
                    <a:cubicBezTo>
                      <a:pt x="74" y="31"/>
                      <a:pt x="74" y="31"/>
                      <a:pt x="74" y="31"/>
                    </a:cubicBezTo>
                    <a:cubicBezTo>
                      <a:pt x="78" y="34"/>
                      <a:pt x="78" y="34"/>
                      <a:pt x="78" y="34"/>
                    </a:cubicBezTo>
                    <a:cubicBezTo>
                      <a:pt x="80" y="35"/>
                      <a:pt x="82" y="34"/>
                      <a:pt x="82" y="32"/>
                    </a:cubicBezTo>
                    <a:cubicBezTo>
                      <a:pt x="82" y="32"/>
                      <a:pt x="82" y="32"/>
                      <a:pt x="82" y="32"/>
                    </a:cubicBezTo>
                    <a:cubicBezTo>
                      <a:pt x="82" y="31"/>
                      <a:pt x="82" y="30"/>
                      <a:pt x="81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ounded Rectangle 29"/>
          <p:cNvSpPr>
            <a:spLocks noChangeArrowheads="1"/>
          </p:cNvSpPr>
          <p:nvPr/>
        </p:nvSpPr>
        <p:spPr bwMode="auto">
          <a:xfrm>
            <a:off x="1828800" y="1874838"/>
            <a:ext cx="2032000" cy="3048000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2400">
              <a:solidFill>
                <a:srgbClr val="FFFFFF"/>
              </a:solidFill>
            </a:endParaRPr>
          </a:p>
        </p:txBody>
      </p:sp>
      <p:sp>
        <p:nvSpPr>
          <p:cNvPr id="38916" name="Rounded Rectangle 30"/>
          <p:cNvSpPr>
            <a:spLocks noChangeArrowheads="1"/>
          </p:cNvSpPr>
          <p:nvPr/>
        </p:nvSpPr>
        <p:spPr bwMode="auto">
          <a:xfrm>
            <a:off x="3995738" y="1874838"/>
            <a:ext cx="2032000" cy="3048000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2400">
              <a:solidFill>
                <a:srgbClr val="FFFFFF"/>
              </a:solidFill>
            </a:endParaRPr>
          </a:p>
        </p:txBody>
      </p:sp>
      <p:sp>
        <p:nvSpPr>
          <p:cNvPr id="38917" name="Rounded Rectangle 31"/>
          <p:cNvSpPr>
            <a:spLocks noChangeArrowheads="1"/>
          </p:cNvSpPr>
          <p:nvPr/>
        </p:nvSpPr>
        <p:spPr bwMode="auto">
          <a:xfrm>
            <a:off x="6164263" y="1874838"/>
            <a:ext cx="2032000" cy="3048000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2400">
              <a:solidFill>
                <a:srgbClr val="FFFFFF"/>
              </a:solidFill>
            </a:endParaRPr>
          </a:p>
        </p:txBody>
      </p:sp>
      <p:sp>
        <p:nvSpPr>
          <p:cNvPr id="38918" name="Rounded Rectangle 32"/>
          <p:cNvSpPr>
            <a:spLocks noChangeArrowheads="1"/>
          </p:cNvSpPr>
          <p:nvPr/>
        </p:nvSpPr>
        <p:spPr bwMode="auto">
          <a:xfrm>
            <a:off x="8331200" y="1874838"/>
            <a:ext cx="2032000" cy="3048000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2400">
              <a:solidFill>
                <a:srgbClr val="FFFFFF"/>
              </a:solidFill>
            </a:endParaRPr>
          </a:p>
        </p:txBody>
      </p:sp>
      <p:sp>
        <p:nvSpPr>
          <p:cNvPr id="38919" name="Rounded Rectangle 9"/>
          <p:cNvSpPr>
            <a:spLocks noChangeArrowheads="1"/>
          </p:cNvSpPr>
          <p:nvPr/>
        </p:nvSpPr>
        <p:spPr bwMode="auto">
          <a:xfrm>
            <a:off x="1955800" y="2001838"/>
            <a:ext cx="2032000" cy="3048000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2400">
              <a:solidFill>
                <a:srgbClr val="FFFFFF"/>
              </a:solidFill>
            </a:endParaRPr>
          </a:p>
        </p:txBody>
      </p:sp>
      <p:sp>
        <p:nvSpPr>
          <p:cNvPr id="38920" name="Rounded Rectangle 10"/>
          <p:cNvSpPr>
            <a:spLocks noChangeArrowheads="1"/>
          </p:cNvSpPr>
          <p:nvPr/>
        </p:nvSpPr>
        <p:spPr bwMode="auto">
          <a:xfrm>
            <a:off x="4122738" y="2001838"/>
            <a:ext cx="2032000" cy="3048000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2400">
              <a:solidFill>
                <a:srgbClr val="FFFFFF"/>
              </a:solidFill>
            </a:endParaRPr>
          </a:p>
        </p:txBody>
      </p:sp>
      <p:sp>
        <p:nvSpPr>
          <p:cNvPr id="38921" name="Rounded Rectangle 11"/>
          <p:cNvSpPr>
            <a:spLocks noChangeArrowheads="1"/>
          </p:cNvSpPr>
          <p:nvPr/>
        </p:nvSpPr>
        <p:spPr bwMode="auto">
          <a:xfrm>
            <a:off x="6291263" y="2001838"/>
            <a:ext cx="2032000" cy="30480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2400">
              <a:solidFill>
                <a:srgbClr val="FFFFFF"/>
              </a:solidFill>
            </a:endParaRPr>
          </a:p>
        </p:txBody>
      </p:sp>
      <p:sp>
        <p:nvSpPr>
          <p:cNvPr id="38922" name="Rounded Rectangle 12"/>
          <p:cNvSpPr>
            <a:spLocks noChangeArrowheads="1"/>
          </p:cNvSpPr>
          <p:nvPr/>
        </p:nvSpPr>
        <p:spPr bwMode="auto">
          <a:xfrm>
            <a:off x="8458200" y="2001838"/>
            <a:ext cx="2032000" cy="3048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2400">
              <a:solidFill>
                <a:srgbClr val="FFFFFF"/>
              </a:solidFill>
            </a:endParaRPr>
          </a:p>
        </p:txBody>
      </p:sp>
      <p:sp>
        <p:nvSpPr>
          <p:cNvPr id="38923" name="Freeform 6"/>
          <p:cNvSpPr>
            <a:spLocks noEditPoints="1"/>
          </p:cNvSpPr>
          <p:nvPr/>
        </p:nvSpPr>
        <p:spPr bwMode="auto">
          <a:xfrm>
            <a:off x="4926807" y="2232025"/>
            <a:ext cx="423863" cy="517525"/>
          </a:xfrm>
          <a:custGeom>
            <a:avLst/>
            <a:gdLst>
              <a:gd name="T0" fmla="*/ 62955 w 781"/>
              <a:gd name="T1" fmla="*/ 426293 h 953"/>
              <a:gd name="T2" fmla="*/ 199178 w 781"/>
              <a:gd name="T3" fmla="*/ 426293 h 953"/>
              <a:gd name="T4" fmla="*/ 199178 w 781"/>
              <a:gd name="T5" fmla="*/ 455617 h 953"/>
              <a:gd name="T6" fmla="*/ 62955 w 781"/>
              <a:gd name="T7" fmla="*/ 455617 h 953"/>
              <a:gd name="T8" fmla="*/ 62955 w 781"/>
              <a:gd name="T9" fmla="*/ 426293 h 953"/>
              <a:gd name="T10" fmla="*/ 62955 w 781"/>
              <a:gd name="T11" fmla="*/ 379048 h 953"/>
              <a:gd name="T12" fmla="*/ 199178 w 781"/>
              <a:gd name="T13" fmla="*/ 379048 h 953"/>
              <a:gd name="T14" fmla="*/ 199178 w 781"/>
              <a:gd name="T15" fmla="*/ 408372 h 953"/>
              <a:gd name="T16" fmla="*/ 62955 w 781"/>
              <a:gd name="T17" fmla="*/ 408372 h 953"/>
              <a:gd name="T18" fmla="*/ 62955 w 781"/>
              <a:gd name="T19" fmla="*/ 379048 h 953"/>
              <a:gd name="T20" fmla="*/ 62955 w 781"/>
              <a:gd name="T21" fmla="*/ 328544 h 953"/>
              <a:gd name="T22" fmla="*/ 199178 w 781"/>
              <a:gd name="T23" fmla="*/ 328544 h 953"/>
              <a:gd name="T24" fmla="*/ 199178 w 781"/>
              <a:gd name="T25" fmla="*/ 357869 h 953"/>
              <a:gd name="T26" fmla="*/ 62955 w 781"/>
              <a:gd name="T27" fmla="*/ 357869 h 953"/>
              <a:gd name="T28" fmla="*/ 62955 w 781"/>
              <a:gd name="T29" fmla="*/ 328544 h 953"/>
              <a:gd name="T30" fmla="*/ 62955 w 781"/>
              <a:gd name="T31" fmla="*/ 284014 h 953"/>
              <a:gd name="T32" fmla="*/ 199178 w 781"/>
              <a:gd name="T33" fmla="*/ 284014 h 953"/>
              <a:gd name="T34" fmla="*/ 199178 w 781"/>
              <a:gd name="T35" fmla="*/ 312796 h 953"/>
              <a:gd name="T36" fmla="*/ 62955 w 781"/>
              <a:gd name="T37" fmla="*/ 312796 h 953"/>
              <a:gd name="T38" fmla="*/ 62955 w 781"/>
              <a:gd name="T39" fmla="*/ 284014 h 953"/>
              <a:gd name="T40" fmla="*/ 62955 w 781"/>
              <a:gd name="T41" fmla="*/ 235683 h 953"/>
              <a:gd name="T42" fmla="*/ 199178 w 781"/>
              <a:gd name="T43" fmla="*/ 235683 h 953"/>
              <a:gd name="T44" fmla="*/ 199178 w 781"/>
              <a:gd name="T45" fmla="*/ 265008 h 953"/>
              <a:gd name="T46" fmla="*/ 62955 w 781"/>
              <a:gd name="T47" fmla="*/ 265008 h 953"/>
              <a:gd name="T48" fmla="*/ 62955 w 781"/>
              <a:gd name="T49" fmla="*/ 235683 h 953"/>
              <a:gd name="T50" fmla="*/ 289269 w 781"/>
              <a:gd name="T51" fmla="*/ 91775 h 953"/>
              <a:gd name="T52" fmla="*/ 347882 w 781"/>
              <a:gd name="T53" fmla="*/ 91775 h 953"/>
              <a:gd name="T54" fmla="*/ 347882 w 781"/>
              <a:gd name="T55" fmla="*/ 445300 h 953"/>
              <a:gd name="T56" fmla="*/ 289269 w 781"/>
              <a:gd name="T57" fmla="*/ 445300 h 953"/>
              <a:gd name="T58" fmla="*/ 289269 w 781"/>
              <a:gd name="T59" fmla="*/ 91775 h 953"/>
              <a:gd name="T60" fmla="*/ 147077 w 781"/>
              <a:gd name="T61" fmla="*/ 36384 h 953"/>
              <a:gd name="T62" fmla="*/ 152504 w 781"/>
              <a:gd name="T63" fmla="*/ 57563 h 953"/>
              <a:gd name="T64" fmla="*/ 153589 w 781"/>
              <a:gd name="T65" fmla="*/ 79828 h 953"/>
              <a:gd name="T66" fmla="*/ 150876 w 781"/>
              <a:gd name="T67" fmla="*/ 103179 h 953"/>
              <a:gd name="T68" fmla="*/ 143820 w 781"/>
              <a:gd name="T69" fmla="*/ 125444 h 953"/>
              <a:gd name="T70" fmla="*/ 131881 w 781"/>
              <a:gd name="T71" fmla="*/ 147709 h 953"/>
              <a:gd name="T72" fmla="*/ 116142 w 781"/>
              <a:gd name="T73" fmla="*/ 168345 h 953"/>
              <a:gd name="T74" fmla="*/ 96604 w 781"/>
              <a:gd name="T75" fmla="*/ 187352 h 953"/>
              <a:gd name="T76" fmla="*/ 93348 w 781"/>
              <a:gd name="T77" fmla="*/ 177034 h 953"/>
              <a:gd name="T78" fmla="*/ 87920 w 781"/>
              <a:gd name="T79" fmla="*/ 166173 h 953"/>
              <a:gd name="T80" fmla="*/ 81950 w 781"/>
              <a:gd name="T81" fmla="*/ 156398 h 953"/>
              <a:gd name="T82" fmla="*/ 73267 w 781"/>
              <a:gd name="T83" fmla="*/ 147166 h 953"/>
              <a:gd name="T84" fmla="*/ 67297 w 781"/>
              <a:gd name="T85" fmla="*/ 142822 h 953"/>
              <a:gd name="T86" fmla="*/ 58614 w 781"/>
              <a:gd name="T87" fmla="*/ 137391 h 953"/>
              <a:gd name="T88" fmla="*/ 47216 w 781"/>
              <a:gd name="T89" fmla="*/ 132504 h 953"/>
              <a:gd name="T90" fmla="*/ 30935 w 781"/>
              <a:gd name="T91" fmla="*/ 148795 h 953"/>
              <a:gd name="T92" fmla="*/ 29307 w 781"/>
              <a:gd name="T93" fmla="*/ 480598 h 953"/>
              <a:gd name="T94" fmla="*/ 392385 w 781"/>
              <a:gd name="T95" fmla="*/ 480598 h 953"/>
              <a:gd name="T96" fmla="*/ 393471 w 781"/>
              <a:gd name="T97" fmla="*/ 36384 h 953"/>
              <a:gd name="T98" fmla="*/ 147077 w 781"/>
              <a:gd name="T99" fmla="*/ 36384 h 953"/>
              <a:gd name="T100" fmla="*/ 134594 w 781"/>
              <a:gd name="T101" fmla="*/ 0 h 953"/>
              <a:gd name="T102" fmla="*/ 423863 w 781"/>
              <a:gd name="T103" fmla="*/ 0 h 953"/>
              <a:gd name="T104" fmla="*/ 421692 w 781"/>
              <a:gd name="T105" fmla="*/ 517525 h 953"/>
              <a:gd name="T106" fmla="*/ 0 w 781"/>
              <a:gd name="T107" fmla="*/ 517525 h 953"/>
              <a:gd name="T108" fmla="*/ 1628 w 781"/>
              <a:gd name="T109" fmla="*/ 130875 h 953"/>
              <a:gd name="T110" fmla="*/ 134594 w 781"/>
              <a:gd name="T111" fmla="*/ 0 h 953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781" h="953">
                <a:moveTo>
                  <a:pt x="116" y="785"/>
                </a:moveTo>
                <a:lnTo>
                  <a:pt x="367" y="785"/>
                </a:lnTo>
                <a:lnTo>
                  <a:pt x="367" y="839"/>
                </a:lnTo>
                <a:lnTo>
                  <a:pt x="116" y="839"/>
                </a:lnTo>
                <a:lnTo>
                  <a:pt x="116" y="785"/>
                </a:lnTo>
                <a:close/>
                <a:moveTo>
                  <a:pt x="116" y="698"/>
                </a:moveTo>
                <a:lnTo>
                  <a:pt x="367" y="698"/>
                </a:lnTo>
                <a:lnTo>
                  <a:pt x="367" y="752"/>
                </a:lnTo>
                <a:lnTo>
                  <a:pt x="116" y="752"/>
                </a:lnTo>
                <a:lnTo>
                  <a:pt x="116" y="698"/>
                </a:lnTo>
                <a:close/>
                <a:moveTo>
                  <a:pt x="116" y="605"/>
                </a:moveTo>
                <a:lnTo>
                  <a:pt x="367" y="605"/>
                </a:lnTo>
                <a:lnTo>
                  <a:pt x="367" y="659"/>
                </a:lnTo>
                <a:lnTo>
                  <a:pt x="116" y="659"/>
                </a:lnTo>
                <a:lnTo>
                  <a:pt x="116" y="605"/>
                </a:lnTo>
                <a:close/>
                <a:moveTo>
                  <a:pt x="116" y="523"/>
                </a:moveTo>
                <a:lnTo>
                  <a:pt x="367" y="523"/>
                </a:lnTo>
                <a:lnTo>
                  <a:pt x="367" y="576"/>
                </a:lnTo>
                <a:lnTo>
                  <a:pt x="116" y="576"/>
                </a:lnTo>
                <a:lnTo>
                  <a:pt x="116" y="523"/>
                </a:lnTo>
                <a:close/>
                <a:moveTo>
                  <a:pt x="116" y="434"/>
                </a:moveTo>
                <a:lnTo>
                  <a:pt x="367" y="434"/>
                </a:lnTo>
                <a:lnTo>
                  <a:pt x="367" y="488"/>
                </a:lnTo>
                <a:lnTo>
                  <a:pt x="116" y="488"/>
                </a:lnTo>
                <a:lnTo>
                  <a:pt x="116" y="434"/>
                </a:lnTo>
                <a:close/>
                <a:moveTo>
                  <a:pt x="533" y="169"/>
                </a:moveTo>
                <a:lnTo>
                  <a:pt x="641" y="169"/>
                </a:lnTo>
                <a:lnTo>
                  <a:pt x="641" y="820"/>
                </a:lnTo>
                <a:lnTo>
                  <a:pt x="533" y="820"/>
                </a:lnTo>
                <a:lnTo>
                  <a:pt x="533" y="169"/>
                </a:lnTo>
                <a:close/>
                <a:moveTo>
                  <a:pt x="271" y="67"/>
                </a:moveTo>
                <a:lnTo>
                  <a:pt x="281" y="106"/>
                </a:lnTo>
                <a:lnTo>
                  <a:pt x="283" y="147"/>
                </a:lnTo>
                <a:lnTo>
                  <a:pt x="278" y="190"/>
                </a:lnTo>
                <a:lnTo>
                  <a:pt x="265" y="231"/>
                </a:lnTo>
                <a:lnTo>
                  <a:pt x="243" y="272"/>
                </a:lnTo>
                <a:lnTo>
                  <a:pt x="214" y="310"/>
                </a:lnTo>
                <a:lnTo>
                  <a:pt x="178" y="345"/>
                </a:lnTo>
                <a:lnTo>
                  <a:pt x="172" y="326"/>
                </a:lnTo>
                <a:lnTo>
                  <a:pt x="162" y="306"/>
                </a:lnTo>
                <a:lnTo>
                  <a:pt x="151" y="288"/>
                </a:lnTo>
                <a:lnTo>
                  <a:pt x="135" y="271"/>
                </a:lnTo>
                <a:lnTo>
                  <a:pt x="124" y="263"/>
                </a:lnTo>
                <a:lnTo>
                  <a:pt x="108" y="253"/>
                </a:lnTo>
                <a:lnTo>
                  <a:pt x="87" y="244"/>
                </a:lnTo>
                <a:lnTo>
                  <a:pt x="57" y="274"/>
                </a:lnTo>
                <a:lnTo>
                  <a:pt x="54" y="885"/>
                </a:lnTo>
                <a:lnTo>
                  <a:pt x="723" y="885"/>
                </a:lnTo>
                <a:lnTo>
                  <a:pt x="725" y="67"/>
                </a:lnTo>
                <a:lnTo>
                  <a:pt x="271" y="67"/>
                </a:lnTo>
                <a:close/>
                <a:moveTo>
                  <a:pt x="248" y="0"/>
                </a:moveTo>
                <a:lnTo>
                  <a:pt x="781" y="0"/>
                </a:lnTo>
                <a:lnTo>
                  <a:pt x="777" y="953"/>
                </a:lnTo>
                <a:lnTo>
                  <a:pt x="0" y="953"/>
                </a:lnTo>
                <a:lnTo>
                  <a:pt x="3" y="241"/>
                </a:lnTo>
                <a:lnTo>
                  <a:pt x="24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38924" name="Freeform 7"/>
          <p:cNvSpPr>
            <a:spLocks noEditPoints="1"/>
          </p:cNvSpPr>
          <p:nvPr/>
        </p:nvSpPr>
        <p:spPr bwMode="auto">
          <a:xfrm>
            <a:off x="2684463" y="2139950"/>
            <a:ext cx="574675" cy="701675"/>
          </a:xfrm>
          <a:custGeom>
            <a:avLst/>
            <a:gdLst>
              <a:gd name="T0" fmla="*/ 187406 w 1061"/>
              <a:gd name="T1" fmla="*/ 575081 h 1297"/>
              <a:gd name="T2" fmla="*/ 192281 w 1061"/>
              <a:gd name="T3" fmla="*/ 607541 h 1297"/>
              <a:gd name="T4" fmla="*/ 183614 w 1061"/>
              <a:gd name="T5" fmla="*/ 616738 h 1297"/>
              <a:gd name="T6" fmla="*/ 173323 w 1061"/>
              <a:gd name="T7" fmla="*/ 626476 h 1297"/>
              <a:gd name="T8" fmla="*/ 138117 w 1061"/>
              <a:gd name="T9" fmla="*/ 628099 h 1297"/>
              <a:gd name="T10" fmla="*/ 133242 w 1061"/>
              <a:gd name="T11" fmla="*/ 624312 h 1297"/>
              <a:gd name="T12" fmla="*/ 119160 w 1061"/>
              <a:gd name="T13" fmla="*/ 615115 h 1297"/>
              <a:gd name="T14" fmla="*/ 114285 w 1061"/>
              <a:gd name="T15" fmla="*/ 581573 h 1297"/>
              <a:gd name="T16" fmla="*/ 122951 w 1061"/>
              <a:gd name="T17" fmla="*/ 572917 h 1297"/>
              <a:gd name="T18" fmla="*/ 50914 w 1061"/>
              <a:gd name="T19" fmla="*/ 529637 h 1297"/>
              <a:gd name="T20" fmla="*/ 271359 w 1061"/>
              <a:gd name="T21" fmla="*/ 517736 h 1297"/>
              <a:gd name="T22" fmla="*/ 50914 w 1061"/>
              <a:gd name="T23" fmla="*/ 394929 h 1297"/>
              <a:gd name="T24" fmla="*/ 0 w 1061"/>
              <a:gd name="T25" fmla="*/ 394929 h 1297"/>
              <a:gd name="T26" fmla="*/ 261068 w 1061"/>
              <a:gd name="T27" fmla="*/ 410618 h 1297"/>
              <a:gd name="T28" fmla="*/ 140284 w 1061"/>
              <a:gd name="T29" fmla="*/ 328386 h 1297"/>
              <a:gd name="T30" fmla="*/ 92078 w 1061"/>
              <a:gd name="T31" fmla="*/ 359764 h 1297"/>
              <a:gd name="T32" fmla="*/ 80704 w 1061"/>
              <a:gd name="T33" fmla="*/ 417110 h 1297"/>
              <a:gd name="T34" fmla="*/ 114285 w 1061"/>
              <a:gd name="T35" fmla="*/ 466341 h 1297"/>
              <a:gd name="T36" fmla="*/ 126201 w 1061"/>
              <a:gd name="T37" fmla="*/ 484735 h 1297"/>
              <a:gd name="T38" fmla="*/ 181448 w 1061"/>
              <a:gd name="T39" fmla="*/ 478784 h 1297"/>
              <a:gd name="T40" fmla="*/ 205280 w 1061"/>
              <a:gd name="T41" fmla="*/ 457685 h 1297"/>
              <a:gd name="T42" fmla="*/ 229112 w 1061"/>
              <a:gd name="T43" fmla="*/ 401962 h 1297"/>
              <a:gd name="T44" fmla="*/ 206905 w 1061"/>
              <a:gd name="T45" fmla="*/ 348944 h 1297"/>
              <a:gd name="T46" fmla="*/ 154366 w 1061"/>
              <a:gd name="T47" fmla="*/ 326222 h 1297"/>
              <a:gd name="T48" fmla="*/ 207988 w 1061"/>
              <a:gd name="T49" fmla="*/ 321353 h 1297"/>
              <a:gd name="T50" fmla="*/ 248069 w 1061"/>
              <a:gd name="T51" fmla="*/ 383027 h 1297"/>
              <a:gd name="T52" fmla="*/ 232903 w 1061"/>
              <a:gd name="T53" fmla="*/ 458226 h 1297"/>
              <a:gd name="T54" fmla="*/ 202572 w 1061"/>
              <a:gd name="T55" fmla="*/ 485817 h 1297"/>
              <a:gd name="T56" fmla="*/ 193364 w 1061"/>
              <a:gd name="T57" fmla="*/ 566425 h 1297"/>
              <a:gd name="T58" fmla="*/ 107244 w 1061"/>
              <a:gd name="T59" fmla="*/ 560474 h 1297"/>
              <a:gd name="T60" fmla="*/ 102911 w 1061"/>
              <a:gd name="T61" fmla="*/ 484194 h 1297"/>
              <a:gd name="T62" fmla="*/ 66080 w 1061"/>
              <a:gd name="T63" fmla="*/ 440373 h 1297"/>
              <a:gd name="T64" fmla="*/ 67704 w 1061"/>
              <a:gd name="T65" fmla="*/ 359223 h 1297"/>
              <a:gd name="T66" fmla="*/ 132159 w 1061"/>
              <a:gd name="T67" fmla="*/ 307828 h 1297"/>
              <a:gd name="T68" fmla="*/ 76371 w 1061"/>
              <a:gd name="T69" fmla="*/ 327304 h 1297"/>
              <a:gd name="T70" fmla="*/ 271359 w 1061"/>
              <a:gd name="T71" fmla="*/ 287270 h 1297"/>
              <a:gd name="T72" fmla="*/ 163032 w 1061"/>
              <a:gd name="T73" fmla="*/ 231547 h 1297"/>
              <a:gd name="T74" fmla="*/ 163032 w 1061"/>
              <a:gd name="T75" fmla="*/ 231547 h 1297"/>
              <a:gd name="T76" fmla="*/ 432225 w 1061"/>
              <a:gd name="T77" fmla="*/ 179070 h 1297"/>
              <a:gd name="T78" fmla="*/ 497221 w 1061"/>
              <a:gd name="T79" fmla="*/ 139037 h 1297"/>
              <a:gd name="T80" fmla="*/ 527553 w 1061"/>
              <a:gd name="T81" fmla="*/ 159595 h 1297"/>
              <a:gd name="T82" fmla="*/ 563301 w 1061"/>
              <a:gd name="T83" fmla="*/ 427389 h 1297"/>
              <a:gd name="T84" fmla="*/ 527553 w 1061"/>
              <a:gd name="T85" fmla="*/ 420897 h 1297"/>
              <a:gd name="T86" fmla="*/ 445766 w 1061"/>
              <a:gd name="T87" fmla="*/ 476620 h 1297"/>
              <a:gd name="T88" fmla="*/ 145158 w 1061"/>
              <a:gd name="T89" fmla="*/ 192054 h 1297"/>
              <a:gd name="T90" fmla="*/ 118618 w 1061"/>
              <a:gd name="T91" fmla="*/ 166087 h 1297"/>
              <a:gd name="T92" fmla="*/ 145158 w 1061"/>
              <a:gd name="T93" fmla="*/ 140660 h 1297"/>
              <a:gd name="T94" fmla="*/ 412184 w 1061"/>
              <a:gd name="T95" fmla="*/ 225596 h 1297"/>
              <a:gd name="T96" fmla="*/ 459307 w 1061"/>
              <a:gd name="T97" fmla="*/ 139578 h 1297"/>
              <a:gd name="T98" fmla="*/ 431142 w 1061"/>
              <a:gd name="T99" fmla="*/ 2705 h 1297"/>
              <a:gd name="T100" fmla="*/ 475014 w 1061"/>
              <a:gd name="T101" fmla="*/ 52477 h 1297"/>
              <a:gd name="T102" fmla="*/ 459307 w 1061"/>
              <a:gd name="T103" fmla="*/ 121725 h 1297"/>
              <a:gd name="T104" fmla="*/ 397560 w 1061"/>
              <a:gd name="T105" fmla="*/ 140660 h 1297"/>
              <a:gd name="T106" fmla="*/ 353688 w 1061"/>
              <a:gd name="T107" fmla="*/ 90888 h 1297"/>
              <a:gd name="T108" fmla="*/ 370479 w 1061"/>
              <a:gd name="T109" fmla="*/ 20558 h 129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1061" h="1297">
                <a:moveTo>
                  <a:pt x="235" y="1059"/>
                </a:moveTo>
                <a:lnTo>
                  <a:pt x="331" y="1059"/>
                </a:lnTo>
                <a:lnTo>
                  <a:pt x="339" y="1059"/>
                </a:lnTo>
                <a:lnTo>
                  <a:pt x="346" y="1063"/>
                </a:lnTo>
                <a:lnTo>
                  <a:pt x="350" y="1066"/>
                </a:lnTo>
                <a:lnTo>
                  <a:pt x="354" y="1071"/>
                </a:lnTo>
                <a:lnTo>
                  <a:pt x="355" y="1075"/>
                </a:lnTo>
                <a:lnTo>
                  <a:pt x="355" y="1123"/>
                </a:lnTo>
                <a:lnTo>
                  <a:pt x="354" y="1129"/>
                </a:lnTo>
                <a:lnTo>
                  <a:pt x="350" y="1134"/>
                </a:lnTo>
                <a:lnTo>
                  <a:pt x="346" y="1137"/>
                </a:lnTo>
                <a:lnTo>
                  <a:pt x="339" y="1140"/>
                </a:lnTo>
                <a:lnTo>
                  <a:pt x="331" y="1140"/>
                </a:lnTo>
                <a:lnTo>
                  <a:pt x="320" y="1140"/>
                </a:lnTo>
                <a:lnTo>
                  <a:pt x="320" y="1154"/>
                </a:lnTo>
                <a:lnTo>
                  <a:pt x="320" y="1158"/>
                </a:lnTo>
                <a:lnTo>
                  <a:pt x="317" y="1159"/>
                </a:lnTo>
                <a:lnTo>
                  <a:pt x="314" y="1161"/>
                </a:lnTo>
                <a:lnTo>
                  <a:pt x="311" y="1161"/>
                </a:lnTo>
                <a:lnTo>
                  <a:pt x="255" y="1161"/>
                </a:lnTo>
                <a:lnTo>
                  <a:pt x="252" y="1161"/>
                </a:lnTo>
                <a:lnTo>
                  <a:pt x="247" y="1159"/>
                </a:lnTo>
                <a:lnTo>
                  <a:pt x="246" y="1158"/>
                </a:lnTo>
                <a:lnTo>
                  <a:pt x="246" y="1154"/>
                </a:lnTo>
                <a:lnTo>
                  <a:pt x="246" y="1140"/>
                </a:lnTo>
                <a:lnTo>
                  <a:pt x="235" y="1140"/>
                </a:lnTo>
                <a:lnTo>
                  <a:pt x="227" y="1140"/>
                </a:lnTo>
                <a:lnTo>
                  <a:pt x="220" y="1137"/>
                </a:lnTo>
                <a:lnTo>
                  <a:pt x="216" y="1134"/>
                </a:lnTo>
                <a:lnTo>
                  <a:pt x="211" y="1129"/>
                </a:lnTo>
                <a:lnTo>
                  <a:pt x="211" y="1123"/>
                </a:lnTo>
                <a:lnTo>
                  <a:pt x="211" y="1075"/>
                </a:lnTo>
                <a:lnTo>
                  <a:pt x="211" y="1071"/>
                </a:lnTo>
                <a:lnTo>
                  <a:pt x="216" y="1066"/>
                </a:lnTo>
                <a:lnTo>
                  <a:pt x="220" y="1063"/>
                </a:lnTo>
                <a:lnTo>
                  <a:pt x="227" y="1059"/>
                </a:lnTo>
                <a:lnTo>
                  <a:pt x="235" y="1059"/>
                </a:lnTo>
                <a:close/>
                <a:moveTo>
                  <a:pt x="141" y="885"/>
                </a:moveTo>
                <a:lnTo>
                  <a:pt x="160" y="906"/>
                </a:lnTo>
                <a:lnTo>
                  <a:pt x="94" y="979"/>
                </a:lnTo>
                <a:lnTo>
                  <a:pt x="76" y="958"/>
                </a:lnTo>
                <a:lnTo>
                  <a:pt x="141" y="885"/>
                </a:lnTo>
                <a:close/>
                <a:moveTo>
                  <a:pt x="435" y="884"/>
                </a:moveTo>
                <a:lnTo>
                  <a:pt x="501" y="957"/>
                </a:lnTo>
                <a:lnTo>
                  <a:pt x="482" y="977"/>
                </a:lnTo>
                <a:lnTo>
                  <a:pt x="416" y="904"/>
                </a:lnTo>
                <a:lnTo>
                  <a:pt x="435" y="884"/>
                </a:lnTo>
                <a:close/>
                <a:moveTo>
                  <a:pt x="94" y="730"/>
                </a:moveTo>
                <a:lnTo>
                  <a:pt x="94" y="760"/>
                </a:lnTo>
                <a:lnTo>
                  <a:pt x="0" y="760"/>
                </a:lnTo>
                <a:lnTo>
                  <a:pt x="0" y="733"/>
                </a:lnTo>
                <a:lnTo>
                  <a:pt x="0" y="730"/>
                </a:lnTo>
                <a:lnTo>
                  <a:pt x="94" y="730"/>
                </a:lnTo>
                <a:close/>
                <a:moveTo>
                  <a:pt x="576" y="729"/>
                </a:moveTo>
                <a:lnTo>
                  <a:pt x="576" y="759"/>
                </a:lnTo>
                <a:lnTo>
                  <a:pt x="482" y="759"/>
                </a:lnTo>
                <a:lnTo>
                  <a:pt x="482" y="729"/>
                </a:lnTo>
                <a:lnTo>
                  <a:pt x="576" y="729"/>
                </a:lnTo>
                <a:close/>
                <a:moveTo>
                  <a:pt x="285" y="603"/>
                </a:moveTo>
                <a:lnTo>
                  <a:pt x="259" y="607"/>
                </a:lnTo>
                <a:lnTo>
                  <a:pt x="232" y="615"/>
                </a:lnTo>
                <a:lnTo>
                  <a:pt x="208" y="627"/>
                </a:lnTo>
                <a:lnTo>
                  <a:pt x="187" y="645"/>
                </a:lnTo>
                <a:lnTo>
                  <a:pt x="170" y="665"/>
                </a:lnTo>
                <a:lnTo>
                  <a:pt x="157" y="691"/>
                </a:lnTo>
                <a:lnTo>
                  <a:pt x="149" y="716"/>
                </a:lnTo>
                <a:lnTo>
                  <a:pt x="146" y="743"/>
                </a:lnTo>
                <a:lnTo>
                  <a:pt x="149" y="771"/>
                </a:lnTo>
                <a:lnTo>
                  <a:pt x="157" y="798"/>
                </a:lnTo>
                <a:lnTo>
                  <a:pt x="171" y="822"/>
                </a:lnTo>
                <a:lnTo>
                  <a:pt x="189" y="844"/>
                </a:lnTo>
                <a:lnTo>
                  <a:pt x="211" y="862"/>
                </a:lnTo>
                <a:lnTo>
                  <a:pt x="216" y="865"/>
                </a:lnTo>
                <a:lnTo>
                  <a:pt x="225" y="873"/>
                </a:lnTo>
                <a:lnTo>
                  <a:pt x="232" y="884"/>
                </a:lnTo>
                <a:lnTo>
                  <a:pt x="233" y="896"/>
                </a:lnTo>
                <a:lnTo>
                  <a:pt x="233" y="1012"/>
                </a:lnTo>
                <a:lnTo>
                  <a:pt x="333" y="1012"/>
                </a:lnTo>
                <a:lnTo>
                  <a:pt x="333" y="898"/>
                </a:lnTo>
                <a:lnTo>
                  <a:pt x="335" y="885"/>
                </a:lnTo>
                <a:lnTo>
                  <a:pt x="341" y="874"/>
                </a:lnTo>
                <a:lnTo>
                  <a:pt x="350" y="866"/>
                </a:lnTo>
                <a:lnTo>
                  <a:pt x="355" y="863"/>
                </a:lnTo>
                <a:lnTo>
                  <a:pt x="379" y="846"/>
                </a:lnTo>
                <a:lnTo>
                  <a:pt x="398" y="824"/>
                </a:lnTo>
                <a:lnTo>
                  <a:pt x="412" y="800"/>
                </a:lnTo>
                <a:lnTo>
                  <a:pt x="420" y="773"/>
                </a:lnTo>
                <a:lnTo>
                  <a:pt x="423" y="743"/>
                </a:lnTo>
                <a:lnTo>
                  <a:pt x="420" y="716"/>
                </a:lnTo>
                <a:lnTo>
                  <a:pt x="412" y="691"/>
                </a:lnTo>
                <a:lnTo>
                  <a:pt x="400" y="665"/>
                </a:lnTo>
                <a:lnTo>
                  <a:pt x="382" y="645"/>
                </a:lnTo>
                <a:lnTo>
                  <a:pt x="362" y="627"/>
                </a:lnTo>
                <a:lnTo>
                  <a:pt x="338" y="615"/>
                </a:lnTo>
                <a:lnTo>
                  <a:pt x="312" y="607"/>
                </a:lnTo>
                <a:lnTo>
                  <a:pt x="285" y="603"/>
                </a:lnTo>
                <a:close/>
                <a:moveTo>
                  <a:pt x="285" y="564"/>
                </a:moveTo>
                <a:lnTo>
                  <a:pt x="320" y="567"/>
                </a:lnTo>
                <a:lnTo>
                  <a:pt x="352" y="578"/>
                </a:lnTo>
                <a:lnTo>
                  <a:pt x="384" y="594"/>
                </a:lnTo>
                <a:lnTo>
                  <a:pt x="411" y="616"/>
                </a:lnTo>
                <a:lnTo>
                  <a:pt x="433" y="643"/>
                </a:lnTo>
                <a:lnTo>
                  <a:pt x="449" y="675"/>
                </a:lnTo>
                <a:lnTo>
                  <a:pt x="458" y="708"/>
                </a:lnTo>
                <a:lnTo>
                  <a:pt x="463" y="743"/>
                </a:lnTo>
                <a:lnTo>
                  <a:pt x="458" y="781"/>
                </a:lnTo>
                <a:lnTo>
                  <a:pt x="447" y="816"/>
                </a:lnTo>
                <a:lnTo>
                  <a:pt x="430" y="847"/>
                </a:lnTo>
                <a:lnTo>
                  <a:pt x="406" y="874"/>
                </a:lnTo>
                <a:lnTo>
                  <a:pt x="376" y="898"/>
                </a:lnTo>
                <a:lnTo>
                  <a:pt x="374" y="898"/>
                </a:lnTo>
                <a:lnTo>
                  <a:pt x="373" y="900"/>
                </a:lnTo>
                <a:lnTo>
                  <a:pt x="373" y="1018"/>
                </a:lnTo>
                <a:lnTo>
                  <a:pt x="368" y="1036"/>
                </a:lnTo>
                <a:lnTo>
                  <a:pt x="357" y="1047"/>
                </a:lnTo>
                <a:lnTo>
                  <a:pt x="341" y="1052"/>
                </a:lnTo>
                <a:lnTo>
                  <a:pt x="225" y="1052"/>
                </a:lnTo>
                <a:lnTo>
                  <a:pt x="209" y="1047"/>
                </a:lnTo>
                <a:lnTo>
                  <a:pt x="198" y="1036"/>
                </a:lnTo>
                <a:lnTo>
                  <a:pt x="193" y="1018"/>
                </a:lnTo>
                <a:lnTo>
                  <a:pt x="193" y="898"/>
                </a:lnTo>
                <a:lnTo>
                  <a:pt x="192" y="896"/>
                </a:lnTo>
                <a:lnTo>
                  <a:pt x="190" y="895"/>
                </a:lnTo>
                <a:lnTo>
                  <a:pt x="162" y="873"/>
                </a:lnTo>
                <a:lnTo>
                  <a:pt x="138" y="846"/>
                </a:lnTo>
                <a:lnTo>
                  <a:pt x="122" y="814"/>
                </a:lnTo>
                <a:lnTo>
                  <a:pt x="111" y="779"/>
                </a:lnTo>
                <a:lnTo>
                  <a:pt x="108" y="743"/>
                </a:lnTo>
                <a:lnTo>
                  <a:pt x="113" y="702"/>
                </a:lnTo>
                <a:lnTo>
                  <a:pt x="125" y="664"/>
                </a:lnTo>
                <a:lnTo>
                  <a:pt x="146" y="630"/>
                </a:lnTo>
                <a:lnTo>
                  <a:pt x="174" y="603"/>
                </a:lnTo>
                <a:lnTo>
                  <a:pt x="206" y="581"/>
                </a:lnTo>
                <a:lnTo>
                  <a:pt x="244" y="569"/>
                </a:lnTo>
                <a:lnTo>
                  <a:pt x="285" y="564"/>
                </a:lnTo>
                <a:close/>
                <a:moveTo>
                  <a:pt x="94" y="512"/>
                </a:moveTo>
                <a:lnTo>
                  <a:pt x="160" y="584"/>
                </a:lnTo>
                <a:lnTo>
                  <a:pt x="141" y="605"/>
                </a:lnTo>
                <a:lnTo>
                  <a:pt x="75" y="532"/>
                </a:lnTo>
                <a:lnTo>
                  <a:pt x="94" y="512"/>
                </a:lnTo>
                <a:close/>
                <a:moveTo>
                  <a:pt x="482" y="510"/>
                </a:moveTo>
                <a:lnTo>
                  <a:pt x="501" y="531"/>
                </a:lnTo>
                <a:lnTo>
                  <a:pt x="435" y="603"/>
                </a:lnTo>
                <a:lnTo>
                  <a:pt x="416" y="583"/>
                </a:lnTo>
                <a:lnTo>
                  <a:pt x="482" y="510"/>
                </a:lnTo>
                <a:close/>
                <a:moveTo>
                  <a:pt x="301" y="428"/>
                </a:moveTo>
                <a:lnTo>
                  <a:pt x="301" y="532"/>
                </a:lnTo>
                <a:lnTo>
                  <a:pt x="274" y="532"/>
                </a:lnTo>
                <a:lnTo>
                  <a:pt x="274" y="429"/>
                </a:lnTo>
                <a:lnTo>
                  <a:pt x="301" y="428"/>
                </a:lnTo>
                <a:close/>
                <a:moveTo>
                  <a:pt x="764" y="273"/>
                </a:moveTo>
                <a:lnTo>
                  <a:pt x="798" y="273"/>
                </a:lnTo>
                <a:lnTo>
                  <a:pt x="815" y="301"/>
                </a:lnTo>
                <a:lnTo>
                  <a:pt x="798" y="331"/>
                </a:lnTo>
                <a:lnTo>
                  <a:pt x="764" y="331"/>
                </a:lnTo>
                <a:lnTo>
                  <a:pt x="747" y="301"/>
                </a:lnTo>
                <a:lnTo>
                  <a:pt x="764" y="273"/>
                </a:lnTo>
                <a:close/>
                <a:moveTo>
                  <a:pt x="918" y="257"/>
                </a:moveTo>
                <a:lnTo>
                  <a:pt x="937" y="257"/>
                </a:lnTo>
                <a:lnTo>
                  <a:pt x="955" y="265"/>
                </a:lnTo>
                <a:lnTo>
                  <a:pt x="967" y="277"/>
                </a:lnTo>
                <a:lnTo>
                  <a:pt x="974" y="295"/>
                </a:lnTo>
                <a:lnTo>
                  <a:pt x="1061" y="743"/>
                </a:lnTo>
                <a:lnTo>
                  <a:pt x="1061" y="762"/>
                </a:lnTo>
                <a:lnTo>
                  <a:pt x="1053" y="778"/>
                </a:lnTo>
                <a:lnTo>
                  <a:pt x="1040" y="790"/>
                </a:lnTo>
                <a:lnTo>
                  <a:pt x="1023" y="798"/>
                </a:lnTo>
                <a:lnTo>
                  <a:pt x="1004" y="798"/>
                </a:lnTo>
                <a:lnTo>
                  <a:pt x="986" y="790"/>
                </a:lnTo>
                <a:lnTo>
                  <a:pt x="974" y="778"/>
                </a:lnTo>
                <a:lnTo>
                  <a:pt x="967" y="760"/>
                </a:lnTo>
                <a:lnTo>
                  <a:pt x="936" y="602"/>
                </a:lnTo>
                <a:lnTo>
                  <a:pt x="936" y="1297"/>
                </a:lnTo>
                <a:lnTo>
                  <a:pt x="823" y="881"/>
                </a:lnTo>
                <a:lnTo>
                  <a:pt x="763" y="881"/>
                </a:lnTo>
                <a:lnTo>
                  <a:pt x="630" y="1297"/>
                </a:lnTo>
                <a:lnTo>
                  <a:pt x="630" y="355"/>
                </a:lnTo>
                <a:lnTo>
                  <a:pt x="268" y="355"/>
                </a:lnTo>
                <a:lnTo>
                  <a:pt x="249" y="352"/>
                </a:lnTo>
                <a:lnTo>
                  <a:pt x="233" y="341"/>
                </a:lnTo>
                <a:lnTo>
                  <a:pt x="224" y="326"/>
                </a:lnTo>
                <a:lnTo>
                  <a:pt x="219" y="307"/>
                </a:lnTo>
                <a:lnTo>
                  <a:pt x="224" y="288"/>
                </a:lnTo>
                <a:lnTo>
                  <a:pt x="233" y="274"/>
                </a:lnTo>
                <a:lnTo>
                  <a:pt x="249" y="263"/>
                </a:lnTo>
                <a:lnTo>
                  <a:pt x="268" y="260"/>
                </a:lnTo>
                <a:lnTo>
                  <a:pt x="630" y="260"/>
                </a:lnTo>
                <a:lnTo>
                  <a:pt x="630" y="258"/>
                </a:lnTo>
                <a:lnTo>
                  <a:pt x="706" y="258"/>
                </a:lnTo>
                <a:lnTo>
                  <a:pt x="761" y="417"/>
                </a:lnTo>
                <a:lnTo>
                  <a:pt x="768" y="337"/>
                </a:lnTo>
                <a:lnTo>
                  <a:pt x="799" y="337"/>
                </a:lnTo>
                <a:lnTo>
                  <a:pt x="806" y="406"/>
                </a:lnTo>
                <a:lnTo>
                  <a:pt x="848" y="258"/>
                </a:lnTo>
                <a:lnTo>
                  <a:pt x="912" y="258"/>
                </a:lnTo>
                <a:lnTo>
                  <a:pt x="918" y="257"/>
                </a:lnTo>
                <a:close/>
                <a:moveTo>
                  <a:pt x="766" y="0"/>
                </a:moveTo>
                <a:lnTo>
                  <a:pt x="796" y="5"/>
                </a:lnTo>
                <a:lnTo>
                  <a:pt x="825" y="18"/>
                </a:lnTo>
                <a:lnTo>
                  <a:pt x="848" y="38"/>
                </a:lnTo>
                <a:lnTo>
                  <a:pt x="866" y="65"/>
                </a:lnTo>
                <a:lnTo>
                  <a:pt x="877" y="97"/>
                </a:lnTo>
                <a:lnTo>
                  <a:pt x="882" y="132"/>
                </a:lnTo>
                <a:lnTo>
                  <a:pt x="877" y="168"/>
                </a:lnTo>
                <a:lnTo>
                  <a:pt x="866" y="198"/>
                </a:lnTo>
                <a:lnTo>
                  <a:pt x="848" y="225"/>
                </a:lnTo>
                <a:lnTo>
                  <a:pt x="825" y="246"/>
                </a:lnTo>
                <a:lnTo>
                  <a:pt x="796" y="260"/>
                </a:lnTo>
                <a:lnTo>
                  <a:pt x="766" y="265"/>
                </a:lnTo>
                <a:lnTo>
                  <a:pt x="734" y="260"/>
                </a:lnTo>
                <a:lnTo>
                  <a:pt x="707" y="246"/>
                </a:lnTo>
                <a:lnTo>
                  <a:pt x="684" y="225"/>
                </a:lnTo>
                <a:lnTo>
                  <a:pt x="666" y="198"/>
                </a:lnTo>
                <a:lnTo>
                  <a:pt x="653" y="168"/>
                </a:lnTo>
                <a:lnTo>
                  <a:pt x="650" y="132"/>
                </a:lnTo>
                <a:lnTo>
                  <a:pt x="653" y="97"/>
                </a:lnTo>
                <a:lnTo>
                  <a:pt x="666" y="65"/>
                </a:lnTo>
                <a:lnTo>
                  <a:pt x="684" y="38"/>
                </a:lnTo>
                <a:lnTo>
                  <a:pt x="707" y="18"/>
                </a:lnTo>
                <a:lnTo>
                  <a:pt x="734" y="5"/>
                </a:lnTo>
                <a:lnTo>
                  <a:pt x="76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38925" name="Freeform 8"/>
          <p:cNvSpPr>
            <a:spLocks noEditPoints="1"/>
          </p:cNvSpPr>
          <p:nvPr/>
        </p:nvSpPr>
        <p:spPr bwMode="auto">
          <a:xfrm>
            <a:off x="6973094" y="2235200"/>
            <a:ext cx="668338" cy="511175"/>
          </a:xfrm>
          <a:custGeom>
            <a:avLst/>
            <a:gdLst>
              <a:gd name="T0" fmla="*/ 148640 w 1232"/>
              <a:gd name="T1" fmla="*/ 436448 h 944"/>
              <a:gd name="T2" fmla="*/ 193124 w 1232"/>
              <a:gd name="T3" fmla="*/ 439156 h 944"/>
              <a:gd name="T4" fmla="*/ 250084 w 1232"/>
              <a:gd name="T5" fmla="*/ 428867 h 944"/>
              <a:gd name="T6" fmla="*/ 249542 w 1232"/>
              <a:gd name="T7" fmla="*/ 360097 h 944"/>
              <a:gd name="T8" fmla="*/ 310300 w 1232"/>
              <a:gd name="T9" fmla="*/ 307571 h 944"/>
              <a:gd name="T10" fmla="*/ 206143 w 1232"/>
              <a:gd name="T11" fmla="*/ 367136 h 944"/>
              <a:gd name="T12" fmla="*/ 249542 w 1232"/>
              <a:gd name="T13" fmla="*/ 307571 h 944"/>
              <a:gd name="T14" fmla="*/ 133993 w 1232"/>
              <a:gd name="T15" fmla="*/ 344393 h 944"/>
              <a:gd name="T16" fmla="*/ 170339 w 1232"/>
              <a:gd name="T17" fmla="*/ 307571 h 944"/>
              <a:gd name="T18" fmla="*/ 91679 w 1232"/>
              <a:gd name="T19" fmla="*/ 346559 h 944"/>
              <a:gd name="T20" fmla="*/ 89510 w 1232"/>
              <a:gd name="T21" fmla="*/ 307571 h 944"/>
              <a:gd name="T22" fmla="*/ 292398 w 1232"/>
              <a:gd name="T23" fmla="*/ 511175 h 944"/>
              <a:gd name="T24" fmla="*/ 355326 w 1232"/>
              <a:gd name="T25" fmla="*/ 355765 h 944"/>
              <a:gd name="T26" fmla="*/ 379195 w 1232"/>
              <a:gd name="T27" fmla="*/ 319484 h 944"/>
              <a:gd name="T28" fmla="*/ 393842 w 1232"/>
              <a:gd name="T29" fmla="*/ 283745 h 944"/>
              <a:gd name="T30" fmla="*/ 324947 w 1232"/>
              <a:gd name="T31" fmla="*/ 284828 h 944"/>
              <a:gd name="T32" fmla="*/ 288058 w 1232"/>
              <a:gd name="T33" fmla="*/ 229596 h 944"/>
              <a:gd name="T34" fmla="*/ 261476 w 1232"/>
              <a:gd name="T35" fmla="*/ 257753 h 944"/>
              <a:gd name="T36" fmla="*/ 103072 w 1232"/>
              <a:gd name="T37" fmla="*/ 257753 h 944"/>
              <a:gd name="T38" fmla="*/ 100359 w 1232"/>
              <a:gd name="T39" fmla="*/ 229596 h 944"/>
              <a:gd name="T40" fmla="*/ 82457 w 1232"/>
              <a:gd name="T41" fmla="*/ 284828 h 944"/>
              <a:gd name="T42" fmla="*/ 281006 w 1232"/>
              <a:gd name="T43" fmla="*/ 151620 h 944"/>
              <a:gd name="T44" fmla="*/ 336881 w 1232"/>
              <a:gd name="T45" fmla="*/ 187900 h 944"/>
              <a:gd name="T46" fmla="*/ 193124 w 1232"/>
              <a:gd name="T47" fmla="*/ 151620 h 944"/>
              <a:gd name="T48" fmla="*/ 256052 w 1232"/>
              <a:gd name="T49" fmla="*/ 151620 h 944"/>
              <a:gd name="T50" fmla="*/ 100359 w 1232"/>
              <a:gd name="T51" fmla="*/ 206311 h 944"/>
              <a:gd name="T52" fmla="*/ 38516 w 1232"/>
              <a:gd name="T53" fmla="*/ 151620 h 944"/>
              <a:gd name="T54" fmla="*/ 75405 w 1232"/>
              <a:gd name="T55" fmla="*/ 206311 h 944"/>
              <a:gd name="T56" fmla="*/ 423136 w 1232"/>
              <a:gd name="T57" fmla="*/ 130501 h 944"/>
              <a:gd name="T58" fmla="*/ 423136 w 1232"/>
              <a:gd name="T59" fmla="*/ 130501 h 944"/>
              <a:gd name="T60" fmla="*/ 274496 w 1232"/>
              <a:gd name="T61" fmla="*/ 128335 h 944"/>
              <a:gd name="T62" fmla="*/ 266359 w 1232"/>
              <a:gd name="T63" fmla="*/ 86640 h 944"/>
              <a:gd name="T64" fmla="*/ 80830 w 1232"/>
              <a:gd name="T65" fmla="*/ 98553 h 944"/>
              <a:gd name="T66" fmla="*/ 97104 w 1232"/>
              <a:gd name="T67" fmla="*/ 108841 h 944"/>
              <a:gd name="T68" fmla="*/ 193124 w 1232"/>
              <a:gd name="T69" fmla="*/ 128335 h 944"/>
              <a:gd name="T70" fmla="*/ 219163 w 1232"/>
              <a:gd name="T71" fmla="*/ 79059 h 944"/>
              <a:gd name="T72" fmla="*/ 157320 w 1232"/>
              <a:gd name="T73" fmla="*/ 69312 h 944"/>
              <a:gd name="T74" fmla="*/ 115006 w 1232"/>
              <a:gd name="T75" fmla="*/ 128335 h 944"/>
              <a:gd name="T76" fmla="*/ 193124 w 1232"/>
              <a:gd name="T77" fmla="*/ 36822 h 944"/>
              <a:gd name="T78" fmla="*/ 267444 w 1232"/>
              <a:gd name="T79" fmla="*/ 58482 h 944"/>
              <a:gd name="T80" fmla="*/ 339594 w 1232"/>
              <a:gd name="T81" fmla="*/ 128335 h 944"/>
              <a:gd name="T82" fmla="*/ 351528 w 1232"/>
              <a:gd name="T83" fmla="*/ 151620 h 944"/>
              <a:gd name="T84" fmla="*/ 364548 w 1232"/>
              <a:gd name="T85" fmla="*/ 229596 h 944"/>
              <a:gd name="T86" fmla="*/ 352613 w 1232"/>
              <a:gd name="T87" fmla="*/ 284828 h 944"/>
              <a:gd name="T88" fmla="*/ 324947 w 1232"/>
              <a:gd name="T89" fmla="*/ 329773 h 944"/>
              <a:gd name="T90" fmla="*/ 244117 w 1232"/>
              <a:gd name="T91" fmla="*/ 388255 h 944"/>
              <a:gd name="T92" fmla="*/ 170339 w 1232"/>
              <a:gd name="T93" fmla="*/ 399626 h 944"/>
              <a:gd name="T94" fmla="*/ 97104 w 1232"/>
              <a:gd name="T95" fmla="*/ 377966 h 944"/>
              <a:gd name="T96" fmla="*/ 23869 w 1232"/>
              <a:gd name="T97" fmla="*/ 307571 h 944"/>
              <a:gd name="T98" fmla="*/ 12477 w 1232"/>
              <a:gd name="T99" fmla="*/ 284828 h 944"/>
              <a:gd name="T100" fmla="*/ 0 w 1232"/>
              <a:gd name="T101" fmla="*/ 206311 h 944"/>
              <a:gd name="T102" fmla="*/ 10850 w 1232"/>
              <a:gd name="T103" fmla="*/ 151620 h 944"/>
              <a:gd name="T104" fmla="*/ 38516 w 1232"/>
              <a:gd name="T105" fmla="*/ 107217 h 944"/>
              <a:gd name="T106" fmla="*/ 120431 w 1232"/>
              <a:gd name="T107" fmla="*/ 48193 h 944"/>
              <a:gd name="T108" fmla="*/ 566894 w 1232"/>
              <a:gd name="T109" fmla="*/ 0 h 944"/>
              <a:gd name="T110" fmla="*/ 566894 w 1232"/>
              <a:gd name="T111" fmla="*/ 0 h 944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1232" h="944">
                <a:moveTo>
                  <a:pt x="461" y="792"/>
                </a:moveTo>
                <a:lnTo>
                  <a:pt x="461" y="944"/>
                </a:lnTo>
                <a:lnTo>
                  <a:pt x="274" y="944"/>
                </a:lnTo>
                <a:lnTo>
                  <a:pt x="274" y="806"/>
                </a:lnTo>
                <a:lnTo>
                  <a:pt x="295" y="809"/>
                </a:lnTo>
                <a:lnTo>
                  <a:pt x="304" y="811"/>
                </a:lnTo>
                <a:lnTo>
                  <a:pt x="314" y="811"/>
                </a:lnTo>
                <a:lnTo>
                  <a:pt x="356" y="811"/>
                </a:lnTo>
                <a:lnTo>
                  <a:pt x="368" y="811"/>
                </a:lnTo>
                <a:lnTo>
                  <a:pt x="377" y="809"/>
                </a:lnTo>
                <a:lnTo>
                  <a:pt x="420" y="803"/>
                </a:lnTo>
                <a:lnTo>
                  <a:pt x="461" y="792"/>
                </a:lnTo>
                <a:close/>
                <a:moveTo>
                  <a:pt x="506" y="568"/>
                </a:moveTo>
                <a:lnTo>
                  <a:pt x="493" y="605"/>
                </a:lnTo>
                <a:lnTo>
                  <a:pt x="477" y="636"/>
                </a:lnTo>
                <a:lnTo>
                  <a:pt x="460" y="665"/>
                </a:lnTo>
                <a:lnTo>
                  <a:pt x="491" y="646"/>
                </a:lnTo>
                <a:lnTo>
                  <a:pt x="521" y="624"/>
                </a:lnTo>
                <a:lnTo>
                  <a:pt x="548" y="598"/>
                </a:lnTo>
                <a:lnTo>
                  <a:pt x="572" y="568"/>
                </a:lnTo>
                <a:lnTo>
                  <a:pt x="506" y="568"/>
                </a:lnTo>
                <a:close/>
                <a:moveTo>
                  <a:pt x="356" y="568"/>
                </a:moveTo>
                <a:lnTo>
                  <a:pt x="356" y="689"/>
                </a:lnTo>
                <a:lnTo>
                  <a:pt x="380" y="678"/>
                </a:lnTo>
                <a:lnTo>
                  <a:pt x="404" y="660"/>
                </a:lnTo>
                <a:lnTo>
                  <a:pt x="425" y="636"/>
                </a:lnTo>
                <a:lnTo>
                  <a:pt x="444" y="605"/>
                </a:lnTo>
                <a:lnTo>
                  <a:pt x="460" y="568"/>
                </a:lnTo>
                <a:lnTo>
                  <a:pt x="356" y="568"/>
                </a:lnTo>
                <a:close/>
                <a:moveTo>
                  <a:pt x="212" y="568"/>
                </a:moveTo>
                <a:lnTo>
                  <a:pt x="228" y="605"/>
                </a:lnTo>
                <a:lnTo>
                  <a:pt x="247" y="636"/>
                </a:lnTo>
                <a:lnTo>
                  <a:pt x="268" y="660"/>
                </a:lnTo>
                <a:lnTo>
                  <a:pt x="290" y="678"/>
                </a:lnTo>
                <a:lnTo>
                  <a:pt x="314" y="689"/>
                </a:lnTo>
                <a:lnTo>
                  <a:pt x="314" y="568"/>
                </a:lnTo>
                <a:lnTo>
                  <a:pt x="212" y="568"/>
                </a:lnTo>
                <a:close/>
                <a:moveTo>
                  <a:pt x="98" y="568"/>
                </a:moveTo>
                <a:lnTo>
                  <a:pt x="131" y="608"/>
                </a:lnTo>
                <a:lnTo>
                  <a:pt x="169" y="640"/>
                </a:lnTo>
                <a:lnTo>
                  <a:pt x="212" y="665"/>
                </a:lnTo>
                <a:lnTo>
                  <a:pt x="195" y="636"/>
                </a:lnTo>
                <a:lnTo>
                  <a:pt x="179" y="605"/>
                </a:lnTo>
                <a:lnTo>
                  <a:pt x="165" y="568"/>
                </a:lnTo>
                <a:lnTo>
                  <a:pt x="98" y="568"/>
                </a:lnTo>
                <a:close/>
                <a:moveTo>
                  <a:pt x="726" y="524"/>
                </a:moveTo>
                <a:lnTo>
                  <a:pt x="726" y="944"/>
                </a:lnTo>
                <a:lnTo>
                  <a:pt x="539" y="944"/>
                </a:lnTo>
                <a:lnTo>
                  <a:pt x="539" y="757"/>
                </a:lnTo>
                <a:lnTo>
                  <a:pt x="582" y="728"/>
                </a:lnTo>
                <a:lnTo>
                  <a:pt x="620" y="695"/>
                </a:lnTo>
                <a:lnTo>
                  <a:pt x="655" y="657"/>
                </a:lnTo>
                <a:lnTo>
                  <a:pt x="685" y="616"/>
                </a:lnTo>
                <a:lnTo>
                  <a:pt x="688" y="609"/>
                </a:lnTo>
                <a:lnTo>
                  <a:pt x="693" y="603"/>
                </a:lnTo>
                <a:lnTo>
                  <a:pt x="699" y="590"/>
                </a:lnTo>
                <a:lnTo>
                  <a:pt x="715" y="559"/>
                </a:lnTo>
                <a:lnTo>
                  <a:pt x="720" y="546"/>
                </a:lnTo>
                <a:lnTo>
                  <a:pt x="723" y="533"/>
                </a:lnTo>
                <a:lnTo>
                  <a:pt x="726" y="524"/>
                </a:lnTo>
                <a:close/>
                <a:moveTo>
                  <a:pt x="531" y="424"/>
                </a:moveTo>
                <a:lnTo>
                  <a:pt x="528" y="476"/>
                </a:lnTo>
                <a:lnTo>
                  <a:pt x="518" y="526"/>
                </a:lnTo>
                <a:lnTo>
                  <a:pt x="599" y="526"/>
                </a:lnTo>
                <a:lnTo>
                  <a:pt x="612" y="492"/>
                </a:lnTo>
                <a:lnTo>
                  <a:pt x="621" y="459"/>
                </a:lnTo>
                <a:lnTo>
                  <a:pt x="626" y="424"/>
                </a:lnTo>
                <a:lnTo>
                  <a:pt x="531" y="424"/>
                </a:lnTo>
                <a:close/>
                <a:moveTo>
                  <a:pt x="356" y="424"/>
                </a:moveTo>
                <a:lnTo>
                  <a:pt x="356" y="526"/>
                </a:lnTo>
                <a:lnTo>
                  <a:pt x="472" y="526"/>
                </a:lnTo>
                <a:lnTo>
                  <a:pt x="482" y="476"/>
                </a:lnTo>
                <a:lnTo>
                  <a:pt x="485" y="424"/>
                </a:lnTo>
                <a:lnTo>
                  <a:pt x="356" y="424"/>
                </a:lnTo>
                <a:close/>
                <a:moveTo>
                  <a:pt x="185" y="424"/>
                </a:moveTo>
                <a:lnTo>
                  <a:pt x="190" y="476"/>
                </a:lnTo>
                <a:lnTo>
                  <a:pt x="199" y="526"/>
                </a:lnTo>
                <a:lnTo>
                  <a:pt x="314" y="526"/>
                </a:lnTo>
                <a:lnTo>
                  <a:pt x="314" y="424"/>
                </a:lnTo>
                <a:lnTo>
                  <a:pt x="185" y="424"/>
                </a:lnTo>
                <a:close/>
                <a:moveTo>
                  <a:pt x="46" y="424"/>
                </a:moveTo>
                <a:lnTo>
                  <a:pt x="54" y="476"/>
                </a:lnTo>
                <a:lnTo>
                  <a:pt x="71" y="526"/>
                </a:lnTo>
                <a:lnTo>
                  <a:pt x="152" y="526"/>
                </a:lnTo>
                <a:lnTo>
                  <a:pt x="144" y="476"/>
                </a:lnTo>
                <a:lnTo>
                  <a:pt x="139" y="424"/>
                </a:lnTo>
                <a:lnTo>
                  <a:pt x="46" y="424"/>
                </a:lnTo>
                <a:close/>
                <a:moveTo>
                  <a:pt x="518" y="280"/>
                </a:moveTo>
                <a:lnTo>
                  <a:pt x="528" y="329"/>
                </a:lnTo>
                <a:lnTo>
                  <a:pt x="531" y="381"/>
                </a:lnTo>
                <a:lnTo>
                  <a:pt x="626" y="381"/>
                </a:lnTo>
                <a:lnTo>
                  <a:pt x="621" y="347"/>
                </a:lnTo>
                <a:lnTo>
                  <a:pt x="612" y="313"/>
                </a:lnTo>
                <a:lnTo>
                  <a:pt x="599" y="280"/>
                </a:lnTo>
                <a:lnTo>
                  <a:pt x="518" y="280"/>
                </a:lnTo>
                <a:close/>
                <a:moveTo>
                  <a:pt x="356" y="280"/>
                </a:moveTo>
                <a:lnTo>
                  <a:pt x="356" y="381"/>
                </a:lnTo>
                <a:lnTo>
                  <a:pt x="485" y="381"/>
                </a:lnTo>
                <a:lnTo>
                  <a:pt x="482" y="329"/>
                </a:lnTo>
                <a:lnTo>
                  <a:pt x="472" y="280"/>
                </a:lnTo>
                <a:lnTo>
                  <a:pt x="356" y="280"/>
                </a:lnTo>
                <a:close/>
                <a:moveTo>
                  <a:pt x="199" y="280"/>
                </a:moveTo>
                <a:lnTo>
                  <a:pt x="190" y="329"/>
                </a:lnTo>
                <a:lnTo>
                  <a:pt x="185" y="381"/>
                </a:lnTo>
                <a:lnTo>
                  <a:pt x="314" y="381"/>
                </a:lnTo>
                <a:lnTo>
                  <a:pt x="314" y="280"/>
                </a:lnTo>
                <a:lnTo>
                  <a:pt x="199" y="280"/>
                </a:lnTo>
                <a:close/>
                <a:moveTo>
                  <a:pt x="71" y="280"/>
                </a:moveTo>
                <a:lnTo>
                  <a:pt x="58" y="313"/>
                </a:lnTo>
                <a:lnTo>
                  <a:pt x="50" y="347"/>
                </a:lnTo>
                <a:lnTo>
                  <a:pt x="46" y="381"/>
                </a:lnTo>
                <a:lnTo>
                  <a:pt x="139" y="381"/>
                </a:lnTo>
                <a:lnTo>
                  <a:pt x="144" y="329"/>
                </a:lnTo>
                <a:lnTo>
                  <a:pt x="152" y="280"/>
                </a:lnTo>
                <a:lnTo>
                  <a:pt x="71" y="280"/>
                </a:lnTo>
                <a:close/>
                <a:moveTo>
                  <a:pt x="780" y="241"/>
                </a:moveTo>
                <a:lnTo>
                  <a:pt x="967" y="241"/>
                </a:lnTo>
                <a:lnTo>
                  <a:pt x="967" y="944"/>
                </a:lnTo>
                <a:lnTo>
                  <a:pt x="780" y="944"/>
                </a:lnTo>
                <a:lnTo>
                  <a:pt x="780" y="241"/>
                </a:lnTo>
                <a:close/>
                <a:moveTo>
                  <a:pt x="460" y="141"/>
                </a:moveTo>
                <a:lnTo>
                  <a:pt x="477" y="169"/>
                </a:lnTo>
                <a:lnTo>
                  <a:pt x="493" y="201"/>
                </a:lnTo>
                <a:lnTo>
                  <a:pt x="506" y="237"/>
                </a:lnTo>
                <a:lnTo>
                  <a:pt x="572" y="237"/>
                </a:lnTo>
                <a:lnTo>
                  <a:pt x="548" y="207"/>
                </a:lnTo>
                <a:lnTo>
                  <a:pt x="521" y="182"/>
                </a:lnTo>
                <a:lnTo>
                  <a:pt x="491" y="160"/>
                </a:lnTo>
                <a:lnTo>
                  <a:pt x="460" y="141"/>
                </a:lnTo>
                <a:close/>
                <a:moveTo>
                  <a:pt x="212" y="141"/>
                </a:moveTo>
                <a:lnTo>
                  <a:pt x="179" y="160"/>
                </a:lnTo>
                <a:lnTo>
                  <a:pt x="149" y="182"/>
                </a:lnTo>
                <a:lnTo>
                  <a:pt x="122" y="207"/>
                </a:lnTo>
                <a:lnTo>
                  <a:pt x="98" y="237"/>
                </a:lnTo>
                <a:lnTo>
                  <a:pt x="165" y="237"/>
                </a:lnTo>
                <a:lnTo>
                  <a:pt x="179" y="201"/>
                </a:lnTo>
                <a:lnTo>
                  <a:pt x="195" y="169"/>
                </a:lnTo>
                <a:lnTo>
                  <a:pt x="212" y="141"/>
                </a:lnTo>
                <a:close/>
                <a:moveTo>
                  <a:pt x="356" y="117"/>
                </a:moveTo>
                <a:lnTo>
                  <a:pt x="356" y="237"/>
                </a:lnTo>
                <a:lnTo>
                  <a:pt x="460" y="237"/>
                </a:lnTo>
                <a:lnTo>
                  <a:pt x="444" y="201"/>
                </a:lnTo>
                <a:lnTo>
                  <a:pt x="425" y="169"/>
                </a:lnTo>
                <a:lnTo>
                  <a:pt x="404" y="146"/>
                </a:lnTo>
                <a:lnTo>
                  <a:pt x="380" y="128"/>
                </a:lnTo>
                <a:lnTo>
                  <a:pt x="356" y="117"/>
                </a:lnTo>
                <a:close/>
                <a:moveTo>
                  <a:pt x="314" y="117"/>
                </a:moveTo>
                <a:lnTo>
                  <a:pt x="290" y="128"/>
                </a:lnTo>
                <a:lnTo>
                  <a:pt x="268" y="146"/>
                </a:lnTo>
                <a:lnTo>
                  <a:pt x="247" y="169"/>
                </a:lnTo>
                <a:lnTo>
                  <a:pt x="228" y="201"/>
                </a:lnTo>
                <a:lnTo>
                  <a:pt x="212" y="237"/>
                </a:lnTo>
                <a:lnTo>
                  <a:pt x="314" y="237"/>
                </a:lnTo>
                <a:lnTo>
                  <a:pt x="314" y="117"/>
                </a:lnTo>
                <a:close/>
                <a:moveTo>
                  <a:pt x="314" y="68"/>
                </a:moveTo>
                <a:lnTo>
                  <a:pt x="356" y="68"/>
                </a:lnTo>
                <a:lnTo>
                  <a:pt x="356" y="70"/>
                </a:lnTo>
                <a:lnTo>
                  <a:pt x="404" y="76"/>
                </a:lnTo>
                <a:lnTo>
                  <a:pt x="450" y="89"/>
                </a:lnTo>
                <a:lnTo>
                  <a:pt x="493" y="108"/>
                </a:lnTo>
                <a:lnTo>
                  <a:pt x="533" y="131"/>
                </a:lnTo>
                <a:lnTo>
                  <a:pt x="569" y="161"/>
                </a:lnTo>
                <a:lnTo>
                  <a:pt x="599" y="198"/>
                </a:lnTo>
                <a:lnTo>
                  <a:pt x="626" y="237"/>
                </a:lnTo>
                <a:lnTo>
                  <a:pt x="628" y="237"/>
                </a:lnTo>
                <a:lnTo>
                  <a:pt x="634" y="248"/>
                </a:lnTo>
                <a:lnTo>
                  <a:pt x="650" y="280"/>
                </a:lnTo>
                <a:lnTo>
                  <a:pt x="648" y="280"/>
                </a:lnTo>
                <a:lnTo>
                  <a:pt x="663" y="329"/>
                </a:lnTo>
                <a:lnTo>
                  <a:pt x="671" y="381"/>
                </a:lnTo>
                <a:lnTo>
                  <a:pt x="672" y="381"/>
                </a:lnTo>
                <a:lnTo>
                  <a:pt x="672" y="424"/>
                </a:lnTo>
                <a:lnTo>
                  <a:pt x="671" y="424"/>
                </a:lnTo>
                <a:lnTo>
                  <a:pt x="663" y="476"/>
                </a:lnTo>
                <a:lnTo>
                  <a:pt x="648" y="526"/>
                </a:lnTo>
                <a:lnTo>
                  <a:pt x="650" y="526"/>
                </a:lnTo>
                <a:lnTo>
                  <a:pt x="634" y="557"/>
                </a:lnTo>
                <a:lnTo>
                  <a:pt x="628" y="568"/>
                </a:lnTo>
                <a:lnTo>
                  <a:pt x="626" y="568"/>
                </a:lnTo>
                <a:lnTo>
                  <a:pt x="599" y="609"/>
                </a:lnTo>
                <a:lnTo>
                  <a:pt x="569" y="644"/>
                </a:lnTo>
                <a:lnTo>
                  <a:pt x="533" y="674"/>
                </a:lnTo>
                <a:lnTo>
                  <a:pt x="493" y="698"/>
                </a:lnTo>
                <a:lnTo>
                  <a:pt x="450" y="717"/>
                </a:lnTo>
                <a:lnTo>
                  <a:pt x="404" y="730"/>
                </a:lnTo>
                <a:lnTo>
                  <a:pt x="356" y="736"/>
                </a:lnTo>
                <a:lnTo>
                  <a:pt x="356" y="738"/>
                </a:lnTo>
                <a:lnTo>
                  <a:pt x="314" y="738"/>
                </a:lnTo>
                <a:lnTo>
                  <a:pt x="314" y="736"/>
                </a:lnTo>
                <a:lnTo>
                  <a:pt x="266" y="730"/>
                </a:lnTo>
                <a:lnTo>
                  <a:pt x="222" y="717"/>
                </a:lnTo>
                <a:lnTo>
                  <a:pt x="179" y="698"/>
                </a:lnTo>
                <a:lnTo>
                  <a:pt x="139" y="674"/>
                </a:lnTo>
                <a:lnTo>
                  <a:pt x="103" y="644"/>
                </a:lnTo>
                <a:lnTo>
                  <a:pt x="71" y="609"/>
                </a:lnTo>
                <a:lnTo>
                  <a:pt x="44" y="568"/>
                </a:lnTo>
                <a:lnTo>
                  <a:pt x="38" y="557"/>
                </a:lnTo>
                <a:lnTo>
                  <a:pt x="20" y="526"/>
                </a:lnTo>
                <a:lnTo>
                  <a:pt x="23" y="526"/>
                </a:lnTo>
                <a:lnTo>
                  <a:pt x="8" y="476"/>
                </a:lnTo>
                <a:lnTo>
                  <a:pt x="1" y="424"/>
                </a:lnTo>
                <a:lnTo>
                  <a:pt x="0" y="424"/>
                </a:lnTo>
                <a:lnTo>
                  <a:pt x="0" y="381"/>
                </a:lnTo>
                <a:lnTo>
                  <a:pt x="1" y="381"/>
                </a:lnTo>
                <a:lnTo>
                  <a:pt x="8" y="329"/>
                </a:lnTo>
                <a:lnTo>
                  <a:pt x="23" y="280"/>
                </a:lnTo>
                <a:lnTo>
                  <a:pt x="20" y="280"/>
                </a:lnTo>
                <a:lnTo>
                  <a:pt x="38" y="248"/>
                </a:lnTo>
                <a:lnTo>
                  <a:pt x="44" y="237"/>
                </a:lnTo>
                <a:lnTo>
                  <a:pt x="71" y="198"/>
                </a:lnTo>
                <a:lnTo>
                  <a:pt x="103" y="161"/>
                </a:lnTo>
                <a:lnTo>
                  <a:pt x="139" y="131"/>
                </a:lnTo>
                <a:lnTo>
                  <a:pt x="179" y="108"/>
                </a:lnTo>
                <a:lnTo>
                  <a:pt x="222" y="89"/>
                </a:lnTo>
                <a:lnTo>
                  <a:pt x="266" y="76"/>
                </a:lnTo>
                <a:lnTo>
                  <a:pt x="314" y="70"/>
                </a:lnTo>
                <a:lnTo>
                  <a:pt x="314" y="68"/>
                </a:lnTo>
                <a:close/>
                <a:moveTo>
                  <a:pt x="1045" y="0"/>
                </a:moveTo>
                <a:lnTo>
                  <a:pt x="1232" y="0"/>
                </a:lnTo>
                <a:lnTo>
                  <a:pt x="1232" y="944"/>
                </a:lnTo>
                <a:lnTo>
                  <a:pt x="1045" y="944"/>
                </a:lnTo>
                <a:lnTo>
                  <a:pt x="104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38926" name="Freeform 9"/>
          <p:cNvSpPr>
            <a:spLocks noEditPoints="1"/>
          </p:cNvSpPr>
          <p:nvPr/>
        </p:nvSpPr>
        <p:spPr bwMode="auto">
          <a:xfrm>
            <a:off x="9196388" y="2214563"/>
            <a:ext cx="555625" cy="552450"/>
          </a:xfrm>
          <a:custGeom>
            <a:avLst/>
            <a:gdLst>
              <a:gd name="T0" fmla="*/ 319988 w 1021"/>
              <a:gd name="T1" fmla="*/ 358713 h 1018"/>
              <a:gd name="T2" fmla="*/ 319444 w 1021"/>
              <a:gd name="T3" fmla="*/ 510121 h 1018"/>
              <a:gd name="T4" fmla="*/ 321076 w 1021"/>
              <a:gd name="T5" fmla="*/ 511749 h 1018"/>
              <a:gd name="T6" fmla="*/ 446786 w 1021"/>
              <a:gd name="T7" fmla="*/ 511206 h 1018"/>
              <a:gd name="T8" fmla="*/ 447874 w 1021"/>
              <a:gd name="T9" fmla="*/ 359798 h 1018"/>
              <a:gd name="T10" fmla="*/ 446241 w 1021"/>
              <a:gd name="T11" fmla="*/ 358713 h 1018"/>
              <a:gd name="T12" fmla="*/ 148566 w 1021"/>
              <a:gd name="T13" fmla="*/ 358713 h 1018"/>
              <a:gd name="T14" fmla="*/ 145845 w 1021"/>
              <a:gd name="T15" fmla="*/ 359798 h 1018"/>
              <a:gd name="T16" fmla="*/ 131151 w 1021"/>
              <a:gd name="T17" fmla="*/ 374993 h 1018"/>
              <a:gd name="T18" fmla="*/ 131151 w 1021"/>
              <a:gd name="T19" fmla="*/ 422749 h 1018"/>
              <a:gd name="T20" fmla="*/ 131151 w 1021"/>
              <a:gd name="T21" fmla="*/ 424377 h 1018"/>
              <a:gd name="T22" fmla="*/ 146933 w 1021"/>
              <a:gd name="T23" fmla="*/ 439030 h 1018"/>
              <a:gd name="T24" fmla="*/ 228018 w 1021"/>
              <a:gd name="T25" fmla="*/ 439030 h 1018"/>
              <a:gd name="T26" fmla="*/ 229651 w 1021"/>
              <a:gd name="T27" fmla="*/ 439030 h 1018"/>
              <a:gd name="T28" fmla="*/ 244889 w 1021"/>
              <a:gd name="T29" fmla="*/ 423292 h 1018"/>
              <a:gd name="T30" fmla="*/ 244889 w 1021"/>
              <a:gd name="T31" fmla="*/ 376078 h 1018"/>
              <a:gd name="T32" fmla="*/ 244344 w 1021"/>
              <a:gd name="T33" fmla="*/ 373365 h 1018"/>
              <a:gd name="T34" fmla="*/ 228563 w 1021"/>
              <a:gd name="T35" fmla="*/ 358713 h 1018"/>
              <a:gd name="T36" fmla="*/ 148566 w 1021"/>
              <a:gd name="T37" fmla="*/ 358713 h 1018"/>
              <a:gd name="T38" fmla="*/ 484879 w 1021"/>
              <a:gd name="T39" fmla="*/ 269713 h 1018"/>
              <a:gd name="T40" fmla="*/ 485968 w 1021"/>
              <a:gd name="T41" fmla="*/ 270256 h 1018"/>
              <a:gd name="T42" fmla="*/ 485968 w 1021"/>
              <a:gd name="T43" fmla="*/ 552450 h 1018"/>
              <a:gd name="T44" fmla="*/ 69657 w 1021"/>
              <a:gd name="T45" fmla="*/ 552450 h 1018"/>
              <a:gd name="T46" fmla="*/ 69113 w 1021"/>
              <a:gd name="T47" fmla="*/ 551365 h 1018"/>
              <a:gd name="T48" fmla="*/ 69113 w 1021"/>
              <a:gd name="T49" fmla="*/ 269713 h 1018"/>
              <a:gd name="T50" fmla="*/ 426106 w 1021"/>
              <a:gd name="T51" fmla="*/ 0 h 1018"/>
              <a:gd name="T52" fmla="*/ 426106 w 1021"/>
              <a:gd name="T53" fmla="*/ 122646 h 1018"/>
              <a:gd name="T54" fmla="*/ 428827 w 1021"/>
              <a:gd name="T55" fmla="*/ 126988 h 1018"/>
              <a:gd name="T56" fmla="*/ 555625 w 1021"/>
              <a:gd name="T57" fmla="*/ 230097 h 1018"/>
              <a:gd name="T58" fmla="*/ 555081 w 1021"/>
              <a:gd name="T59" fmla="*/ 230640 h 1018"/>
              <a:gd name="T60" fmla="*/ 1633 w 1021"/>
              <a:gd name="T61" fmla="*/ 230640 h 1018"/>
              <a:gd name="T62" fmla="*/ 0 w 1021"/>
              <a:gd name="T63" fmla="*/ 230640 h 1018"/>
              <a:gd name="T64" fmla="*/ 544 w 1021"/>
              <a:gd name="T65" fmla="*/ 229012 h 1018"/>
              <a:gd name="T66" fmla="*/ 261214 w 1021"/>
              <a:gd name="T67" fmla="*/ 16823 h 1018"/>
              <a:gd name="T68" fmla="*/ 266656 w 1021"/>
              <a:gd name="T69" fmla="*/ 15195 h 1018"/>
              <a:gd name="T70" fmla="*/ 290601 w 1021"/>
              <a:gd name="T71" fmla="*/ 16280 h 1018"/>
              <a:gd name="T72" fmla="*/ 294955 w 1021"/>
              <a:gd name="T73" fmla="*/ 17908 h 1018"/>
              <a:gd name="T74" fmla="*/ 368421 w 1021"/>
              <a:gd name="T75" fmla="*/ 77061 h 1018"/>
              <a:gd name="T76" fmla="*/ 371142 w 1021"/>
              <a:gd name="T77" fmla="*/ 75433 h 1018"/>
              <a:gd name="T78" fmla="*/ 426106 w 1021"/>
              <a:gd name="T79" fmla="*/ 0 h 1018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1021" h="1018">
                <a:moveTo>
                  <a:pt x="590" y="661"/>
                </a:moveTo>
                <a:lnTo>
                  <a:pt x="588" y="661"/>
                </a:lnTo>
                <a:lnTo>
                  <a:pt x="587" y="663"/>
                </a:lnTo>
                <a:lnTo>
                  <a:pt x="587" y="940"/>
                </a:lnTo>
                <a:lnTo>
                  <a:pt x="588" y="942"/>
                </a:lnTo>
                <a:lnTo>
                  <a:pt x="590" y="943"/>
                </a:lnTo>
                <a:lnTo>
                  <a:pt x="820" y="943"/>
                </a:lnTo>
                <a:lnTo>
                  <a:pt x="821" y="942"/>
                </a:lnTo>
                <a:lnTo>
                  <a:pt x="823" y="940"/>
                </a:lnTo>
                <a:lnTo>
                  <a:pt x="823" y="663"/>
                </a:lnTo>
                <a:lnTo>
                  <a:pt x="821" y="661"/>
                </a:lnTo>
                <a:lnTo>
                  <a:pt x="820" y="661"/>
                </a:lnTo>
                <a:lnTo>
                  <a:pt x="590" y="661"/>
                </a:lnTo>
                <a:close/>
                <a:moveTo>
                  <a:pt x="273" y="661"/>
                </a:moveTo>
                <a:lnTo>
                  <a:pt x="270" y="661"/>
                </a:lnTo>
                <a:lnTo>
                  <a:pt x="268" y="663"/>
                </a:lnTo>
                <a:lnTo>
                  <a:pt x="241" y="688"/>
                </a:lnTo>
                <a:lnTo>
                  <a:pt x="241" y="691"/>
                </a:lnTo>
                <a:lnTo>
                  <a:pt x="241" y="693"/>
                </a:lnTo>
                <a:lnTo>
                  <a:pt x="241" y="779"/>
                </a:lnTo>
                <a:lnTo>
                  <a:pt x="241" y="780"/>
                </a:lnTo>
                <a:lnTo>
                  <a:pt x="241" y="782"/>
                </a:lnTo>
                <a:lnTo>
                  <a:pt x="268" y="809"/>
                </a:lnTo>
                <a:lnTo>
                  <a:pt x="270" y="809"/>
                </a:lnTo>
                <a:lnTo>
                  <a:pt x="273" y="809"/>
                </a:lnTo>
                <a:lnTo>
                  <a:pt x="419" y="809"/>
                </a:lnTo>
                <a:lnTo>
                  <a:pt x="420" y="809"/>
                </a:lnTo>
                <a:lnTo>
                  <a:pt x="422" y="809"/>
                </a:lnTo>
                <a:lnTo>
                  <a:pt x="449" y="782"/>
                </a:lnTo>
                <a:lnTo>
                  <a:pt x="450" y="780"/>
                </a:lnTo>
                <a:lnTo>
                  <a:pt x="450" y="779"/>
                </a:lnTo>
                <a:lnTo>
                  <a:pt x="450" y="693"/>
                </a:lnTo>
                <a:lnTo>
                  <a:pt x="450" y="691"/>
                </a:lnTo>
                <a:lnTo>
                  <a:pt x="449" y="688"/>
                </a:lnTo>
                <a:lnTo>
                  <a:pt x="422" y="663"/>
                </a:lnTo>
                <a:lnTo>
                  <a:pt x="420" y="661"/>
                </a:lnTo>
                <a:lnTo>
                  <a:pt x="419" y="661"/>
                </a:lnTo>
                <a:lnTo>
                  <a:pt x="273" y="661"/>
                </a:lnTo>
                <a:close/>
                <a:moveTo>
                  <a:pt x="128" y="497"/>
                </a:moveTo>
                <a:lnTo>
                  <a:pt x="891" y="497"/>
                </a:lnTo>
                <a:lnTo>
                  <a:pt x="893" y="497"/>
                </a:lnTo>
                <a:lnTo>
                  <a:pt x="893" y="498"/>
                </a:lnTo>
                <a:lnTo>
                  <a:pt x="893" y="1016"/>
                </a:lnTo>
                <a:lnTo>
                  <a:pt x="893" y="1018"/>
                </a:lnTo>
                <a:lnTo>
                  <a:pt x="891" y="1018"/>
                </a:lnTo>
                <a:lnTo>
                  <a:pt x="128" y="1018"/>
                </a:lnTo>
                <a:lnTo>
                  <a:pt x="127" y="1018"/>
                </a:lnTo>
                <a:lnTo>
                  <a:pt x="127" y="1016"/>
                </a:lnTo>
                <a:lnTo>
                  <a:pt x="127" y="498"/>
                </a:lnTo>
                <a:lnTo>
                  <a:pt x="127" y="497"/>
                </a:lnTo>
                <a:lnTo>
                  <a:pt x="128" y="497"/>
                </a:lnTo>
                <a:close/>
                <a:moveTo>
                  <a:pt x="783" y="0"/>
                </a:moveTo>
                <a:lnTo>
                  <a:pt x="783" y="223"/>
                </a:lnTo>
                <a:lnTo>
                  <a:pt x="783" y="226"/>
                </a:lnTo>
                <a:lnTo>
                  <a:pt x="787" y="231"/>
                </a:lnTo>
                <a:lnTo>
                  <a:pt x="788" y="234"/>
                </a:lnTo>
                <a:lnTo>
                  <a:pt x="1020" y="422"/>
                </a:lnTo>
                <a:lnTo>
                  <a:pt x="1021" y="424"/>
                </a:lnTo>
                <a:lnTo>
                  <a:pt x="1021" y="425"/>
                </a:lnTo>
                <a:lnTo>
                  <a:pt x="1020" y="425"/>
                </a:lnTo>
                <a:lnTo>
                  <a:pt x="1018" y="425"/>
                </a:lnTo>
                <a:lnTo>
                  <a:pt x="3" y="425"/>
                </a:lnTo>
                <a:lnTo>
                  <a:pt x="0" y="425"/>
                </a:lnTo>
                <a:lnTo>
                  <a:pt x="0" y="424"/>
                </a:lnTo>
                <a:lnTo>
                  <a:pt x="1" y="422"/>
                </a:lnTo>
                <a:lnTo>
                  <a:pt x="477" y="33"/>
                </a:lnTo>
                <a:lnTo>
                  <a:pt x="480" y="31"/>
                </a:lnTo>
                <a:lnTo>
                  <a:pt x="485" y="30"/>
                </a:lnTo>
                <a:lnTo>
                  <a:pt x="490" y="28"/>
                </a:lnTo>
                <a:lnTo>
                  <a:pt x="531" y="28"/>
                </a:lnTo>
                <a:lnTo>
                  <a:pt x="534" y="30"/>
                </a:lnTo>
                <a:lnTo>
                  <a:pt x="539" y="31"/>
                </a:lnTo>
                <a:lnTo>
                  <a:pt x="542" y="33"/>
                </a:lnTo>
                <a:lnTo>
                  <a:pt x="674" y="140"/>
                </a:lnTo>
                <a:lnTo>
                  <a:pt x="677" y="142"/>
                </a:lnTo>
                <a:lnTo>
                  <a:pt x="680" y="140"/>
                </a:lnTo>
                <a:lnTo>
                  <a:pt x="682" y="139"/>
                </a:lnTo>
                <a:lnTo>
                  <a:pt x="715" y="3"/>
                </a:lnTo>
                <a:lnTo>
                  <a:pt x="78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38927" name="矩形 15"/>
          <p:cNvSpPr>
            <a:spLocks noChangeArrowheads="1"/>
          </p:cNvSpPr>
          <p:nvPr/>
        </p:nvSpPr>
        <p:spPr bwMode="auto">
          <a:xfrm>
            <a:off x="1982788" y="5230813"/>
            <a:ext cx="8342312" cy="511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20000"/>
              </a:spcBef>
            </a:pPr>
            <a:r>
              <a:rPr sz="1400">
                <a:solidFill>
                  <a:srgbClr val="445469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您的内容打在这里，或者通过复制您的文本后，在此框中选择粘贴。您的内容打在这里，或者通过复制您的文本后，在此框中选择粘贴。</a:t>
            </a:r>
          </a:p>
        </p:txBody>
      </p:sp>
      <p:sp>
        <p:nvSpPr>
          <p:cNvPr id="24" name="Subtitle 2"/>
          <p:cNvSpPr txBox="1"/>
          <p:nvPr/>
        </p:nvSpPr>
        <p:spPr bwMode="auto">
          <a:xfrm>
            <a:off x="2127931" y="2947202"/>
            <a:ext cx="1687739" cy="1509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05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charset="0"/>
              </a:rPr>
              <a:t>输入你的标题</a:t>
            </a: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</a:rPr>
              <a:t>根据你所需的内容输入你想要的文本</a:t>
            </a: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Open Sans Light" panose="020B0306030504020204" charset="0"/>
              </a:rPr>
              <a:t>点击输入本栏的具体文字，简明扼要的说明分项内容，此为概念图解，请根据您的具体内容酌情修改。</a:t>
            </a:r>
            <a:endParaRPr lang="en-US" altLang="zh-CN" sz="1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Open Sans Light" panose="020B0306030504020204" charset="0"/>
            </a:endParaRPr>
          </a:p>
        </p:txBody>
      </p:sp>
      <p:sp>
        <p:nvSpPr>
          <p:cNvPr id="25" name="Subtitle 2"/>
          <p:cNvSpPr txBox="1"/>
          <p:nvPr/>
        </p:nvSpPr>
        <p:spPr bwMode="auto">
          <a:xfrm>
            <a:off x="4294869" y="2967839"/>
            <a:ext cx="1687739" cy="1509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05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charset="0"/>
              </a:rPr>
              <a:t>输入你的标题</a:t>
            </a: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</a:rPr>
              <a:t>根据你所需的内容输入你想要的文本</a:t>
            </a: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Open Sans Light" panose="020B0306030504020204" charset="0"/>
              </a:rPr>
              <a:t>点击输入本栏的具体文字，简明扼要的说明分项内容，此为概念图解，请根据您的具体内容酌情修改。</a:t>
            </a:r>
            <a:endParaRPr lang="en-US" altLang="zh-CN" sz="1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Open Sans Light" panose="020B0306030504020204" charset="0"/>
            </a:endParaRPr>
          </a:p>
        </p:txBody>
      </p:sp>
      <p:sp>
        <p:nvSpPr>
          <p:cNvPr id="26" name="Subtitle 2"/>
          <p:cNvSpPr txBox="1"/>
          <p:nvPr/>
        </p:nvSpPr>
        <p:spPr bwMode="auto">
          <a:xfrm>
            <a:off x="6463394" y="2967839"/>
            <a:ext cx="1687739" cy="1509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05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charset="0"/>
              </a:rPr>
              <a:t>输入你的标题</a:t>
            </a: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</a:rPr>
              <a:t>根据你所需的内容输入你想要的文本</a:t>
            </a: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Open Sans Light" panose="020B0306030504020204" charset="0"/>
              </a:rPr>
              <a:t>点击输入本栏的具体文字，简明扼要的说明分项内容，此为概念图解，请根据您的具体内容酌情修改。</a:t>
            </a:r>
            <a:endParaRPr lang="en-US" altLang="zh-CN" sz="1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Open Sans Light" panose="020B0306030504020204" charset="0"/>
            </a:endParaRPr>
          </a:p>
        </p:txBody>
      </p:sp>
      <p:sp>
        <p:nvSpPr>
          <p:cNvPr id="27" name="Subtitle 2"/>
          <p:cNvSpPr txBox="1"/>
          <p:nvPr/>
        </p:nvSpPr>
        <p:spPr bwMode="auto">
          <a:xfrm>
            <a:off x="8630331" y="2972147"/>
            <a:ext cx="1687739" cy="1509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05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charset="0"/>
              </a:rPr>
              <a:t>输入你的标题</a:t>
            </a: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</a:rPr>
              <a:t>根据你所需的内容输入你想要的文本</a:t>
            </a: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Open Sans Light" panose="020B0306030504020204" charset="0"/>
              </a:rPr>
              <a:t>点击输入本栏的具体文字，简明扼要的说明分项内容，此为概念图解，请根据您的具体内容酌情修改。</a:t>
            </a:r>
            <a:endParaRPr lang="en-US" altLang="zh-CN" sz="1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Open Sans Light" panose="020B0306030504020204" charset="0"/>
            </a:endParaRPr>
          </a:p>
        </p:txBody>
      </p:sp>
      <p:sp>
        <p:nvSpPr>
          <p:cNvPr id="14" name="等腰三角形 13"/>
          <p:cNvSpPr/>
          <p:nvPr/>
        </p:nvSpPr>
        <p:spPr>
          <a:xfrm rot="16200000" flipH="1">
            <a:off x="646619" y="150933"/>
            <a:ext cx="276581" cy="238432"/>
          </a:xfrm>
          <a:prstGeom prst="triangle">
            <a:avLst/>
          </a:prstGeom>
          <a:noFill/>
          <a:ln>
            <a:solidFill>
              <a:srgbClr val="F8A7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291858" y="149541"/>
            <a:ext cx="612267" cy="710230"/>
            <a:chOff x="1422015" y="190637"/>
            <a:chExt cx="3953692" cy="4586281"/>
          </a:xfrm>
        </p:grpSpPr>
        <p:sp>
          <p:nvSpPr>
            <p:cNvPr id="5" name="等腰三角形 4"/>
            <p:cNvSpPr/>
            <p:nvPr/>
          </p:nvSpPr>
          <p:spPr>
            <a:xfrm rot="5400000">
              <a:off x="1105721" y="506932"/>
              <a:ext cx="4586281" cy="3953691"/>
            </a:xfrm>
            <a:prstGeom prst="triangle">
              <a:avLst/>
            </a:prstGeom>
            <a:solidFill>
              <a:srgbClr val="F8A7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16200000" flipH="1">
              <a:off x="1264366" y="1498477"/>
              <a:ext cx="2285901" cy="1970604"/>
            </a:xfrm>
            <a:prstGeom prst="triangle">
              <a:avLst/>
            </a:prstGeom>
            <a:solidFill>
              <a:srgbClr val="F67F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TextBox 76"/>
          <p:cNvSpPr txBox="1"/>
          <p:nvPr/>
        </p:nvSpPr>
        <p:spPr>
          <a:xfrm>
            <a:off x="1070016" y="317975"/>
            <a:ext cx="2621280" cy="4832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400" b="1" dirty="0" smtClean="0">
                <a:solidFill>
                  <a:srgbClr val="F67F1B"/>
                </a:solidFill>
                <a:latin typeface="微软雅黑" panose="020B0503020204020204" charset="-122"/>
                <a:ea typeface="微软雅黑" panose="020B0503020204020204" charset="-122"/>
              </a:rPr>
              <a:t>单击此处</a:t>
            </a:r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添加名称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1070016" y="676991"/>
            <a:ext cx="3195994" cy="281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Choose to fly impression template</a:t>
            </a:r>
            <a:endParaRPr lang="en-US" altLang="zh-CN" sz="105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等腰三角形 2"/>
          <p:cNvSpPr/>
          <p:nvPr/>
        </p:nvSpPr>
        <p:spPr>
          <a:xfrm rot="16200000" flipH="1">
            <a:off x="-452339" y="198522"/>
            <a:ext cx="710232" cy="612270"/>
          </a:xfrm>
          <a:prstGeom prst="triangle">
            <a:avLst/>
          </a:prstGeom>
          <a:noFill/>
          <a:ln>
            <a:solidFill>
              <a:srgbClr val="F8A7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89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89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89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89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89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89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89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89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89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89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89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89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89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89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89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89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89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89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89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89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89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89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"/>
                            </p:stCondLst>
                            <p:childTnLst>
                              <p:par>
                                <p:cTn id="8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89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89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89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89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 tmFilter="0,0; .5, 1; 1, 1"/>
                                        <p:tgtEl>
                                          <p:spTgt spid="389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 animBg="1"/>
      <p:bldP spid="38916" grpId="0" animBg="1"/>
      <p:bldP spid="38917" grpId="0" animBg="1"/>
      <p:bldP spid="38918" grpId="0" animBg="1"/>
      <p:bldP spid="38919" grpId="0" animBg="1"/>
      <p:bldP spid="38920" grpId="0" animBg="1"/>
      <p:bldP spid="38921" grpId="0" animBg="1"/>
      <p:bldP spid="38922" grpId="0" animBg="1"/>
      <p:bldP spid="38923" grpId="0" animBg="1"/>
      <p:bldP spid="38924" grpId="0" animBg="1"/>
      <p:bldP spid="38925" grpId="0" animBg="1"/>
      <p:bldP spid="38926" grpId="0" animBg="1"/>
      <p:bldP spid="38927" grpId="0"/>
      <p:bldP spid="24" grpId="0"/>
      <p:bldP spid="25" grpId="0"/>
      <p:bldP spid="26" grpId="0"/>
      <p:bldP spid="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6708741" y="1514696"/>
            <a:ext cx="4074380" cy="907690"/>
            <a:chOff x="6708741" y="1917921"/>
            <a:chExt cx="4074380" cy="907690"/>
          </a:xfrm>
        </p:grpSpPr>
        <p:sp>
          <p:nvSpPr>
            <p:cNvPr id="2" name="TextBox 76"/>
            <p:cNvSpPr txBox="1"/>
            <p:nvPr/>
          </p:nvSpPr>
          <p:spPr>
            <a:xfrm>
              <a:off x="7941481" y="1917921"/>
              <a:ext cx="121754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添加标题</a:t>
              </a: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7941480" y="2259191"/>
              <a:ext cx="2841641" cy="5664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您的内容打在这里，或者通过复制您的文本后，在此框中选择粘贴。</a:t>
              </a:r>
            </a:p>
          </p:txBody>
        </p:sp>
        <p:sp>
          <p:nvSpPr>
            <p:cNvPr id="43" name="Rounded Rectangle 13"/>
            <p:cNvSpPr/>
            <p:nvPr/>
          </p:nvSpPr>
          <p:spPr bwMode="auto">
            <a:xfrm>
              <a:off x="6708741" y="1975369"/>
              <a:ext cx="831850" cy="831850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9pPr>
            </a:lstStyle>
            <a:p>
              <a:pPr algn="ctr" eaLnBrk="1" hangingPunct="1"/>
              <a:endParaRPr lang="en-GB">
                <a:solidFill>
                  <a:schemeClr val="tx1"/>
                </a:solidFill>
              </a:endParaRPr>
            </a:p>
          </p:txBody>
        </p:sp>
        <p:grpSp>
          <p:nvGrpSpPr>
            <p:cNvPr id="44" name="Group 29"/>
            <p:cNvGrpSpPr/>
            <p:nvPr/>
          </p:nvGrpSpPr>
          <p:grpSpPr bwMode="auto">
            <a:xfrm>
              <a:off x="6963025" y="2157442"/>
              <a:ext cx="319309" cy="465461"/>
              <a:chOff x="5441157" y="4440238"/>
              <a:chExt cx="319088" cy="465138"/>
            </a:xfrm>
            <a:solidFill>
              <a:schemeClr val="tx1">
                <a:lumMod val="50000"/>
                <a:lumOff val="50000"/>
              </a:schemeClr>
            </a:solidFill>
          </p:grpSpPr>
          <p:sp>
            <p:nvSpPr>
              <p:cNvPr id="45" name="AutoShape 97"/>
              <p:cNvSpPr/>
              <p:nvPr/>
            </p:nvSpPr>
            <p:spPr bwMode="auto">
              <a:xfrm>
                <a:off x="5441157" y="4440238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636" y="3374"/>
                    </a:moveTo>
                    <a:lnTo>
                      <a:pt x="1963" y="3375"/>
                    </a:lnTo>
                    <a:lnTo>
                      <a:pt x="1963" y="2025"/>
                    </a:lnTo>
                    <a:cubicBezTo>
                      <a:pt x="1963" y="1653"/>
                      <a:pt x="2402" y="1350"/>
                      <a:pt x="2945" y="1350"/>
                    </a:cubicBezTo>
                    <a:lnTo>
                      <a:pt x="18654" y="1349"/>
                    </a:lnTo>
                    <a:cubicBezTo>
                      <a:pt x="19195" y="1349"/>
                      <a:pt x="19636" y="1652"/>
                      <a:pt x="19636" y="2024"/>
                    </a:cubicBezTo>
                    <a:cubicBezTo>
                      <a:pt x="19636" y="2024"/>
                      <a:pt x="19636" y="3374"/>
                      <a:pt x="19636" y="3374"/>
                    </a:cubicBezTo>
                    <a:close/>
                    <a:moveTo>
                      <a:pt x="19636" y="17546"/>
                    </a:moveTo>
                    <a:lnTo>
                      <a:pt x="1963" y="17547"/>
                    </a:lnTo>
                    <a:lnTo>
                      <a:pt x="1963" y="4050"/>
                    </a:lnTo>
                    <a:lnTo>
                      <a:pt x="19636" y="4049"/>
                    </a:lnTo>
                    <a:cubicBezTo>
                      <a:pt x="19636" y="4049"/>
                      <a:pt x="19636" y="17546"/>
                      <a:pt x="19636" y="17546"/>
                    </a:cubicBezTo>
                    <a:close/>
                    <a:moveTo>
                      <a:pt x="19636" y="19574"/>
                    </a:moveTo>
                    <a:cubicBezTo>
                      <a:pt x="19636" y="19946"/>
                      <a:pt x="19195" y="20249"/>
                      <a:pt x="18654" y="20249"/>
                    </a:cubicBezTo>
                    <a:lnTo>
                      <a:pt x="2945" y="20250"/>
                    </a:lnTo>
                    <a:cubicBezTo>
                      <a:pt x="2402" y="20250"/>
                      <a:pt x="1963" y="19947"/>
                      <a:pt x="1963" y="19575"/>
                    </a:cubicBezTo>
                    <a:lnTo>
                      <a:pt x="1963" y="18222"/>
                    </a:lnTo>
                    <a:lnTo>
                      <a:pt x="19636" y="18221"/>
                    </a:lnTo>
                    <a:cubicBezTo>
                      <a:pt x="19636" y="18221"/>
                      <a:pt x="19636" y="19574"/>
                      <a:pt x="19636" y="19574"/>
                    </a:cubicBezTo>
                    <a:close/>
                    <a:moveTo>
                      <a:pt x="18654" y="0"/>
                    </a:moveTo>
                    <a:lnTo>
                      <a:pt x="2945" y="0"/>
                    </a:lnTo>
                    <a:cubicBezTo>
                      <a:pt x="1317" y="0"/>
                      <a:pt x="0" y="907"/>
                      <a:pt x="0" y="2025"/>
                    </a:cubicBezTo>
                    <a:lnTo>
                      <a:pt x="0" y="19575"/>
                    </a:lnTo>
                    <a:cubicBezTo>
                      <a:pt x="0" y="20693"/>
                      <a:pt x="1317" y="21600"/>
                      <a:pt x="2945" y="21600"/>
                    </a:cubicBezTo>
                    <a:lnTo>
                      <a:pt x="18654" y="21599"/>
                    </a:lnTo>
                    <a:cubicBezTo>
                      <a:pt x="20280" y="21599"/>
                      <a:pt x="21600" y="20693"/>
                      <a:pt x="21600" y="19574"/>
                    </a:cubicBezTo>
                    <a:lnTo>
                      <a:pt x="21600" y="2024"/>
                    </a:lnTo>
                    <a:cubicBezTo>
                      <a:pt x="21600" y="906"/>
                      <a:pt x="20280" y="0"/>
                      <a:pt x="18654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eaLnBrk="1">
                  <a:defRPr/>
                </a:pPr>
                <a:endParaRPr lang="en-US" sz="1500">
                  <a:solidFill>
                    <a:schemeClr val="tx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46" name="AutoShape 98"/>
              <p:cNvSpPr/>
              <p:nvPr/>
            </p:nvSpPr>
            <p:spPr bwMode="auto">
              <a:xfrm>
                <a:off x="5571332" y="4483894"/>
                <a:ext cx="58738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10800"/>
                    </a:moveTo>
                    <a:cubicBezTo>
                      <a:pt x="21600" y="16758"/>
                      <a:pt x="20387" y="21599"/>
                      <a:pt x="18899" y="21599"/>
                    </a:cubicBezTo>
                    <a:lnTo>
                      <a:pt x="2699" y="21599"/>
                    </a:lnTo>
                    <a:cubicBezTo>
                      <a:pt x="1202" y="21599"/>
                      <a:pt x="0" y="16758"/>
                      <a:pt x="0" y="10800"/>
                    </a:cubicBezTo>
                    <a:cubicBezTo>
                      <a:pt x="0" y="4841"/>
                      <a:pt x="1202" y="0"/>
                      <a:pt x="2699" y="0"/>
                    </a:cubicBezTo>
                    <a:lnTo>
                      <a:pt x="18899" y="0"/>
                    </a:lnTo>
                    <a:cubicBezTo>
                      <a:pt x="20387" y="0"/>
                      <a:pt x="21600" y="4841"/>
                      <a:pt x="21600" y="1080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eaLnBrk="1">
                  <a:defRPr/>
                </a:pPr>
                <a:endParaRPr lang="en-US" sz="1500">
                  <a:solidFill>
                    <a:schemeClr val="tx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47" name="AutoShape 99"/>
              <p:cNvSpPr/>
              <p:nvPr/>
            </p:nvSpPr>
            <p:spPr bwMode="auto">
              <a:xfrm>
                <a:off x="5586413" y="4847432"/>
                <a:ext cx="28575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10800"/>
                    </a:moveTo>
                    <a:cubicBezTo>
                      <a:pt x="21600" y="16769"/>
                      <a:pt x="19174" y="21599"/>
                      <a:pt x="16199" y="21599"/>
                    </a:cubicBezTo>
                    <a:lnTo>
                      <a:pt x="5399" y="21599"/>
                    </a:lnTo>
                    <a:cubicBezTo>
                      <a:pt x="2404" y="21599"/>
                      <a:pt x="0" y="16769"/>
                      <a:pt x="0" y="10800"/>
                    </a:cubicBezTo>
                    <a:cubicBezTo>
                      <a:pt x="0" y="4830"/>
                      <a:pt x="2404" y="0"/>
                      <a:pt x="5399" y="0"/>
                    </a:cubicBezTo>
                    <a:lnTo>
                      <a:pt x="16199" y="0"/>
                    </a:lnTo>
                    <a:cubicBezTo>
                      <a:pt x="19174" y="0"/>
                      <a:pt x="21600" y="4830"/>
                      <a:pt x="21600" y="1080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eaLnBrk="1">
                  <a:defRPr/>
                </a:pPr>
                <a:endParaRPr lang="en-US" sz="1500">
                  <a:solidFill>
                    <a:schemeClr val="tx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1408879" y="1514696"/>
            <a:ext cx="3891252" cy="907690"/>
            <a:chOff x="1408879" y="1917921"/>
            <a:chExt cx="3891252" cy="907690"/>
          </a:xfrm>
        </p:grpSpPr>
        <p:sp>
          <p:nvSpPr>
            <p:cNvPr id="27" name="TextBox 76"/>
            <p:cNvSpPr txBox="1"/>
            <p:nvPr/>
          </p:nvSpPr>
          <p:spPr>
            <a:xfrm>
              <a:off x="2458491" y="1917921"/>
              <a:ext cx="121754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添加标题</a:t>
              </a: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2458490" y="2259191"/>
              <a:ext cx="2841641" cy="5664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您的内容打在这里，或者通过复制您的文本后，在此框中选择粘贴。</a:t>
              </a:r>
            </a:p>
          </p:txBody>
        </p:sp>
        <p:sp>
          <p:nvSpPr>
            <p:cNvPr id="49" name="Rounded Rectangle 6"/>
            <p:cNvSpPr/>
            <p:nvPr/>
          </p:nvSpPr>
          <p:spPr bwMode="auto">
            <a:xfrm>
              <a:off x="1408879" y="1975369"/>
              <a:ext cx="831850" cy="831850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9pPr>
            </a:lstStyle>
            <a:p>
              <a:pPr algn="ctr" eaLnBrk="1" hangingPunct="1"/>
              <a:endParaRPr lang="en-GB">
                <a:solidFill>
                  <a:schemeClr val="tx1"/>
                </a:solidFill>
              </a:endParaRPr>
            </a:p>
          </p:txBody>
        </p:sp>
        <p:grpSp>
          <p:nvGrpSpPr>
            <p:cNvPr id="50" name="Group 33"/>
            <p:cNvGrpSpPr/>
            <p:nvPr/>
          </p:nvGrpSpPr>
          <p:grpSpPr bwMode="auto">
            <a:xfrm>
              <a:off x="1586803" y="2171556"/>
              <a:ext cx="465461" cy="436070"/>
              <a:chOff x="5368132" y="3540124"/>
              <a:chExt cx="465138" cy="435768"/>
            </a:xfrm>
            <a:solidFill>
              <a:schemeClr val="bg1"/>
            </a:solidFill>
          </p:grpSpPr>
          <p:sp>
            <p:nvSpPr>
              <p:cNvPr id="51" name="AutoShape 110"/>
              <p:cNvSpPr/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eaLnBrk="1">
                  <a:defRPr/>
                </a:pPr>
                <a:endParaRPr lang="en-US" sz="1500">
                  <a:solidFill>
                    <a:schemeClr val="tx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52" name="AutoShape 111"/>
              <p:cNvSpPr/>
              <p:nvPr/>
            </p:nvSpPr>
            <p:spPr bwMode="auto">
              <a:xfrm>
                <a:off x="5368132" y="3540124"/>
                <a:ext cx="465138" cy="43576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eaLnBrk="1">
                  <a:defRPr/>
                </a:pPr>
                <a:endParaRPr lang="en-US" sz="1500">
                  <a:solidFill>
                    <a:schemeClr val="tx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1408879" y="4561306"/>
            <a:ext cx="3891252" cy="907690"/>
            <a:chOff x="1408879" y="4964531"/>
            <a:chExt cx="3891252" cy="907690"/>
          </a:xfrm>
        </p:grpSpPr>
        <p:sp>
          <p:nvSpPr>
            <p:cNvPr id="31" name="TextBox 76"/>
            <p:cNvSpPr txBox="1"/>
            <p:nvPr/>
          </p:nvSpPr>
          <p:spPr>
            <a:xfrm>
              <a:off x="2458491" y="4964531"/>
              <a:ext cx="121754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添加标题</a:t>
              </a: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2458490" y="5305801"/>
              <a:ext cx="2841641" cy="5664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您的内容打在这里，或者通过复制您的文本后，在此框中选择粘贴。</a:t>
              </a:r>
            </a:p>
          </p:txBody>
        </p:sp>
        <p:sp>
          <p:nvSpPr>
            <p:cNvPr id="54" name="Rounded Rectangle 8"/>
            <p:cNvSpPr/>
            <p:nvPr/>
          </p:nvSpPr>
          <p:spPr bwMode="auto">
            <a:xfrm>
              <a:off x="1408879" y="5023012"/>
              <a:ext cx="831850" cy="831850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9pPr>
            </a:lstStyle>
            <a:p>
              <a:pPr algn="ctr" eaLnBrk="1" hangingPunct="1"/>
              <a:endParaRPr lang="en-GB">
                <a:solidFill>
                  <a:schemeClr val="tx1"/>
                </a:solidFill>
              </a:endParaRPr>
            </a:p>
          </p:txBody>
        </p:sp>
        <p:grpSp>
          <p:nvGrpSpPr>
            <p:cNvPr id="55" name="Group 36"/>
            <p:cNvGrpSpPr/>
            <p:nvPr/>
          </p:nvGrpSpPr>
          <p:grpSpPr bwMode="auto">
            <a:xfrm>
              <a:off x="1659879" y="5199454"/>
              <a:ext cx="319309" cy="465461"/>
              <a:chOff x="3582988" y="3510757"/>
              <a:chExt cx="319088" cy="465138"/>
            </a:xfrm>
            <a:solidFill>
              <a:schemeClr val="bg1"/>
            </a:solidFill>
          </p:grpSpPr>
          <p:sp>
            <p:nvSpPr>
              <p:cNvPr id="56" name="AutoShape 113"/>
              <p:cNvSpPr/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eaLnBrk="1">
                  <a:defRPr/>
                </a:pPr>
                <a:endParaRPr lang="en-US">
                  <a:solidFill>
                    <a:schemeClr val="tx1"/>
                  </a:solidFill>
                  <a:latin typeface="+mn-lt"/>
                  <a:sym typeface="Gill Sans" charset="0"/>
                </a:endParaRPr>
              </a:p>
            </p:txBody>
          </p:sp>
          <p:sp>
            <p:nvSpPr>
              <p:cNvPr id="57" name="AutoShape 114"/>
              <p:cNvSpPr/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eaLnBrk="1">
                  <a:defRPr/>
                </a:pPr>
                <a:endParaRPr lang="en-US">
                  <a:solidFill>
                    <a:schemeClr val="tx1"/>
                  </a:solidFill>
                  <a:latin typeface="+mn-lt"/>
                  <a:sym typeface="Gill Sans" charset="0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1408879" y="3038001"/>
            <a:ext cx="3891252" cy="907690"/>
            <a:chOff x="1408879" y="3441226"/>
            <a:chExt cx="3891252" cy="907690"/>
          </a:xfrm>
        </p:grpSpPr>
        <p:sp>
          <p:nvSpPr>
            <p:cNvPr id="29" name="TextBox 76"/>
            <p:cNvSpPr txBox="1"/>
            <p:nvPr/>
          </p:nvSpPr>
          <p:spPr>
            <a:xfrm>
              <a:off x="2458491" y="3441226"/>
              <a:ext cx="121754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添加标题</a:t>
              </a: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2458490" y="3782496"/>
              <a:ext cx="2841641" cy="5664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您的内容打在这里，或者通过复制您的文本后，在此框中选择粘贴。</a:t>
              </a:r>
            </a:p>
          </p:txBody>
        </p:sp>
        <p:sp>
          <p:nvSpPr>
            <p:cNvPr id="59" name="Rounded Rectangle 7"/>
            <p:cNvSpPr/>
            <p:nvPr/>
          </p:nvSpPr>
          <p:spPr bwMode="auto">
            <a:xfrm>
              <a:off x="1408879" y="3500184"/>
              <a:ext cx="831850" cy="830263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9pPr>
            </a:lstStyle>
            <a:p>
              <a:pPr algn="ctr" eaLnBrk="1" hangingPunct="1"/>
              <a:endParaRPr lang="en-GB">
                <a:solidFill>
                  <a:schemeClr val="tx1"/>
                </a:solidFill>
              </a:endParaRPr>
            </a:p>
          </p:txBody>
        </p:sp>
        <p:grpSp>
          <p:nvGrpSpPr>
            <p:cNvPr id="60" name="Group 39"/>
            <p:cNvGrpSpPr/>
            <p:nvPr/>
          </p:nvGrpSpPr>
          <p:grpSpPr bwMode="auto">
            <a:xfrm>
              <a:off x="1594349" y="3683425"/>
              <a:ext cx="464666" cy="463780"/>
              <a:chOff x="3510757" y="2582069"/>
              <a:chExt cx="464344" cy="464344"/>
            </a:xfrm>
            <a:solidFill>
              <a:schemeClr val="tx1">
                <a:lumMod val="50000"/>
                <a:lumOff val="50000"/>
              </a:schemeClr>
            </a:solidFill>
          </p:grpSpPr>
          <p:sp>
            <p:nvSpPr>
              <p:cNvPr id="61" name="AutoShape 126"/>
              <p:cNvSpPr/>
              <p:nvPr/>
            </p:nvSpPr>
            <p:spPr bwMode="auto">
              <a:xfrm>
                <a:off x="3510757" y="2582069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3499" y="14850"/>
                    </a:moveTo>
                    <a:cubicBezTo>
                      <a:pt x="9772" y="14850"/>
                      <a:pt x="6749" y="11827"/>
                      <a:pt x="6749" y="8100"/>
                    </a:cubicBezTo>
                    <a:cubicBezTo>
                      <a:pt x="6749" y="4372"/>
                      <a:pt x="9772" y="1350"/>
                      <a:pt x="13499" y="1350"/>
                    </a:cubicBezTo>
                    <a:cubicBezTo>
                      <a:pt x="17227" y="1350"/>
                      <a:pt x="20249" y="4372"/>
                      <a:pt x="20249" y="8100"/>
                    </a:cubicBezTo>
                    <a:cubicBezTo>
                      <a:pt x="20249" y="11827"/>
                      <a:pt x="17227" y="14850"/>
                      <a:pt x="13499" y="14850"/>
                    </a:cubicBezTo>
                    <a:moveTo>
                      <a:pt x="3236" y="20042"/>
                    </a:moveTo>
                    <a:cubicBezTo>
                      <a:pt x="3019" y="20266"/>
                      <a:pt x="2718" y="20408"/>
                      <a:pt x="2382" y="20408"/>
                    </a:cubicBezTo>
                    <a:cubicBezTo>
                      <a:pt x="1724" y="20408"/>
                      <a:pt x="1191" y="19875"/>
                      <a:pt x="1191" y="19218"/>
                    </a:cubicBezTo>
                    <a:cubicBezTo>
                      <a:pt x="1191" y="18881"/>
                      <a:pt x="1332" y="18580"/>
                      <a:pt x="1557" y="18363"/>
                    </a:cubicBezTo>
                    <a:lnTo>
                      <a:pt x="1551" y="18358"/>
                    </a:lnTo>
                    <a:lnTo>
                      <a:pt x="6996" y="12913"/>
                    </a:lnTo>
                    <a:cubicBezTo>
                      <a:pt x="7472" y="13555"/>
                      <a:pt x="8039" y="14122"/>
                      <a:pt x="8680" y="14599"/>
                    </a:cubicBezTo>
                    <a:cubicBezTo>
                      <a:pt x="8680" y="14599"/>
                      <a:pt x="3236" y="20042"/>
                      <a:pt x="3236" y="20042"/>
                    </a:cubicBezTo>
                    <a:close/>
                    <a:moveTo>
                      <a:pt x="13499" y="0"/>
                    </a:moveTo>
                    <a:cubicBezTo>
                      <a:pt x="9026" y="0"/>
                      <a:pt x="5399" y="3626"/>
                      <a:pt x="5399" y="8100"/>
                    </a:cubicBezTo>
                    <a:cubicBezTo>
                      <a:pt x="5399" y="9467"/>
                      <a:pt x="5742" y="10754"/>
                      <a:pt x="6341" y="11884"/>
                    </a:cubicBezTo>
                    <a:lnTo>
                      <a:pt x="709" y="17515"/>
                    </a:lnTo>
                    <a:lnTo>
                      <a:pt x="713" y="17520"/>
                    </a:lnTo>
                    <a:cubicBezTo>
                      <a:pt x="274" y="17953"/>
                      <a:pt x="0" y="18552"/>
                      <a:pt x="0" y="19218"/>
                    </a:cubicBezTo>
                    <a:cubicBezTo>
                      <a:pt x="0" y="20533"/>
                      <a:pt x="1066" y="21599"/>
                      <a:pt x="2382" y="21599"/>
                    </a:cubicBezTo>
                    <a:cubicBezTo>
                      <a:pt x="3047" y="21599"/>
                      <a:pt x="3647" y="21326"/>
                      <a:pt x="4079" y="20885"/>
                    </a:cubicBezTo>
                    <a:lnTo>
                      <a:pt x="4078" y="20884"/>
                    </a:lnTo>
                    <a:lnTo>
                      <a:pt x="9708" y="15255"/>
                    </a:lnTo>
                    <a:cubicBezTo>
                      <a:pt x="10839" y="15856"/>
                      <a:pt x="12128" y="16200"/>
                      <a:pt x="13499" y="16200"/>
                    </a:cubicBezTo>
                    <a:cubicBezTo>
                      <a:pt x="17973" y="16200"/>
                      <a:pt x="21600" y="12573"/>
                      <a:pt x="21600" y="8100"/>
                    </a:cubicBezTo>
                    <a:cubicBezTo>
                      <a:pt x="21600" y="3626"/>
                      <a:pt x="17973" y="0"/>
                      <a:pt x="13499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eaLnBrk="1">
                  <a:defRPr/>
                </a:pPr>
                <a:endParaRPr lang="en-US" sz="1500">
                  <a:solidFill>
                    <a:schemeClr val="tx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62" name="AutoShape 127"/>
              <p:cNvSpPr/>
              <p:nvPr/>
            </p:nvSpPr>
            <p:spPr bwMode="auto">
              <a:xfrm>
                <a:off x="3698875" y="2654300"/>
                <a:ext cx="109538" cy="1087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160" y="0"/>
                    </a:moveTo>
                    <a:cubicBezTo>
                      <a:pt x="9025" y="0"/>
                      <a:pt x="0" y="9025"/>
                      <a:pt x="0" y="20160"/>
                    </a:cubicBezTo>
                    <a:cubicBezTo>
                      <a:pt x="0" y="20954"/>
                      <a:pt x="644" y="21600"/>
                      <a:pt x="1440" y="21600"/>
                    </a:cubicBezTo>
                    <a:cubicBezTo>
                      <a:pt x="2235" y="21600"/>
                      <a:pt x="2880" y="20954"/>
                      <a:pt x="2880" y="20160"/>
                    </a:cubicBezTo>
                    <a:cubicBezTo>
                      <a:pt x="2880" y="10618"/>
                      <a:pt x="10617" y="2880"/>
                      <a:pt x="20160" y="2880"/>
                    </a:cubicBezTo>
                    <a:cubicBezTo>
                      <a:pt x="20955" y="2880"/>
                      <a:pt x="21599" y="2234"/>
                      <a:pt x="21599" y="1440"/>
                    </a:cubicBezTo>
                    <a:cubicBezTo>
                      <a:pt x="21599" y="645"/>
                      <a:pt x="20955" y="0"/>
                      <a:pt x="2016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eaLnBrk="1">
                  <a:defRPr/>
                </a:pPr>
                <a:endParaRPr lang="en-US" sz="1500">
                  <a:solidFill>
                    <a:schemeClr val="tx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6708741" y="3038001"/>
            <a:ext cx="4074380" cy="907690"/>
            <a:chOff x="6708741" y="3441226"/>
            <a:chExt cx="4074380" cy="907690"/>
          </a:xfrm>
        </p:grpSpPr>
        <p:sp>
          <p:nvSpPr>
            <p:cNvPr id="35" name="TextBox 76"/>
            <p:cNvSpPr txBox="1"/>
            <p:nvPr/>
          </p:nvSpPr>
          <p:spPr>
            <a:xfrm>
              <a:off x="7941481" y="3441226"/>
              <a:ext cx="121754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添加标题</a:t>
              </a: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7941480" y="3782496"/>
              <a:ext cx="2841641" cy="5664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您的内容打在这里，或者通过复制您的文本后，在此框中选择粘贴。</a:t>
              </a:r>
            </a:p>
          </p:txBody>
        </p:sp>
        <p:sp>
          <p:nvSpPr>
            <p:cNvPr id="64" name="Rounded Rectangle 14"/>
            <p:cNvSpPr/>
            <p:nvPr/>
          </p:nvSpPr>
          <p:spPr bwMode="auto">
            <a:xfrm>
              <a:off x="6708741" y="3500184"/>
              <a:ext cx="831850" cy="830263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9pPr>
            </a:lstStyle>
            <a:p>
              <a:pPr algn="ctr" eaLnBrk="1" hangingPunct="1"/>
              <a:endParaRPr lang="en-GB">
                <a:solidFill>
                  <a:schemeClr val="tx1"/>
                </a:solidFill>
              </a:endParaRPr>
            </a:p>
          </p:txBody>
        </p:sp>
        <p:sp>
          <p:nvSpPr>
            <p:cNvPr id="65" name="AutoShape 139"/>
            <p:cNvSpPr/>
            <p:nvPr/>
          </p:nvSpPr>
          <p:spPr bwMode="auto">
            <a:xfrm>
              <a:off x="6889716" y="3697034"/>
              <a:ext cx="465138" cy="450850"/>
            </a:xfrm>
            <a:custGeom>
              <a:avLst/>
              <a:gdLst>
                <a:gd name="T0" fmla="+- 0 10800 104"/>
                <a:gd name="T1" fmla="*/ T0 w 21392"/>
                <a:gd name="T2" fmla="*/ 10800 h 21600"/>
                <a:gd name="T3" fmla="+- 0 10800 104"/>
                <a:gd name="T4" fmla="*/ T3 w 21392"/>
                <a:gd name="T5" fmla="*/ 10800 h 21600"/>
                <a:gd name="T6" fmla="+- 0 10800 104"/>
                <a:gd name="T7" fmla="*/ T6 w 21392"/>
                <a:gd name="T8" fmla="*/ 10800 h 21600"/>
                <a:gd name="T9" fmla="+- 0 10800 104"/>
                <a:gd name="T10" fmla="*/ T9 w 2139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92" h="21600">
                  <a:moveTo>
                    <a:pt x="15768" y="12794"/>
                  </a:moveTo>
                  <a:cubicBezTo>
                    <a:pt x="15426" y="13150"/>
                    <a:pt x="15271" y="13651"/>
                    <a:pt x="15350" y="14142"/>
                  </a:cubicBezTo>
                  <a:lnTo>
                    <a:pt x="16296" y="20031"/>
                  </a:lnTo>
                  <a:lnTo>
                    <a:pt x="11443" y="17309"/>
                  </a:lnTo>
                  <a:cubicBezTo>
                    <a:pt x="11210" y="17178"/>
                    <a:pt x="10953" y="17112"/>
                    <a:pt x="10696" y="17112"/>
                  </a:cubicBezTo>
                  <a:cubicBezTo>
                    <a:pt x="10439" y="17112"/>
                    <a:pt x="10182" y="17178"/>
                    <a:pt x="9949" y="17309"/>
                  </a:cubicBezTo>
                  <a:lnTo>
                    <a:pt x="5095" y="20031"/>
                  </a:lnTo>
                  <a:lnTo>
                    <a:pt x="6042" y="14142"/>
                  </a:lnTo>
                  <a:cubicBezTo>
                    <a:pt x="6121" y="13651"/>
                    <a:pt x="5966" y="13150"/>
                    <a:pt x="5624" y="12794"/>
                  </a:cubicBezTo>
                  <a:lnTo>
                    <a:pt x="1545" y="8550"/>
                  </a:lnTo>
                  <a:lnTo>
                    <a:pt x="7111" y="7685"/>
                  </a:lnTo>
                  <a:cubicBezTo>
                    <a:pt x="7619" y="7607"/>
                    <a:pt x="8057" y="7275"/>
                    <a:pt x="8276" y="6802"/>
                  </a:cubicBezTo>
                  <a:lnTo>
                    <a:pt x="10696" y="1568"/>
                  </a:lnTo>
                  <a:lnTo>
                    <a:pt x="13116" y="6802"/>
                  </a:lnTo>
                  <a:cubicBezTo>
                    <a:pt x="13334" y="7275"/>
                    <a:pt x="13772" y="7607"/>
                    <a:pt x="14280" y="7685"/>
                  </a:cubicBezTo>
                  <a:lnTo>
                    <a:pt x="19847" y="8550"/>
                  </a:lnTo>
                  <a:cubicBezTo>
                    <a:pt x="19847" y="8550"/>
                    <a:pt x="15768" y="12794"/>
                    <a:pt x="15768" y="12794"/>
                  </a:cubicBezTo>
                  <a:close/>
                  <a:moveTo>
                    <a:pt x="21312" y="8051"/>
                  </a:moveTo>
                  <a:cubicBezTo>
                    <a:pt x="21127" y="7495"/>
                    <a:pt x="20652" y="7088"/>
                    <a:pt x="20080" y="6999"/>
                  </a:cubicBezTo>
                  <a:lnTo>
                    <a:pt x="14514" y="6136"/>
                  </a:lnTo>
                  <a:lnTo>
                    <a:pt x="12094" y="901"/>
                  </a:lnTo>
                  <a:cubicBezTo>
                    <a:pt x="11840" y="351"/>
                    <a:pt x="11295" y="0"/>
                    <a:pt x="10696" y="0"/>
                  </a:cubicBezTo>
                  <a:cubicBezTo>
                    <a:pt x="10097" y="0"/>
                    <a:pt x="9552" y="351"/>
                    <a:pt x="9297" y="901"/>
                  </a:cubicBezTo>
                  <a:lnTo>
                    <a:pt x="6878" y="6136"/>
                  </a:lnTo>
                  <a:lnTo>
                    <a:pt x="1311" y="6999"/>
                  </a:lnTo>
                  <a:cubicBezTo>
                    <a:pt x="739" y="7088"/>
                    <a:pt x="264" y="7495"/>
                    <a:pt x="80" y="8051"/>
                  </a:cubicBezTo>
                  <a:cubicBezTo>
                    <a:pt x="-104" y="8609"/>
                    <a:pt x="35" y="9224"/>
                    <a:pt x="439" y="9644"/>
                  </a:cubicBezTo>
                  <a:lnTo>
                    <a:pt x="4518" y="13889"/>
                  </a:lnTo>
                  <a:lnTo>
                    <a:pt x="3572" y="19777"/>
                  </a:lnTo>
                  <a:cubicBezTo>
                    <a:pt x="3476" y="20370"/>
                    <a:pt x="3722" y="20966"/>
                    <a:pt x="4206" y="21313"/>
                  </a:cubicBezTo>
                  <a:cubicBezTo>
                    <a:pt x="4471" y="21503"/>
                    <a:pt x="4783" y="21600"/>
                    <a:pt x="5095" y="21600"/>
                  </a:cubicBezTo>
                  <a:cubicBezTo>
                    <a:pt x="5352" y="21600"/>
                    <a:pt x="5609" y="21534"/>
                    <a:pt x="5843" y="21404"/>
                  </a:cubicBezTo>
                  <a:lnTo>
                    <a:pt x="10696" y="18681"/>
                  </a:lnTo>
                  <a:lnTo>
                    <a:pt x="15549" y="21404"/>
                  </a:lnTo>
                  <a:cubicBezTo>
                    <a:pt x="15782" y="21534"/>
                    <a:pt x="16040" y="21600"/>
                    <a:pt x="16296" y="21600"/>
                  </a:cubicBezTo>
                  <a:cubicBezTo>
                    <a:pt x="16608" y="21600"/>
                    <a:pt x="16920" y="21503"/>
                    <a:pt x="17186" y="21313"/>
                  </a:cubicBezTo>
                  <a:cubicBezTo>
                    <a:pt x="17669" y="20966"/>
                    <a:pt x="17915" y="20370"/>
                    <a:pt x="17820" y="19777"/>
                  </a:cubicBezTo>
                  <a:lnTo>
                    <a:pt x="16873" y="13889"/>
                  </a:lnTo>
                  <a:lnTo>
                    <a:pt x="20953" y="9644"/>
                  </a:lnTo>
                  <a:cubicBezTo>
                    <a:pt x="21357" y="9224"/>
                    <a:pt x="21496" y="8609"/>
                    <a:pt x="21312" y="805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eaLnBrk="1">
                <a:defRPr/>
              </a:pPr>
              <a:endParaRPr lang="en-US" sz="15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708741" y="4561306"/>
            <a:ext cx="4074380" cy="907690"/>
            <a:chOff x="6708741" y="4964531"/>
            <a:chExt cx="4074380" cy="907690"/>
          </a:xfrm>
        </p:grpSpPr>
        <p:sp>
          <p:nvSpPr>
            <p:cNvPr id="41" name="TextBox 76"/>
            <p:cNvSpPr txBox="1"/>
            <p:nvPr/>
          </p:nvSpPr>
          <p:spPr>
            <a:xfrm>
              <a:off x="7941481" y="4964531"/>
              <a:ext cx="121754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添加标题</a:t>
              </a: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7941480" y="5305801"/>
              <a:ext cx="2841641" cy="5664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您的内容打在这里，或者通过复制您的文本后，在此框中选择粘贴。</a:t>
              </a:r>
            </a:p>
          </p:txBody>
        </p:sp>
        <p:sp>
          <p:nvSpPr>
            <p:cNvPr id="67" name="Rounded Rectangle 15"/>
            <p:cNvSpPr/>
            <p:nvPr/>
          </p:nvSpPr>
          <p:spPr bwMode="auto">
            <a:xfrm>
              <a:off x="6708741" y="5023012"/>
              <a:ext cx="831850" cy="831850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9pPr>
            </a:lstStyle>
            <a:p>
              <a:pPr algn="ctr" eaLnBrk="1" hangingPunct="1"/>
              <a:endParaRPr lang="en-GB">
                <a:solidFill>
                  <a:schemeClr val="tx1"/>
                </a:solidFill>
              </a:endParaRPr>
            </a:p>
          </p:txBody>
        </p:sp>
        <p:grpSp>
          <p:nvGrpSpPr>
            <p:cNvPr id="68" name="Group 46"/>
            <p:cNvGrpSpPr/>
            <p:nvPr/>
          </p:nvGrpSpPr>
          <p:grpSpPr bwMode="auto">
            <a:xfrm>
              <a:off x="6890347" y="5257439"/>
              <a:ext cx="464666" cy="362996"/>
              <a:chOff x="2581275" y="1710532"/>
              <a:chExt cx="464344" cy="362744"/>
            </a:xfrm>
            <a:solidFill>
              <a:schemeClr val="tx1">
                <a:lumMod val="50000"/>
                <a:lumOff val="50000"/>
              </a:schemeClr>
            </a:solidFill>
          </p:grpSpPr>
          <p:sp>
            <p:nvSpPr>
              <p:cNvPr id="69" name="AutoShape 140"/>
              <p:cNvSpPr/>
              <p:nvPr/>
            </p:nvSpPr>
            <p:spPr bwMode="auto">
              <a:xfrm>
                <a:off x="2639219" y="1768475"/>
                <a:ext cx="290513" cy="235744"/>
              </a:xfrm>
              <a:custGeom>
                <a:avLst/>
                <a:gdLst>
                  <a:gd name="T0" fmla="+- 0 10800 376"/>
                  <a:gd name="T1" fmla="*/ T0 w 20848"/>
                  <a:gd name="T2" fmla="*/ 10800 h 21600"/>
                  <a:gd name="T3" fmla="+- 0 10800 376"/>
                  <a:gd name="T4" fmla="*/ T3 w 20848"/>
                  <a:gd name="T5" fmla="*/ 10800 h 21600"/>
                  <a:gd name="T6" fmla="+- 0 10800 376"/>
                  <a:gd name="T7" fmla="*/ T6 w 20848"/>
                  <a:gd name="T8" fmla="*/ 10800 h 21600"/>
                  <a:gd name="T9" fmla="+- 0 10800 376"/>
                  <a:gd name="T10" fmla="*/ T9 w 208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0848" h="21600">
                    <a:moveTo>
                      <a:pt x="18728" y="19178"/>
                    </a:moveTo>
                    <a:cubicBezTo>
                      <a:pt x="13191" y="20631"/>
                      <a:pt x="7654" y="20631"/>
                      <a:pt x="2118" y="19178"/>
                    </a:cubicBezTo>
                    <a:cubicBezTo>
                      <a:pt x="678" y="13592"/>
                      <a:pt x="678" y="8008"/>
                      <a:pt x="2118" y="2421"/>
                    </a:cubicBezTo>
                    <a:cubicBezTo>
                      <a:pt x="7654" y="968"/>
                      <a:pt x="13191" y="968"/>
                      <a:pt x="18728" y="2421"/>
                    </a:cubicBezTo>
                    <a:cubicBezTo>
                      <a:pt x="20168" y="8008"/>
                      <a:pt x="20168" y="13592"/>
                      <a:pt x="18728" y="19178"/>
                    </a:cubicBezTo>
                    <a:moveTo>
                      <a:pt x="18938" y="1116"/>
                    </a:moveTo>
                    <a:cubicBezTo>
                      <a:pt x="16114" y="375"/>
                      <a:pt x="13249" y="0"/>
                      <a:pt x="10423" y="0"/>
                    </a:cubicBezTo>
                    <a:cubicBezTo>
                      <a:pt x="7597" y="0"/>
                      <a:pt x="4732" y="375"/>
                      <a:pt x="1908" y="1116"/>
                    </a:cubicBezTo>
                    <a:cubicBezTo>
                      <a:pt x="1543" y="1213"/>
                      <a:pt x="1244" y="1552"/>
                      <a:pt x="1127" y="2004"/>
                    </a:cubicBezTo>
                    <a:cubicBezTo>
                      <a:pt x="-376" y="7841"/>
                      <a:pt x="-376" y="13759"/>
                      <a:pt x="1127" y="19593"/>
                    </a:cubicBezTo>
                    <a:cubicBezTo>
                      <a:pt x="1244" y="20047"/>
                      <a:pt x="1543" y="20386"/>
                      <a:pt x="1908" y="20482"/>
                    </a:cubicBezTo>
                    <a:cubicBezTo>
                      <a:pt x="4732" y="21224"/>
                      <a:pt x="7597" y="21600"/>
                      <a:pt x="10423" y="21600"/>
                    </a:cubicBezTo>
                    <a:cubicBezTo>
                      <a:pt x="13249" y="21600"/>
                      <a:pt x="16114" y="21224"/>
                      <a:pt x="18938" y="20482"/>
                    </a:cubicBezTo>
                    <a:cubicBezTo>
                      <a:pt x="19303" y="20386"/>
                      <a:pt x="19602" y="20047"/>
                      <a:pt x="19719" y="19593"/>
                    </a:cubicBezTo>
                    <a:cubicBezTo>
                      <a:pt x="21223" y="13759"/>
                      <a:pt x="21223" y="7841"/>
                      <a:pt x="19719" y="2004"/>
                    </a:cubicBezTo>
                    <a:cubicBezTo>
                      <a:pt x="19602" y="1552"/>
                      <a:pt x="19303" y="1213"/>
                      <a:pt x="18938" y="1116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eaLnBrk="1">
                  <a:defRPr/>
                </a:pPr>
                <a:endParaRPr lang="en-US" sz="1500">
                  <a:solidFill>
                    <a:schemeClr val="tx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70" name="AutoShape 141"/>
              <p:cNvSpPr/>
              <p:nvPr/>
            </p:nvSpPr>
            <p:spPr bwMode="auto">
              <a:xfrm>
                <a:off x="2581275" y="1710532"/>
                <a:ext cx="464344" cy="362744"/>
              </a:xfrm>
              <a:custGeom>
                <a:avLst/>
                <a:gdLst>
                  <a:gd name="T0" fmla="+- 0 10800 252"/>
                  <a:gd name="T1" fmla="*/ T0 w 21096"/>
                  <a:gd name="T2" fmla="*/ 10800 h 21600"/>
                  <a:gd name="T3" fmla="+- 0 10800 252"/>
                  <a:gd name="T4" fmla="*/ T3 w 21096"/>
                  <a:gd name="T5" fmla="*/ 10800 h 21600"/>
                  <a:gd name="T6" fmla="+- 0 10800 252"/>
                  <a:gd name="T7" fmla="*/ T6 w 21096"/>
                  <a:gd name="T8" fmla="*/ 10800 h 21600"/>
                  <a:gd name="T9" fmla="+- 0 10800 252"/>
                  <a:gd name="T10" fmla="*/ T9 w 21096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096" h="21600">
                    <a:moveTo>
                      <a:pt x="19056" y="18331"/>
                    </a:moveTo>
                    <a:cubicBezTo>
                      <a:pt x="13383" y="19233"/>
                      <a:pt x="7711" y="19233"/>
                      <a:pt x="2038" y="18331"/>
                    </a:cubicBezTo>
                    <a:cubicBezTo>
                      <a:pt x="1074" y="13022"/>
                      <a:pt x="1074" y="7713"/>
                      <a:pt x="2038" y="2404"/>
                    </a:cubicBezTo>
                    <a:cubicBezTo>
                      <a:pt x="7711" y="1502"/>
                      <a:pt x="13383" y="1502"/>
                      <a:pt x="19056" y="2404"/>
                    </a:cubicBezTo>
                    <a:cubicBezTo>
                      <a:pt x="20021" y="7713"/>
                      <a:pt x="20021" y="13022"/>
                      <a:pt x="19056" y="18331"/>
                    </a:cubicBezTo>
                    <a:moveTo>
                      <a:pt x="20338" y="2005"/>
                    </a:moveTo>
                    <a:cubicBezTo>
                      <a:pt x="20211" y="1301"/>
                      <a:pt x="19762" y="776"/>
                      <a:pt x="19215" y="689"/>
                    </a:cubicBezTo>
                    <a:cubicBezTo>
                      <a:pt x="16339" y="232"/>
                      <a:pt x="13423" y="0"/>
                      <a:pt x="10547" y="0"/>
                    </a:cubicBezTo>
                    <a:cubicBezTo>
                      <a:pt x="7671" y="0"/>
                      <a:pt x="4755" y="232"/>
                      <a:pt x="1879" y="689"/>
                    </a:cubicBezTo>
                    <a:cubicBezTo>
                      <a:pt x="1332" y="776"/>
                      <a:pt x="883" y="1301"/>
                      <a:pt x="756" y="2005"/>
                    </a:cubicBezTo>
                    <a:cubicBezTo>
                      <a:pt x="-252" y="7553"/>
                      <a:pt x="-252" y="13181"/>
                      <a:pt x="756" y="18731"/>
                    </a:cubicBezTo>
                    <a:cubicBezTo>
                      <a:pt x="883" y="19434"/>
                      <a:pt x="1332" y="19959"/>
                      <a:pt x="1879" y="20046"/>
                    </a:cubicBezTo>
                    <a:cubicBezTo>
                      <a:pt x="3265" y="20266"/>
                      <a:pt x="4660" y="20429"/>
                      <a:pt x="6055" y="20544"/>
                    </a:cubicBezTo>
                    <a:cubicBezTo>
                      <a:pt x="5979" y="20606"/>
                      <a:pt x="5931" y="20670"/>
                      <a:pt x="5931" y="20735"/>
                    </a:cubicBezTo>
                    <a:cubicBezTo>
                      <a:pt x="5931" y="21213"/>
                      <a:pt x="7997" y="21599"/>
                      <a:pt x="10547" y="21599"/>
                    </a:cubicBezTo>
                    <a:cubicBezTo>
                      <a:pt x="13097" y="21599"/>
                      <a:pt x="15164" y="21213"/>
                      <a:pt x="15164" y="20735"/>
                    </a:cubicBezTo>
                    <a:cubicBezTo>
                      <a:pt x="15164" y="20670"/>
                      <a:pt x="15115" y="20606"/>
                      <a:pt x="15040" y="20544"/>
                    </a:cubicBezTo>
                    <a:cubicBezTo>
                      <a:pt x="16434" y="20429"/>
                      <a:pt x="17830" y="20266"/>
                      <a:pt x="19215" y="20046"/>
                    </a:cubicBezTo>
                    <a:cubicBezTo>
                      <a:pt x="19762" y="19959"/>
                      <a:pt x="20211" y="19434"/>
                      <a:pt x="20338" y="18731"/>
                    </a:cubicBezTo>
                    <a:cubicBezTo>
                      <a:pt x="21347" y="13181"/>
                      <a:pt x="21347" y="7553"/>
                      <a:pt x="20338" y="2005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eaLnBrk="1">
                  <a:defRPr/>
                </a:pPr>
                <a:endParaRPr lang="en-US" sz="1500">
                  <a:solidFill>
                    <a:schemeClr val="tx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71" name="AutoShape 142"/>
              <p:cNvSpPr/>
              <p:nvPr/>
            </p:nvSpPr>
            <p:spPr bwMode="auto">
              <a:xfrm>
                <a:off x="2944019" y="1783557"/>
                <a:ext cx="43656" cy="4286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7200"/>
                    </a:moveTo>
                    <a:cubicBezTo>
                      <a:pt x="12779" y="7200"/>
                      <a:pt x="14399" y="8820"/>
                      <a:pt x="14399" y="10800"/>
                    </a:cubicBezTo>
                    <a:cubicBezTo>
                      <a:pt x="14399" y="12779"/>
                      <a:pt x="12779" y="14400"/>
                      <a:pt x="10800" y="14400"/>
                    </a:cubicBezTo>
                    <a:cubicBezTo>
                      <a:pt x="8820" y="14400"/>
                      <a:pt x="7199" y="12779"/>
                      <a:pt x="7199" y="10800"/>
                    </a:cubicBezTo>
                    <a:cubicBezTo>
                      <a:pt x="7199" y="8820"/>
                      <a:pt x="8820" y="7200"/>
                      <a:pt x="10800" y="7200"/>
                    </a:cubicBezTo>
                    <a:moveTo>
                      <a:pt x="10800" y="21599"/>
                    </a:moveTo>
                    <a:cubicBezTo>
                      <a:pt x="16762" y="21599"/>
                      <a:pt x="21600" y="16762"/>
                      <a:pt x="21600" y="10800"/>
                    </a:cubicBezTo>
                    <a:cubicBezTo>
                      <a:pt x="21600" y="4837"/>
                      <a:pt x="16762" y="0"/>
                      <a:pt x="10800" y="0"/>
                    </a:cubicBezTo>
                    <a:cubicBezTo>
                      <a:pt x="4837" y="0"/>
                      <a:pt x="0" y="4837"/>
                      <a:pt x="0" y="10800"/>
                    </a:cubicBezTo>
                    <a:cubicBezTo>
                      <a:pt x="0" y="16762"/>
                      <a:pt x="4837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eaLnBrk="1">
                  <a:defRPr/>
                </a:pPr>
                <a:endParaRPr lang="en-US" sz="1500">
                  <a:solidFill>
                    <a:schemeClr val="tx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72" name="AutoShape 143"/>
              <p:cNvSpPr/>
              <p:nvPr/>
            </p:nvSpPr>
            <p:spPr bwMode="auto">
              <a:xfrm>
                <a:off x="2929732" y="1971675"/>
                <a:ext cx="57944" cy="150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eaLnBrk="1">
                  <a:defRPr/>
                </a:pPr>
                <a:endParaRPr lang="en-US" sz="1500">
                  <a:solidFill>
                    <a:schemeClr val="tx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73" name="AutoShape 144"/>
              <p:cNvSpPr/>
              <p:nvPr/>
            </p:nvSpPr>
            <p:spPr bwMode="auto">
              <a:xfrm>
                <a:off x="2944019" y="1928019"/>
                <a:ext cx="58738" cy="1508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eaLnBrk="1">
                  <a:defRPr/>
                </a:pPr>
                <a:endParaRPr lang="en-US" sz="1500">
                  <a:solidFill>
                    <a:schemeClr val="tx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74" name="AutoShape 145"/>
              <p:cNvSpPr/>
              <p:nvPr/>
            </p:nvSpPr>
            <p:spPr bwMode="auto">
              <a:xfrm>
                <a:off x="2944019" y="1885157"/>
                <a:ext cx="58738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eaLnBrk="1">
                  <a:defRPr/>
                </a:pPr>
                <a:endParaRPr lang="en-US" sz="1500">
                  <a:solidFill>
                    <a:schemeClr val="tx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75" name="AutoShape 146"/>
              <p:cNvSpPr/>
              <p:nvPr/>
            </p:nvSpPr>
            <p:spPr bwMode="auto">
              <a:xfrm>
                <a:off x="2697957" y="1826419"/>
                <a:ext cx="86519" cy="61119"/>
              </a:xfrm>
              <a:custGeom>
                <a:avLst/>
                <a:gdLst>
                  <a:gd name="T0" fmla="+- 0 10822 44"/>
                  <a:gd name="T1" fmla="*/ T0 w 21556"/>
                  <a:gd name="T2" fmla="+- 0 10826 53"/>
                  <a:gd name="T3" fmla="*/ 10826 h 21547"/>
                  <a:gd name="T4" fmla="+- 0 10822 44"/>
                  <a:gd name="T5" fmla="*/ T4 w 21556"/>
                  <a:gd name="T6" fmla="+- 0 10826 53"/>
                  <a:gd name="T7" fmla="*/ 10826 h 21547"/>
                  <a:gd name="T8" fmla="+- 0 10822 44"/>
                  <a:gd name="T9" fmla="*/ T8 w 21556"/>
                  <a:gd name="T10" fmla="+- 0 10826 53"/>
                  <a:gd name="T11" fmla="*/ 10826 h 21547"/>
                  <a:gd name="T12" fmla="+- 0 10822 44"/>
                  <a:gd name="T13" fmla="*/ T12 w 21556"/>
                  <a:gd name="T14" fmla="+- 0 10826 53"/>
                  <a:gd name="T15" fmla="*/ 10826 h 21547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556" h="21547">
                    <a:moveTo>
                      <a:pt x="19751" y="2"/>
                    </a:moveTo>
                    <a:lnTo>
                      <a:pt x="3200" y="1845"/>
                    </a:lnTo>
                    <a:cubicBezTo>
                      <a:pt x="2215" y="2010"/>
                      <a:pt x="1272" y="3284"/>
                      <a:pt x="1106" y="4676"/>
                    </a:cubicBezTo>
                    <a:lnTo>
                      <a:pt x="1" y="18986"/>
                    </a:lnTo>
                    <a:cubicBezTo>
                      <a:pt x="-44" y="20398"/>
                      <a:pt x="724" y="21547"/>
                      <a:pt x="1712" y="21547"/>
                    </a:cubicBezTo>
                    <a:cubicBezTo>
                      <a:pt x="2698" y="21547"/>
                      <a:pt x="3542" y="20398"/>
                      <a:pt x="3582" y="18978"/>
                    </a:cubicBezTo>
                    <a:lnTo>
                      <a:pt x="4185" y="9251"/>
                    </a:lnTo>
                    <a:cubicBezTo>
                      <a:pt x="4319" y="7849"/>
                      <a:pt x="5235" y="6592"/>
                      <a:pt x="6220" y="6447"/>
                    </a:cubicBezTo>
                    <a:lnTo>
                      <a:pt x="19751" y="5128"/>
                    </a:lnTo>
                    <a:cubicBezTo>
                      <a:pt x="20743" y="5078"/>
                      <a:pt x="21556" y="3884"/>
                      <a:pt x="21556" y="2467"/>
                    </a:cubicBezTo>
                    <a:cubicBezTo>
                      <a:pt x="21556" y="1055"/>
                      <a:pt x="20743" y="-53"/>
                      <a:pt x="19751" y="2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eaLnBrk="1">
                  <a:defRPr/>
                </a:pPr>
                <a:endParaRPr lang="en-US" sz="1500">
                  <a:solidFill>
                    <a:schemeClr val="tx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cxnSp>
        <p:nvCxnSpPr>
          <p:cNvPr id="76" name="直接连接符 75"/>
          <p:cNvCxnSpPr/>
          <p:nvPr/>
        </p:nvCxnSpPr>
        <p:spPr>
          <a:xfrm>
            <a:off x="1303963" y="2736447"/>
            <a:ext cx="9586644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  <a:effectLst>
            <a:outerShdw blurRad="6350" dist="254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/>
        </p:nvCxnSpPr>
        <p:spPr>
          <a:xfrm>
            <a:off x="1303963" y="4253598"/>
            <a:ext cx="9586644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  <a:effectLst>
            <a:outerShdw blurRad="6350" dist="254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/>
        </p:nvCxnSpPr>
        <p:spPr>
          <a:xfrm>
            <a:off x="1303963" y="1219296"/>
            <a:ext cx="9586644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  <a:effectLst>
            <a:outerShdw blurRad="6350" dist="254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/>
          <p:cNvCxnSpPr/>
          <p:nvPr/>
        </p:nvCxnSpPr>
        <p:spPr>
          <a:xfrm>
            <a:off x="1303963" y="5770749"/>
            <a:ext cx="9586644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  <a:effectLst>
            <a:outerShdw blurRad="6350" dist="254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16200000" flipH="1">
            <a:off x="646619" y="150933"/>
            <a:ext cx="276581" cy="238432"/>
          </a:xfrm>
          <a:prstGeom prst="triangle">
            <a:avLst/>
          </a:prstGeom>
          <a:noFill/>
          <a:ln>
            <a:solidFill>
              <a:srgbClr val="F8A7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291858" y="149541"/>
            <a:ext cx="612267" cy="710230"/>
            <a:chOff x="1422015" y="190637"/>
            <a:chExt cx="3953692" cy="4586281"/>
          </a:xfrm>
        </p:grpSpPr>
        <p:sp>
          <p:nvSpPr>
            <p:cNvPr id="10" name="等腰三角形 9"/>
            <p:cNvSpPr/>
            <p:nvPr/>
          </p:nvSpPr>
          <p:spPr>
            <a:xfrm rot="5400000">
              <a:off x="1105721" y="506932"/>
              <a:ext cx="4586281" cy="3953691"/>
            </a:xfrm>
            <a:prstGeom prst="triangle">
              <a:avLst/>
            </a:prstGeom>
            <a:solidFill>
              <a:srgbClr val="F8A7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等腰三角形 10"/>
            <p:cNvSpPr/>
            <p:nvPr/>
          </p:nvSpPr>
          <p:spPr>
            <a:xfrm rot="16200000" flipH="1">
              <a:off x="1264366" y="1498477"/>
              <a:ext cx="2285901" cy="1970604"/>
            </a:xfrm>
            <a:prstGeom prst="triangle">
              <a:avLst/>
            </a:prstGeom>
            <a:solidFill>
              <a:srgbClr val="F67F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TextBox 76"/>
          <p:cNvSpPr txBox="1"/>
          <p:nvPr/>
        </p:nvSpPr>
        <p:spPr>
          <a:xfrm>
            <a:off x="1070016" y="317975"/>
            <a:ext cx="2621280" cy="4832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400" b="1" dirty="0" smtClean="0">
                <a:solidFill>
                  <a:srgbClr val="F67F1B"/>
                </a:solidFill>
                <a:latin typeface="微软雅黑" panose="020B0503020204020204" charset="-122"/>
                <a:ea typeface="微软雅黑" panose="020B0503020204020204" charset="-122"/>
              </a:rPr>
              <a:t>单击此处</a:t>
            </a:r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添加名称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1070016" y="676991"/>
            <a:ext cx="3195994" cy="281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Choose to fly impression template</a:t>
            </a:r>
            <a:endParaRPr lang="en-US" altLang="zh-CN" sz="105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等腰三角形 11"/>
          <p:cNvSpPr/>
          <p:nvPr/>
        </p:nvSpPr>
        <p:spPr>
          <a:xfrm rot="16200000" flipH="1">
            <a:off x="-452339" y="198522"/>
            <a:ext cx="710232" cy="612270"/>
          </a:xfrm>
          <a:prstGeom prst="triangle">
            <a:avLst/>
          </a:prstGeom>
          <a:noFill/>
          <a:ln>
            <a:solidFill>
              <a:srgbClr val="F8A7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Group 18"/>
          <p:cNvGrpSpPr/>
          <p:nvPr/>
        </p:nvGrpSpPr>
        <p:grpSpPr>
          <a:xfrm>
            <a:off x="-60325" y="1042987"/>
            <a:ext cx="6027739" cy="2052638"/>
            <a:chOff x="0" y="1633537"/>
            <a:chExt cx="6027739" cy="2052638"/>
          </a:xfrm>
          <a:solidFill>
            <a:schemeClr val="accent2"/>
          </a:solidFill>
        </p:grpSpPr>
        <p:sp>
          <p:nvSpPr>
            <p:cNvPr id="50" name="Freeform 7"/>
            <p:cNvSpPr/>
            <p:nvPr/>
          </p:nvSpPr>
          <p:spPr bwMode="auto">
            <a:xfrm>
              <a:off x="2349501" y="1633537"/>
              <a:ext cx="3678238" cy="2052638"/>
            </a:xfrm>
            <a:custGeom>
              <a:avLst/>
              <a:gdLst>
                <a:gd name="T0" fmla="*/ 209 w 456"/>
                <a:gd name="T1" fmla="*/ 199 h 254"/>
                <a:gd name="T2" fmla="*/ 0 w 456"/>
                <a:gd name="T3" fmla="*/ 199 h 254"/>
                <a:gd name="T4" fmla="*/ 0 w 456"/>
                <a:gd name="T5" fmla="*/ 254 h 254"/>
                <a:gd name="T6" fmla="*/ 257 w 456"/>
                <a:gd name="T7" fmla="*/ 254 h 254"/>
                <a:gd name="T8" fmla="*/ 456 w 456"/>
                <a:gd name="T9" fmla="*/ 55 h 254"/>
                <a:gd name="T10" fmla="*/ 456 w 456"/>
                <a:gd name="T11" fmla="*/ 0 h 254"/>
                <a:gd name="T12" fmla="*/ 209 w 456"/>
                <a:gd name="T13" fmla="*/ 199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6" h="254">
                  <a:moveTo>
                    <a:pt x="209" y="199"/>
                  </a:moveTo>
                  <a:cubicBezTo>
                    <a:pt x="0" y="199"/>
                    <a:pt x="0" y="199"/>
                    <a:pt x="0" y="199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32" y="254"/>
                    <a:pt x="232" y="254"/>
                    <a:pt x="257" y="254"/>
                  </a:cubicBezTo>
                  <a:cubicBezTo>
                    <a:pt x="261" y="146"/>
                    <a:pt x="348" y="59"/>
                    <a:pt x="456" y="55"/>
                  </a:cubicBezTo>
                  <a:cubicBezTo>
                    <a:pt x="456" y="0"/>
                    <a:pt x="456" y="0"/>
                    <a:pt x="456" y="0"/>
                  </a:cubicBezTo>
                  <a:cubicBezTo>
                    <a:pt x="337" y="4"/>
                    <a:pt x="237" y="87"/>
                    <a:pt x="209" y="19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1" name="Rectangle 14"/>
            <p:cNvSpPr/>
            <p:nvPr/>
          </p:nvSpPr>
          <p:spPr>
            <a:xfrm>
              <a:off x="0" y="3244132"/>
              <a:ext cx="2349501" cy="44204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52" name="Group 21"/>
          <p:cNvGrpSpPr/>
          <p:nvPr/>
        </p:nvGrpSpPr>
        <p:grpSpPr>
          <a:xfrm>
            <a:off x="-60325" y="3225799"/>
            <a:ext cx="6027739" cy="2052639"/>
            <a:chOff x="0" y="3816349"/>
            <a:chExt cx="6027739" cy="2052639"/>
          </a:xfrm>
          <a:solidFill>
            <a:schemeClr val="accent1"/>
          </a:solidFill>
        </p:grpSpPr>
        <p:sp>
          <p:nvSpPr>
            <p:cNvPr id="53" name="Freeform 8"/>
            <p:cNvSpPr/>
            <p:nvPr/>
          </p:nvSpPr>
          <p:spPr bwMode="auto">
            <a:xfrm>
              <a:off x="2349501" y="3816350"/>
              <a:ext cx="3678238" cy="2052638"/>
            </a:xfrm>
            <a:custGeom>
              <a:avLst/>
              <a:gdLst>
                <a:gd name="T0" fmla="*/ 257 w 456"/>
                <a:gd name="T1" fmla="*/ 0 h 254"/>
                <a:gd name="T2" fmla="*/ 0 w 456"/>
                <a:gd name="T3" fmla="*/ 0 h 254"/>
                <a:gd name="T4" fmla="*/ 0 w 456"/>
                <a:gd name="T5" fmla="*/ 55 h 254"/>
                <a:gd name="T6" fmla="*/ 209 w 456"/>
                <a:gd name="T7" fmla="*/ 55 h 254"/>
                <a:gd name="T8" fmla="*/ 456 w 456"/>
                <a:gd name="T9" fmla="*/ 254 h 254"/>
                <a:gd name="T10" fmla="*/ 456 w 456"/>
                <a:gd name="T11" fmla="*/ 199 h 254"/>
                <a:gd name="T12" fmla="*/ 257 w 456"/>
                <a:gd name="T13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6" h="254">
                  <a:moveTo>
                    <a:pt x="257" y="0"/>
                  </a:moveTo>
                  <a:cubicBezTo>
                    <a:pt x="232" y="0"/>
                    <a:pt x="32" y="0"/>
                    <a:pt x="0" y="0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209" y="55"/>
                    <a:pt x="209" y="55"/>
                    <a:pt x="209" y="55"/>
                  </a:cubicBezTo>
                  <a:cubicBezTo>
                    <a:pt x="237" y="167"/>
                    <a:pt x="337" y="250"/>
                    <a:pt x="456" y="254"/>
                  </a:cubicBezTo>
                  <a:cubicBezTo>
                    <a:pt x="456" y="199"/>
                    <a:pt x="456" y="199"/>
                    <a:pt x="456" y="199"/>
                  </a:cubicBezTo>
                  <a:cubicBezTo>
                    <a:pt x="348" y="195"/>
                    <a:pt x="261" y="108"/>
                    <a:pt x="2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4" name="Rectangle 15"/>
            <p:cNvSpPr/>
            <p:nvPr/>
          </p:nvSpPr>
          <p:spPr>
            <a:xfrm>
              <a:off x="0" y="3816349"/>
              <a:ext cx="2349501" cy="44204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55" name="Group 19"/>
          <p:cNvGrpSpPr/>
          <p:nvPr/>
        </p:nvGrpSpPr>
        <p:grpSpPr>
          <a:xfrm>
            <a:off x="6096001" y="1042987"/>
            <a:ext cx="6035674" cy="2052638"/>
            <a:chOff x="6156326" y="1633537"/>
            <a:chExt cx="6035674" cy="2052638"/>
          </a:xfrm>
          <a:solidFill>
            <a:schemeClr val="accent4"/>
          </a:solidFill>
        </p:grpSpPr>
        <p:sp>
          <p:nvSpPr>
            <p:cNvPr id="56" name="Freeform 5"/>
            <p:cNvSpPr/>
            <p:nvPr/>
          </p:nvSpPr>
          <p:spPr bwMode="auto">
            <a:xfrm>
              <a:off x="6156326" y="1633537"/>
              <a:ext cx="3670300" cy="2052638"/>
            </a:xfrm>
            <a:custGeom>
              <a:avLst/>
              <a:gdLst>
                <a:gd name="T0" fmla="*/ 246 w 455"/>
                <a:gd name="T1" fmla="*/ 199 h 254"/>
                <a:gd name="T2" fmla="*/ 0 w 455"/>
                <a:gd name="T3" fmla="*/ 0 h 254"/>
                <a:gd name="T4" fmla="*/ 0 w 455"/>
                <a:gd name="T5" fmla="*/ 55 h 254"/>
                <a:gd name="T6" fmla="*/ 199 w 455"/>
                <a:gd name="T7" fmla="*/ 254 h 254"/>
                <a:gd name="T8" fmla="*/ 455 w 455"/>
                <a:gd name="T9" fmla="*/ 254 h 254"/>
                <a:gd name="T10" fmla="*/ 455 w 455"/>
                <a:gd name="T11" fmla="*/ 199 h 254"/>
                <a:gd name="T12" fmla="*/ 246 w 455"/>
                <a:gd name="T13" fmla="*/ 199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5" h="254">
                  <a:moveTo>
                    <a:pt x="246" y="199"/>
                  </a:moveTo>
                  <a:cubicBezTo>
                    <a:pt x="219" y="87"/>
                    <a:pt x="119" y="4"/>
                    <a:pt x="0" y="0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107" y="59"/>
                    <a:pt x="195" y="146"/>
                    <a:pt x="199" y="254"/>
                  </a:cubicBezTo>
                  <a:cubicBezTo>
                    <a:pt x="228" y="254"/>
                    <a:pt x="424" y="254"/>
                    <a:pt x="455" y="254"/>
                  </a:cubicBezTo>
                  <a:cubicBezTo>
                    <a:pt x="455" y="199"/>
                    <a:pt x="455" y="199"/>
                    <a:pt x="455" y="199"/>
                  </a:cubicBezTo>
                  <a:lnTo>
                    <a:pt x="246" y="19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7" name="Rectangle 16"/>
            <p:cNvSpPr/>
            <p:nvPr/>
          </p:nvSpPr>
          <p:spPr>
            <a:xfrm>
              <a:off x="9826626" y="3244132"/>
              <a:ext cx="2365374" cy="44204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58" name="Group 20"/>
          <p:cNvGrpSpPr/>
          <p:nvPr/>
        </p:nvGrpSpPr>
        <p:grpSpPr>
          <a:xfrm>
            <a:off x="6096001" y="3225799"/>
            <a:ext cx="6035674" cy="2052639"/>
            <a:chOff x="6156326" y="3816349"/>
            <a:chExt cx="6035674" cy="2052639"/>
          </a:xfrm>
          <a:solidFill>
            <a:schemeClr val="accent3"/>
          </a:solidFill>
        </p:grpSpPr>
        <p:sp>
          <p:nvSpPr>
            <p:cNvPr id="59" name="Freeform 6"/>
            <p:cNvSpPr/>
            <p:nvPr/>
          </p:nvSpPr>
          <p:spPr bwMode="auto">
            <a:xfrm>
              <a:off x="6156326" y="3816350"/>
              <a:ext cx="3670300" cy="2052638"/>
            </a:xfrm>
            <a:custGeom>
              <a:avLst/>
              <a:gdLst>
                <a:gd name="T0" fmla="*/ 199 w 455"/>
                <a:gd name="T1" fmla="*/ 0 h 254"/>
                <a:gd name="T2" fmla="*/ 0 w 455"/>
                <a:gd name="T3" fmla="*/ 199 h 254"/>
                <a:gd name="T4" fmla="*/ 0 w 455"/>
                <a:gd name="T5" fmla="*/ 254 h 254"/>
                <a:gd name="T6" fmla="*/ 246 w 455"/>
                <a:gd name="T7" fmla="*/ 55 h 254"/>
                <a:gd name="T8" fmla="*/ 455 w 455"/>
                <a:gd name="T9" fmla="*/ 55 h 254"/>
                <a:gd name="T10" fmla="*/ 455 w 455"/>
                <a:gd name="T11" fmla="*/ 0 h 254"/>
                <a:gd name="T12" fmla="*/ 199 w 455"/>
                <a:gd name="T13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5" h="254">
                  <a:moveTo>
                    <a:pt x="199" y="0"/>
                  </a:moveTo>
                  <a:cubicBezTo>
                    <a:pt x="195" y="108"/>
                    <a:pt x="107" y="195"/>
                    <a:pt x="0" y="199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119" y="250"/>
                    <a:pt x="219" y="167"/>
                    <a:pt x="246" y="55"/>
                  </a:cubicBezTo>
                  <a:cubicBezTo>
                    <a:pt x="455" y="55"/>
                    <a:pt x="455" y="55"/>
                    <a:pt x="455" y="55"/>
                  </a:cubicBezTo>
                  <a:cubicBezTo>
                    <a:pt x="455" y="0"/>
                    <a:pt x="455" y="0"/>
                    <a:pt x="455" y="0"/>
                  </a:cubicBezTo>
                  <a:cubicBezTo>
                    <a:pt x="363" y="0"/>
                    <a:pt x="291" y="0"/>
                    <a:pt x="19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0" name="Rectangle 17"/>
            <p:cNvSpPr/>
            <p:nvPr/>
          </p:nvSpPr>
          <p:spPr>
            <a:xfrm>
              <a:off x="9826626" y="3816349"/>
              <a:ext cx="2365374" cy="44204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61" name="TextBox 10"/>
          <p:cNvSpPr txBox="1"/>
          <p:nvPr/>
        </p:nvSpPr>
        <p:spPr>
          <a:xfrm rot="2425313">
            <a:off x="4295170" y="1318648"/>
            <a:ext cx="3601660" cy="3601660"/>
          </a:xfrm>
          <a:prstGeom prst="rect">
            <a:avLst/>
          </a:prstGeom>
          <a:noFill/>
        </p:spPr>
        <p:txBody>
          <a:bodyPr wrap="non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02 </a:t>
            </a:r>
            <a:r>
              <a:rPr lang="en-US" sz="16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Lorem</a:t>
            </a:r>
            <a:r>
              <a:rPr lang="en-US" sz="1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ipsum dolor sit </a:t>
            </a:r>
          </a:p>
        </p:txBody>
      </p:sp>
      <p:sp>
        <p:nvSpPr>
          <p:cNvPr id="62" name="TextBox 11"/>
          <p:cNvSpPr txBox="1"/>
          <p:nvPr/>
        </p:nvSpPr>
        <p:spPr>
          <a:xfrm rot="19134323">
            <a:off x="4174534" y="1320859"/>
            <a:ext cx="3601660" cy="3601660"/>
          </a:xfrm>
          <a:prstGeom prst="rect">
            <a:avLst/>
          </a:prstGeom>
          <a:noFill/>
        </p:spPr>
        <p:txBody>
          <a:bodyPr wrap="non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01 </a:t>
            </a:r>
            <a:r>
              <a:rPr lang="en-US" sz="16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Lorem</a:t>
            </a:r>
            <a:r>
              <a:rPr lang="en-US" sz="1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ipsum dolor sit </a:t>
            </a:r>
          </a:p>
        </p:txBody>
      </p:sp>
      <p:sp>
        <p:nvSpPr>
          <p:cNvPr id="63" name="TextBox 12"/>
          <p:cNvSpPr txBox="1"/>
          <p:nvPr/>
        </p:nvSpPr>
        <p:spPr>
          <a:xfrm rot="8100000">
            <a:off x="4279749" y="1424969"/>
            <a:ext cx="3601660" cy="3601660"/>
          </a:xfrm>
          <a:prstGeom prst="rect">
            <a:avLst/>
          </a:prstGeom>
          <a:noFill/>
        </p:spPr>
        <p:txBody>
          <a:bodyPr wrap="non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US" sz="16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03 </a:t>
            </a:r>
            <a:r>
              <a:rPr lang="en-US" sz="1600" dirty="0" err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Lorem</a:t>
            </a:r>
            <a:r>
              <a:rPr lang="en-US" sz="16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 ipsum dolor sit </a:t>
            </a:r>
          </a:p>
        </p:txBody>
      </p:sp>
      <p:sp>
        <p:nvSpPr>
          <p:cNvPr id="64" name="TextBox 13"/>
          <p:cNvSpPr txBox="1"/>
          <p:nvPr/>
        </p:nvSpPr>
        <p:spPr>
          <a:xfrm rot="13633005">
            <a:off x="4194075" y="1410624"/>
            <a:ext cx="3601660" cy="3601660"/>
          </a:xfrm>
          <a:prstGeom prst="rect">
            <a:avLst/>
          </a:prstGeom>
          <a:noFill/>
        </p:spPr>
        <p:txBody>
          <a:bodyPr wrap="non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US" sz="16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04 </a:t>
            </a:r>
            <a:r>
              <a:rPr lang="en-US" sz="1600" dirty="0" err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Lorem</a:t>
            </a:r>
            <a:r>
              <a:rPr lang="en-US" sz="16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 ipsum dolor sit </a:t>
            </a:r>
          </a:p>
        </p:txBody>
      </p:sp>
      <p:sp>
        <p:nvSpPr>
          <p:cNvPr id="65" name="Rectangle 22"/>
          <p:cNvSpPr/>
          <p:nvPr/>
        </p:nvSpPr>
        <p:spPr>
          <a:xfrm>
            <a:off x="971749" y="906036"/>
            <a:ext cx="3054896" cy="550920"/>
          </a:xfrm>
          <a:prstGeom prst="rect">
            <a:avLst/>
          </a:prstGeom>
        </p:spPr>
        <p:txBody>
          <a:bodyPr wrap="square" lIns="121920" rIns="121920" bIns="6096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亮点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6" name="Rectangle 23"/>
          <p:cNvSpPr/>
          <p:nvPr/>
        </p:nvSpPr>
        <p:spPr>
          <a:xfrm>
            <a:off x="971749" y="4100450"/>
            <a:ext cx="3054896" cy="550920"/>
          </a:xfrm>
          <a:prstGeom prst="rect">
            <a:avLst/>
          </a:prstGeom>
        </p:spPr>
        <p:txBody>
          <a:bodyPr wrap="square" lIns="121920" rIns="121920" bIns="6096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亮点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7" name="Rectangle 24"/>
          <p:cNvSpPr/>
          <p:nvPr/>
        </p:nvSpPr>
        <p:spPr>
          <a:xfrm>
            <a:off x="8515811" y="906036"/>
            <a:ext cx="3054896" cy="550920"/>
          </a:xfrm>
          <a:prstGeom prst="rect">
            <a:avLst/>
          </a:prstGeom>
        </p:spPr>
        <p:txBody>
          <a:bodyPr wrap="square" lIns="121920" rIns="121920" bIns="6096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亮点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8" name="Rectangle 25"/>
          <p:cNvSpPr/>
          <p:nvPr/>
        </p:nvSpPr>
        <p:spPr>
          <a:xfrm>
            <a:off x="8515811" y="4100450"/>
            <a:ext cx="3054896" cy="550920"/>
          </a:xfrm>
          <a:prstGeom prst="rect">
            <a:avLst/>
          </a:prstGeom>
        </p:spPr>
        <p:txBody>
          <a:bodyPr wrap="square" lIns="121920" rIns="121920" bIns="6096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亮点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4</a:t>
            </a:r>
            <a:endParaRPr 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9" name="Rectangle 26"/>
          <p:cNvSpPr/>
          <p:nvPr/>
        </p:nvSpPr>
        <p:spPr>
          <a:xfrm>
            <a:off x="4836068" y="3368583"/>
            <a:ext cx="2276689" cy="550920"/>
          </a:xfrm>
          <a:prstGeom prst="rect">
            <a:avLst/>
          </a:prstGeom>
        </p:spPr>
        <p:txBody>
          <a:bodyPr wrap="square" lIns="121920" rIns="121920" bIns="6096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400" dirty="0">
                <a:latin typeface="微软雅黑" panose="020B0503020204020204" charset="-122"/>
                <a:ea typeface="微软雅黑" panose="020B0503020204020204" charset="-122"/>
              </a:rPr>
              <a:t>Sample Text</a:t>
            </a:r>
          </a:p>
        </p:txBody>
      </p:sp>
      <p:sp>
        <p:nvSpPr>
          <p:cNvPr id="70" name="Rectangle 27"/>
          <p:cNvSpPr/>
          <p:nvPr/>
        </p:nvSpPr>
        <p:spPr>
          <a:xfrm>
            <a:off x="4836068" y="2287998"/>
            <a:ext cx="2276689" cy="1117357"/>
          </a:xfrm>
          <a:prstGeom prst="rect">
            <a:avLst/>
          </a:prstGeom>
        </p:spPr>
        <p:txBody>
          <a:bodyPr wrap="square" lIns="121920" rIns="121920" bIns="6096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7200" dirty="0">
                <a:latin typeface="微软雅黑" panose="020B0503020204020204" charset="-122"/>
                <a:ea typeface="微软雅黑" panose="020B0503020204020204" charset="-122"/>
              </a:rPr>
              <a:t>S</a:t>
            </a:r>
          </a:p>
        </p:txBody>
      </p:sp>
      <p:sp>
        <p:nvSpPr>
          <p:cNvPr id="71" name="矩形 80"/>
          <p:cNvSpPr>
            <a:spLocks noChangeArrowheads="1"/>
          </p:cNvSpPr>
          <p:nvPr/>
        </p:nvSpPr>
        <p:spPr bwMode="auto">
          <a:xfrm>
            <a:off x="1005021" y="1475347"/>
            <a:ext cx="2475142" cy="1123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kumimoji="0"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charset="0"/>
              </a:rPr>
              <a:t>输入你的文本</a:t>
            </a:r>
          </a:p>
          <a:p>
            <a:r>
              <a:rPr kumimoji="0"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</a:rPr>
              <a:t>根据你所需的内容输入你想要的文本</a:t>
            </a:r>
          </a:p>
          <a:p>
            <a:r>
              <a:rPr lang="zh-CN" altLang="en-US" sz="11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1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kumimoji="0"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Lantinghei SC Demibold" charset="-122"/>
            </a:endParaRPr>
          </a:p>
        </p:txBody>
      </p:sp>
      <p:sp>
        <p:nvSpPr>
          <p:cNvPr id="72" name="矩形 80"/>
          <p:cNvSpPr>
            <a:spLocks noChangeArrowheads="1"/>
          </p:cNvSpPr>
          <p:nvPr/>
        </p:nvSpPr>
        <p:spPr bwMode="auto">
          <a:xfrm>
            <a:off x="1057613" y="4714261"/>
            <a:ext cx="2475142" cy="1123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kumimoji="0"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charset="0"/>
              </a:rPr>
              <a:t>输入你的文本</a:t>
            </a:r>
          </a:p>
          <a:p>
            <a:r>
              <a:rPr kumimoji="0"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</a:rPr>
              <a:t>根据你所需的内容输入你想要的文本</a:t>
            </a:r>
          </a:p>
          <a:p>
            <a:r>
              <a:rPr lang="zh-CN" altLang="en-US" sz="11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1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kumimoji="0"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Lantinghei SC Demibold" charset="-122"/>
            </a:endParaRPr>
          </a:p>
        </p:txBody>
      </p:sp>
      <p:sp>
        <p:nvSpPr>
          <p:cNvPr id="73" name="矩形 80"/>
          <p:cNvSpPr>
            <a:spLocks noChangeArrowheads="1"/>
          </p:cNvSpPr>
          <p:nvPr/>
        </p:nvSpPr>
        <p:spPr bwMode="auto">
          <a:xfrm>
            <a:off x="8571050" y="1443093"/>
            <a:ext cx="2475142" cy="1123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kumimoji="0"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charset="0"/>
              </a:rPr>
              <a:t>输入你的文本</a:t>
            </a:r>
          </a:p>
          <a:p>
            <a:r>
              <a:rPr kumimoji="0"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</a:rPr>
              <a:t>根据你所需的内容输入你想要的文本</a:t>
            </a:r>
          </a:p>
          <a:p>
            <a:r>
              <a:rPr lang="zh-CN" altLang="en-US" sz="11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1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kumimoji="0"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Lantinghei SC Demibold" charset="-122"/>
            </a:endParaRPr>
          </a:p>
        </p:txBody>
      </p:sp>
      <p:sp>
        <p:nvSpPr>
          <p:cNvPr id="74" name="矩形 80"/>
          <p:cNvSpPr>
            <a:spLocks noChangeArrowheads="1"/>
          </p:cNvSpPr>
          <p:nvPr/>
        </p:nvSpPr>
        <p:spPr bwMode="auto">
          <a:xfrm>
            <a:off x="8576804" y="4654810"/>
            <a:ext cx="2475142" cy="1123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kumimoji="0"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charset="0"/>
              </a:rPr>
              <a:t>输入你的文本</a:t>
            </a:r>
          </a:p>
          <a:p>
            <a:r>
              <a:rPr kumimoji="0"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</a:rPr>
              <a:t>根据你所需的内容输入你想要的文本</a:t>
            </a:r>
          </a:p>
          <a:p>
            <a:r>
              <a:rPr lang="zh-CN" altLang="en-US" sz="11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1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kumimoji="0"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Lantinghei SC Demibold" charset="-122"/>
            </a:endParaRPr>
          </a:p>
        </p:txBody>
      </p:sp>
      <p:sp>
        <p:nvSpPr>
          <p:cNvPr id="75" name="等腰三角形 74"/>
          <p:cNvSpPr/>
          <p:nvPr/>
        </p:nvSpPr>
        <p:spPr>
          <a:xfrm rot="16200000" flipH="1">
            <a:off x="646619" y="150933"/>
            <a:ext cx="276581" cy="238432"/>
          </a:xfrm>
          <a:prstGeom prst="triangle">
            <a:avLst/>
          </a:prstGeom>
          <a:noFill/>
          <a:ln>
            <a:solidFill>
              <a:srgbClr val="F8A7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291858" y="149541"/>
            <a:ext cx="612267" cy="710230"/>
            <a:chOff x="1422015" y="190637"/>
            <a:chExt cx="3953692" cy="4586281"/>
          </a:xfrm>
        </p:grpSpPr>
        <p:sp>
          <p:nvSpPr>
            <p:cNvPr id="77" name="等腰三角形 76"/>
            <p:cNvSpPr/>
            <p:nvPr/>
          </p:nvSpPr>
          <p:spPr>
            <a:xfrm rot="5400000">
              <a:off x="1105721" y="506932"/>
              <a:ext cx="4586281" cy="3953691"/>
            </a:xfrm>
            <a:prstGeom prst="triangle">
              <a:avLst/>
            </a:prstGeom>
            <a:solidFill>
              <a:srgbClr val="F8A7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8" name="等腰三角形 77"/>
            <p:cNvSpPr/>
            <p:nvPr/>
          </p:nvSpPr>
          <p:spPr>
            <a:xfrm rot="16200000" flipH="1">
              <a:off x="1264366" y="1498477"/>
              <a:ext cx="2285901" cy="1970604"/>
            </a:xfrm>
            <a:prstGeom prst="triangle">
              <a:avLst/>
            </a:prstGeom>
            <a:solidFill>
              <a:srgbClr val="F67F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79" name="TextBox 76"/>
          <p:cNvSpPr txBox="1"/>
          <p:nvPr/>
        </p:nvSpPr>
        <p:spPr>
          <a:xfrm>
            <a:off x="1070016" y="317975"/>
            <a:ext cx="2621280" cy="4832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400" b="1" dirty="0" smtClean="0">
                <a:solidFill>
                  <a:srgbClr val="F67F1B"/>
                </a:solidFill>
                <a:latin typeface="微软雅黑" panose="020B0503020204020204" charset="-122"/>
                <a:ea typeface="微软雅黑" panose="020B0503020204020204" charset="-122"/>
              </a:rPr>
              <a:t>单击此处</a:t>
            </a:r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添加名称</a:t>
            </a:r>
          </a:p>
        </p:txBody>
      </p:sp>
      <p:sp>
        <p:nvSpPr>
          <p:cNvPr id="80" name="文本框 79"/>
          <p:cNvSpPr txBox="1"/>
          <p:nvPr/>
        </p:nvSpPr>
        <p:spPr>
          <a:xfrm>
            <a:off x="1070016" y="676991"/>
            <a:ext cx="3195994" cy="281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Choose to fly impression template</a:t>
            </a:r>
            <a:endParaRPr lang="en-US" altLang="zh-CN" sz="105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1" name="等腰三角形 80"/>
          <p:cNvSpPr/>
          <p:nvPr/>
        </p:nvSpPr>
        <p:spPr>
          <a:xfrm rot="16200000" flipH="1">
            <a:off x="-452339" y="198522"/>
            <a:ext cx="710232" cy="612270"/>
          </a:xfrm>
          <a:prstGeom prst="triangle">
            <a:avLst/>
          </a:prstGeom>
          <a:noFill/>
          <a:ln>
            <a:solidFill>
              <a:srgbClr val="F8A7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等腰三角形 27"/>
          <p:cNvSpPr/>
          <p:nvPr/>
        </p:nvSpPr>
        <p:spPr>
          <a:xfrm rot="16200000" flipH="1">
            <a:off x="646619" y="150933"/>
            <a:ext cx="276581" cy="238432"/>
          </a:xfrm>
          <a:prstGeom prst="triangle">
            <a:avLst/>
          </a:prstGeom>
          <a:noFill/>
          <a:ln>
            <a:solidFill>
              <a:srgbClr val="F8A7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291858" y="149541"/>
            <a:ext cx="612267" cy="710230"/>
            <a:chOff x="1422015" y="190637"/>
            <a:chExt cx="3953692" cy="4586281"/>
          </a:xfrm>
        </p:grpSpPr>
        <p:sp>
          <p:nvSpPr>
            <p:cNvPr id="30" name="等腰三角形 29"/>
            <p:cNvSpPr/>
            <p:nvPr/>
          </p:nvSpPr>
          <p:spPr>
            <a:xfrm rot="5400000">
              <a:off x="1105721" y="506932"/>
              <a:ext cx="4586281" cy="3953691"/>
            </a:xfrm>
            <a:prstGeom prst="triangle">
              <a:avLst/>
            </a:prstGeom>
            <a:solidFill>
              <a:srgbClr val="F8A7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等腰三角形 30"/>
            <p:cNvSpPr/>
            <p:nvPr/>
          </p:nvSpPr>
          <p:spPr>
            <a:xfrm rot="16200000" flipH="1">
              <a:off x="1264366" y="1498477"/>
              <a:ext cx="2285901" cy="1970604"/>
            </a:xfrm>
            <a:prstGeom prst="triangle">
              <a:avLst/>
            </a:prstGeom>
            <a:solidFill>
              <a:srgbClr val="F67F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TextBox 76"/>
          <p:cNvSpPr txBox="1"/>
          <p:nvPr/>
        </p:nvSpPr>
        <p:spPr>
          <a:xfrm>
            <a:off x="1070016" y="317975"/>
            <a:ext cx="2621280" cy="4832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400" b="1" dirty="0" smtClean="0">
                <a:solidFill>
                  <a:srgbClr val="F67F1B"/>
                </a:solidFill>
                <a:latin typeface="微软雅黑" panose="020B0503020204020204" charset="-122"/>
                <a:ea typeface="微软雅黑" panose="020B0503020204020204" charset="-122"/>
              </a:rPr>
              <a:t>单击此处</a:t>
            </a:r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添加名称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1070016" y="676991"/>
            <a:ext cx="3195994" cy="281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Choose to fly impression template</a:t>
            </a:r>
            <a:endParaRPr lang="en-US" altLang="zh-CN" sz="105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等腰三角形 33"/>
          <p:cNvSpPr/>
          <p:nvPr/>
        </p:nvSpPr>
        <p:spPr>
          <a:xfrm rot="16200000" flipH="1">
            <a:off x="-452339" y="198522"/>
            <a:ext cx="710232" cy="612270"/>
          </a:xfrm>
          <a:prstGeom prst="triangle">
            <a:avLst/>
          </a:prstGeom>
          <a:noFill/>
          <a:ln>
            <a:solidFill>
              <a:srgbClr val="F8A7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 rot="2700000">
            <a:off x="5400900" y="3615836"/>
            <a:ext cx="1395504" cy="1395503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 rot="2700000">
            <a:off x="5395595" y="1456613"/>
            <a:ext cx="1395504" cy="1395503"/>
          </a:xfrm>
          <a:prstGeom prst="rect">
            <a:avLst/>
          </a:prstGeom>
          <a:blipFill dpi="0" rotWithShape="1">
            <a:blip r:embed="rId3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 rot="2700000">
            <a:off x="6477859" y="2538877"/>
            <a:ext cx="1395504" cy="1395503"/>
          </a:xfrm>
          <a:prstGeom prst="rect">
            <a:avLst/>
          </a:prstGeom>
          <a:blipFill dpi="0" rotWithShape="1">
            <a:blip r:embed="rId4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 rot="2700000">
            <a:off x="4318636" y="2533572"/>
            <a:ext cx="1395504" cy="1395503"/>
          </a:xfrm>
          <a:prstGeom prst="rect">
            <a:avLst/>
          </a:prstGeom>
          <a:blipFill dpi="0" rotWithShape="1">
            <a:blip r:embed="rId5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9" name="组合 38"/>
          <p:cNvGrpSpPr/>
          <p:nvPr/>
        </p:nvGrpSpPr>
        <p:grpSpPr>
          <a:xfrm>
            <a:off x="8110855" y="977265"/>
            <a:ext cx="3051175" cy="1537998"/>
            <a:chOff x="8110641" y="1336717"/>
            <a:chExt cx="3051345" cy="1538055"/>
          </a:xfrm>
        </p:grpSpPr>
        <p:sp>
          <p:nvSpPr>
            <p:cNvPr id="40" name="TextBox 76"/>
            <p:cNvSpPr txBox="1"/>
            <p:nvPr/>
          </p:nvSpPr>
          <p:spPr>
            <a:xfrm>
              <a:off x="8110641" y="1336717"/>
              <a:ext cx="2171693" cy="8490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F67F1B"/>
                  </a:solidFill>
                  <a:latin typeface="微软雅黑" panose="020B0503020204020204" charset="-122"/>
                  <a:ea typeface="微软雅黑" panose="020B0503020204020204" charset="-122"/>
                </a:rPr>
                <a:t>SECOND TITLE</a:t>
              </a: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8110642" y="2129889"/>
              <a:ext cx="3051344" cy="7448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您的内容打在这里，或者通过复制您的文本后，在此框中选择粘贴。您的内容打在这里，或者通过复制您的文本后，在此框中选择粘贴。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033998" y="4000130"/>
            <a:ext cx="3051345" cy="1538027"/>
            <a:chOff x="1033998" y="4359540"/>
            <a:chExt cx="3051345" cy="1538027"/>
          </a:xfrm>
        </p:grpSpPr>
        <p:sp>
          <p:nvSpPr>
            <p:cNvPr id="43" name="TextBox 76"/>
            <p:cNvSpPr txBox="1"/>
            <p:nvPr/>
          </p:nvSpPr>
          <p:spPr>
            <a:xfrm>
              <a:off x="2431307" y="4359540"/>
              <a:ext cx="16540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400" b="1" dirty="0" smtClean="0">
                  <a:solidFill>
                    <a:srgbClr val="F8A724"/>
                  </a:solidFill>
                  <a:latin typeface="微软雅黑" panose="020B0503020204020204" charset="-122"/>
                  <a:ea typeface="微软雅黑" panose="020B0503020204020204" charset="-122"/>
                </a:rPr>
                <a:t>FIRST TITLE</a:t>
              </a: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033998" y="5152712"/>
              <a:ext cx="3051344" cy="7448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您的内容打在这里，或者通过复制您的文本后，在此框中选择粘贴。您的内容打在这里，或者通过复制您的文本后，在此框中选择粘贴。</a:t>
              </a:r>
            </a:p>
          </p:txBody>
        </p:sp>
      </p:grpSp>
      <p:sp>
        <p:nvSpPr>
          <p:cNvPr id="45" name="任意多边形 44"/>
          <p:cNvSpPr/>
          <p:nvPr/>
        </p:nvSpPr>
        <p:spPr>
          <a:xfrm>
            <a:off x="4653517" y="3230194"/>
            <a:ext cx="2890266" cy="1447429"/>
          </a:xfrm>
          <a:custGeom>
            <a:avLst/>
            <a:gdLst>
              <a:gd name="connsiteX0" fmla="*/ 2296 w 2890266"/>
              <a:gd name="connsiteY0" fmla="*/ 0 h 1447429"/>
              <a:gd name="connsiteX1" fmla="*/ 2887970 w 2890266"/>
              <a:gd name="connsiteY1" fmla="*/ 0 h 1447429"/>
              <a:gd name="connsiteX2" fmla="*/ 2890266 w 2890266"/>
              <a:gd name="connsiteY2" fmla="*/ 2296 h 1447429"/>
              <a:gd name="connsiteX3" fmla="*/ 1445133 w 2890266"/>
              <a:gd name="connsiteY3" fmla="*/ 1447429 h 1447429"/>
              <a:gd name="connsiteX4" fmla="*/ 0 w 2890266"/>
              <a:gd name="connsiteY4" fmla="*/ 2296 h 1447429"/>
              <a:gd name="connsiteX5" fmla="*/ 2296 w 2890266"/>
              <a:gd name="connsiteY5" fmla="*/ 0 h 1447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90266" h="1447429">
                <a:moveTo>
                  <a:pt x="2296" y="0"/>
                </a:moveTo>
                <a:lnTo>
                  <a:pt x="2887970" y="0"/>
                </a:lnTo>
                <a:lnTo>
                  <a:pt x="2890266" y="2296"/>
                </a:lnTo>
                <a:lnTo>
                  <a:pt x="1445133" y="1447429"/>
                </a:lnTo>
                <a:lnTo>
                  <a:pt x="0" y="2296"/>
                </a:lnTo>
                <a:lnTo>
                  <a:pt x="2296" y="0"/>
                </a:lnTo>
                <a:close/>
              </a:path>
            </a:pathLst>
          </a:custGeom>
          <a:solidFill>
            <a:srgbClr val="F8A72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任意多边形 45"/>
          <p:cNvSpPr/>
          <p:nvPr/>
        </p:nvSpPr>
        <p:spPr>
          <a:xfrm>
            <a:off x="4655813" y="1787357"/>
            <a:ext cx="2885674" cy="1442837"/>
          </a:xfrm>
          <a:custGeom>
            <a:avLst/>
            <a:gdLst>
              <a:gd name="connsiteX0" fmla="*/ 1442836 w 2885674"/>
              <a:gd name="connsiteY0" fmla="*/ 0 h 1442837"/>
              <a:gd name="connsiteX1" fmla="*/ 2885674 w 2885674"/>
              <a:gd name="connsiteY1" fmla="*/ 1442837 h 1442837"/>
              <a:gd name="connsiteX2" fmla="*/ 0 w 2885674"/>
              <a:gd name="connsiteY2" fmla="*/ 1442837 h 1442837"/>
              <a:gd name="connsiteX3" fmla="*/ 1442836 w 2885674"/>
              <a:gd name="connsiteY3" fmla="*/ 0 h 1442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85674" h="1442837">
                <a:moveTo>
                  <a:pt x="1442836" y="0"/>
                </a:moveTo>
                <a:lnTo>
                  <a:pt x="2885674" y="1442837"/>
                </a:lnTo>
                <a:lnTo>
                  <a:pt x="0" y="1442837"/>
                </a:lnTo>
                <a:lnTo>
                  <a:pt x="1442836" y="0"/>
                </a:lnTo>
                <a:close/>
              </a:path>
            </a:pathLst>
          </a:custGeom>
          <a:solidFill>
            <a:schemeClr val="accent4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7" name="组合 46"/>
          <p:cNvGrpSpPr/>
          <p:nvPr/>
        </p:nvGrpSpPr>
        <p:grpSpPr>
          <a:xfrm>
            <a:off x="5824426" y="2673142"/>
            <a:ext cx="548449" cy="449514"/>
            <a:chOff x="5075237" y="5114003"/>
            <a:chExt cx="404813" cy="331788"/>
          </a:xfrm>
          <a:solidFill>
            <a:schemeClr val="bg1"/>
          </a:solidFill>
        </p:grpSpPr>
        <p:sp>
          <p:nvSpPr>
            <p:cNvPr id="48" name="Freeform 345"/>
            <p:cNvSpPr>
              <a:spLocks noEditPoints="1"/>
            </p:cNvSpPr>
            <p:nvPr/>
          </p:nvSpPr>
          <p:spPr bwMode="auto">
            <a:xfrm>
              <a:off x="5075237" y="5121941"/>
              <a:ext cx="190500" cy="104775"/>
            </a:xfrm>
            <a:custGeom>
              <a:avLst/>
              <a:gdLst>
                <a:gd name="T0" fmla="*/ 14 w 51"/>
                <a:gd name="T1" fmla="*/ 28 h 28"/>
                <a:gd name="T2" fmla="*/ 13 w 51"/>
                <a:gd name="T3" fmla="*/ 28 h 28"/>
                <a:gd name="T4" fmla="*/ 1 w 51"/>
                <a:gd name="T5" fmla="*/ 17 h 28"/>
                <a:gd name="T6" fmla="*/ 0 w 51"/>
                <a:gd name="T7" fmla="*/ 15 h 28"/>
                <a:gd name="T8" fmla="*/ 2 w 51"/>
                <a:gd name="T9" fmla="*/ 14 h 28"/>
                <a:gd name="T10" fmla="*/ 36 w 51"/>
                <a:gd name="T11" fmla="*/ 0 h 28"/>
                <a:gd name="T12" fmla="*/ 38 w 51"/>
                <a:gd name="T13" fmla="*/ 0 h 28"/>
                <a:gd name="T14" fmla="*/ 51 w 51"/>
                <a:gd name="T15" fmla="*/ 11 h 28"/>
                <a:gd name="T16" fmla="*/ 51 w 51"/>
                <a:gd name="T17" fmla="*/ 13 h 28"/>
                <a:gd name="T18" fmla="*/ 50 w 51"/>
                <a:gd name="T19" fmla="*/ 14 h 28"/>
                <a:gd name="T20" fmla="*/ 15 w 51"/>
                <a:gd name="T21" fmla="*/ 28 h 28"/>
                <a:gd name="T22" fmla="*/ 14 w 51"/>
                <a:gd name="T23" fmla="*/ 28 h 28"/>
                <a:gd name="T24" fmla="*/ 6 w 51"/>
                <a:gd name="T25" fmla="*/ 16 h 28"/>
                <a:gd name="T26" fmla="*/ 15 w 51"/>
                <a:gd name="T27" fmla="*/ 24 h 28"/>
                <a:gd name="T28" fmla="*/ 45 w 51"/>
                <a:gd name="T29" fmla="*/ 12 h 28"/>
                <a:gd name="T30" fmla="*/ 37 w 51"/>
                <a:gd name="T31" fmla="*/ 4 h 28"/>
                <a:gd name="T32" fmla="*/ 6 w 51"/>
                <a:gd name="T33" fmla="*/ 1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" h="28">
                  <a:moveTo>
                    <a:pt x="14" y="28"/>
                  </a:moveTo>
                  <a:cubicBezTo>
                    <a:pt x="14" y="28"/>
                    <a:pt x="14" y="28"/>
                    <a:pt x="13" y="28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7"/>
                    <a:pt x="0" y="16"/>
                    <a:pt x="0" y="15"/>
                  </a:cubicBezTo>
                  <a:cubicBezTo>
                    <a:pt x="0" y="15"/>
                    <a:pt x="1" y="14"/>
                    <a:pt x="2" y="14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7" y="0"/>
                    <a:pt x="38" y="0"/>
                    <a:pt x="38" y="0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11"/>
                    <a:pt x="51" y="12"/>
                    <a:pt x="51" y="13"/>
                  </a:cubicBezTo>
                  <a:cubicBezTo>
                    <a:pt x="51" y="13"/>
                    <a:pt x="51" y="14"/>
                    <a:pt x="50" y="14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4" y="28"/>
                  </a:cubicBezTo>
                  <a:close/>
                  <a:moveTo>
                    <a:pt x="6" y="16"/>
                  </a:moveTo>
                  <a:cubicBezTo>
                    <a:pt x="15" y="24"/>
                    <a:pt x="15" y="24"/>
                    <a:pt x="15" y="24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6" y="16"/>
                    <a:pt x="6" y="16"/>
                    <a:pt x="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49" name="Freeform 346"/>
            <p:cNvSpPr/>
            <p:nvPr/>
          </p:nvSpPr>
          <p:spPr bwMode="auto">
            <a:xfrm>
              <a:off x="5251450" y="5283866"/>
              <a:ext cx="168275" cy="161925"/>
            </a:xfrm>
            <a:custGeom>
              <a:avLst/>
              <a:gdLst>
                <a:gd name="T0" fmla="*/ 2 w 45"/>
                <a:gd name="T1" fmla="*/ 43 h 43"/>
                <a:gd name="T2" fmla="*/ 0 w 45"/>
                <a:gd name="T3" fmla="*/ 42 h 43"/>
                <a:gd name="T4" fmla="*/ 0 w 45"/>
                <a:gd name="T5" fmla="*/ 41 h 43"/>
                <a:gd name="T6" fmla="*/ 0 w 45"/>
                <a:gd name="T7" fmla="*/ 2 h 43"/>
                <a:gd name="T8" fmla="*/ 2 w 45"/>
                <a:gd name="T9" fmla="*/ 0 h 43"/>
                <a:gd name="T10" fmla="*/ 4 w 45"/>
                <a:gd name="T11" fmla="*/ 2 h 43"/>
                <a:gd name="T12" fmla="*/ 4 w 45"/>
                <a:gd name="T13" fmla="*/ 38 h 43"/>
                <a:gd name="T14" fmla="*/ 41 w 45"/>
                <a:gd name="T15" fmla="*/ 26 h 43"/>
                <a:gd name="T16" fmla="*/ 41 w 45"/>
                <a:gd name="T17" fmla="*/ 7 h 43"/>
                <a:gd name="T18" fmla="*/ 43 w 45"/>
                <a:gd name="T19" fmla="*/ 5 h 43"/>
                <a:gd name="T20" fmla="*/ 45 w 45"/>
                <a:gd name="T21" fmla="*/ 7 h 43"/>
                <a:gd name="T22" fmla="*/ 45 w 45"/>
                <a:gd name="T23" fmla="*/ 27 h 43"/>
                <a:gd name="T24" fmla="*/ 44 w 45"/>
                <a:gd name="T25" fmla="*/ 29 h 43"/>
                <a:gd name="T26" fmla="*/ 2 w 45"/>
                <a:gd name="T27" fmla="*/ 43 h 43"/>
                <a:gd name="T28" fmla="*/ 2 w 45"/>
                <a:gd name="T2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5" h="43">
                  <a:moveTo>
                    <a:pt x="2" y="43"/>
                  </a:moveTo>
                  <a:cubicBezTo>
                    <a:pt x="1" y="43"/>
                    <a:pt x="1" y="43"/>
                    <a:pt x="0" y="42"/>
                  </a:cubicBezTo>
                  <a:cubicBezTo>
                    <a:pt x="0" y="42"/>
                    <a:pt x="0" y="41"/>
                    <a:pt x="0" y="4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2" y="0"/>
                  </a:cubicBezTo>
                  <a:cubicBezTo>
                    <a:pt x="3" y="0"/>
                    <a:pt x="4" y="0"/>
                    <a:pt x="4" y="2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6"/>
                    <a:pt x="42" y="5"/>
                    <a:pt x="43" y="5"/>
                  </a:cubicBezTo>
                  <a:cubicBezTo>
                    <a:pt x="44" y="5"/>
                    <a:pt x="45" y="6"/>
                    <a:pt x="45" y="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8"/>
                    <a:pt x="45" y="29"/>
                    <a:pt x="44" y="29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2" y="43"/>
                    <a:pt x="2" y="43"/>
                    <a:pt x="2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50" name="Freeform 347"/>
            <p:cNvSpPr>
              <a:spLocks noEditPoints="1"/>
            </p:cNvSpPr>
            <p:nvPr/>
          </p:nvSpPr>
          <p:spPr bwMode="auto">
            <a:xfrm>
              <a:off x="5287962" y="5223541"/>
              <a:ext cx="192088" cy="109538"/>
            </a:xfrm>
            <a:custGeom>
              <a:avLst/>
              <a:gdLst>
                <a:gd name="T0" fmla="*/ 14 w 51"/>
                <a:gd name="T1" fmla="*/ 29 h 29"/>
                <a:gd name="T2" fmla="*/ 13 w 51"/>
                <a:gd name="T3" fmla="*/ 28 h 29"/>
                <a:gd name="T4" fmla="*/ 1 w 51"/>
                <a:gd name="T5" fmla="*/ 18 h 29"/>
                <a:gd name="T6" fmla="*/ 0 w 51"/>
                <a:gd name="T7" fmla="*/ 16 h 29"/>
                <a:gd name="T8" fmla="*/ 1 w 51"/>
                <a:gd name="T9" fmla="*/ 14 h 29"/>
                <a:gd name="T10" fmla="*/ 36 w 51"/>
                <a:gd name="T11" fmla="*/ 1 h 29"/>
                <a:gd name="T12" fmla="*/ 38 w 51"/>
                <a:gd name="T13" fmla="*/ 1 h 29"/>
                <a:gd name="T14" fmla="*/ 50 w 51"/>
                <a:gd name="T15" fmla="*/ 11 h 29"/>
                <a:gd name="T16" fmla="*/ 51 w 51"/>
                <a:gd name="T17" fmla="*/ 13 h 29"/>
                <a:gd name="T18" fmla="*/ 50 w 51"/>
                <a:gd name="T19" fmla="*/ 15 h 29"/>
                <a:gd name="T20" fmla="*/ 15 w 51"/>
                <a:gd name="T21" fmla="*/ 29 h 29"/>
                <a:gd name="T22" fmla="*/ 14 w 51"/>
                <a:gd name="T23" fmla="*/ 29 h 29"/>
                <a:gd name="T24" fmla="*/ 6 w 51"/>
                <a:gd name="T25" fmla="*/ 17 h 29"/>
                <a:gd name="T26" fmla="*/ 15 w 51"/>
                <a:gd name="T27" fmla="*/ 25 h 29"/>
                <a:gd name="T28" fmla="*/ 45 w 51"/>
                <a:gd name="T29" fmla="*/ 12 h 29"/>
                <a:gd name="T30" fmla="*/ 36 w 51"/>
                <a:gd name="T31" fmla="*/ 5 h 29"/>
                <a:gd name="T32" fmla="*/ 6 w 51"/>
                <a:gd name="T33" fmla="*/ 1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" h="29">
                  <a:moveTo>
                    <a:pt x="14" y="29"/>
                  </a:moveTo>
                  <a:cubicBezTo>
                    <a:pt x="14" y="29"/>
                    <a:pt x="13" y="29"/>
                    <a:pt x="13" y="2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7"/>
                    <a:pt x="0" y="17"/>
                    <a:pt x="0" y="16"/>
                  </a:cubicBezTo>
                  <a:cubicBezTo>
                    <a:pt x="0" y="15"/>
                    <a:pt x="1" y="15"/>
                    <a:pt x="1" y="14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7" y="0"/>
                    <a:pt x="38" y="0"/>
                    <a:pt x="38" y="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1" y="12"/>
                    <a:pt x="51" y="13"/>
                    <a:pt x="51" y="13"/>
                  </a:cubicBezTo>
                  <a:cubicBezTo>
                    <a:pt x="51" y="14"/>
                    <a:pt x="50" y="15"/>
                    <a:pt x="50" y="15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4" y="29"/>
                  </a:cubicBezTo>
                  <a:close/>
                  <a:moveTo>
                    <a:pt x="6" y="17"/>
                  </a:moveTo>
                  <a:cubicBezTo>
                    <a:pt x="15" y="25"/>
                    <a:pt x="15" y="25"/>
                    <a:pt x="15" y="25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6" y="17"/>
                    <a:pt x="6" y="17"/>
                    <a:pt x="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51" name="Freeform 348"/>
            <p:cNvSpPr>
              <a:spLocks noEditPoints="1"/>
            </p:cNvSpPr>
            <p:nvPr/>
          </p:nvSpPr>
          <p:spPr bwMode="auto">
            <a:xfrm>
              <a:off x="5273675" y="5114003"/>
              <a:ext cx="192088" cy="109538"/>
            </a:xfrm>
            <a:custGeom>
              <a:avLst/>
              <a:gdLst>
                <a:gd name="T0" fmla="*/ 37 w 51"/>
                <a:gd name="T1" fmla="*/ 29 h 29"/>
                <a:gd name="T2" fmla="*/ 37 w 51"/>
                <a:gd name="T3" fmla="*/ 29 h 29"/>
                <a:gd name="T4" fmla="*/ 2 w 51"/>
                <a:gd name="T5" fmla="*/ 15 h 29"/>
                <a:gd name="T6" fmla="*/ 0 w 51"/>
                <a:gd name="T7" fmla="*/ 14 h 29"/>
                <a:gd name="T8" fmla="*/ 1 w 51"/>
                <a:gd name="T9" fmla="*/ 12 h 29"/>
                <a:gd name="T10" fmla="*/ 13 w 51"/>
                <a:gd name="T11" fmla="*/ 0 h 29"/>
                <a:gd name="T12" fmla="*/ 15 w 51"/>
                <a:gd name="T13" fmla="*/ 0 h 29"/>
                <a:gd name="T14" fmla="*/ 50 w 51"/>
                <a:gd name="T15" fmla="*/ 14 h 29"/>
                <a:gd name="T16" fmla="*/ 51 w 51"/>
                <a:gd name="T17" fmla="*/ 15 h 29"/>
                <a:gd name="T18" fmla="*/ 51 w 51"/>
                <a:gd name="T19" fmla="*/ 17 h 29"/>
                <a:gd name="T20" fmla="*/ 39 w 51"/>
                <a:gd name="T21" fmla="*/ 29 h 29"/>
                <a:gd name="T22" fmla="*/ 37 w 51"/>
                <a:gd name="T23" fmla="*/ 29 h 29"/>
                <a:gd name="T24" fmla="*/ 6 w 51"/>
                <a:gd name="T25" fmla="*/ 13 h 29"/>
                <a:gd name="T26" fmla="*/ 37 w 51"/>
                <a:gd name="T27" fmla="*/ 25 h 29"/>
                <a:gd name="T28" fmla="*/ 46 w 51"/>
                <a:gd name="T29" fmla="*/ 17 h 29"/>
                <a:gd name="T30" fmla="*/ 15 w 51"/>
                <a:gd name="T31" fmla="*/ 4 h 29"/>
                <a:gd name="T32" fmla="*/ 6 w 51"/>
                <a:gd name="T33" fmla="*/ 1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" h="29">
                  <a:moveTo>
                    <a:pt x="37" y="29"/>
                  </a:moveTo>
                  <a:cubicBezTo>
                    <a:pt x="37" y="29"/>
                    <a:pt x="37" y="29"/>
                    <a:pt x="37" y="29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" y="15"/>
                    <a:pt x="1" y="15"/>
                    <a:pt x="0" y="14"/>
                  </a:cubicBezTo>
                  <a:cubicBezTo>
                    <a:pt x="0" y="13"/>
                    <a:pt x="1" y="13"/>
                    <a:pt x="1" y="12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4" y="0"/>
                    <a:pt x="14" y="0"/>
                    <a:pt x="15" y="0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1" y="14"/>
                    <a:pt x="51" y="15"/>
                    <a:pt x="51" y="15"/>
                  </a:cubicBezTo>
                  <a:cubicBezTo>
                    <a:pt x="51" y="16"/>
                    <a:pt x="51" y="17"/>
                    <a:pt x="51" y="17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8" y="29"/>
                    <a:pt x="38" y="29"/>
                    <a:pt x="37" y="29"/>
                  </a:cubicBezTo>
                  <a:close/>
                  <a:moveTo>
                    <a:pt x="6" y="13"/>
                  </a:moveTo>
                  <a:cubicBezTo>
                    <a:pt x="37" y="25"/>
                    <a:pt x="37" y="25"/>
                    <a:pt x="37" y="25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6" y="13"/>
                    <a:pt x="6" y="13"/>
                    <a:pt x="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52" name="Freeform 349"/>
            <p:cNvSpPr/>
            <p:nvPr/>
          </p:nvSpPr>
          <p:spPr bwMode="auto">
            <a:xfrm>
              <a:off x="5127625" y="5306091"/>
              <a:ext cx="134938" cy="139700"/>
            </a:xfrm>
            <a:custGeom>
              <a:avLst/>
              <a:gdLst>
                <a:gd name="T0" fmla="*/ 34 w 36"/>
                <a:gd name="T1" fmla="*/ 37 h 37"/>
                <a:gd name="T2" fmla="*/ 33 w 36"/>
                <a:gd name="T3" fmla="*/ 37 h 37"/>
                <a:gd name="T4" fmla="*/ 1 w 36"/>
                <a:gd name="T5" fmla="*/ 23 h 37"/>
                <a:gd name="T6" fmla="*/ 0 w 36"/>
                <a:gd name="T7" fmla="*/ 21 h 37"/>
                <a:gd name="T8" fmla="*/ 0 w 36"/>
                <a:gd name="T9" fmla="*/ 2 h 37"/>
                <a:gd name="T10" fmla="*/ 2 w 36"/>
                <a:gd name="T11" fmla="*/ 0 h 37"/>
                <a:gd name="T12" fmla="*/ 4 w 36"/>
                <a:gd name="T13" fmla="*/ 2 h 37"/>
                <a:gd name="T14" fmla="*/ 4 w 36"/>
                <a:gd name="T15" fmla="*/ 20 h 37"/>
                <a:gd name="T16" fmla="*/ 35 w 36"/>
                <a:gd name="T17" fmla="*/ 33 h 37"/>
                <a:gd name="T18" fmla="*/ 36 w 36"/>
                <a:gd name="T19" fmla="*/ 35 h 37"/>
                <a:gd name="T20" fmla="*/ 34 w 36"/>
                <a:gd name="T21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" h="37">
                  <a:moveTo>
                    <a:pt x="34" y="37"/>
                  </a:moveTo>
                  <a:cubicBezTo>
                    <a:pt x="34" y="37"/>
                    <a:pt x="33" y="37"/>
                    <a:pt x="33" y="37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0" y="23"/>
                    <a:pt x="0" y="22"/>
                    <a:pt x="0" y="2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6" y="33"/>
                    <a:pt x="36" y="34"/>
                    <a:pt x="36" y="35"/>
                  </a:cubicBezTo>
                  <a:cubicBezTo>
                    <a:pt x="35" y="36"/>
                    <a:pt x="35" y="37"/>
                    <a:pt x="34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53" name="Freeform 350"/>
            <p:cNvSpPr>
              <a:spLocks noEditPoints="1"/>
            </p:cNvSpPr>
            <p:nvPr/>
          </p:nvSpPr>
          <p:spPr bwMode="auto">
            <a:xfrm>
              <a:off x="5075237" y="5226716"/>
              <a:ext cx="190500" cy="112713"/>
            </a:xfrm>
            <a:custGeom>
              <a:avLst/>
              <a:gdLst>
                <a:gd name="T0" fmla="*/ 37 w 51"/>
                <a:gd name="T1" fmla="*/ 30 h 30"/>
                <a:gd name="T2" fmla="*/ 36 w 51"/>
                <a:gd name="T3" fmla="*/ 30 h 30"/>
                <a:gd name="T4" fmla="*/ 1 w 51"/>
                <a:gd name="T5" fmla="*/ 16 h 30"/>
                <a:gd name="T6" fmla="*/ 0 w 51"/>
                <a:gd name="T7" fmla="*/ 15 h 30"/>
                <a:gd name="T8" fmla="*/ 0 w 51"/>
                <a:gd name="T9" fmla="*/ 13 h 30"/>
                <a:gd name="T10" fmla="*/ 12 w 51"/>
                <a:gd name="T11" fmla="*/ 1 h 30"/>
                <a:gd name="T12" fmla="*/ 14 w 51"/>
                <a:gd name="T13" fmla="*/ 1 h 30"/>
                <a:gd name="T14" fmla="*/ 49 w 51"/>
                <a:gd name="T15" fmla="*/ 15 h 30"/>
                <a:gd name="T16" fmla="*/ 51 w 51"/>
                <a:gd name="T17" fmla="*/ 16 h 30"/>
                <a:gd name="T18" fmla="*/ 50 w 51"/>
                <a:gd name="T19" fmla="*/ 18 h 30"/>
                <a:gd name="T20" fmla="*/ 38 w 51"/>
                <a:gd name="T21" fmla="*/ 30 h 30"/>
                <a:gd name="T22" fmla="*/ 37 w 51"/>
                <a:gd name="T23" fmla="*/ 30 h 30"/>
                <a:gd name="T24" fmla="*/ 5 w 51"/>
                <a:gd name="T25" fmla="*/ 13 h 30"/>
                <a:gd name="T26" fmla="*/ 36 w 51"/>
                <a:gd name="T27" fmla="*/ 26 h 30"/>
                <a:gd name="T28" fmla="*/ 45 w 51"/>
                <a:gd name="T29" fmla="*/ 17 h 30"/>
                <a:gd name="T30" fmla="*/ 14 w 51"/>
                <a:gd name="T31" fmla="*/ 5 h 30"/>
                <a:gd name="T32" fmla="*/ 5 w 51"/>
                <a:gd name="T33" fmla="*/ 1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" h="30">
                  <a:moveTo>
                    <a:pt x="37" y="30"/>
                  </a:moveTo>
                  <a:cubicBezTo>
                    <a:pt x="36" y="30"/>
                    <a:pt x="36" y="30"/>
                    <a:pt x="36" y="30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0" y="16"/>
                    <a:pt x="0" y="15"/>
                    <a:pt x="0" y="15"/>
                  </a:cubicBezTo>
                  <a:cubicBezTo>
                    <a:pt x="0" y="14"/>
                    <a:pt x="0" y="13"/>
                    <a:pt x="0" y="13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3" y="1"/>
                    <a:pt x="14" y="0"/>
                    <a:pt x="14" y="1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50" y="15"/>
                    <a:pt x="50" y="15"/>
                    <a:pt x="51" y="16"/>
                  </a:cubicBezTo>
                  <a:cubicBezTo>
                    <a:pt x="51" y="17"/>
                    <a:pt x="50" y="17"/>
                    <a:pt x="50" y="18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8" y="30"/>
                    <a:pt x="37" y="30"/>
                    <a:pt x="37" y="30"/>
                  </a:cubicBezTo>
                  <a:close/>
                  <a:moveTo>
                    <a:pt x="5" y="13"/>
                  </a:moveTo>
                  <a:cubicBezTo>
                    <a:pt x="36" y="26"/>
                    <a:pt x="36" y="26"/>
                    <a:pt x="36" y="26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5" y="13"/>
                    <a:pt x="5" y="13"/>
                    <a:pt x="5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sp>
        <p:nvSpPr>
          <p:cNvPr id="54" name="文本框 53"/>
          <p:cNvSpPr txBox="1"/>
          <p:nvPr/>
        </p:nvSpPr>
        <p:spPr>
          <a:xfrm>
            <a:off x="5068402" y="3152767"/>
            <a:ext cx="2060497" cy="716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Please add your text description to the flying impression plane</a:t>
            </a:r>
            <a:r>
              <a:rPr lang="en-US" altLang="zh-CN" sz="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. Please add your text description to the flying impression plane.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"/>
                            </p:stCondLst>
                            <p:childTnLst>
                              <p:par>
                                <p:cTn id="5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 animBg="1"/>
      <p:bldP spid="38" grpId="0" animBg="1"/>
      <p:bldP spid="45" grpId="0" animBg="1"/>
      <p:bldP spid="46" grpId="0" animBg="1"/>
      <p:bldP spid="5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直角三角形 10"/>
          <p:cNvSpPr/>
          <p:nvPr/>
        </p:nvSpPr>
        <p:spPr>
          <a:xfrm rot="8100000">
            <a:off x="1217075" y="3919718"/>
            <a:ext cx="5876563" cy="5876563"/>
          </a:xfrm>
          <a:prstGeom prst="rtTriangle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直角三角形 6"/>
          <p:cNvSpPr/>
          <p:nvPr/>
        </p:nvSpPr>
        <p:spPr>
          <a:xfrm rot="13500000" flipV="1">
            <a:off x="2627144" y="-4032627"/>
            <a:ext cx="6937712" cy="6937712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直角三角形 2"/>
          <p:cNvSpPr/>
          <p:nvPr/>
        </p:nvSpPr>
        <p:spPr>
          <a:xfrm rot="8100000">
            <a:off x="6210755" y="3288880"/>
            <a:ext cx="4563208" cy="4563208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PA_文本框 9"/>
          <p:cNvSpPr txBox="1"/>
          <p:nvPr>
            <p:custDataLst>
              <p:tags r:id="rId1"/>
            </p:custDataLst>
          </p:nvPr>
        </p:nvSpPr>
        <p:spPr>
          <a:xfrm>
            <a:off x="7422075" y="3802540"/>
            <a:ext cx="2140568" cy="1168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02</a:t>
            </a:r>
          </a:p>
        </p:txBody>
      </p:sp>
      <p:sp>
        <p:nvSpPr>
          <p:cNvPr id="9" name="TextBox 76"/>
          <p:cNvSpPr txBox="1"/>
          <p:nvPr/>
        </p:nvSpPr>
        <p:spPr>
          <a:xfrm>
            <a:off x="4427493" y="451957"/>
            <a:ext cx="320433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PART ONE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920905" y="1249214"/>
            <a:ext cx="3967565" cy="548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kumimoji="1" lang="zh-CN" alt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Yuanti SC" charset="-122"/>
              </a:rPr>
              <a:t>单击此处添加名称</a:t>
            </a: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5125438" y="1818906"/>
            <a:ext cx="2635631" cy="365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Yuanti SC" charset="-122"/>
                <a:sym typeface="Arial" panose="020B0604020202020204" pitchFamily="34" charset="0"/>
              </a:rPr>
              <a:t>您的内容打在这里，或者通过复制您的文本后，在此框中选择粘贴。</a:t>
            </a: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7" grpId="0" bldLvl="0" animBg="1"/>
      <p:bldP spid="3" grpId="0" bldLvl="0" animBg="1"/>
      <p:bldP spid="8" grpId="0"/>
      <p:bldP spid="9" grpId="0"/>
      <p:bldP spid="13" grpId="0"/>
      <p:bldP spid="1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1943</Words>
  <Application>Microsoft Office PowerPoint</Application>
  <PresentationFormat>宽屏</PresentationFormat>
  <Paragraphs>260</Paragraphs>
  <Slides>28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28</vt:i4>
      </vt:variant>
    </vt:vector>
  </HeadingPairs>
  <TitlesOfParts>
    <vt:vector size="49" baseType="lpstr">
      <vt:lpstr>Gill Sans</vt:lpstr>
      <vt:lpstr>Heiti SC Light</vt:lpstr>
      <vt:lpstr>Lantinghei SC Demibold</vt:lpstr>
      <vt:lpstr>Meiryo</vt:lpstr>
      <vt:lpstr>Yuanti SC</vt:lpstr>
      <vt:lpstr>方正少儿简体</vt:lpstr>
      <vt:lpstr>方正姚体</vt:lpstr>
      <vt:lpstr>时尚中黑简体</vt:lpstr>
      <vt:lpstr>宋体</vt:lpstr>
      <vt:lpstr>微软雅黑</vt:lpstr>
      <vt:lpstr>Arial</vt:lpstr>
      <vt:lpstr>Calibri</vt:lpstr>
      <vt:lpstr>Calibri Light</vt:lpstr>
      <vt:lpstr>Century Gothic</vt:lpstr>
      <vt:lpstr>Impact</vt:lpstr>
      <vt:lpstr>Lato Light</vt:lpstr>
      <vt:lpstr>Montserrat</vt:lpstr>
      <vt:lpstr>Open Sans Light</vt:lpstr>
      <vt:lpstr>Wingdings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lastModifiedBy>Administrator</cp:lastModifiedBy>
  <cp:revision>10</cp:revision>
  <dcterms:created xsi:type="dcterms:W3CDTF">2017-05-14T13:16:24Z</dcterms:created>
  <dcterms:modified xsi:type="dcterms:W3CDTF">2018-07-01T02:35:04Z</dcterms:modified>
  <cp:category>http://www.ypppt.com/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