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2EFD2A-D66F-4AC4-9766-7758EE4E82D8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97832A-8B57-47BA-80D9-6C204D3128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12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2236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89" r="398" b="3543"/>
          <a:stretch/>
        </p:blipFill>
        <p:spPr>
          <a:xfrm>
            <a:off x="0" y="-12700"/>
            <a:ext cx="12192000" cy="68961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035301" y="4362451"/>
            <a:ext cx="5943600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035301" y="2922495"/>
            <a:ext cx="5943600" cy="131613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7439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217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379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108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2390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686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0933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670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640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9521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77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2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7671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1857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2275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928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52109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375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020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88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565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055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628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" t="15451" r="3992" b="1941"/>
          <a:stretch/>
        </p:blipFill>
        <p:spPr>
          <a:xfrm>
            <a:off x="0" y="0"/>
            <a:ext cx="12208933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3913D-FE8E-4E6F-B9F8-CC19DB657C49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95400" y="377825"/>
            <a:ext cx="9740901" cy="6185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1295400" y="1244600"/>
            <a:ext cx="9740901" cy="50260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45813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>
            <a:lumMod val="75000"/>
          </a:schemeClr>
        </a:buClr>
        <a:buSzPct val="60000"/>
        <a:buFont typeface="Wingdings 2" panose="05020102010507070707" pitchFamily="18" charset="2"/>
        <a:buChar char=""/>
        <a:defRPr lang="zh-CN" altLang="en-US" sz="2400" kern="1200" baseline="0" dirty="0" smtClean="0">
          <a:solidFill>
            <a:schemeClr val="accent2"/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362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1000740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2624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3162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huang">
      <a:dk1>
        <a:srgbClr val="3D3F41"/>
      </a:dk1>
      <a:lt1>
        <a:srgbClr val="FFFFFF"/>
      </a:lt1>
      <a:dk2>
        <a:srgbClr val="3D3F41"/>
      </a:dk2>
      <a:lt2>
        <a:srgbClr val="EEECE1"/>
      </a:lt2>
      <a:accent1>
        <a:srgbClr val="F28711"/>
      </a:accent1>
      <a:accent2>
        <a:srgbClr val="D37051"/>
      </a:accent2>
      <a:accent3>
        <a:srgbClr val="D30E00"/>
      </a:accent3>
      <a:accent4>
        <a:srgbClr val="BAD038"/>
      </a:accent4>
      <a:accent5>
        <a:srgbClr val="B2C1DB"/>
      </a:accent5>
      <a:accent6>
        <a:srgbClr val="E4DD48"/>
      </a:accent6>
      <a:hlink>
        <a:srgbClr val="FFC000"/>
      </a:hlink>
      <a:folHlink>
        <a:srgbClr val="AFB2B4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A000120150508A14KPBG</Template>
  <TotalTime>1</TotalTime>
  <Words>106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A000120140530A99PPBG</vt:lpstr>
      <vt:lpstr>Office Theme</vt:lpstr>
      <vt:lpstr>单击此处添加您的标题文字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1</cp:revision>
  <dcterms:created xsi:type="dcterms:W3CDTF">2015-07-06T08:08:04Z</dcterms:created>
  <dcterms:modified xsi:type="dcterms:W3CDTF">2015-07-06T08:09:16Z</dcterms:modified>
</cp:coreProperties>
</file>