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9"/>
  </p:notesMasterIdLst>
  <p:sldIdLst>
    <p:sldId id="256" r:id="rId3"/>
    <p:sldId id="257" r:id="rId4"/>
    <p:sldId id="258" r:id="rId5"/>
    <p:sldId id="259" r:id="rId6"/>
    <p:sldId id="260" r:id="rId7"/>
    <p:sldId id="262" r:id="rId8"/>
    <p:sldId id="264" r:id="rId9"/>
    <p:sldId id="263" r:id="rId10"/>
    <p:sldId id="265" r:id="rId11"/>
    <p:sldId id="268" r:id="rId12"/>
    <p:sldId id="269" r:id="rId13"/>
    <p:sldId id="270" r:id="rId14"/>
    <p:sldId id="287" r:id="rId15"/>
    <p:sldId id="271" r:id="rId16"/>
    <p:sldId id="272" r:id="rId17"/>
    <p:sldId id="275" r:id="rId18"/>
    <p:sldId id="276" r:id="rId19"/>
    <p:sldId id="277" r:id="rId20"/>
    <p:sldId id="280" r:id="rId21"/>
    <p:sldId id="278" r:id="rId22"/>
    <p:sldId id="279" r:id="rId23"/>
    <p:sldId id="282" r:id="rId24"/>
    <p:sldId id="283" r:id="rId25"/>
    <p:sldId id="284" r:id="rId26"/>
    <p:sldId id="285" r:id="rId27"/>
    <p:sldId id="28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B7BD"/>
    <a:srgbClr val="00D44A"/>
    <a:srgbClr val="FFC30E"/>
    <a:srgbClr val="E44634"/>
    <a:srgbClr val="00B378"/>
    <a:srgbClr val="0067FE"/>
    <a:srgbClr val="922E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6" autoAdjust="0"/>
    <p:restoredTop sz="94660"/>
  </p:normalViewPr>
  <p:slideViewPr>
    <p:cSldViewPr snapToGrid="0">
      <p:cViewPr varScale="1">
        <p:scale>
          <a:sx n="107" d="100"/>
          <a:sy n="107" d="100"/>
        </p:scale>
        <p:origin x="73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diagrams/_rels/data1.xml.rels><?xml version="1.0" encoding="UTF-8" standalone="yes"?>
<Relationships xmlns="http://schemas.openxmlformats.org/package/2006/relationships"><Relationship Id="rId1" Type="http://schemas.openxmlformats.org/officeDocument/2006/relationships/image" Target="../media/image13.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DE58FB-A059-41E1-ADEB-B83B25B3540E}" type="doc">
      <dgm:prSet loTypeId="urn:microsoft.com/office/officeart/2005/8/layout/hList7" loCatId="list" qsTypeId="urn:microsoft.com/office/officeart/2005/8/quickstyle/simple1" qsCatId="simple" csTypeId="urn:microsoft.com/office/officeart/2005/8/colors/accent1_2" csCatId="accent1" phldr="1"/>
      <dgm:spPr/>
      <dgm:t>
        <a:bodyPr/>
        <a:lstStyle/>
        <a:p>
          <a:endParaRPr lang="zh-CN" altLang="en-US"/>
        </a:p>
      </dgm:t>
    </dgm:pt>
    <dgm:pt modelId="{A1FAD1E0-43D2-46BD-A1ED-213B830F906F}">
      <dgm:prSet custT="1"/>
      <dgm:spPr>
        <a:solidFill>
          <a:schemeClr val="bg1">
            <a:alpha val="50000"/>
          </a:schemeClr>
        </a:solidFill>
        <a:ln>
          <a:solidFill>
            <a:srgbClr val="2CB7BD"/>
          </a:solidFill>
        </a:ln>
      </dgm:spPr>
      <dgm:t>
        <a:bodyPr/>
        <a:lstStyle/>
        <a:p>
          <a:pPr>
            <a:lnSpc>
              <a:spcPct val="150000"/>
            </a:lnSpc>
          </a:pPr>
          <a:r>
            <a:rPr lang="zh-CN" altLang="en-US" sz="1800" dirty="0">
              <a:solidFill>
                <a:schemeClr val="tx1"/>
              </a:solidFill>
              <a:latin typeface="黑体" panose="02010600030101010101" pitchFamily="2" charset="-122"/>
              <a:ea typeface="黑体" panose="02010600030101010101" pitchFamily="2" charset="-122"/>
            </a:rPr>
            <a:t>“愚人节”是公元十五世纪宗教革命之后始出现的一个说谎节日。当时西班牙王腓力二世曾建立一个“异端裁判所”，只要不是天主教徒就被视为异端，在每年四月一日处以死刑。臣民感到非常恐怖，于是每天以说谎取笑为乐，来冲淡对统治者之恐惧与憎恨。其后，沿用日久，演变为今日的“愚人节”。</a:t>
          </a:r>
        </a:p>
      </dgm:t>
    </dgm:pt>
    <dgm:pt modelId="{885A69DE-F2CD-4FFA-96B0-3BA955B176FF}" type="parTrans" cxnId="{4BE163D4-CBD5-404D-99E6-A87E6E6F83D5}">
      <dgm:prSet/>
      <dgm:spPr/>
      <dgm:t>
        <a:bodyPr/>
        <a:lstStyle/>
        <a:p>
          <a:endParaRPr lang="zh-CN" altLang="en-US"/>
        </a:p>
      </dgm:t>
    </dgm:pt>
    <dgm:pt modelId="{0E431B21-2981-48C6-A83B-B1F7723FD08D}" type="sibTrans" cxnId="{4BE163D4-CBD5-404D-99E6-A87E6E6F83D5}">
      <dgm:prSet/>
      <dgm:spPr/>
      <dgm:t>
        <a:bodyPr/>
        <a:lstStyle/>
        <a:p>
          <a:endParaRPr lang="zh-CN" altLang="en-US"/>
        </a:p>
      </dgm:t>
    </dgm:pt>
    <dgm:pt modelId="{181D23CC-698F-43B0-8E47-C37AB503AD56}" type="pres">
      <dgm:prSet presAssocID="{CBDE58FB-A059-41E1-ADEB-B83B25B3540E}" presName="Name0" presStyleCnt="0">
        <dgm:presLayoutVars>
          <dgm:dir/>
          <dgm:resizeHandles val="exact"/>
        </dgm:presLayoutVars>
      </dgm:prSet>
      <dgm:spPr/>
      <dgm:t>
        <a:bodyPr/>
        <a:lstStyle/>
        <a:p>
          <a:endParaRPr lang="zh-CN" altLang="en-US"/>
        </a:p>
      </dgm:t>
    </dgm:pt>
    <dgm:pt modelId="{B9025B49-9AFA-403C-8E37-B7F112AC40A8}" type="pres">
      <dgm:prSet presAssocID="{CBDE58FB-A059-41E1-ADEB-B83B25B3540E}" presName="fgShape" presStyleLbl="fgShp" presStyleIdx="0" presStyleCnt="1"/>
      <dgm:spPr>
        <a:solidFill>
          <a:schemeClr val="bg1"/>
        </a:solidFill>
        <a:ln>
          <a:noFill/>
        </a:ln>
      </dgm:spPr>
    </dgm:pt>
    <dgm:pt modelId="{6E300EEC-9C92-4C2F-8D2C-F7076C27CEFD}" type="pres">
      <dgm:prSet presAssocID="{CBDE58FB-A059-41E1-ADEB-B83B25B3540E}" presName="linComp" presStyleCnt="0"/>
      <dgm:spPr/>
    </dgm:pt>
    <dgm:pt modelId="{E43F673A-2287-438E-93D7-D8C745FB73E8}" type="pres">
      <dgm:prSet presAssocID="{A1FAD1E0-43D2-46BD-A1ED-213B830F906F}" presName="compNode" presStyleCnt="0"/>
      <dgm:spPr/>
    </dgm:pt>
    <dgm:pt modelId="{575EB962-6E98-43E4-94C6-057388C9C399}" type="pres">
      <dgm:prSet presAssocID="{A1FAD1E0-43D2-46BD-A1ED-213B830F906F}" presName="bkgdShape" presStyleLbl="node1" presStyleIdx="0" presStyleCnt="1" custLinFactNeighborX="-19683" custLinFactNeighborY="-11164"/>
      <dgm:spPr/>
      <dgm:t>
        <a:bodyPr/>
        <a:lstStyle/>
        <a:p>
          <a:endParaRPr lang="zh-CN" altLang="en-US"/>
        </a:p>
      </dgm:t>
    </dgm:pt>
    <dgm:pt modelId="{1C02CE3E-66A8-40CB-A447-A3E69C8C1B52}" type="pres">
      <dgm:prSet presAssocID="{A1FAD1E0-43D2-46BD-A1ED-213B830F906F}" presName="nodeTx" presStyleLbl="node1" presStyleIdx="0" presStyleCnt="1">
        <dgm:presLayoutVars>
          <dgm:bulletEnabled val="1"/>
        </dgm:presLayoutVars>
      </dgm:prSet>
      <dgm:spPr/>
      <dgm:t>
        <a:bodyPr/>
        <a:lstStyle/>
        <a:p>
          <a:endParaRPr lang="zh-CN" altLang="en-US"/>
        </a:p>
      </dgm:t>
    </dgm:pt>
    <dgm:pt modelId="{78866D45-F707-4EB4-B840-9FD5717B91F5}" type="pres">
      <dgm:prSet presAssocID="{A1FAD1E0-43D2-46BD-A1ED-213B830F906F}" presName="invisiNode" presStyleLbl="node1" presStyleIdx="0" presStyleCnt="1"/>
      <dgm:spPr/>
    </dgm:pt>
    <dgm:pt modelId="{D177486C-AF3E-4187-96E8-668774626C21}" type="pres">
      <dgm:prSet presAssocID="{A1FAD1E0-43D2-46BD-A1ED-213B830F906F}" presName="imagNode" presStyleLbl="fgImgPlace1" presStyleIdx="0" presStyleCnt="1" custScaleX="100425" custScaleY="100425" custLinFactNeighborX="2507" custLinFactNeighborY="-3068"/>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6000" r="-36000"/>
          </a:stretch>
        </a:blipFill>
      </dgm:spPr>
    </dgm:pt>
  </dgm:ptLst>
  <dgm:cxnLst>
    <dgm:cxn modelId="{A7FD7DA8-0678-4B2A-872B-187F97BAA11F}" type="presOf" srcId="{A1FAD1E0-43D2-46BD-A1ED-213B830F906F}" destId="{1C02CE3E-66A8-40CB-A447-A3E69C8C1B52}" srcOrd="1" destOrd="0" presId="urn:microsoft.com/office/officeart/2005/8/layout/hList7"/>
    <dgm:cxn modelId="{E5750E08-29CC-48BA-A15D-95FD9F5F3FEA}" type="presOf" srcId="{CBDE58FB-A059-41E1-ADEB-B83B25B3540E}" destId="{181D23CC-698F-43B0-8E47-C37AB503AD56}" srcOrd="0" destOrd="0" presId="urn:microsoft.com/office/officeart/2005/8/layout/hList7"/>
    <dgm:cxn modelId="{25ECF3C5-4EC3-4BD4-8E4C-E486A765A1F0}" type="presOf" srcId="{A1FAD1E0-43D2-46BD-A1ED-213B830F906F}" destId="{575EB962-6E98-43E4-94C6-057388C9C399}" srcOrd="0" destOrd="0" presId="urn:microsoft.com/office/officeart/2005/8/layout/hList7"/>
    <dgm:cxn modelId="{4BE163D4-CBD5-404D-99E6-A87E6E6F83D5}" srcId="{CBDE58FB-A059-41E1-ADEB-B83B25B3540E}" destId="{A1FAD1E0-43D2-46BD-A1ED-213B830F906F}" srcOrd="0" destOrd="0" parTransId="{885A69DE-F2CD-4FFA-96B0-3BA955B176FF}" sibTransId="{0E431B21-2981-48C6-A83B-B1F7723FD08D}"/>
    <dgm:cxn modelId="{EB484120-077B-40CC-AF22-D3C43804F51E}" type="presParOf" srcId="{181D23CC-698F-43B0-8E47-C37AB503AD56}" destId="{B9025B49-9AFA-403C-8E37-B7F112AC40A8}" srcOrd="0" destOrd="0" presId="urn:microsoft.com/office/officeart/2005/8/layout/hList7"/>
    <dgm:cxn modelId="{4EA62B13-3195-4F79-A57E-366D37BC70F4}" type="presParOf" srcId="{181D23CC-698F-43B0-8E47-C37AB503AD56}" destId="{6E300EEC-9C92-4C2F-8D2C-F7076C27CEFD}" srcOrd="1" destOrd="0" presId="urn:microsoft.com/office/officeart/2005/8/layout/hList7"/>
    <dgm:cxn modelId="{44F01B35-77F9-418B-B6A7-438038FF010C}" type="presParOf" srcId="{6E300EEC-9C92-4C2F-8D2C-F7076C27CEFD}" destId="{E43F673A-2287-438E-93D7-D8C745FB73E8}" srcOrd="0" destOrd="0" presId="urn:microsoft.com/office/officeart/2005/8/layout/hList7"/>
    <dgm:cxn modelId="{E0FD3150-5EB7-4070-B33B-55268E1A9B5C}" type="presParOf" srcId="{E43F673A-2287-438E-93D7-D8C745FB73E8}" destId="{575EB962-6E98-43E4-94C6-057388C9C399}" srcOrd="0" destOrd="0" presId="urn:microsoft.com/office/officeart/2005/8/layout/hList7"/>
    <dgm:cxn modelId="{5097D799-11E1-4CAB-A640-B5C000C2CE2D}" type="presParOf" srcId="{E43F673A-2287-438E-93D7-D8C745FB73E8}" destId="{1C02CE3E-66A8-40CB-A447-A3E69C8C1B52}" srcOrd="1" destOrd="0" presId="urn:microsoft.com/office/officeart/2005/8/layout/hList7"/>
    <dgm:cxn modelId="{3F484903-017C-41DB-A1A3-1D2A48052CFE}" type="presParOf" srcId="{E43F673A-2287-438E-93D7-D8C745FB73E8}" destId="{78866D45-F707-4EB4-B840-9FD5717B91F5}" srcOrd="2" destOrd="0" presId="urn:microsoft.com/office/officeart/2005/8/layout/hList7"/>
    <dgm:cxn modelId="{00067AC1-13D5-4455-B741-D4FD1E5E689C}" type="presParOf" srcId="{E43F673A-2287-438E-93D7-D8C745FB73E8}" destId="{D177486C-AF3E-4187-96E8-668774626C21}"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B80D11-3F52-4E0C-9865-262146318DED}" type="doc">
      <dgm:prSet loTypeId="urn:microsoft.com/office/officeart/2005/8/layout/process1" loCatId="process" qsTypeId="urn:microsoft.com/office/officeart/2005/8/quickstyle/3d7" qsCatId="3D" csTypeId="urn:microsoft.com/office/officeart/2005/8/colors/accent0_2" csCatId="mainScheme" phldr="1"/>
      <dgm:spPr/>
      <dgm:t>
        <a:bodyPr/>
        <a:lstStyle/>
        <a:p>
          <a:endParaRPr lang="zh-CN" altLang="en-US"/>
        </a:p>
      </dgm:t>
    </dgm:pt>
    <dgm:pt modelId="{741AB118-4A85-4F22-AF88-9B040FA5A62D}">
      <dgm:prSet custT="1">
        <dgm:style>
          <a:lnRef idx="2">
            <a:schemeClr val="accent1"/>
          </a:lnRef>
          <a:fillRef idx="1">
            <a:schemeClr val="lt1"/>
          </a:fillRef>
          <a:effectRef idx="0">
            <a:schemeClr val="accent1"/>
          </a:effectRef>
          <a:fontRef idx="minor">
            <a:schemeClr val="dk1"/>
          </a:fontRef>
        </dgm:style>
      </dgm:prSet>
      <dgm:spPr>
        <a:solidFill>
          <a:schemeClr val="lt1">
            <a:alpha val="50000"/>
          </a:schemeClr>
        </a:solidFill>
      </dgm:spPr>
      <dgm:t>
        <a:bodyPr/>
        <a:lstStyle/>
        <a:p>
          <a:pPr algn="l">
            <a:lnSpc>
              <a:spcPct val="150000"/>
            </a:lnSpc>
          </a:pPr>
          <a:r>
            <a:rPr lang="en-US" sz="1800" b="1" dirty="0">
              <a:solidFill>
                <a:schemeClr val="tx1"/>
              </a:solidFill>
              <a:latin typeface="黑体" panose="02010600030101010101" pitchFamily="2" charset="-122"/>
              <a:ea typeface="黑体" panose="02010600030101010101" pitchFamily="2" charset="-122"/>
            </a:rPr>
            <a:t>2002</a:t>
          </a:r>
          <a:r>
            <a:rPr lang="zh-CN" sz="1800" b="1" dirty="0">
              <a:solidFill>
                <a:schemeClr val="tx1"/>
              </a:solidFill>
              <a:latin typeface="黑体" panose="02010600030101010101" pitchFamily="2" charset="-122"/>
              <a:ea typeface="黑体" panose="02010600030101010101" pitchFamily="2" charset="-122"/>
            </a:rPr>
            <a:t>年</a:t>
          </a:r>
          <a:r>
            <a:rPr lang="en-US" sz="1800" b="1" dirty="0">
              <a:solidFill>
                <a:schemeClr val="tx1"/>
              </a:solidFill>
              <a:latin typeface="黑体" panose="02010600030101010101" pitchFamily="2" charset="-122"/>
              <a:ea typeface="黑体" panose="02010600030101010101" pitchFamily="2" charset="-122"/>
            </a:rPr>
            <a:t>4</a:t>
          </a:r>
          <a:r>
            <a:rPr lang="zh-CN" sz="1800" b="1" dirty="0">
              <a:solidFill>
                <a:schemeClr val="tx1"/>
              </a:solidFill>
              <a:latin typeface="黑体" panose="02010600030101010101" pitchFamily="2" charset="-122"/>
              <a:ea typeface="黑体" panose="02010600030101010101" pitchFamily="2" charset="-122"/>
            </a:rPr>
            <a:t>月</a:t>
          </a:r>
          <a:r>
            <a:rPr lang="en-US" sz="1800" b="1" dirty="0">
              <a:solidFill>
                <a:schemeClr val="tx1"/>
              </a:solidFill>
              <a:latin typeface="黑体" panose="02010600030101010101" pitchFamily="2" charset="-122"/>
              <a:ea typeface="黑体" panose="02010600030101010101" pitchFamily="2" charset="-122"/>
            </a:rPr>
            <a:t>1</a:t>
          </a:r>
          <a:r>
            <a:rPr lang="zh-CN" sz="1800" b="1" dirty="0">
              <a:solidFill>
                <a:schemeClr val="tx1"/>
              </a:solidFill>
              <a:latin typeface="黑体" panose="02010600030101010101" pitchFamily="2" charset="-122"/>
              <a:ea typeface="黑体" panose="02010600030101010101" pitchFamily="2" charset="-122"/>
            </a:rPr>
            <a:t>日</a:t>
          </a:r>
          <a:r>
            <a:rPr lang="zh-CN" sz="1800" dirty="0">
              <a:solidFill>
                <a:schemeClr val="tx1"/>
              </a:solidFill>
              <a:latin typeface="黑体" panose="02010600030101010101" pitchFamily="2" charset="-122"/>
              <a:ea typeface="黑体" panose="02010600030101010101" pitchFamily="2" charset="-122"/>
            </a:rPr>
            <a:t>，加拿大魁北克省蒙特利尔市一家法语电台的两位喜剧播音员决定愚人节要找个“更难欺骗的家伙”来“开心”一下，于是他们打电话给微软公司总部，声称是加拿大总理办公室工作人员，要让盖茨接听克雷蒂安总理的电话。令人惊讶的是，盖茨的助手竟然没有核实对方身份就轻易接通了老板的电话。于是，这两个“骗子”冒充克雷蒂安与盖茨进行了</a:t>
          </a:r>
          <a:r>
            <a:rPr lang="en-US" sz="1800" dirty="0">
              <a:solidFill>
                <a:schemeClr val="tx1"/>
              </a:solidFill>
              <a:latin typeface="黑体" panose="02010600030101010101" pitchFamily="2" charset="-122"/>
              <a:ea typeface="黑体" panose="02010600030101010101" pitchFamily="2" charset="-122"/>
            </a:rPr>
            <a:t>10</a:t>
          </a:r>
          <a:r>
            <a:rPr lang="zh-CN" sz="1800" dirty="0">
              <a:solidFill>
                <a:schemeClr val="tx1"/>
              </a:solidFill>
              <a:latin typeface="黑体" panose="02010600030101010101" pitchFamily="2" charset="-122"/>
              <a:ea typeface="黑体" panose="02010600030101010101" pitchFamily="2" charset="-122"/>
            </a:rPr>
            <a:t>分钟的电话交谈。话题天马行空，从经济到</a:t>
          </a:r>
          <a:r>
            <a:rPr lang="en-US" sz="1800" dirty="0">
              <a:solidFill>
                <a:schemeClr val="tx1"/>
              </a:solidFill>
              <a:latin typeface="黑体" panose="02010600030101010101" pitchFamily="2" charset="-122"/>
              <a:ea typeface="黑体" panose="02010600030101010101" pitchFamily="2" charset="-122"/>
            </a:rPr>
            <a:t>Windows XP</a:t>
          </a:r>
          <a:r>
            <a:rPr lang="zh-CN" sz="1800" dirty="0">
              <a:solidFill>
                <a:schemeClr val="tx1"/>
              </a:solidFill>
              <a:latin typeface="黑体" panose="02010600030101010101" pitchFamily="2" charset="-122"/>
              <a:ea typeface="黑体" panose="02010600030101010101" pitchFamily="2" charset="-122"/>
            </a:rPr>
            <a:t>，谈得十分投机。最后，“克雷蒂安”还邀请盖茨有空来加拿大玩，盖茨欣然接受。</a:t>
          </a:r>
        </a:p>
      </dgm:t>
    </dgm:pt>
    <dgm:pt modelId="{0E0CDA48-2F37-48BC-BC41-CD49FDC40D31}" type="parTrans" cxnId="{764FDB80-70E0-475F-AD99-76E9ADB2F4C2}">
      <dgm:prSet/>
      <dgm:spPr/>
      <dgm:t>
        <a:bodyPr/>
        <a:lstStyle/>
        <a:p>
          <a:endParaRPr lang="zh-CN" altLang="en-US"/>
        </a:p>
      </dgm:t>
    </dgm:pt>
    <dgm:pt modelId="{16A7DA0B-B46D-4C2A-B212-4874B76EF071}" type="sibTrans" cxnId="{764FDB80-70E0-475F-AD99-76E9ADB2F4C2}">
      <dgm:prSet/>
      <dgm:spPr/>
      <dgm:t>
        <a:bodyPr/>
        <a:lstStyle/>
        <a:p>
          <a:endParaRPr lang="zh-CN" altLang="en-US"/>
        </a:p>
      </dgm:t>
    </dgm:pt>
    <dgm:pt modelId="{38CE47DF-02AC-4C01-AA45-CA7745C4F401}" type="pres">
      <dgm:prSet presAssocID="{78B80D11-3F52-4E0C-9865-262146318DED}" presName="Name0" presStyleCnt="0">
        <dgm:presLayoutVars>
          <dgm:dir/>
          <dgm:resizeHandles val="exact"/>
        </dgm:presLayoutVars>
      </dgm:prSet>
      <dgm:spPr/>
      <dgm:t>
        <a:bodyPr/>
        <a:lstStyle/>
        <a:p>
          <a:endParaRPr lang="zh-CN" altLang="en-US"/>
        </a:p>
      </dgm:t>
    </dgm:pt>
    <dgm:pt modelId="{DCAA2617-9762-4DFF-B12A-45113EC2B9F2}" type="pres">
      <dgm:prSet presAssocID="{741AB118-4A85-4F22-AF88-9B040FA5A62D}" presName="node" presStyleLbl="node1" presStyleIdx="0" presStyleCnt="1">
        <dgm:presLayoutVars>
          <dgm:bulletEnabled val="1"/>
        </dgm:presLayoutVars>
      </dgm:prSet>
      <dgm:spPr/>
      <dgm:t>
        <a:bodyPr/>
        <a:lstStyle/>
        <a:p>
          <a:endParaRPr lang="zh-CN" altLang="en-US"/>
        </a:p>
      </dgm:t>
    </dgm:pt>
  </dgm:ptLst>
  <dgm:cxnLst>
    <dgm:cxn modelId="{D59EF941-08E7-461F-B5E7-DB687B84EA96}" type="presOf" srcId="{78B80D11-3F52-4E0C-9865-262146318DED}" destId="{38CE47DF-02AC-4C01-AA45-CA7745C4F401}" srcOrd="0" destOrd="0" presId="urn:microsoft.com/office/officeart/2005/8/layout/process1"/>
    <dgm:cxn modelId="{639291F2-A343-4619-993B-25C56CE833B9}" type="presOf" srcId="{741AB118-4A85-4F22-AF88-9B040FA5A62D}" destId="{DCAA2617-9762-4DFF-B12A-45113EC2B9F2}" srcOrd="0" destOrd="0" presId="urn:microsoft.com/office/officeart/2005/8/layout/process1"/>
    <dgm:cxn modelId="{764FDB80-70E0-475F-AD99-76E9ADB2F4C2}" srcId="{78B80D11-3F52-4E0C-9865-262146318DED}" destId="{741AB118-4A85-4F22-AF88-9B040FA5A62D}" srcOrd="0" destOrd="0" parTransId="{0E0CDA48-2F37-48BC-BC41-CD49FDC40D31}" sibTransId="{16A7DA0B-B46D-4C2A-B212-4874B76EF071}"/>
    <dgm:cxn modelId="{A746382B-7BA4-40D1-99B8-DAD86E9DB3CB}" type="presParOf" srcId="{38CE47DF-02AC-4C01-AA45-CA7745C4F401}" destId="{DCAA2617-9762-4DFF-B12A-45113EC2B9F2}" srcOrd="0" destOrd="0" presId="urn:microsoft.com/office/officeart/2005/8/layout/process1"/>
  </dgm:cxnLst>
  <dgm:bg/>
  <dgm:whole>
    <a:ln>
      <a:noFill/>
    </a:ln>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5EB962-6E98-43E4-94C6-057388C9C399}">
      <dsp:nvSpPr>
        <dsp:cNvPr id="0" name=""/>
        <dsp:cNvSpPr/>
      </dsp:nvSpPr>
      <dsp:spPr>
        <a:xfrm>
          <a:off x="0" y="0"/>
          <a:ext cx="8599843" cy="4267581"/>
        </a:xfrm>
        <a:prstGeom prst="roundRect">
          <a:avLst>
            <a:gd name="adj" fmla="val 10000"/>
          </a:avLst>
        </a:prstGeom>
        <a:solidFill>
          <a:schemeClr val="bg1">
            <a:alpha val="50000"/>
          </a:schemeClr>
        </a:solidFill>
        <a:ln w="12700" cap="flat" cmpd="sng" algn="ctr">
          <a:solidFill>
            <a:srgbClr val="2CB7B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150000"/>
            </a:lnSpc>
            <a:spcBef>
              <a:spcPct val="0"/>
            </a:spcBef>
            <a:spcAft>
              <a:spcPct val="35000"/>
            </a:spcAft>
          </a:pPr>
          <a:r>
            <a:rPr lang="zh-CN" altLang="en-US" sz="1800" kern="1200" dirty="0">
              <a:solidFill>
                <a:schemeClr val="tx1"/>
              </a:solidFill>
              <a:latin typeface="黑体" panose="02010600030101010101" pitchFamily="2" charset="-122"/>
              <a:ea typeface="黑体" panose="02010600030101010101" pitchFamily="2" charset="-122"/>
            </a:rPr>
            <a:t>“愚人节”是公元十五世纪宗教革命之后始出现的一个说谎节日。当时西班牙王腓力二世曾建立一个“异端裁判所”，只要不是天主教徒就被视为异端，在每年四月一日处以死刑。臣民感到非常恐怖，于是每天以说谎取笑为乐，来冲淡对统治者之恐惧与憎恨。其后，沿用日久，演变为今日的“愚人节”。</a:t>
          </a:r>
        </a:p>
      </dsp:txBody>
      <dsp:txXfrm>
        <a:off x="0" y="1707032"/>
        <a:ext cx="8599843" cy="1707032"/>
      </dsp:txXfrm>
    </dsp:sp>
    <dsp:sp modelId="{D177486C-AF3E-4187-96E8-668774626C21}">
      <dsp:nvSpPr>
        <dsp:cNvPr id="0" name=""/>
        <dsp:cNvSpPr/>
      </dsp:nvSpPr>
      <dsp:spPr>
        <a:xfrm>
          <a:off x="3621976" y="209435"/>
          <a:ext cx="1427144" cy="1427144"/>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6000" r="-3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025B49-9AFA-403C-8E37-B7F112AC40A8}">
      <dsp:nvSpPr>
        <dsp:cNvPr id="0" name=""/>
        <dsp:cNvSpPr/>
      </dsp:nvSpPr>
      <dsp:spPr>
        <a:xfrm>
          <a:off x="343993" y="3414064"/>
          <a:ext cx="7911855" cy="640137"/>
        </a:xfrm>
        <a:prstGeom prst="leftRightArrow">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AA2617-9762-4DFF-B12A-45113EC2B9F2}">
      <dsp:nvSpPr>
        <dsp:cNvPr id="0" name=""/>
        <dsp:cNvSpPr/>
      </dsp:nvSpPr>
      <dsp:spPr>
        <a:xfrm>
          <a:off x="3568" y="0"/>
          <a:ext cx="7300146" cy="4169408"/>
        </a:xfrm>
        <a:prstGeom prst="roundRect">
          <a:avLst>
            <a:gd name="adj" fmla="val 10000"/>
          </a:avLst>
        </a:prstGeom>
        <a:solidFill>
          <a:schemeClr val="lt1">
            <a:alpha val="50000"/>
          </a:schemeClr>
        </a:solidFill>
        <a:ln w="12700" cap="flat" cmpd="sng" algn="ctr">
          <a:solidFill>
            <a:schemeClr val="accent1"/>
          </a:solidFill>
          <a:prstDash val="solid"/>
          <a:miter lim="800000"/>
        </a:ln>
        <a:effectLst/>
        <a:sp3d extrusionH="50600"/>
      </dsp:spPr>
      <dsp:style>
        <a:lnRef idx="2">
          <a:schemeClr val="accent1"/>
        </a:lnRef>
        <a:fillRef idx="1">
          <a:schemeClr val="lt1"/>
        </a:fillRef>
        <a:effectRef idx="0">
          <a:schemeClr val="accent1"/>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150000"/>
            </a:lnSpc>
            <a:spcBef>
              <a:spcPct val="0"/>
            </a:spcBef>
            <a:spcAft>
              <a:spcPct val="35000"/>
            </a:spcAft>
          </a:pPr>
          <a:r>
            <a:rPr lang="en-US" sz="1800" b="1" kern="1200" dirty="0">
              <a:solidFill>
                <a:schemeClr val="tx1"/>
              </a:solidFill>
              <a:latin typeface="黑体" panose="02010600030101010101" pitchFamily="2" charset="-122"/>
              <a:ea typeface="黑体" panose="02010600030101010101" pitchFamily="2" charset="-122"/>
            </a:rPr>
            <a:t>2002</a:t>
          </a:r>
          <a:r>
            <a:rPr lang="zh-CN" sz="1800" b="1" kern="1200" dirty="0">
              <a:solidFill>
                <a:schemeClr val="tx1"/>
              </a:solidFill>
              <a:latin typeface="黑体" panose="02010600030101010101" pitchFamily="2" charset="-122"/>
              <a:ea typeface="黑体" panose="02010600030101010101" pitchFamily="2" charset="-122"/>
            </a:rPr>
            <a:t>年</a:t>
          </a:r>
          <a:r>
            <a:rPr lang="en-US" sz="1800" b="1" kern="1200" dirty="0">
              <a:solidFill>
                <a:schemeClr val="tx1"/>
              </a:solidFill>
              <a:latin typeface="黑体" panose="02010600030101010101" pitchFamily="2" charset="-122"/>
              <a:ea typeface="黑体" panose="02010600030101010101" pitchFamily="2" charset="-122"/>
            </a:rPr>
            <a:t>4</a:t>
          </a:r>
          <a:r>
            <a:rPr lang="zh-CN" sz="1800" b="1" kern="1200" dirty="0">
              <a:solidFill>
                <a:schemeClr val="tx1"/>
              </a:solidFill>
              <a:latin typeface="黑体" panose="02010600030101010101" pitchFamily="2" charset="-122"/>
              <a:ea typeface="黑体" panose="02010600030101010101" pitchFamily="2" charset="-122"/>
            </a:rPr>
            <a:t>月</a:t>
          </a:r>
          <a:r>
            <a:rPr lang="en-US" sz="1800" b="1" kern="1200" dirty="0">
              <a:solidFill>
                <a:schemeClr val="tx1"/>
              </a:solidFill>
              <a:latin typeface="黑体" panose="02010600030101010101" pitchFamily="2" charset="-122"/>
              <a:ea typeface="黑体" panose="02010600030101010101" pitchFamily="2" charset="-122"/>
            </a:rPr>
            <a:t>1</a:t>
          </a:r>
          <a:r>
            <a:rPr lang="zh-CN" sz="1800" b="1" kern="1200" dirty="0">
              <a:solidFill>
                <a:schemeClr val="tx1"/>
              </a:solidFill>
              <a:latin typeface="黑体" panose="02010600030101010101" pitchFamily="2" charset="-122"/>
              <a:ea typeface="黑体" panose="02010600030101010101" pitchFamily="2" charset="-122"/>
            </a:rPr>
            <a:t>日</a:t>
          </a:r>
          <a:r>
            <a:rPr lang="zh-CN" sz="1800" kern="1200" dirty="0">
              <a:solidFill>
                <a:schemeClr val="tx1"/>
              </a:solidFill>
              <a:latin typeface="黑体" panose="02010600030101010101" pitchFamily="2" charset="-122"/>
              <a:ea typeface="黑体" panose="02010600030101010101" pitchFamily="2" charset="-122"/>
            </a:rPr>
            <a:t>，加拿大魁北克省蒙特利尔市一家法语电台的两位喜剧播音员决定愚人节要找个“更难欺骗的家伙”来“开心”一下，于是他们打电话给微软公司总部，声称是加拿大总理办公室工作人员，要让盖茨接听克雷蒂安总理的电话。令人惊讶的是，盖茨的助手竟然没有核实对方身份就轻易接通了老板的电话。于是，这两个“骗子”冒充克雷蒂安与盖茨进行了</a:t>
          </a:r>
          <a:r>
            <a:rPr lang="en-US" sz="1800" kern="1200" dirty="0">
              <a:solidFill>
                <a:schemeClr val="tx1"/>
              </a:solidFill>
              <a:latin typeface="黑体" panose="02010600030101010101" pitchFamily="2" charset="-122"/>
              <a:ea typeface="黑体" panose="02010600030101010101" pitchFamily="2" charset="-122"/>
            </a:rPr>
            <a:t>10</a:t>
          </a:r>
          <a:r>
            <a:rPr lang="zh-CN" sz="1800" kern="1200" dirty="0">
              <a:solidFill>
                <a:schemeClr val="tx1"/>
              </a:solidFill>
              <a:latin typeface="黑体" panose="02010600030101010101" pitchFamily="2" charset="-122"/>
              <a:ea typeface="黑体" panose="02010600030101010101" pitchFamily="2" charset="-122"/>
            </a:rPr>
            <a:t>分钟的电话交谈。话题天马行空，从经济到</a:t>
          </a:r>
          <a:r>
            <a:rPr lang="en-US" sz="1800" kern="1200" dirty="0">
              <a:solidFill>
                <a:schemeClr val="tx1"/>
              </a:solidFill>
              <a:latin typeface="黑体" panose="02010600030101010101" pitchFamily="2" charset="-122"/>
              <a:ea typeface="黑体" panose="02010600030101010101" pitchFamily="2" charset="-122"/>
            </a:rPr>
            <a:t>Windows XP</a:t>
          </a:r>
          <a:r>
            <a:rPr lang="zh-CN" sz="1800" kern="1200" dirty="0">
              <a:solidFill>
                <a:schemeClr val="tx1"/>
              </a:solidFill>
              <a:latin typeface="黑体" panose="02010600030101010101" pitchFamily="2" charset="-122"/>
              <a:ea typeface="黑体" panose="02010600030101010101" pitchFamily="2" charset="-122"/>
            </a:rPr>
            <a:t>，谈得十分投机。最后，“克雷蒂安”还邀请盖茨有空来加拿大玩，盖茨欣然接受。</a:t>
          </a:r>
        </a:p>
      </dsp:txBody>
      <dsp:txXfrm>
        <a:off x="125686" y="122118"/>
        <a:ext cx="7055910" cy="3925172"/>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848BA8-2216-45EF-BA5A-36ECDD1A3851}" type="datetimeFigureOut">
              <a:rPr lang="zh-CN" altLang="en-US" smtClean="0"/>
              <a:t>2018/6/17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79B878-3374-49BD-9C78-46683471D4D7}" type="slidenum">
              <a:rPr lang="zh-CN" altLang="en-US" smtClean="0"/>
              <a:t>‹#›</a:t>
            </a:fld>
            <a:endParaRPr lang="zh-CN" altLang="en-US"/>
          </a:p>
        </p:txBody>
      </p:sp>
    </p:spTree>
    <p:extLst>
      <p:ext uri="{BB962C8B-B14F-4D97-AF65-F5344CB8AC3E}">
        <p14:creationId xmlns:p14="http://schemas.microsoft.com/office/powerpoint/2010/main" val="3185639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a:t>
            </a:fld>
            <a:endParaRPr lang="zh-CN" altLang="en-US"/>
          </a:p>
        </p:txBody>
      </p:sp>
    </p:spTree>
    <p:extLst>
      <p:ext uri="{BB962C8B-B14F-4D97-AF65-F5344CB8AC3E}">
        <p14:creationId xmlns:p14="http://schemas.microsoft.com/office/powerpoint/2010/main" val="2042921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10</a:t>
            </a:fld>
            <a:endParaRPr lang="zh-CN" altLang="en-US"/>
          </a:p>
        </p:txBody>
      </p:sp>
    </p:spTree>
    <p:extLst>
      <p:ext uri="{BB962C8B-B14F-4D97-AF65-F5344CB8AC3E}">
        <p14:creationId xmlns:p14="http://schemas.microsoft.com/office/powerpoint/2010/main" val="1298475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11</a:t>
            </a:fld>
            <a:endParaRPr lang="zh-CN" altLang="en-US"/>
          </a:p>
        </p:txBody>
      </p:sp>
    </p:spTree>
    <p:extLst>
      <p:ext uri="{BB962C8B-B14F-4D97-AF65-F5344CB8AC3E}">
        <p14:creationId xmlns:p14="http://schemas.microsoft.com/office/powerpoint/2010/main" val="11614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12</a:t>
            </a:fld>
            <a:endParaRPr lang="zh-CN" altLang="en-US"/>
          </a:p>
        </p:txBody>
      </p:sp>
    </p:spTree>
    <p:extLst>
      <p:ext uri="{BB962C8B-B14F-4D97-AF65-F5344CB8AC3E}">
        <p14:creationId xmlns:p14="http://schemas.microsoft.com/office/powerpoint/2010/main" val="2932541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13</a:t>
            </a:fld>
            <a:endParaRPr lang="zh-CN" altLang="en-US"/>
          </a:p>
        </p:txBody>
      </p:sp>
    </p:spTree>
    <p:extLst>
      <p:ext uri="{BB962C8B-B14F-4D97-AF65-F5344CB8AC3E}">
        <p14:creationId xmlns:p14="http://schemas.microsoft.com/office/powerpoint/2010/main" val="2975143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14</a:t>
            </a:fld>
            <a:endParaRPr lang="zh-CN" altLang="en-US"/>
          </a:p>
        </p:txBody>
      </p:sp>
    </p:spTree>
    <p:extLst>
      <p:ext uri="{BB962C8B-B14F-4D97-AF65-F5344CB8AC3E}">
        <p14:creationId xmlns:p14="http://schemas.microsoft.com/office/powerpoint/2010/main" val="405535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15</a:t>
            </a:fld>
            <a:endParaRPr lang="zh-CN" altLang="en-US"/>
          </a:p>
        </p:txBody>
      </p:sp>
    </p:spTree>
    <p:extLst>
      <p:ext uri="{BB962C8B-B14F-4D97-AF65-F5344CB8AC3E}">
        <p14:creationId xmlns:p14="http://schemas.microsoft.com/office/powerpoint/2010/main" val="2171288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16</a:t>
            </a:fld>
            <a:endParaRPr lang="zh-CN" altLang="en-US"/>
          </a:p>
        </p:txBody>
      </p:sp>
    </p:spTree>
    <p:extLst>
      <p:ext uri="{BB962C8B-B14F-4D97-AF65-F5344CB8AC3E}">
        <p14:creationId xmlns:p14="http://schemas.microsoft.com/office/powerpoint/2010/main" val="2099034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17</a:t>
            </a:fld>
            <a:endParaRPr lang="zh-CN" altLang="en-US"/>
          </a:p>
        </p:txBody>
      </p:sp>
    </p:spTree>
    <p:extLst>
      <p:ext uri="{BB962C8B-B14F-4D97-AF65-F5344CB8AC3E}">
        <p14:creationId xmlns:p14="http://schemas.microsoft.com/office/powerpoint/2010/main" val="972083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18</a:t>
            </a:fld>
            <a:endParaRPr lang="zh-CN" altLang="en-US"/>
          </a:p>
        </p:txBody>
      </p:sp>
    </p:spTree>
    <p:extLst>
      <p:ext uri="{BB962C8B-B14F-4D97-AF65-F5344CB8AC3E}">
        <p14:creationId xmlns:p14="http://schemas.microsoft.com/office/powerpoint/2010/main" val="8871634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19</a:t>
            </a:fld>
            <a:endParaRPr lang="zh-CN" altLang="en-US"/>
          </a:p>
        </p:txBody>
      </p:sp>
    </p:spTree>
    <p:extLst>
      <p:ext uri="{BB962C8B-B14F-4D97-AF65-F5344CB8AC3E}">
        <p14:creationId xmlns:p14="http://schemas.microsoft.com/office/powerpoint/2010/main" val="1654274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a:t>
            </a:fld>
            <a:endParaRPr lang="zh-CN" altLang="en-US"/>
          </a:p>
        </p:txBody>
      </p:sp>
    </p:spTree>
    <p:extLst>
      <p:ext uri="{BB962C8B-B14F-4D97-AF65-F5344CB8AC3E}">
        <p14:creationId xmlns:p14="http://schemas.microsoft.com/office/powerpoint/2010/main" val="3853554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20</a:t>
            </a:fld>
            <a:endParaRPr lang="zh-CN" altLang="en-US"/>
          </a:p>
        </p:txBody>
      </p:sp>
    </p:spTree>
    <p:extLst>
      <p:ext uri="{BB962C8B-B14F-4D97-AF65-F5344CB8AC3E}">
        <p14:creationId xmlns:p14="http://schemas.microsoft.com/office/powerpoint/2010/main" val="3688205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21</a:t>
            </a:fld>
            <a:endParaRPr lang="zh-CN" altLang="en-US"/>
          </a:p>
        </p:txBody>
      </p:sp>
    </p:spTree>
    <p:extLst>
      <p:ext uri="{BB962C8B-B14F-4D97-AF65-F5344CB8AC3E}">
        <p14:creationId xmlns:p14="http://schemas.microsoft.com/office/powerpoint/2010/main" val="281851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22</a:t>
            </a:fld>
            <a:endParaRPr lang="zh-CN" altLang="en-US"/>
          </a:p>
        </p:txBody>
      </p:sp>
    </p:spTree>
    <p:extLst>
      <p:ext uri="{BB962C8B-B14F-4D97-AF65-F5344CB8AC3E}">
        <p14:creationId xmlns:p14="http://schemas.microsoft.com/office/powerpoint/2010/main" val="583336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23</a:t>
            </a:fld>
            <a:endParaRPr lang="zh-CN" altLang="en-US"/>
          </a:p>
        </p:txBody>
      </p:sp>
    </p:spTree>
    <p:extLst>
      <p:ext uri="{BB962C8B-B14F-4D97-AF65-F5344CB8AC3E}">
        <p14:creationId xmlns:p14="http://schemas.microsoft.com/office/powerpoint/2010/main" val="28421143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24</a:t>
            </a:fld>
            <a:endParaRPr lang="zh-CN" altLang="en-US"/>
          </a:p>
        </p:txBody>
      </p:sp>
    </p:spTree>
    <p:extLst>
      <p:ext uri="{BB962C8B-B14F-4D97-AF65-F5344CB8AC3E}">
        <p14:creationId xmlns:p14="http://schemas.microsoft.com/office/powerpoint/2010/main" val="2902162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25</a:t>
            </a:fld>
            <a:endParaRPr lang="zh-CN" altLang="en-US"/>
          </a:p>
        </p:txBody>
      </p:sp>
    </p:spTree>
    <p:extLst>
      <p:ext uri="{BB962C8B-B14F-4D97-AF65-F5344CB8AC3E}">
        <p14:creationId xmlns:p14="http://schemas.microsoft.com/office/powerpoint/2010/main" val="2325966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92355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3</a:t>
            </a:fld>
            <a:endParaRPr lang="zh-CN" altLang="en-US"/>
          </a:p>
        </p:txBody>
      </p:sp>
    </p:spTree>
    <p:extLst>
      <p:ext uri="{BB962C8B-B14F-4D97-AF65-F5344CB8AC3E}">
        <p14:creationId xmlns:p14="http://schemas.microsoft.com/office/powerpoint/2010/main" val="209040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4</a:t>
            </a:fld>
            <a:endParaRPr lang="zh-CN" altLang="en-US"/>
          </a:p>
        </p:txBody>
      </p:sp>
    </p:spTree>
    <p:extLst>
      <p:ext uri="{BB962C8B-B14F-4D97-AF65-F5344CB8AC3E}">
        <p14:creationId xmlns:p14="http://schemas.microsoft.com/office/powerpoint/2010/main" val="2505566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5</a:t>
            </a:fld>
            <a:endParaRPr lang="zh-CN" altLang="en-US"/>
          </a:p>
        </p:txBody>
      </p:sp>
    </p:spTree>
    <p:extLst>
      <p:ext uri="{BB962C8B-B14F-4D97-AF65-F5344CB8AC3E}">
        <p14:creationId xmlns:p14="http://schemas.microsoft.com/office/powerpoint/2010/main" val="2449076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6</a:t>
            </a:fld>
            <a:endParaRPr lang="zh-CN" altLang="en-US"/>
          </a:p>
        </p:txBody>
      </p:sp>
    </p:spTree>
    <p:extLst>
      <p:ext uri="{BB962C8B-B14F-4D97-AF65-F5344CB8AC3E}">
        <p14:creationId xmlns:p14="http://schemas.microsoft.com/office/powerpoint/2010/main" val="3467899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7</a:t>
            </a:fld>
            <a:endParaRPr lang="zh-CN" altLang="en-US"/>
          </a:p>
        </p:txBody>
      </p:sp>
    </p:spTree>
    <p:extLst>
      <p:ext uri="{BB962C8B-B14F-4D97-AF65-F5344CB8AC3E}">
        <p14:creationId xmlns:p14="http://schemas.microsoft.com/office/powerpoint/2010/main" val="3897958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8</a:t>
            </a:fld>
            <a:endParaRPr lang="zh-CN" altLang="en-US"/>
          </a:p>
        </p:txBody>
      </p:sp>
    </p:spTree>
    <p:extLst>
      <p:ext uri="{BB962C8B-B14F-4D97-AF65-F5344CB8AC3E}">
        <p14:creationId xmlns:p14="http://schemas.microsoft.com/office/powerpoint/2010/main" val="4150730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D79B878-3374-49BD-9C78-46683471D4D7}" type="slidenum">
              <a:rPr lang="zh-CN" altLang="en-US" smtClean="0"/>
              <a:t>9</a:t>
            </a:fld>
            <a:endParaRPr lang="zh-CN" altLang="en-US"/>
          </a:p>
        </p:txBody>
      </p:sp>
    </p:spTree>
    <p:extLst>
      <p:ext uri="{BB962C8B-B14F-4D97-AF65-F5344CB8AC3E}">
        <p14:creationId xmlns:p14="http://schemas.microsoft.com/office/powerpoint/2010/main" val="2454738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678560"/>
      </p:ext>
    </p:extLst>
  </p:cSld>
  <p:clrMapOvr>
    <a:masterClrMapping/>
  </p:clrMapOvr>
  <mc:AlternateContent xmlns:mc="http://schemas.openxmlformats.org/markup-compatibility/2006" xmlns:p14="http://schemas.microsoft.com/office/powerpoint/2010/main">
    <mc:Choice Requires="p14">
      <p:transition spd="slow" p14:dur="1750" advClick="0" advTm="2000">
        <p14:vortex dir="r"/>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9857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7664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892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1946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01274"/>
      </p:ext>
    </p:extLst>
  </p:cSld>
  <p:clrMapOvr>
    <a:masterClrMapping/>
  </p:clrMapOvr>
  <mc:AlternateContent xmlns:mc="http://schemas.openxmlformats.org/markup-compatibility/2006" xmlns:p14="http://schemas.microsoft.com/office/powerpoint/2010/main">
    <mc:Choice Requires="p14">
      <p:transition spd="slow" p14:dur="1750" advClick="0" advTm="2000">
        <p14:vortex dir="r"/>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0002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4441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1063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9833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6688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7655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69968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 y="1"/>
            <a:ext cx="12188952" cy="6858000"/>
          </a:xfrm>
          <a:prstGeom prst="rect">
            <a:avLst/>
          </a:prstGeom>
        </p:spPr>
      </p:pic>
    </p:spTree>
    <p:extLst>
      <p:ext uri="{BB962C8B-B14F-4D97-AF65-F5344CB8AC3E}">
        <p14:creationId xmlns:p14="http://schemas.microsoft.com/office/powerpoint/2010/main" val="2738614293"/>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750" advClick="0" advTm="2000">
        <p14:vortex dir="r"/>
      </p:transition>
    </mc:Choice>
    <mc:Fallback xmlns="">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177379"/>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2.png"/><Relationship Id="rId7" Type="http://schemas.openxmlformats.org/officeDocument/2006/relationships/diagramColors" Target="../diagrams/colors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6.png"/><Relationship Id="rId4" Type="http://schemas.openxmlformats.org/officeDocument/2006/relationships/diagramData" Target="../diagrams/data2.xml"/><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6.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2.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6.png"/><Relationship Id="rId4" Type="http://schemas.openxmlformats.org/officeDocument/2006/relationships/diagramData" Target="../diagrams/data1.xm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7E1E86F-179B-4C7A-9949-151980949BB0}"/>
              </a:ext>
            </a:extLst>
          </p:cNvPr>
          <p:cNvPicPr>
            <a:picLocks noChangeAspect="1"/>
          </p:cNvPicPr>
          <p:nvPr/>
        </p:nvPicPr>
        <p:blipFill rotWithShape="1">
          <a:blip r:embed="rId3">
            <a:extLst>
              <a:ext uri="{28A0092B-C50C-407E-A947-70E740481C1C}">
                <a14:useLocalDpi xmlns:a14="http://schemas.microsoft.com/office/drawing/2010/main" val="0"/>
              </a:ext>
            </a:extLst>
          </a:blip>
          <a:srcRect l="7684" t="7315" r="18966" b="6752"/>
          <a:stretch/>
        </p:blipFill>
        <p:spPr>
          <a:xfrm>
            <a:off x="-253916" y="579835"/>
            <a:ext cx="8942119" cy="5892785"/>
          </a:xfrm>
          <a:prstGeom prst="rect">
            <a:avLst/>
          </a:prstGeom>
        </p:spPr>
      </p:pic>
      <p:pic>
        <p:nvPicPr>
          <p:cNvPr id="9" name="图片 8">
            <a:extLst>
              <a:ext uri="{FF2B5EF4-FFF2-40B4-BE49-F238E27FC236}">
                <a16:creationId xmlns="" xmlns:a16="http://schemas.microsoft.com/office/drawing/2014/main" id="{5C084DAD-D11B-40E4-B87F-3E8B2337CDFA}"/>
              </a:ext>
            </a:extLst>
          </p:cNvPr>
          <p:cNvPicPr>
            <a:picLocks noChangeAspect="1"/>
          </p:cNvPicPr>
          <p:nvPr/>
        </p:nvPicPr>
        <p:blipFill rotWithShape="1">
          <a:blip r:embed="rId4">
            <a:extLst>
              <a:ext uri="{28A0092B-C50C-407E-A947-70E740481C1C}">
                <a14:useLocalDpi xmlns:a14="http://schemas.microsoft.com/office/drawing/2010/main" val="0"/>
              </a:ext>
            </a:extLst>
          </a:blip>
          <a:srcRect l="11120" t="7281" r="8928" b="3373"/>
          <a:stretch/>
        </p:blipFill>
        <p:spPr>
          <a:xfrm>
            <a:off x="1356652" y="505109"/>
            <a:ext cx="9746986" cy="6126859"/>
          </a:xfrm>
          <a:prstGeom prst="rect">
            <a:avLst/>
          </a:prstGeom>
        </p:spPr>
      </p:pic>
      <p:sp>
        <p:nvSpPr>
          <p:cNvPr id="17" name="椭圆 16"/>
          <p:cNvSpPr/>
          <p:nvPr/>
        </p:nvSpPr>
        <p:spPr>
          <a:xfrm>
            <a:off x="11180965" y="537888"/>
            <a:ext cx="772429" cy="768009"/>
          </a:xfrm>
          <a:prstGeom prst="ellipse">
            <a:avLst/>
          </a:prstGeom>
          <a:solidFill>
            <a:srgbClr val="0067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779352" y="110336"/>
            <a:ext cx="473211" cy="4705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576750" y="463542"/>
            <a:ext cx="1722245" cy="1712392"/>
          </a:xfrm>
          <a:prstGeom prst="ellipse">
            <a:avLst/>
          </a:prstGeom>
          <a:solidFill>
            <a:srgbClr val="922E8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753340" y="113772"/>
            <a:ext cx="937490" cy="932126"/>
          </a:xfrm>
          <a:prstGeom prst="ellipse">
            <a:avLst/>
          </a:prstGeom>
          <a:solidFill>
            <a:srgbClr val="E44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470493" y="965216"/>
            <a:ext cx="1371448" cy="1363601"/>
          </a:xfrm>
          <a:prstGeom prst="ellipse">
            <a:avLst/>
          </a:prstGeom>
          <a:solidFill>
            <a:srgbClr val="2C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876154" y="2142489"/>
            <a:ext cx="2992897" cy="2975775"/>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883431" y="-1045948"/>
            <a:ext cx="2439014" cy="2425061"/>
          </a:xfrm>
          <a:prstGeom prst="ellipse">
            <a:avLst/>
          </a:prstGeom>
          <a:solidFill>
            <a:srgbClr val="00B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12CD14BB-05A4-4260-8A51-D84E288D5C96}"/>
              </a:ext>
            </a:extLst>
          </p:cNvPr>
          <p:cNvSpPr txBox="1"/>
          <p:nvPr/>
        </p:nvSpPr>
        <p:spPr>
          <a:xfrm rot="20918366">
            <a:off x="4007736" y="1929718"/>
            <a:ext cx="1595309" cy="1785104"/>
          </a:xfrm>
          <a:prstGeom prst="rect">
            <a:avLst/>
          </a:prstGeom>
          <a:noFill/>
        </p:spPr>
        <p:txBody>
          <a:bodyPr wrap="none" rtlCol="0">
            <a:spAutoFit/>
          </a:bodyPr>
          <a:lstStyle/>
          <a:p>
            <a:r>
              <a:rPr lang="zh-CN" altLang="en-US" sz="11000" dirty="0">
                <a:solidFill>
                  <a:srgbClr val="FFFF00"/>
                </a:solidFill>
                <a:latin typeface="禹卫书法行书简体&#10;" panose="02000603000000000000" pitchFamily="2" charset="-122"/>
                <a:ea typeface="禹卫书法行书简体&#10;" panose="02000603000000000000" pitchFamily="2" charset="-122"/>
              </a:rPr>
              <a:t>愚</a:t>
            </a:r>
          </a:p>
        </p:txBody>
      </p:sp>
      <p:sp>
        <p:nvSpPr>
          <p:cNvPr id="32" name="文本框 31">
            <a:extLst>
              <a:ext uri="{FF2B5EF4-FFF2-40B4-BE49-F238E27FC236}">
                <a16:creationId xmlns="" xmlns:a16="http://schemas.microsoft.com/office/drawing/2014/main" id="{8E44481C-D764-4985-8A64-B07B4A6027E0}"/>
              </a:ext>
            </a:extLst>
          </p:cNvPr>
          <p:cNvSpPr txBox="1"/>
          <p:nvPr/>
        </p:nvSpPr>
        <p:spPr>
          <a:xfrm rot="21199028">
            <a:off x="5245546" y="2058084"/>
            <a:ext cx="1595309" cy="1785104"/>
          </a:xfrm>
          <a:prstGeom prst="rect">
            <a:avLst/>
          </a:prstGeom>
          <a:noFill/>
        </p:spPr>
        <p:txBody>
          <a:bodyPr wrap="none" rtlCol="0">
            <a:spAutoFit/>
          </a:bodyPr>
          <a:lstStyle/>
          <a:p>
            <a:r>
              <a:rPr lang="zh-CN" altLang="en-US" sz="11000" dirty="0">
                <a:solidFill>
                  <a:srgbClr val="FFFF00"/>
                </a:solidFill>
                <a:latin typeface="禹卫书法行书简体&#10;" panose="02000603000000000000" pitchFamily="2" charset="-122"/>
                <a:ea typeface="禹卫书法行书简体&#10;" panose="02000603000000000000" pitchFamily="2" charset="-122"/>
              </a:rPr>
              <a:t>人</a:t>
            </a:r>
          </a:p>
        </p:txBody>
      </p:sp>
      <p:sp>
        <p:nvSpPr>
          <p:cNvPr id="33" name="文本框 32">
            <a:extLst>
              <a:ext uri="{FF2B5EF4-FFF2-40B4-BE49-F238E27FC236}">
                <a16:creationId xmlns="" xmlns:a16="http://schemas.microsoft.com/office/drawing/2014/main" id="{03214F6A-5E12-4CA0-84B3-57EAEADC0BBC}"/>
              </a:ext>
            </a:extLst>
          </p:cNvPr>
          <p:cNvSpPr txBox="1"/>
          <p:nvPr/>
        </p:nvSpPr>
        <p:spPr>
          <a:xfrm rot="607315">
            <a:off x="6269931" y="1966300"/>
            <a:ext cx="1532792" cy="1785104"/>
          </a:xfrm>
          <a:prstGeom prst="rect">
            <a:avLst/>
          </a:prstGeom>
          <a:noFill/>
        </p:spPr>
        <p:txBody>
          <a:bodyPr wrap="square" rtlCol="0">
            <a:spAutoFit/>
          </a:bodyPr>
          <a:lstStyle/>
          <a:p>
            <a:r>
              <a:rPr lang="zh-CN" altLang="en-US" sz="11000" dirty="0">
                <a:solidFill>
                  <a:srgbClr val="FFFF00"/>
                </a:solidFill>
                <a:latin typeface="禹卫书法行书简体&#10;" panose="02000603000000000000" pitchFamily="2" charset="-122"/>
                <a:ea typeface="禹卫书法行书简体&#10;" panose="02000603000000000000" pitchFamily="2" charset="-122"/>
              </a:rPr>
              <a:t>节</a:t>
            </a:r>
          </a:p>
        </p:txBody>
      </p:sp>
      <p:pic>
        <p:nvPicPr>
          <p:cNvPr id="11" name="图片 10">
            <a:extLst>
              <a:ext uri="{FF2B5EF4-FFF2-40B4-BE49-F238E27FC236}">
                <a16:creationId xmlns="" xmlns:a16="http://schemas.microsoft.com/office/drawing/2014/main" id="{A927B5D5-4DA5-48BA-827A-973572DA8AD8}"/>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4374636" y="3513569"/>
            <a:ext cx="2449632" cy="671531"/>
          </a:xfrm>
          <a:prstGeom prst="rect">
            <a:avLst/>
          </a:prstGeom>
        </p:spPr>
      </p:pic>
      <p:sp>
        <p:nvSpPr>
          <p:cNvPr id="12" name="文本框 11">
            <a:extLst>
              <a:ext uri="{FF2B5EF4-FFF2-40B4-BE49-F238E27FC236}">
                <a16:creationId xmlns="" xmlns:a16="http://schemas.microsoft.com/office/drawing/2014/main" id="{54D89F99-3519-436E-B4C3-676195C4383A}"/>
              </a:ext>
            </a:extLst>
          </p:cNvPr>
          <p:cNvSpPr txBox="1"/>
          <p:nvPr/>
        </p:nvSpPr>
        <p:spPr>
          <a:xfrm rot="21389456">
            <a:off x="4718352" y="3640654"/>
            <a:ext cx="1564742" cy="369332"/>
          </a:xfrm>
          <a:prstGeom prst="rect">
            <a:avLst/>
          </a:prstGeom>
          <a:noFill/>
        </p:spPr>
        <p:txBody>
          <a:bodyPr wrap="square" rtlCol="0">
            <a:spAutoFit/>
          </a:bodyPr>
          <a:lstStyle/>
          <a:p>
            <a:pPr algn="dist"/>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模版</a:t>
            </a:r>
          </a:p>
        </p:txBody>
      </p:sp>
    </p:spTree>
    <p:extLst>
      <p:ext uri="{BB962C8B-B14F-4D97-AF65-F5344CB8AC3E}">
        <p14:creationId xmlns:p14="http://schemas.microsoft.com/office/powerpoint/2010/main" val="2881348010"/>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94E77D33-1C4D-4C8C-956B-9A2F2F09969E}"/>
              </a:ext>
            </a:extLst>
          </p:cNvPr>
          <p:cNvPicPr>
            <a:picLocks noChangeAspect="1"/>
          </p:cNvPicPr>
          <p:nvPr/>
        </p:nvPicPr>
        <p:blipFill rotWithShape="1">
          <a:blip r:embed="rId3">
            <a:extLst>
              <a:ext uri="{28A0092B-C50C-407E-A947-70E740481C1C}">
                <a14:useLocalDpi xmlns:a14="http://schemas.microsoft.com/office/drawing/2010/main" val="0"/>
              </a:ext>
            </a:extLst>
          </a:blip>
          <a:srcRect l="33310" t="10617" r="21112" b="1641"/>
          <a:stretch/>
        </p:blipFill>
        <p:spPr>
          <a:xfrm>
            <a:off x="3371798" y="11675"/>
            <a:ext cx="6120726" cy="6858000"/>
          </a:xfrm>
          <a:prstGeom prst="rect">
            <a:avLst/>
          </a:prstGeom>
        </p:spPr>
      </p:pic>
      <p:cxnSp>
        <p:nvCxnSpPr>
          <p:cNvPr id="14" name="直接连接符 13">
            <a:extLst>
              <a:ext uri="{FF2B5EF4-FFF2-40B4-BE49-F238E27FC236}">
                <a16:creationId xmlns="" xmlns:a16="http://schemas.microsoft.com/office/drawing/2014/main" id="{D290F779-9DFB-4992-90B7-88DC17AF6439}"/>
              </a:ext>
            </a:extLst>
          </p:cNvPr>
          <p:cNvCxnSpPr>
            <a:cxnSpLocks/>
          </p:cNvCxnSpPr>
          <p:nvPr/>
        </p:nvCxnSpPr>
        <p:spPr>
          <a:xfrm flipV="1">
            <a:off x="9265726" y="-11675"/>
            <a:ext cx="2926274" cy="1840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31B2991-046D-4FD4-9EC9-58862EC42911}"/>
              </a:ext>
            </a:extLst>
          </p:cNvPr>
          <p:cNvCxnSpPr>
            <a:cxnSpLocks/>
          </p:cNvCxnSpPr>
          <p:nvPr/>
        </p:nvCxnSpPr>
        <p:spPr>
          <a:xfrm flipH="1" flipV="1">
            <a:off x="0" y="0"/>
            <a:ext cx="2076462" cy="1728062"/>
          </a:xfrm>
          <a:prstGeom prst="line">
            <a:avLst/>
          </a:prstGeom>
        </p:spPr>
        <p:style>
          <a:lnRef idx="1">
            <a:schemeClr val="accent1"/>
          </a:lnRef>
          <a:fillRef idx="0">
            <a:schemeClr val="accent1"/>
          </a:fillRef>
          <a:effectRef idx="0">
            <a:schemeClr val="accent1"/>
          </a:effectRef>
          <a:fontRef idx="minor">
            <a:schemeClr val="tx1"/>
          </a:fontRef>
        </p:style>
      </p:cxnSp>
      <p:sp>
        <p:nvSpPr>
          <p:cNvPr id="5" name="流程图: 数据 4">
            <a:extLst>
              <a:ext uri="{FF2B5EF4-FFF2-40B4-BE49-F238E27FC236}">
                <a16:creationId xmlns="" xmlns:a16="http://schemas.microsoft.com/office/drawing/2014/main" id="{F6B07CF2-2755-46F7-8777-CF56E41EF3A4}"/>
              </a:ext>
            </a:extLst>
          </p:cNvPr>
          <p:cNvSpPr/>
          <p:nvPr/>
        </p:nvSpPr>
        <p:spPr>
          <a:xfrm>
            <a:off x="1104111" y="1728062"/>
            <a:ext cx="4590183" cy="4500344"/>
          </a:xfrm>
          <a:prstGeom prst="flowChartInputOutpu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黑体" panose="02010600030101010101" pitchFamily="2" charset="-122"/>
                <a:ea typeface="黑体" panose="02010600030101010101" pitchFamily="2" charset="-122"/>
              </a:rPr>
              <a:t>较普遍的说法是起源于法国。</a:t>
            </a:r>
            <a:r>
              <a:rPr lang="en-US" altLang="zh-CN" dirty="0">
                <a:solidFill>
                  <a:schemeClr val="tx1"/>
                </a:solidFill>
                <a:latin typeface="黑体" panose="02010600030101010101" pitchFamily="2" charset="-122"/>
                <a:ea typeface="黑体" panose="02010600030101010101" pitchFamily="2" charset="-122"/>
              </a:rPr>
              <a:t>1564</a:t>
            </a:r>
            <a:r>
              <a:rPr lang="zh-CN" altLang="en-US" dirty="0">
                <a:solidFill>
                  <a:schemeClr val="tx1"/>
                </a:solidFill>
                <a:latin typeface="黑体" panose="02010600030101010101" pitchFamily="2" charset="-122"/>
                <a:ea typeface="黑体" panose="02010600030101010101" pitchFamily="2" charset="-122"/>
              </a:rPr>
              <a:t>年，法国首先采用新改革的纪年法</a:t>
            </a:r>
            <a:r>
              <a:rPr lang="en-US" altLang="zh-CN" dirty="0">
                <a:solidFill>
                  <a:schemeClr val="tx1"/>
                </a:solidFill>
                <a:latin typeface="黑体" panose="02010600030101010101" pitchFamily="2" charset="-122"/>
                <a:ea typeface="黑体" panose="02010600030101010101" pitchFamily="2" charset="-122"/>
              </a:rPr>
              <a:t>——</a:t>
            </a:r>
            <a:r>
              <a:rPr lang="zh-CN" altLang="en-US" dirty="0">
                <a:solidFill>
                  <a:schemeClr val="tx1"/>
                </a:solidFill>
                <a:latin typeface="黑体" panose="02010600030101010101" pitchFamily="2" charset="-122"/>
                <a:ea typeface="黑体" panose="02010600030101010101" pitchFamily="2" charset="-122"/>
              </a:rPr>
              <a:t>格里历</a:t>
            </a:r>
            <a:r>
              <a:rPr lang="en-US" altLang="zh-CN" dirty="0">
                <a:solidFill>
                  <a:schemeClr val="tx1"/>
                </a:solidFill>
                <a:latin typeface="黑体" panose="02010600030101010101" pitchFamily="2" charset="-122"/>
                <a:ea typeface="黑体" panose="02010600030101010101" pitchFamily="2" charset="-122"/>
              </a:rPr>
              <a:t>(</a:t>
            </a:r>
            <a:r>
              <a:rPr lang="zh-CN" altLang="en-US" dirty="0">
                <a:solidFill>
                  <a:schemeClr val="tx1"/>
                </a:solidFill>
                <a:latin typeface="黑体" panose="02010600030101010101" pitchFamily="2" charset="-122"/>
                <a:ea typeface="黑体" panose="02010600030101010101" pitchFamily="2" charset="-122"/>
              </a:rPr>
              <a:t>即通用的阳历</a:t>
            </a:r>
            <a:r>
              <a:rPr lang="en-US" altLang="zh-CN" dirty="0">
                <a:solidFill>
                  <a:schemeClr val="tx1"/>
                </a:solidFill>
                <a:latin typeface="黑体" panose="02010600030101010101" pitchFamily="2" charset="-122"/>
                <a:ea typeface="黑体" panose="02010600030101010101" pitchFamily="2" charset="-122"/>
              </a:rPr>
              <a:t>)</a:t>
            </a:r>
            <a:r>
              <a:rPr lang="zh-CN" altLang="en-US" dirty="0">
                <a:solidFill>
                  <a:schemeClr val="tx1"/>
                </a:solidFill>
                <a:latin typeface="黑体" panose="02010600030101010101" pitchFamily="2" charset="-122"/>
                <a:ea typeface="黑体" panose="02010600030101010101" pitchFamily="2" charset="-122"/>
              </a:rPr>
              <a:t>，以一月一日为一年的开端，改变了过去以四月一日作为新年开端的历法。新历法推行过程中，一些因循守旧的人反对这种改革仍沿袭旧历，拒绝更新。</a:t>
            </a:r>
          </a:p>
        </p:txBody>
      </p:sp>
      <p:sp>
        <p:nvSpPr>
          <p:cNvPr id="6" name="椭圆 5">
            <a:extLst>
              <a:ext uri="{FF2B5EF4-FFF2-40B4-BE49-F238E27FC236}">
                <a16:creationId xmlns="" xmlns:a16="http://schemas.microsoft.com/office/drawing/2014/main" id="{EDDB4857-218C-4DBC-9EB4-2403D2435069}"/>
              </a:ext>
            </a:extLst>
          </p:cNvPr>
          <p:cNvSpPr/>
          <p:nvPr/>
        </p:nvSpPr>
        <p:spPr>
          <a:xfrm>
            <a:off x="1838955" y="1502430"/>
            <a:ext cx="475013" cy="475013"/>
          </a:xfrm>
          <a:prstGeom prst="ellipse">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数据 11">
            <a:extLst>
              <a:ext uri="{FF2B5EF4-FFF2-40B4-BE49-F238E27FC236}">
                <a16:creationId xmlns="" xmlns:a16="http://schemas.microsoft.com/office/drawing/2014/main" id="{CF79E451-6702-4398-A5F1-DB9F3B1DE78F}"/>
              </a:ext>
            </a:extLst>
          </p:cNvPr>
          <p:cNvSpPr/>
          <p:nvPr/>
        </p:nvSpPr>
        <p:spPr>
          <a:xfrm>
            <a:off x="4787878" y="1728062"/>
            <a:ext cx="4590183" cy="4500344"/>
          </a:xfrm>
          <a:prstGeom prst="flowChartInputOutpu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黑体" panose="02010600030101010101" pitchFamily="2" charset="-122"/>
                <a:ea typeface="黑体" panose="02010600030101010101" pitchFamily="2" charset="-122"/>
              </a:rPr>
              <a:t>他们依旧在四月一日这天互赠礼物，组织庆祝新年的活动。主张改革的人对这些守旧者的做法大加嘲弄。聪明滑稽的人在四月一日这天给顽固派赠送假礼物，邀请他们参加假庆祝会，并把这些受愚弄的人称为“四月傻瓜”或“上钩之鱼”。</a:t>
            </a:r>
          </a:p>
        </p:txBody>
      </p:sp>
      <p:sp>
        <p:nvSpPr>
          <p:cNvPr id="13" name="椭圆 12">
            <a:extLst>
              <a:ext uri="{FF2B5EF4-FFF2-40B4-BE49-F238E27FC236}">
                <a16:creationId xmlns="" xmlns:a16="http://schemas.microsoft.com/office/drawing/2014/main" id="{AA466D22-B75F-4CA2-A847-DE49D1C7D1DB}"/>
              </a:ext>
            </a:extLst>
          </p:cNvPr>
          <p:cNvSpPr/>
          <p:nvPr/>
        </p:nvSpPr>
        <p:spPr>
          <a:xfrm>
            <a:off x="9140554" y="1502430"/>
            <a:ext cx="475013" cy="475013"/>
          </a:xfrm>
          <a:prstGeom prst="ellipse">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4F9AE8A5-E84A-4B2B-9A95-566A38A976AD}"/>
              </a:ext>
            </a:extLst>
          </p:cNvPr>
          <p:cNvPicPr>
            <a:picLocks noChangeAspect="1"/>
          </p:cNvPicPr>
          <p:nvPr/>
        </p:nvPicPr>
        <p:blipFill rotWithShape="1">
          <a:blip r:embed="rId3">
            <a:extLst>
              <a:ext uri="{28A0092B-C50C-407E-A947-70E740481C1C}">
                <a14:useLocalDpi xmlns:a14="http://schemas.microsoft.com/office/drawing/2010/main" val="0"/>
              </a:ext>
            </a:extLst>
          </a:blip>
          <a:srcRect l="70233" t="10617" r="1234" b="1641"/>
          <a:stretch/>
        </p:blipFill>
        <p:spPr>
          <a:xfrm>
            <a:off x="8437159" y="178129"/>
            <a:ext cx="3754841" cy="6668196"/>
          </a:xfrm>
          <a:prstGeom prst="rect">
            <a:avLst/>
          </a:prstGeom>
        </p:spPr>
      </p:pic>
      <p:pic>
        <p:nvPicPr>
          <p:cNvPr id="16" name="图片 15">
            <a:extLst>
              <a:ext uri="{FF2B5EF4-FFF2-40B4-BE49-F238E27FC236}">
                <a16:creationId xmlns="" xmlns:a16="http://schemas.microsoft.com/office/drawing/2014/main" id="{2D504926-4D24-4A27-B354-C8A3F87F148C}"/>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17" name="图片 16">
            <a:extLst>
              <a:ext uri="{FF2B5EF4-FFF2-40B4-BE49-F238E27FC236}">
                <a16:creationId xmlns="" xmlns:a16="http://schemas.microsoft.com/office/drawing/2014/main" id="{906A9447-AF5A-4962-A25E-50F8EC35A8AB}"/>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063657159"/>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泪滴形 7">
            <a:extLst>
              <a:ext uri="{FF2B5EF4-FFF2-40B4-BE49-F238E27FC236}">
                <a16:creationId xmlns="" xmlns:a16="http://schemas.microsoft.com/office/drawing/2014/main" id="{46F2DBEE-E1F4-43C1-9875-F0B80CB5B878}"/>
              </a:ext>
            </a:extLst>
          </p:cNvPr>
          <p:cNvSpPr/>
          <p:nvPr/>
        </p:nvSpPr>
        <p:spPr>
          <a:xfrm>
            <a:off x="6102065" y="1060900"/>
            <a:ext cx="4916385" cy="5141383"/>
          </a:xfrm>
          <a:prstGeom prst="teardrop">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CE358B9-3750-41A5-8456-BC1BFF3AEC82}"/>
              </a:ext>
            </a:extLst>
          </p:cNvPr>
          <p:cNvPicPr>
            <a:picLocks noChangeAspect="1"/>
          </p:cNvPicPr>
          <p:nvPr/>
        </p:nvPicPr>
        <p:blipFill rotWithShape="1">
          <a:blip r:embed="rId3">
            <a:extLst>
              <a:ext uri="{28A0092B-C50C-407E-A947-70E740481C1C}">
                <a14:useLocalDpi xmlns:a14="http://schemas.microsoft.com/office/drawing/2010/main" val="0"/>
              </a:ext>
            </a:extLst>
          </a:blip>
          <a:srcRect r="23507" b="45455"/>
          <a:stretch/>
        </p:blipFill>
        <p:spPr>
          <a:xfrm>
            <a:off x="0" y="2346852"/>
            <a:ext cx="5177641" cy="4511148"/>
          </a:xfrm>
          <a:prstGeom prst="rect">
            <a:avLst/>
          </a:prstGeom>
        </p:spPr>
      </p:pic>
      <p:sp>
        <p:nvSpPr>
          <p:cNvPr id="7" name="矩形 6">
            <a:extLst>
              <a:ext uri="{FF2B5EF4-FFF2-40B4-BE49-F238E27FC236}">
                <a16:creationId xmlns="" xmlns:a16="http://schemas.microsoft.com/office/drawing/2014/main" id="{E92D762A-8B33-494E-9BF5-960A66751971}"/>
              </a:ext>
            </a:extLst>
          </p:cNvPr>
          <p:cNvSpPr/>
          <p:nvPr/>
        </p:nvSpPr>
        <p:spPr>
          <a:xfrm>
            <a:off x="6840187" y="1715681"/>
            <a:ext cx="3859480" cy="3831818"/>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起初，任何美国人都可以炮制骇人听闻的消息，而且不负丝毫的道德和法律责任，政府和司法部门也不会追究。相反，谁编造的谎言最离奇、最能骗取人们相信，谁还会荣膺桂冠。这种做法给社会带来不少混乱，因而引起人们的不满。人们节日期间的愚弄欺骗已不再像过去那样离谱，而是以轻松欢乐为目的。</a:t>
            </a:r>
          </a:p>
        </p:txBody>
      </p:sp>
      <p:pic>
        <p:nvPicPr>
          <p:cNvPr id="9" name="图片 8">
            <a:extLst>
              <a:ext uri="{FF2B5EF4-FFF2-40B4-BE49-F238E27FC236}">
                <a16:creationId xmlns="" xmlns:a16="http://schemas.microsoft.com/office/drawing/2014/main" id="{CA948751-E305-49AB-8EEB-F88C175EBAD4}"/>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10" name="图片 9">
            <a:extLst>
              <a:ext uri="{FF2B5EF4-FFF2-40B4-BE49-F238E27FC236}">
                <a16:creationId xmlns="" xmlns:a16="http://schemas.microsoft.com/office/drawing/2014/main" id="{4560FEB3-F911-4B0E-A0D6-265BFF8D896C}"/>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3198529120"/>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463DE5B-BD07-4337-9A36-5B2D73F1C21A}"/>
              </a:ext>
            </a:extLst>
          </p:cNvPr>
          <p:cNvPicPr>
            <a:picLocks noChangeAspect="1"/>
          </p:cNvPicPr>
          <p:nvPr/>
        </p:nvPicPr>
        <p:blipFill rotWithShape="1">
          <a:blip r:embed="rId3">
            <a:extLst>
              <a:ext uri="{28A0092B-C50C-407E-A947-70E740481C1C}">
                <a14:useLocalDpi xmlns:a14="http://schemas.microsoft.com/office/drawing/2010/main" val="0"/>
              </a:ext>
            </a:extLst>
          </a:blip>
          <a:srcRect l="75781" b="85977"/>
          <a:stretch/>
        </p:blipFill>
        <p:spPr>
          <a:xfrm>
            <a:off x="7817518" y="0"/>
            <a:ext cx="4374482" cy="1424755"/>
          </a:xfrm>
          <a:prstGeom prst="rect">
            <a:avLst/>
          </a:prstGeom>
        </p:spPr>
      </p:pic>
      <p:pic>
        <p:nvPicPr>
          <p:cNvPr id="6" name="图片 5">
            <a:extLst>
              <a:ext uri="{FF2B5EF4-FFF2-40B4-BE49-F238E27FC236}">
                <a16:creationId xmlns="" xmlns:a16="http://schemas.microsoft.com/office/drawing/2014/main" id="{6BD3C987-C51A-4FF7-9AA4-03AC90F08C4C}"/>
              </a:ext>
            </a:extLst>
          </p:cNvPr>
          <p:cNvPicPr>
            <a:picLocks noChangeAspect="1"/>
          </p:cNvPicPr>
          <p:nvPr/>
        </p:nvPicPr>
        <p:blipFill rotWithShape="1">
          <a:blip r:embed="rId4">
            <a:extLst>
              <a:ext uri="{28A0092B-C50C-407E-A947-70E740481C1C}">
                <a14:useLocalDpi xmlns:a14="http://schemas.microsoft.com/office/drawing/2010/main" val="0"/>
              </a:ext>
            </a:extLst>
          </a:blip>
          <a:srcRect l="8652" r="15014" b="6816"/>
          <a:stretch/>
        </p:blipFill>
        <p:spPr>
          <a:xfrm>
            <a:off x="4255051" y="1803280"/>
            <a:ext cx="4239492" cy="3656662"/>
          </a:xfrm>
          <a:prstGeom prst="rect">
            <a:avLst/>
          </a:prstGeom>
        </p:spPr>
      </p:pic>
      <p:sp>
        <p:nvSpPr>
          <p:cNvPr id="8" name="矩形 7">
            <a:extLst>
              <a:ext uri="{FF2B5EF4-FFF2-40B4-BE49-F238E27FC236}">
                <a16:creationId xmlns="" xmlns:a16="http://schemas.microsoft.com/office/drawing/2014/main" id="{CA37E993-2299-4A9A-B89E-B8635599E794}"/>
              </a:ext>
            </a:extLst>
          </p:cNvPr>
          <p:cNvSpPr/>
          <p:nvPr/>
        </p:nvSpPr>
        <p:spPr>
          <a:xfrm>
            <a:off x="940443" y="2135955"/>
            <a:ext cx="3302733" cy="2585323"/>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愚人节这天玩笑只能开到中午</a:t>
            </a:r>
            <a:r>
              <a:rPr lang="en-US" altLang="zh-CN" dirty="0">
                <a:latin typeface="黑体" panose="02010600030101010101" pitchFamily="2" charset="-122"/>
                <a:ea typeface="黑体" panose="02010600030101010101" pitchFamily="2" charset="-122"/>
              </a:rPr>
              <a:t>12</a:t>
            </a:r>
            <a:r>
              <a:rPr lang="zh-CN" altLang="en-US" dirty="0">
                <a:latin typeface="黑体" panose="02010600030101010101" pitchFamily="2" charset="-122"/>
                <a:ea typeface="黑体" panose="02010600030101010101" pitchFamily="2" charset="-122"/>
              </a:rPr>
              <a:t>点之前，这是约定俗成的严格规矩。过了中午还找乐子的人是一个比被他取笑的人还大的傻瓜。过了钟点还开玩笑的人会立刻碰钉子，自找没趣儿。</a:t>
            </a:r>
          </a:p>
        </p:txBody>
      </p:sp>
      <p:sp>
        <p:nvSpPr>
          <p:cNvPr id="9" name="矩形 8">
            <a:extLst>
              <a:ext uri="{FF2B5EF4-FFF2-40B4-BE49-F238E27FC236}">
                <a16:creationId xmlns="" xmlns:a16="http://schemas.microsoft.com/office/drawing/2014/main" id="{6712DBB1-0159-4E8A-AECF-CC94B9E34DB6}"/>
              </a:ext>
            </a:extLst>
          </p:cNvPr>
          <p:cNvSpPr/>
          <p:nvPr/>
        </p:nvSpPr>
        <p:spPr>
          <a:xfrm>
            <a:off x="8506418" y="2642521"/>
            <a:ext cx="2262158" cy="2817421"/>
          </a:xfrm>
          <a:prstGeom prst="rect">
            <a:avLst/>
          </a:prstGeom>
        </p:spPr>
        <p:txBody>
          <a:bodyPr vert="eaVert" wrap="square">
            <a:spAutoFit/>
          </a:bodyPr>
          <a:lstStyle/>
          <a:p>
            <a:pPr>
              <a:lnSpc>
                <a:spcPct val="150000"/>
              </a:lnSpc>
            </a:pPr>
            <a:r>
              <a:rPr lang="zh-CN" altLang="en-US" dirty="0">
                <a:latin typeface="黑体" panose="02010600030101010101" pitchFamily="2" charset="-122"/>
                <a:ea typeface="黑体" panose="02010600030101010101" pitchFamily="2" charset="-122"/>
              </a:rPr>
              <a:t>有一首小诗是这样描述的：愚人节已过十二点，你这个大傻瓜来得晚。待到来年愚人节，你将是最大个的大笨蛋。</a:t>
            </a:r>
            <a:endParaRPr lang="zh-CN" altLang="en-US" dirty="0"/>
          </a:p>
        </p:txBody>
      </p:sp>
      <p:pic>
        <p:nvPicPr>
          <p:cNvPr id="12" name="图片 11">
            <a:extLst>
              <a:ext uri="{FF2B5EF4-FFF2-40B4-BE49-F238E27FC236}">
                <a16:creationId xmlns="" xmlns:a16="http://schemas.microsoft.com/office/drawing/2014/main" id="{6AF0AD91-E965-4AF4-A9FD-568E8959992A}"/>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13" name="图片 12">
            <a:extLst>
              <a:ext uri="{FF2B5EF4-FFF2-40B4-BE49-F238E27FC236}">
                <a16:creationId xmlns="" xmlns:a16="http://schemas.microsoft.com/office/drawing/2014/main" id="{E9E1EAA6-AD7E-45A7-ACFE-984E3F235CC1}"/>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413874491"/>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4430926" y="1492770"/>
            <a:ext cx="3678479" cy="2699197"/>
          </a:xfrm>
          <a:prstGeom prst="rect">
            <a:avLst/>
          </a:prstGeom>
        </p:spPr>
      </p:pic>
      <p:sp>
        <p:nvSpPr>
          <p:cNvPr id="17" name="椭圆 16"/>
          <p:cNvSpPr/>
          <p:nvPr/>
        </p:nvSpPr>
        <p:spPr>
          <a:xfrm>
            <a:off x="10896003" y="537889"/>
            <a:ext cx="594258" cy="594258"/>
          </a:xfrm>
          <a:prstGeom prst="ellipse">
            <a:avLst/>
          </a:prstGeom>
          <a:solidFill>
            <a:srgbClr val="0067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25371" y="110336"/>
            <a:ext cx="364059" cy="364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510874" y="463542"/>
            <a:ext cx="1324988" cy="1324988"/>
          </a:xfrm>
          <a:prstGeom prst="ellipse">
            <a:avLst/>
          </a:prstGeom>
          <a:solidFill>
            <a:srgbClr val="922E8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506451" y="113772"/>
            <a:ext cx="721246" cy="721246"/>
          </a:xfrm>
          <a:prstGeom prst="ellipse">
            <a:avLst/>
          </a:prstGeom>
          <a:solidFill>
            <a:srgbClr val="E44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323702" y="965217"/>
            <a:ext cx="1055106" cy="1055106"/>
          </a:xfrm>
          <a:prstGeom prst="ellipse">
            <a:avLst/>
          </a:prstGeom>
          <a:solidFill>
            <a:srgbClr val="2C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103368" y="2142489"/>
            <a:ext cx="2302549" cy="230254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82886" y="-1045947"/>
            <a:ext cx="1876426" cy="1876426"/>
          </a:xfrm>
          <a:prstGeom prst="ellipse">
            <a:avLst/>
          </a:prstGeom>
          <a:solidFill>
            <a:srgbClr val="00B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263942" y="3175671"/>
            <a:ext cx="7611560" cy="894227"/>
          </a:xfrm>
          <a:prstGeom prst="roundRect">
            <a:avLst>
              <a:gd name="adj" fmla="val 50000"/>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82690" y="3364778"/>
            <a:ext cx="3522118" cy="523220"/>
          </a:xfrm>
          <a:prstGeom prst="rect">
            <a:avLst/>
          </a:prstGeom>
          <a:noFill/>
        </p:spPr>
        <p:txBody>
          <a:bodyPr wrap="none" rtlCol="0">
            <a:spAutoFit/>
          </a:bodyPr>
          <a:lstStyle/>
          <a:p>
            <a:r>
              <a:rPr lang="zh-CN" altLang="en-US" sz="2800" dirty="0">
                <a:latin typeface="锐字云字库细圆体1.0" panose="02010604000000000000" pitchFamily="2" charset="-122"/>
                <a:ea typeface="锐字云字库细圆体1.0" panose="02010604000000000000" pitchFamily="2" charset="-122"/>
              </a:rPr>
              <a:t>快乐愚人节 节日起源</a:t>
            </a:r>
          </a:p>
        </p:txBody>
      </p:sp>
      <p:pic>
        <p:nvPicPr>
          <p:cNvPr id="9" name="图片 8"/>
          <p:cNvPicPr>
            <a:picLocks noChangeAspect="1"/>
          </p:cNvPicPr>
          <p:nvPr/>
        </p:nvPicPr>
        <p:blipFill rotWithShape="1">
          <a:blip r:embed="rId4"/>
          <a:srcRect t="60734"/>
          <a:stretch/>
        </p:blipFill>
        <p:spPr>
          <a:xfrm>
            <a:off x="1647708" y="2383769"/>
            <a:ext cx="1643077" cy="2160219"/>
          </a:xfrm>
          <a:prstGeom prst="rect">
            <a:avLst/>
          </a:prstGeom>
        </p:spPr>
      </p:pic>
      <p:sp>
        <p:nvSpPr>
          <p:cNvPr id="24" name="椭圆 23"/>
          <p:cNvSpPr/>
          <p:nvPr/>
        </p:nvSpPr>
        <p:spPr>
          <a:xfrm>
            <a:off x="2025938" y="3048599"/>
            <a:ext cx="594258" cy="594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i="1" dirty="0">
                <a:solidFill>
                  <a:srgbClr val="00B378"/>
                </a:solidFill>
              </a:rPr>
              <a:t>1</a:t>
            </a:r>
            <a:endParaRPr lang="zh-CN" altLang="en-US" sz="3600" i="1" dirty="0">
              <a:solidFill>
                <a:srgbClr val="00B378"/>
              </a:solidFill>
            </a:endParaRPr>
          </a:p>
        </p:txBody>
      </p:sp>
      <p:sp>
        <p:nvSpPr>
          <p:cNvPr id="30" name="椭圆 29"/>
          <p:cNvSpPr/>
          <p:nvPr/>
        </p:nvSpPr>
        <p:spPr>
          <a:xfrm>
            <a:off x="2376037" y="3463879"/>
            <a:ext cx="364059" cy="36405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 xmlns:a16="http://schemas.microsoft.com/office/drawing/2014/main" id="{45B40C9E-C694-42B5-847C-A4A449DC63ED}"/>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23" name="图片 22">
            <a:extLst>
              <a:ext uri="{FF2B5EF4-FFF2-40B4-BE49-F238E27FC236}">
                <a16:creationId xmlns="" xmlns:a16="http://schemas.microsoft.com/office/drawing/2014/main" id="{0A01C0FF-1BFD-41EC-9EFD-C38B58E7F1FE}"/>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04050452"/>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45360D0D-30F1-4F8E-9BC6-087292331503}"/>
              </a:ext>
            </a:extLst>
          </p:cNvPr>
          <p:cNvSpPr/>
          <p:nvPr/>
        </p:nvSpPr>
        <p:spPr>
          <a:xfrm>
            <a:off x="370087" y="4013025"/>
            <a:ext cx="3527709" cy="923330"/>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“愚人节”是公元十五世纪宗教革命之后始出现的一个说谎节日。</a:t>
            </a:r>
          </a:p>
        </p:txBody>
      </p:sp>
      <p:grpSp>
        <p:nvGrpSpPr>
          <p:cNvPr id="15" name="组合 14">
            <a:extLst>
              <a:ext uri="{FF2B5EF4-FFF2-40B4-BE49-F238E27FC236}">
                <a16:creationId xmlns="" xmlns:a16="http://schemas.microsoft.com/office/drawing/2014/main" id="{49FF75E9-4CC8-46D4-B77D-FF0A0901FD3E}"/>
              </a:ext>
            </a:extLst>
          </p:cNvPr>
          <p:cNvGrpSpPr/>
          <p:nvPr/>
        </p:nvGrpSpPr>
        <p:grpSpPr>
          <a:xfrm>
            <a:off x="0" y="2791712"/>
            <a:ext cx="4180114" cy="1104405"/>
            <a:chOff x="0" y="2740109"/>
            <a:chExt cx="4180114" cy="1104405"/>
          </a:xfrm>
        </p:grpSpPr>
        <p:sp>
          <p:nvSpPr>
            <p:cNvPr id="9" name="矩形 8">
              <a:extLst>
                <a:ext uri="{FF2B5EF4-FFF2-40B4-BE49-F238E27FC236}">
                  <a16:creationId xmlns="" xmlns:a16="http://schemas.microsoft.com/office/drawing/2014/main" id="{0F0AB3B2-D017-4627-BAF6-4FACA09E4BEB}"/>
                </a:ext>
              </a:extLst>
            </p:cNvPr>
            <p:cNvSpPr/>
            <p:nvPr/>
          </p:nvSpPr>
          <p:spPr>
            <a:xfrm>
              <a:off x="0" y="2740109"/>
              <a:ext cx="95003"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CF8239C2-6CEC-4618-AE2C-8765A3C2AA15}"/>
                </a:ext>
              </a:extLst>
            </p:cNvPr>
            <p:cNvSpPr/>
            <p:nvPr/>
          </p:nvSpPr>
          <p:spPr>
            <a:xfrm>
              <a:off x="247416"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31236A34-ED20-4419-B6B3-1643B5DE3733}"/>
                </a:ext>
              </a:extLst>
            </p:cNvPr>
            <p:cNvSpPr/>
            <p:nvPr/>
          </p:nvSpPr>
          <p:spPr>
            <a:xfrm>
              <a:off x="577959"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04173F65-27E3-4847-AC65-03AE84501E34}"/>
                </a:ext>
              </a:extLst>
            </p:cNvPr>
            <p:cNvSpPr/>
            <p:nvPr/>
          </p:nvSpPr>
          <p:spPr>
            <a:xfrm>
              <a:off x="908502"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3DB2AFAB-214E-4628-8EE8-F43CF661545A}"/>
                </a:ext>
              </a:extLst>
            </p:cNvPr>
            <p:cNvSpPr/>
            <p:nvPr/>
          </p:nvSpPr>
          <p:spPr>
            <a:xfrm>
              <a:off x="1239045"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56D2B414-95A6-4718-81ED-4C5662AB9651}"/>
                </a:ext>
              </a:extLst>
            </p:cNvPr>
            <p:cNvSpPr/>
            <p:nvPr/>
          </p:nvSpPr>
          <p:spPr>
            <a:xfrm>
              <a:off x="1571488" y="2740109"/>
              <a:ext cx="2608626"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a:extLst>
              <a:ext uri="{FF2B5EF4-FFF2-40B4-BE49-F238E27FC236}">
                <a16:creationId xmlns="" xmlns:a16="http://schemas.microsoft.com/office/drawing/2014/main" id="{4BDEE83B-1114-40DE-8BC9-268B988B02D2}"/>
              </a:ext>
            </a:extLst>
          </p:cNvPr>
          <p:cNvPicPr>
            <a:picLocks noChangeAspect="1"/>
          </p:cNvPicPr>
          <p:nvPr/>
        </p:nvPicPr>
        <p:blipFill rotWithShape="1">
          <a:blip r:embed="rId3">
            <a:extLst>
              <a:ext uri="{28A0092B-C50C-407E-A947-70E740481C1C}">
                <a14:useLocalDpi xmlns:a14="http://schemas.microsoft.com/office/drawing/2010/main" val="0"/>
              </a:ext>
            </a:extLst>
          </a:blip>
          <a:srcRect l="5678"/>
          <a:stretch/>
        </p:blipFill>
        <p:spPr>
          <a:xfrm>
            <a:off x="4065319" y="2309754"/>
            <a:ext cx="3946567" cy="2068322"/>
          </a:xfrm>
          <a:prstGeom prst="rect">
            <a:avLst/>
          </a:prstGeom>
        </p:spPr>
      </p:pic>
      <p:grpSp>
        <p:nvGrpSpPr>
          <p:cNvPr id="16" name="组合 15">
            <a:extLst>
              <a:ext uri="{FF2B5EF4-FFF2-40B4-BE49-F238E27FC236}">
                <a16:creationId xmlns="" xmlns:a16="http://schemas.microsoft.com/office/drawing/2014/main" id="{58E28411-A91C-48F1-8D41-14EBE3890ED1}"/>
              </a:ext>
            </a:extLst>
          </p:cNvPr>
          <p:cNvGrpSpPr/>
          <p:nvPr/>
        </p:nvGrpSpPr>
        <p:grpSpPr>
          <a:xfrm>
            <a:off x="8011886" y="2791712"/>
            <a:ext cx="4180114" cy="1104405"/>
            <a:chOff x="0" y="2740109"/>
            <a:chExt cx="4180114" cy="1104405"/>
          </a:xfrm>
        </p:grpSpPr>
        <p:sp>
          <p:nvSpPr>
            <p:cNvPr id="17" name="矩形 16">
              <a:extLst>
                <a:ext uri="{FF2B5EF4-FFF2-40B4-BE49-F238E27FC236}">
                  <a16:creationId xmlns="" xmlns:a16="http://schemas.microsoft.com/office/drawing/2014/main" id="{EA4D7C50-7A02-48DA-8B74-5F3F83A4DCC8}"/>
                </a:ext>
              </a:extLst>
            </p:cNvPr>
            <p:cNvSpPr/>
            <p:nvPr/>
          </p:nvSpPr>
          <p:spPr>
            <a:xfrm>
              <a:off x="0" y="2740109"/>
              <a:ext cx="95003"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DFA46575-F03E-440F-BE58-E03428E6E461}"/>
                </a:ext>
              </a:extLst>
            </p:cNvPr>
            <p:cNvSpPr/>
            <p:nvPr/>
          </p:nvSpPr>
          <p:spPr>
            <a:xfrm>
              <a:off x="247416"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1EF2B061-69D8-49D4-81ED-1245B4E57729}"/>
                </a:ext>
              </a:extLst>
            </p:cNvPr>
            <p:cNvSpPr/>
            <p:nvPr/>
          </p:nvSpPr>
          <p:spPr>
            <a:xfrm>
              <a:off x="577959"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FF322B85-9803-4A75-AA91-B2D65CA265A0}"/>
                </a:ext>
              </a:extLst>
            </p:cNvPr>
            <p:cNvSpPr/>
            <p:nvPr/>
          </p:nvSpPr>
          <p:spPr>
            <a:xfrm>
              <a:off x="908502"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CBCB957A-DD59-4083-A576-CEE1BA1D5F88}"/>
                </a:ext>
              </a:extLst>
            </p:cNvPr>
            <p:cNvSpPr/>
            <p:nvPr/>
          </p:nvSpPr>
          <p:spPr>
            <a:xfrm>
              <a:off x="1239045"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E77CD341-4812-47CD-92CB-36531BC48911}"/>
                </a:ext>
              </a:extLst>
            </p:cNvPr>
            <p:cNvSpPr/>
            <p:nvPr/>
          </p:nvSpPr>
          <p:spPr>
            <a:xfrm>
              <a:off x="1571488" y="2740109"/>
              <a:ext cx="2608626"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a:extLst>
              <a:ext uri="{FF2B5EF4-FFF2-40B4-BE49-F238E27FC236}">
                <a16:creationId xmlns="" xmlns:a16="http://schemas.microsoft.com/office/drawing/2014/main" id="{AC705D04-32EB-41A4-BA15-8D97150DC9A8}"/>
              </a:ext>
            </a:extLst>
          </p:cNvPr>
          <p:cNvSpPr/>
          <p:nvPr/>
        </p:nvSpPr>
        <p:spPr>
          <a:xfrm>
            <a:off x="6766019" y="947921"/>
            <a:ext cx="5147953" cy="1285032"/>
          </a:xfrm>
          <a:prstGeom prst="rect">
            <a:avLst/>
          </a:prstGeom>
        </p:spPr>
        <p:txBody>
          <a:bodyPr wrap="square">
            <a:spAutoFit/>
          </a:bodyPr>
          <a:lstStyle/>
          <a:p>
            <a:pPr algn="ctr">
              <a:lnSpc>
                <a:spcPct val="150000"/>
              </a:lnSpc>
            </a:pPr>
            <a:r>
              <a:rPr lang="zh-CN" altLang="en-US" dirty="0">
                <a:latin typeface="黑体" panose="02010600030101010101" pitchFamily="2" charset="-122"/>
                <a:ea typeface="黑体" panose="02010600030101010101" pitchFamily="2" charset="-122"/>
              </a:rPr>
              <a:t>臣民感到非常恐怖，于是每天以说谎取笑为乐，来冲淡对统治者之恐惧与憎恨。其后，沿用日久，演变为今日的“愚人节”。</a:t>
            </a:r>
            <a:endParaRPr lang="zh-CN" altLang="en-US" dirty="0"/>
          </a:p>
        </p:txBody>
      </p:sp>
      <p:sp>
        <p:nvSpPr>
          <p:cNvPr id="24" name="矩形 23">
            <a:extLst>
              <a:ext uri="{FF2B5EF4-FFF2-40B4-BE49-F238E27FC236}">
                <a16:creationId xmlns="" xmlns:a16="http://schemas.microsoft.com/office/drawing/2014/main" id="{F0BC89E4-D4E0-44CA-8F76-7314C462EC67}"/>
              </a:ext>
            </a:extLst>
          </p:cNvPr>
          <p:cNvSpPr/>
          <p:nvPr/>
        </p:nvSpPr>
        <p:spPr>
          <a:xfrm>
            <a:off x="4611584" y="4860034"/>
            <a:ext cx="6115791" cy="869533"/>
          </a:xfrm>
          <a:prstGeom prst="rect">
            <a:avLst/>
          </a:prstGeom>
        </p:spPr>
        <p:txBody>
          <a:bodyPr wrap="square">
            <a:spAutoFit/>
          </a:bodyPr>
          <a:lstStyle/>
          <a:p>
            <a:pPr algn="ctr">
              <a:lnSpc>
                <a:spcPct val="150000"/>
              </a:lnSpc>
            </a:pPr>
            <a:r>
              <a:rPr lang="zh-CN" altLang="en-US" dirty="0">
                <a:latin typeface="黑体" panose="02010600030101010101" pitchFamily="2" charset="-122"/>
                <a:ea typeface="黑体" panose="02010600030101010101" pitchFamily="2" charset="-122"/>
              </a:rPr>
              <a:t>当时西班牙王腓力二世曾建立一个“异端裁判所”，只要不是天主教徒就被视为异端，在每年四月一日处以死刑。</a:t>
            </a:r>
            <a:endParaRPr lang="zh-CN" altLang="en-US" dirty="0"/>
          </a:p>
        </p:txBody>
      </p:sp>
      <p:pic>
        <p:nvPicPr>
          <p:cNvPr id="25" name="图片 24">
            <a:extLst>
              <a:ext uri="{FF2B5EF4-FFF2-40B4-BE49-F238E27FC236}">
                <a16:creationId xmlns="" xmlns:a16="http://schemas.microsoft.com/office/drawing/2014/main" id="{F08177C9-90F9-4D1D-B1A9-3EF21A272671}"/>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26" name="图片 25">
            <a:extLst>
              <a:ext uri="{FF2B5EF4-FFF2-40B4-BE49-F238E27FC236}">
                <a16:creationId xmlns="" xmlns:a16="http://schemas.microsoft.com/office/drawing/2014/main" id="{A6ACCE21-8EBD-4018-B786-0B512F51A4FA}"/>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3673443776"/>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heel(1)">
                                      <p:cBhvr>
                                        <p:cTn id="20" dur="20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inVertical)">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95AAE5EA-BC9D-4AFF-8554-9D8A48323E4E}"/>
              </a:ext>
            </a:extLst>
          </p:cNvPr>
          <p:cNvPicPr>
            <a:picLocks noChangeAspect="1"/>
          </p:cNvPicPr>
          <p:nvPr/>
        </p:nvPicPr>
        <p:blipFill rotWithShape="1">
          <a:blip r:embed="rId3">
            <a:extLst>
              <a:ext uri="{28A0092B-C50C-407E-A947-70E740481C1C}">
                <a14:useLocalDpi xmlns:a14="http://schemas.microsoft.com/office/drawing/2010/main" val="0"/>
              </a:ext>
            </a:extLst>
          </a:blip>
          <a:srcRect b="85198"/>
          <a:stretch/>
        </p:blipFill>
        <p:spPr>
          <a:xfrm flipV="1">
            <a:off x="504" y="5284519"/>
            <a:ext cx="12190992" cy="1573196"/>
          </a:xfrm>
          <a:prstGeom prst="rect">
            <a:avLst/>
          </a:prstGeom>
        </p:spPr>
      </p:pic>
      <p:sp>
        <p:nvSpPr>
          <p:cNvPr id="7" name="矩形 6">
            <a:extLst>
              <a:ext uri="{FF2B5EF4-FFF2-40B4-BE49-F238E27FC236}">
                <a16:creationId xmlns="" xmlns:a16="http://schemas.microsoft.com/office/drawing/2014/main" id="{B396BD48-A757-4DA5-9AD0-6229601A7FE7}"/>
              </a:ext>
            </a:extLst>
          </p:cNvPr>
          <p:cNvSpPr/>
          <p:nvPr/>
        </p:nvSpPr>
        <p:spPr>
          <a:xfrm>
            <a:off x="833565" y="2250896"/>
            <a:ext cx="10572125" cy="2356208"/>
          </a:xfrm>
          <a:prstGeom prst="rect">
            <a:avLst/>
          </a:prstGeom>
        </p:spPr>
        <p:txBody>
          <a:bodyPr vert="eaVert" wrap="square">
            <a:spAutoFit/>
          </a:bodyPr>
          <a:lstStyle/>
          <a:p>
            <a:pPr algn="dist">
              <a:lnSpc>
                <a:spcPct val="150000"/>
              </a:lnSpc>
            </a:pPr>
            <a:r>
              <a:rPr lang="zh-CN" altLang="en-US" dirty="0">
                <a:latin typeface="黑体" panose="02010600030101010101" pitchFamily="2" charset="-122"/>
                <a:ea typeface="黑体" panose="02010600030101010101" pitchFamily="2" charset="-122"/>
              </a:rPr>
              <a:t>愚人节</a:t>
            </a:r>
            <a:r>
              <a:rPr lang="en-US" altLang="zh-CN" dirty="0">
                <a:latin typeface="黑体" panose="02010600030101010101" pitchFamily="2" charset="-122"/>
                <a:ea typeface="黑体" panose="02010600030101010101" pitchFamily="2" charset="-122"/>
              </a:rPr>
              <a:t>1582</a:t>
            </a:r>
            <a:r>
              <a:rPr lang="zh-CN" altLang="en-US" dirty="0">
                <a:latin typeface="黑体" panose="02010600030101010101" pitchFamily="2" charset="-122"/>
                <a:ea typeface="黑体" panose="02010600030101010101" pitchFamily="2" charset="-122"/>
              </a:rPr>
              <a:t>年，法国国王查理九世决定采用新改革的纪法</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格里高利历（即目前通用的阳历），以</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月</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日为一年的开始，改变了过去以</a:t>
            </a:r>
            <a:r>
              <a:rPr lang="en-US" altLang="zh-CN" dirty="0">
                <a:latin typeface="黑体" panose="02010600030101010101" pitchFamily="2" charset="-122"/>
                <a:ea typeface="黑体" panose="02010600030101010101" pitchFamily="2" charset="-122"/>
              </a:rPr>
              <a:t>4</a:t>
            </a:r>
            <a:r>
              <a:rPr lang="zh-CN" altLang="en-US" dirty="0">
                <a:latin typeface="黑体" panose="02010600030101010101" pitchFamily="2" charset="-122"/>
                <a:ea typeface="黑体" panose="02010600030101010101" pitchFamily="2" charset="-122"/>
              </a:rPr>
              <a:t>月</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日为新年的开端。但一些守旧派反对这种改革，依然按照旧的历法在</a:t>
            </a:r>
            <a:r>
              <a:rPr lang="en-US" altLang="zh-CN" dirty="0">
                <a:latin typeface="黑体" panose="02010600030101010101" pitchFamily="2" charset="-122"/>
                <a:ea typeface="黑体" panose="02010600030101010101" pitchFamily="2" charset="-122"/>
              </a:rPr>
              <a:t>4</a:t>
            </a:r>
            <a:r>
              <a:rPr lang="zh-CN" altLang="en-US" dirty="0">
                <a:latin typeface="黑体" panose="02010600030101010101" pitchFamily="2" charset="-122"/>
                <a:ea typeface="黑体" panose="02010600030101010101" pitchFamily="2" charset="-122"/>
              </a:rPr>
              <a:t>月</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日这天送新年礼，庆祝新年。主张改革的人把守旧派这些做法大加嘲弄，在</a:t>
            </a:r>
            <a:r>
              <a:rPr lang="en-US" altLang="zh-CN" dirty="0">
                <a:latin typeface="黑体" panose="02010600030101010101" pitchFamily="2" charset="-122"/>
                <a:ea typeface="黑体" panose="02010600030101010101" pitchFamily="2" charset="-122"/>
              </a:rPr>
              <a:t>4</a:t>
            </a:r>
            <a:r>
              <a:rPr lang="zh-CN" altLang="en-US" dirty="0">
                <a:latin typeface="黑体" panose="02010600030101010101" pitchFamily="2" charset="-122"/>
                <a:ea typeface="黑体" panose="02010600030101010101" pitchFamily="2" charset="-122"/>
              </a:rPr>
              <a:t>月</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日给他们送假礼物，邀请他们参加假聚会。从此，</a:t>
            </a:r>
            <a:r>
              <a:rPr lang="en-US" altLang="zh-CN" dirty="0">
                <a:latin typeface="黑体" panose="02010600030101010101" pitchFamily="2" charset="-122"/>
                <a:ea typeface="黑体" panose="02010600030101010101" pitchFamily="2" charset="-122"/>
              </a:rPr>
              <a:t>4</a:t>
            </a:r>
            <a:r>
              <a:rPr lang="zh-CN" altLang="en-US" dirty="0">
                <a:latin typeface="黑体" panose="02010600030101010101" pitchFamily="2" charset="-122"/>
                <a:ea typeface="黑体" panose="02010600030101010101" pitchFamily="2" charset="-122"/>
              </a:rPr>
              <a:t>月</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日捉弄人便流传开来。当人上当受骗的时候，捉弄他的人会大叫：“四月之愚”（“</a:t>
            </a:r>
            <a:r>
              <a:rPr lang="en-US" altLang="zh-CN" dirty="0">
                <a:latin typeface="黑体" panose="02010600030101010101" pitchFamily="2" charset="-122"/>
                <a:ea typeface="黑体" panose="02010600030101010101" pitchFamily="2" charset="-122"/>
              </a:rPr>
              <a:t>POISSON D'AVRIL”</a:t>
            </a:r>
            <a:r>
              <a:rPr lang="zh-CN" altLang="en-US" dirty="0">
                <a:latin typeface="黑体" panose="02010600030101010101" pitchFamily="2" charset="-122"/>
                <a:ea typeface="黑体" panose="02010600030101010101" pitchFamily="2" charset="-122"/>
              </a:rPr>
              <a:t>），意为“四月恶作剧”。这句成语的由来与原来之意义已不清楚。</a:t>
            </a:r>
          </a:p>
        </p:txBody>
      </p:sp>
      <p:pic>
        <p:nvPicPr>
          <p:cNvPr id="6" name="图片 5">
            <a:extLst>
              <a:ext uri="{FF2B5EF4-FFF2-40B4-BE49-F238E27FC236}">
                <a16:creationId xmlns="" xmlns:a16="http://schemas.microsoft.com/office/drawing/2014/main" id="{595F6E82-DDBF-45A2-924F-B67BA60E465A}"/>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8" name="图片 7">
            <a:extLst>
              <a:ext uri="{FF2B5EF4-FFF2-40B4-BE49-F238E27FC236}">
                <a16:creationId xmlns="" xmlns:a16="http://schemas.microsoft.com/office/drawing/2014/main" id="{570F1AD6-D680-4D82-ABE9-E78607758A99}"/>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011336579"/>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76131264-FAF5-401F-ABA2-89B8A1962B56}"/>
              </a:ext>
            </a:extLst>
          </p:cNvPr>
          <p:cNvPicPr>
            <a:picLocks noChangeAspect="1"/>
          </p:cNvPicPr>
          <p:nvPr/>
        </p:nvPicPr>
        <p:blipFill rotWithShape="1">
          <a:blip r:embed="rId3">
            <a:extLst>
              <a:ext uri="{28A0092B-C50C-407E-A947-70E740481C1C}">
                <a14:useLocalDpi xmlns:a14="http://schemas.microsoft.com/office/drawing/2010/main" val="0"/>
              </a:ext>
            </a:extLst>
          </a:blip>
          <a:srcRect l="33310" t="41908" r="46143" b="1641"/>
          <a:stretch/>
        </p:blipFill>
        <p:spPr>
          <a:xfrm flipV="1">
            <a:off x="6949749" y="2078433"/>
            <a:ext cx="2504787" cy="3871053"/>
          </a:xfrm>
          <a:prstGeom prst="rect">
            <a:avLst/>
          </a:prstGeom>
        </p:spPr>
      </p:pic>
      <p:pic>
        <p:nvPicPr>
          <p:cNvPr id="8" name="图片 7">
            <a:extLst>
              <a:ext uri="{FF2B5EF4-FFF2-40B4-BE49-F238E27FC236}">
                <a16:creationId xmlns="" xmlns:a16="http://schemas.microsoft.com/office/drawing/2014/main" id="{4F9AE8A5-E84A-4B2B-9A95-566A38A976AD}"/>
              </a:ext>
            </a:extLst>
          </p:cNvPr>
          <p:cNvPicPr>
            <a:picLocks noChangeAspect="1"/>
          </p:cNvPicPr>
          <p:nvPr/>
        </p:nvPicPr>
        <p:blipFill rotWithShape="1">
          <a:blip r:embed="rId3">
            <a:extLst>
              <a:ext uri="{28A0092B-C50C-407E-A947-70E740481C1C}">
                <a14:useLocalDpi xmlns:a14="http://schemas.microsoft.com/office/drawing/2010/main" val="0"/>
              </a:ext>
            </a:extLst>
          </a:blip>
          <a:srcRect l="33310" t="9177" r="1234" b="1641"/>
          <a:stretch/>
        </p:blipFill>
        <p:spPr>
          <a:xfrm>
            <a:off x="4212286" y="742410"/>
            <a:ext cx="7979714" cy="6115590"/>
          </a:xfrm>
          <a:prstGeom prst="rect">
            <a:avLst/>
          </a:prstGeom>
        </p:spPr>
      </p:pic>
      <p:sp>
        <p:nvSpPr>
          <p:cNvPr id="3" name="矩形 2">
            <a:extLst>
              <a:ext uri="{FF2B5EF4-FFF2-40B4-BE49-F238E27FC236}">
                <a16:creationId xmlns="" xmlns:a16="http://schemas.microsoft.com/office/drawing/2014/main" id="{0382B6A6-056A-41AA-8D81-9A892846F1C7}"/>
              </a:ext>
            </a:extLst>
          </p:cNvPr>
          <p:cNvSpPr/>
          <p:nvPr/>
        </p:nvSpPr>
        <p:spPr>
          <a:xfrm>
            <a:off x="846385" y="1793965"/>
            <a:ext cx="4611584" cy="3831818"/>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相愚人节传距人类始祖亚当之后约一千六百五十年间，上帝以洪水来毁灭世界，但仅留下亚当的第三个儿子慧德的后代诺亚，他以一条人造的大船保全了一家大小的生命。洪水稍退之后，诺亚便放出一只白鸽，想探求一块洪水消退之后的陆地，因为这一天正好是四月一日。所以后人认为，在这一天去做一种毫无意义的事，就好像一只白鸽做了白工一样，行为愚蠢，为“愚人节”之起源。</a:t>
            </a:r>
          </a:p>
        </p:txBody>
      </p:sp>
      <p:pic>
        <p:nvPicPr>
          <p:cNvPr id="7" name="图片 6">
            <a:extLst>
              <a:ext uri="{FF2B5EF4-FFF2-40B4-BE49-F238E27FC236}">
                <a16:creationId xmlns="" xmlns:a16="http://schemas.microsoft.com/office/drawing/2014/main" id="{8A0C4623-0778-4B2D-B136-0EA83A162D22}"/>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9" name="图片 8">
            <a:extLst>
              <a:ext uri="{FF2B5EF4-FFF2-40B4-BE49-F238E27FC236}">
                <a16:creationId xmlns="" xmlns:a16="http://schemas.microsoft.com/office/drawing/2014/main" id="{3EFC8E96-7902-44DE-8573-2D1DB292B95F}"/>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790785756"/>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E358B9-3750-41A5-8456-BC1BFF3AEC82}"/>
              </a:ext>
            </a:extLst>
          </p:cNvPr>
          <p:cNvPicPr>
            <a:picLocks noChangeAspect="1"/>
          </p:cNvPicPr>
          <p:nvPr/>
        </p:nvPicPr>
        <p:blipFill rotWithShape="1">
          <a:blip r:embed="rId3">
            <a:extLst>
              <a:ext uri="{28A0092B-C50C-407E-A947-70E740481C1C}">
                <a14:useLocalDpi xmlns:a14="http://schemas.microsoft.com/office/drawing/2010/main" val="0"/>
              </a:ext>
            </a:extLst>
          </a:blip>
          <a:srcRect r="23507" b="45455"/>
          <a:stretch/>
        </p:blipFill>
        <p:spPr>
          <a:xfrm>
            <a:off x="0" y="2346852"/>
            <a:ext cx="4203865" cy="4511148"/>
          </a:xfrm>
          <a:prstGeom prst="rect">
            <a:avLst/>
          </a:prstGeom>
        </p:spPr>
      </p:pic>
      <p:grpSp>
        <p:nvGrpSpPr>
          <p:cNvPr id="10" name="组合 9">
            <a:extLst>
              <a:ext uri="{FF2B5EF4-FFF2-40B4-BE49-F238E27FC236}">
                <a16:creationId xmlns="" xmlns:a16="http://schemas.microsoft.com/office/drawing/2014/main" id="{337CEF1E-12C0-4B8D-8EFD-5908F1B724D4}"/>
              </a:ext>
            </a:extLst>
          </p:cNvPr>
          <p:cNvGrpSpPr/>
          <p:nvPr/>
        </p:nvGrpSpPr>
        <p:grpSpPr>
          <a:xfrm>
            <a:off x="5878286" y="1045659"/>
            <a:ext cx="4880758" cy="4766681"/>
            <a:chOff x="6400800" y="1016030"/>
            <a:chExt cx="4404316" cy="5004760"/>
          </a:xfrm>
        </p:grpSpPr>
        <p:sp>
          <p:nvSpPr>
            <p:cNvPr id="6" name="泪滴形 5">
              <a:extLst>
                <a:ext uri="{FF2B5EF4-FFF2-40B4-BE49-F238E27FC236}">
                  <a16:creationId xmlns="" xmlns:a16="http://schemas.microsoft.com/office/drawing/2014/main" id="{6FB5CB71-7A1C-434F-92FE-9072BC841D3F}"/>
                </a:ext>
              </a:extLst>
            </p:cNvPr>
            <p:cNvSpPr/>
            <p:nvPr/>
          </p:nvSpPr>
          <p:spPr>
            <a:xfrm>
              <a:off x="6400800" y="3518410"/>
              <a:ext cx="2202158" cy="2502380"/>
            </a:xfrm>
            <a:prstGeom prst="teardrop">
              <a:avLst/>
            </a:prstGeom>
            <a:solidFill>
              <a:schemeClr val="bg1">
                <a:alpha val="3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 xmlns:a16="http://schemas.microsoft.com/office/drawing/2014/main" id="{AF99822A-63C5-4A44-B7C4-8C4FC5A89AEA}"/>
                </a:ext>
              </a:extLst>
            </p:cNvPr>
            <p:cNvSpPr/>
            <p:nvPr/>
          </p:nvSpPr>
          <p:spPr>
            <a:xfrm flipH="1">
              <a:off x="8602958" y="3518410"/>
              <a:ext cx="2202158" cy="2502380"/>
            </a:xfrm>
            <a:prstGeom prst="teardrop">
              <a:avLst/>
            </a:prstGeom>
            <a:solidFill>
              <a:schemeClr val="bg1">
                <a:alpha val="3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 xmlns:a16="http://schemas.microsoft.com/office/drawing/2014/main" id="{4BD13E65-31D9-4767-94F0-84B880AF86D5}"/>
                </a:ext>
              </a:extLst>
            </p:cNvPr>
            <p:cNvSpPr/>
            <p:nvPr/>
          </p:nvSpPr>
          <p:spPr>
            <a:xfrm flipV="1">
              <a:off x="6400800" y="1016030"/>
              <a:ext cx="2202158" cy="2502380"/>
            </a:xfrm>
            <a:prstGeom prst="teardrop">
              <a:avLst/>
            </a:prstGeom>
            <a:solidFill>
              <a:schemeClr val="bg1">
                <a:alpha val="3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a:extLst>
                <a:ext uri="{FF2B5EF4-FFF2-40B4-BE49-F238E27FC236}">
                  <a16:creationId xmlns="" xmlns:a16="http://schemas.microsoft.com/office/drawing/2014/main" id="{9CC232AE-2DAE-4197-B591-06D5A91668DE}"/>
                </a:ext>
              </a:extLst>
            </p:cNvPr>
            <p:cNvSpPr/>
            <p:nvPr/>
          </p:nvSpPr>
          <p:spPr>
            <a:xfrm flipH="1" flipV="1">
              <a:off x="8602958" y="1016030"/>
              <a:ext cx="2202158" cy="2502380"/>
            </a:xfrm>
            <a:prstGeom prst="teardrop">
              <a:avLst/>
            </a:prstGeom>
            <a:solidFill>
              <a:schemeClr val="bg1">
                <a:alpha val="3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 xmlns:a16="http://schemas.microsoft.com/office/drawing/2014/main" id="{E4A08BF6-C3B7-49DF-9766-9DD654228E94}"/>
              </a:ext>
            </a:extLst>
          </p:cNvPr>
          <p:cNvSpPr/>
          <p:nvPr/>
        </p:nvSpPr>
        <p:spPr>
          <a:xfrm>
            <a:off x="6166126" y="1652247"/>
            <a:ext cx="2034639" cy="1273875"/>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据古罗马残籍记载：罗马在每年四月初举行“蔓姜会”，</a:t>
            </a:r>
          </a:p>
        </p:txBody>
      </p:sp>
      <p:sp>
        <p:nvSpPr>
          <p:cNvPr id="13" name="矩形 12">
            <a:extLst>
              <a:ext uri="{FF2B5EF4-FFF2-40B4-BE49-F238E27FC236}">
                <a16:creationId xmlns="" xmlns:a16="http://schemas.microsoft.com/office/drawing/2014/main" id="{C84BAF3E-F664-4B90-A4C8-828B1C8E0D91}"/>
              </a:ext>
            </a:extLst>
          </p:cNvPr>
          <p:cNvSpPr/>
          <p:nvPr/>
        </p:nvSpPr>
        <p:spPr>
          <a:xfrm>
            <a:off x="8481460" y="3700078"/>
            <a:ext cx="2116779" cy="1689373"/>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当他们返回地府时，菩拉多差使地府中鬼怪发出吃吃之笑声，以愚弄雪丽丝。</a:t>
            </a:r>
          </a:p>
        </p:txBody>
      </p:sp>
      <p:sp>
        <p:nvSpPr>
          <p:cNvPr id="15" name="矩形 14">
            <a:extLst>
              <a:ext uri="{FF2B5EF4-FFF2-40B4-BE49-F238E27FC236}">
                <a16:creationId xmlns="" xmlns:a16="http://schemas.microsoft.com/office/drawing/2014/main" id="{7EDBF2C0-CF9B-43DE-A4CA-22C02CFAE770}"/>
              </a:ext>
            </a:extLst>
          </p:cNvPr>
          <p:cNvSpPr/>
          <p:nvPr/>
        </p:nvSpPr>
        <p:spPr>
          <a:xfrm>
            <a:off x="8512490" y="1385097"/>
            <a:ext cx="2128654" cy="1689373"/>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某年“蔓姜会”，主宰之神雪丽丝之女白洛赛苹娜在极乐园采摘水仙花时，</a:t>
            </a:r>
          </a:p>
        </p:txBody>
      </p:sp>
      <p:sp>
        <p:nvSpPr>
          <p:cNvPr id="16" name="矩形 15">
            <a:extLst>
              <a:ext uri="{FF2B5EF4-FFF2-40B4-BE49-F238E27FC236}">
                <a16:creationId xmlns="" xmlns:a16="http://schemas.microsoft.com/office/drawing/2014/main" id="{9A253B13-F28C-4BA5-832D-AACA98D4DC25}"/>
              </a:ext>
            </a:extLst>
          </p:cNvPr>
          <p:cNvSpPr/>
          <p:nvPr/>
        </p:nvSpPr>
        <p:spPr>
          <a:xfrm>
            <a:off x="6229952" y="3527954"/>
            <a:ext cx="2130440" cy="2104872"/>
          </a:xfrm>
          <a:prstGeom prst="rect">
            <a:avLst/>
          </a:prstGeom>
        </p:spPr>
        <p:txBody>
          <a:bodyPr wrap="square">
            <a:spAutoFit/>
          </a:bodyPr>
          <a:lstStyle/>
          <a:p>
            <a:pPr>
              <a:lnSpc>
                <a:spcPct val="150000"/>
              </a:lnSpc>
            </a:pPr>
            <a:r>
              <a:rPr lang="zh-CN" altLang="en-US" dirty="0">
                <a:latin typeface="黑体" panose="02010600030101010101" pitchFamily="2" charset="-122"/>
                <a:ea typeface="黑体" panose="02010600030101010101" pitchFamily="2" charset="-122"/>
              </a:rPr>
              <a:t>遇见冥府王菩拉多，两人一见钟情，互相示爱，菩拉多便娶白洛赛苹娜为冥府王后，</a:t>
            </a:r>
          </a:p>
        </p:txBody>
      </p:sp>
      <p:pic>
        <p:nvPicPr>
          <p:cNvPr id="14" name="图片 13">
            <a:extLst>
              <a:ext uri="{FF2B5EF4-FFF2-40B4-BE49-F238E27FC236}">
                <a16:creationId xmlns="" xmlns:a16="http://schemas.microsoft.com/office/drawing/2014/main" id="{EF8488C2-C107-450C-B836-40A03E3C86E5}"/>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17" name="图片 16">
            <a:extLst>
              <a:ext uri="{FF2B5EF4-FFF2-40B4-BE49-F238E27FC236}">
                <a16:creationId xmlns="" xmlns:a16="http://schemas.microsoft.com/office/drawing/2014/main" id="{3C51D167-B053-4019-9088-857DEB2F357A}"/>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956706149"/>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463DE5B-BD07-4337-9A36-5B2D73F1C21A}"/>
              </a:ext>
            </a:extLst>
          </p:cNvPr>
          <p:cNvPicPr>
            <a:picLocks noChangeAspect="1"/>
          </p:cNvPicPr>
          <p:nvPr/>
        </p:nvPicPr>
        <p:blipFill rotWithShape="1">
          <a:blip r:embed="rId3">
            <a:extLst>
              <a:ext uri="{28A0092B-C50C-407E-A947-70E740481C1C}">
                <a14:useLocalDpi xmlns:a14="http://schemas.microsoft.com/office/drawing/2010/main" val="0"/>
              </a:ext>
            </a:extLst>
          </a:blip>
          <a:srcRect l="75781" b="85977"/>
          <a:stretch/>
        </p:blipFill>
        <p:spPr>
          <a:xfrm>
            <a:off x="7817518" y="0"/>
            <a:ext cx="4374482" cy="1424755"/>
          </a:xfrm>
          <a:prstGeom prst="rect">
            <a:avLst/>
          </a:prstGeom>
        </p:spPr>
      </p:pic>
      <p:sp>
        <p:nvSpPr>
          <p:cNvPr id="6" name="矩形 5">
            <a:extLst>
              <a:ext uri="{FF2B5EF4-FFF2-40B4-BE49-F238E27FC236}">
                <a16:creationId xmlns="" xmlns:a16="http://schemas.microsoft.com/office/drawing/2014/main" id="{FE0328AD-0FB8-4571-8450-678EAA52D707}"/>
              </a:ext>
            </a:extLst>
          </p:cNvPr>
          <p:cNvSpPr/>
          <p:nvPr/>
        </p:nvSpPr>
        <p:spPr>
          <a:xfrm>
            <a:off x="1161675" y="2335494"/>
            <a:ext cx="6096000" cy="2947025"/>
          </a:xfrm>
          <a:prstGeom prst="rect">
            <a:avLst/>
          </a:prstGeom>
        </p:spPr>
        <p:txBody>
          <a:bodyPr>
            <a:spAutoFit/>
          </a:bodyPr>
          <a:lstStyle/>
          <a:p>
            <a:pPr>
              <a:lnSpc>
                <a:spcPct val="150000"/>
              </a:lnSpc>
            </a:pPr>
            <a:r>
              <a:rPr lang="zh-CN" altLang="en-US" dirty="0">
                <a:latin typeface="黑体" panose="02010600030101010101" pitchFamily="2" charset="-122"/>
                <a:ea typeface="黑体" panose="02010600030101010101" pitchFamily="2" charset="-122"/>
              </a:rPr>
              <a:t>英国传说认为愚人节与一个名叫“哥谭镇”的城镇有关。传说在</a:t>
            </a:r>
            <a:r>
              <a:rPr lang="en-US" altLang="zh-CN" dirty="0">
                <a:latin typeface="黑体" panose="02010600030101010101" pitchFamily="2" charset="-122"/>
                <a:ea typeface="黑体" panose="02010600030101010101" pitchFamily="2" charset="-122"/>
              </a:rPr>
              <a:t>13</a:t>
            </a:r>
            <a:r>
              <a:rPr lang="zh-CN" altLang="en-US" dirty="0">
                <a:latin typeface="黑体" panose="02010600030101010101" pitchFamily="2" charset="-122"/>
                <a:ea typeface="黑体" panose="02010600030101010101" pitchFamily="2" charset="-122"/>
              </a:rPr>
              <a:t>世纪有这样一个传统，凡是国王巡视过的道路都会收归公共所有。哥谭镇的民众不愿失去他们的主干道，于是散布了谣言，希望能够阻止国王的巡视。国王遂派遣消息官前去打探，消息官到达村镇之后，发现满街都是疯傻之人。国王便放弃了巡视的计划。于是愚人节便由纪念哥谭镇镇民的谎言而来。</a:t>
            </a:r>
          </a:p>
        </p:txBody>
      </p:sp>
      <p:grpSp>
        <p:nvGrpSpPr>
          <p:cNvPr id="10" name="组合 9">
            <a:extLst>
              <a:ext uri="{FF2B5EF4-FFF2-40B4-BE49-F238E27FC236}">
                <a16:creationId xmlns="" xmlns:a16="http://schemas.microsoft.com/office/drawing/2014/main" id="{D9B161F9-837F-49C5-BBBB-4E254EB97660}"/>
              </a:ext>
            </a:extLst>
          </p:cNvPr>
          <p:cNvGrpSpPr/>
          <p:nvPr/>
        </p:nvGrpSpPr>
        <p:grpSpPr>
          <a:xfrm>
            <a:off x="7410203" y="1851259"/>
            <a:ext cx="4781797" cy="3730328"/>
            <a:chOff x="7410203" y="1851259"/>
            <a:chExt cx="4781797" cy="3730328"/>
          </a:xfrm>
        </p:grpSpPr>
        <p:pic>
          <p:nvPicPr>
            <p:cNvPr id="8" name="图片 7">
              <a:extLst>
                <a:ext uri="{FF2B5EF4-FFF2-40B4-BE49-F238E27FC236}">
                  <a16:creationId xmlns="" xmlns:a16="http://schemas.microsoft.com/office/drawing/2014/main" id="{B4B02137-A1F7-48B9-B719-8FB3F2AC9F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0203" y="1851259"/>
              <a:ext cx="4781797" cy="3730328"/>
            </a:xfrm>
            <a:prstGeom prst="rect">
              <a:avLst/>
            </a:prstGeom>
          </p:spPr>
        </p:pic>
        <p:sp>
          <p:nvSpPr>
            <p:cNvPr id="9" name="矩形 8">
              <a:extLst>
                <a:ext uri="{FF2B5EF4-FFF2-40B4-BE49-F238E27FC236}">
                  <a16:creationId xmlns="" xmlns:a16="http://schemas.microsoft.com/office/drawing/2014/main" id="{D150BEB3-29C2-4CDF-82F0-2B19DC38A5BE}"/>
                </a:ext>
              </a:extLst>
            </p:cNvPr>
            <p:cNvSpPr/>
            <p:nvPr/>
          </p:nvSpPr>
          <p:spPr>
            <a:xfrm>
              <a:off x="7410203" y="1851259"/>
              <a:ext cx="4781797" cy="373032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a:extLst>
              <a:ext uri="{FF2B5EF4-FFF2-40B4-BE49-F238E27FC236}">
                <a16:creationId xmlns="" xmlns:a16="http://schemas.microsoft.com/office/drawing/2014/main" id="{4DF0BB40-55BA-4817-8B33-794EA74F3454}"/>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12" name="图片 11">
            <a:extLst>
              <a:ext uri="{FF2B5EF4-FFF2-40B4-BE49-F238E27FC236}">
                <a16:creationId xmlns="" xmlns:a16="http://schemas.microsoft.com/office/drawing/2014/main" id="{D0EE77AC-D7ED-4F90-8C88-C722368D3F12}"/>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940330182"/>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4430926" y="1492770"/>
            <a:ext cx="3678479" cy="2699197"/>
          </a:xfrm>
          <a:prstGeom prst="rect">
            <a:avLst/>
          </a:prstGeom>
        </p:spPr>
      </p:pic>
      <p:sp>
        <p:nvSpPr>
          <p:cNvPr id="17" name="椭圆 16"/>
          <p:cNvSpPr/>
          <p:nvPr/>
        </p:nvSpPr>
        <p:spPr>
          <a:xfrm>
            <a:off x="10896003" y="537889"/>
            <a:ext cx="594258" cy="594258"/>
          </a:xfrm>
          <a:prstGeom prst="ellipse">
            <a:avLst/>
          </a:prstGeom>
          <a:solidFill>
            <a:srgbClr val="0067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25371" y="110336"/>
            <a:ext cx="364059" cy="364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510874" y="463542"/>
            <a:ext cx="1324988" cy="1324988"/>
          </a:xfrm>
          <a:prstGeom prst="ellipse">
            <a:avLst/>
          </a:prstGeom>
          <a:solidFill>
            <a:srgbClr val="922E8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506451" y="113772"/>
            <a:ext cx="721246" cy="721246"/>
          </a:xfrm>
          <a:prstGeom prst="ellipse">
            <a:avLst/>
          </a:prstGeom>
          <a:solidFill>
            <a:srgbClr val="E44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323702" y="965217"/>
            <a:ext cx="1055106" cy="1055106"/>
          </a:xfrm>
          <a:prstGeom prst="ellipse">
            <a:avLst/>
          </a:prstGeom>
          <a:solidFill>
            <a:srgbClr val="2C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103368" y="2142489"/>
            <a:ext cx="2302549" cy="230254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82886" y="-1045947"/>
            <a:ext cx="1876426" cy="1876426"/>
          </a:xfrm>
          <a:prstGeom prst="ellipse">
            <a:avLst/>
          </a:prstGeom>
          <a:solidFill>
            <a:srgbClr val="00B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263942" y="3175671"/>
            <a:ext cx="7611560" cy="894227"/>
          </a:xfrm>
          <a:prstGeom prst="roundRect">
            <a:avLst>
              <a:gd name="adj" fmla="val 50000"/>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308663" y="3364778"/>
            <a:ext cx="3522118" cy="523220"/>
          </a:xfrm>
          <a:prstGeom prst="rect">
            <a:avLst/>
          </a:prstGeom>
          <a:noFill/>
        </p:spPr>
        <p:txBody>
          <a:bodyPr wrap="none" rtlCol="0">
            <a:spAutoFit/>
          </a:bodyPr>
          <a:lstStyle/>
          <a:p>
            <a:r>
              <a:rPr lang="zh-CN" altLang="en-US" sz="2800" dirty="0">
                <a:latin typeface="锐字云字库细圆体1.0" panose="02010604000000000000" pitchFamily="2" charset="-122"/>
                <a:ea typeface="锐字云字库细圆体1.0" panose="02010604000000000000" pitchFamily="2" charset="-122"/>
              </a:rPr>
              <a:t>快乐愚人节 愚人事件</a:t>
            </a:r>
          </a:p>
        </p:txBody>
      </p:sp>
      <p:pic>
        <p:nvPicPr>
          <p:cNvPr id="9" name="图片 8"/>
          <p:cNvPicPr>
            <a:picLocks noChangeAspect="1"/>
          </p:cNvPicPr>
          <p:nvPr/>
        </p:nvPicPr>
        <p:blipFill rotWithShape="1">
          <a:blip r:embed="rId4"/>
          <a:srcRect t="60734"/>
          <a:stretch/>
        </p:blipFill>
        <p:spPr>
          <a:xfrm>
            <a:off x="1647708" y="2383769"/>
            <a:ext cx="1643077" cy="2160219"/>
          </a:xfrm>
          <a:prstGeom prst="rect">
            <a:avLst/>
          </a:prstGeom>
        </p:spPr>
      </p:pic>
      <p:sp>
        <p:nvSpPr>
          <p:cNvPr id="24" name="椭圆 23"/>
          <p:cNvSpPr/>
          <p:nvPr/>
        </p:nvSpPr>
        <p:spPr>
          <a:xfrm>
            <a:off x="2025938" y="3048599"/>
            <a:ext cx="594258" cy="594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i="1" dirty="0">
                <a:solidFill>
                  <a:srgbClr val="00B378"/>
                </a:solidFill>
              </a:rPr>
              <a:t>1</a:t>
            </a:r>
            <a:endParaRPr lang="zh-CN" altLang="en-US" sz="3600" i="1" dirty="0">
              <a:solidFill>
                <a:srgbClr val="00B378"/>
              </a:solidFill>
            </a:endParaRPr>
          </a:p>
        </p:txBody>
      </p:sp>
      <p:sp>
        <p:nvSpPr>
          <p:cNvPr id="30" name="椭圆 29"/>
          <p:cNvSpPr/>
          <p:nvPr/>
        </p:nvSpPr>
        <p:spPr>
          <a:xfrm>
            <a:off x="2376037" y="3463879"/>
            <a:ext cx="364059" cy="36405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 xmlns:a16="http://schemas.microsoft.com/office/drawing/2014/main" id="{15C8CB1D-9CA8-4743-871E-27D4C78444C2}"/>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23" name="图片 22">
            <a:extLst>
              <a:ext uri="{FF2B5EF4-FFF2-40B4-BE49-F238E27FC236}">
                <a16:creationId xmlns="" xmlns:a16="http://schemas.microsoft.com/office/drawing/2014/main" id="{B2E0B1FB-FC99-4D5E-963C-74AEEEBB6130}"/>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4185001220"/>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319BD19-AAEF-4BE8-822B-DF6A12209E93}"/>
              </a:ext>
            </a:extLst>
          </p:cNvPr>
          <p:cNvPicPr>
            <a:picLocks noChangeAspect="1"/>
          </p:cNvPicPr>
          <p:nvPr/>
        </p:nvPicPr>
        <p:blipFill>
          <a:blip r:embed="rId3">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6" name="图片 5"/>
          <p:cNvPicPr>
            <a:picLocks noChangeAspect="1"/>
          </p:cNvPicPr>
          <p:nvPr/>
        </p:nvPicPr>
        <p:blipFill>
          <a:blip r:embed="rId4"/>
          <a:stretch>
            <a:fillRect/>
          </a:stretch>
        </p:blipFill>
        <p:spPr>
          <a:xfrm>
            <a:off x="1386364" y="510123"/>
            <a:ext cx="1475279" cy="671245"/>
          </a:xfrm>
          <a:prstGeom prst="rect">
            <a:avLst/>
          </a:prstGeom>
        </p:spPr>
      </p:pic>
      <p:sp>
        <p:nvSpPr>
          <p:cNvPr id="17" name="椭圆 16"/>
          <p:cNvSpPr/>
          <p:nvPr/>
        </p:nvSpPr>
        <p:spPr>
          <a:xfrm>
            <a:off x="10896003" y="537889"/>
            <a:ext cx="594258" cy="594258"/>
          </a:xfrm>
          <a:prstGeom prst="ellipse">
            <a:avLst/>
          </a:prstGeom>
          <a:solidFill>
            <a:srgbClr val="0067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25371" y="110336"/>
            <a:ext cx="364059" cy="364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510874" y="463542"/>
            <a:ext cx="1324988" cy="1324988"/>
          </a:xfrm>
          <a:prstGeom prst="ellipse">
            <a:avLst/>
          </a:prstGeom>
          <a:solidFill>
            <a:srgbClr val="922E8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506451" y="113772"/>
            <a:ext cx="721246" cy="721246"/>
          </a:xfrm>
          <a:prstGeom prst="ellipse">
            <a:avLst/>
          </a:prstGeom>
          <a:solidFill>
            <a:srgbClr val="E44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323702" y="965217"/>
            <a:ext cx="1055106" cy="1055106"/>
          </a:xfrm>
          <a:prstGeom prst="ellipse">
            <a:avLst/>
          </a:prstGeom>
          <a:solidFill>
            <a:srgbClr val="2C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103368" y="2142489"/>
            <a:ext cx="2302549" cy="230254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82886" y="-1045947"/>
            <a:ext cx="1876426" cy="1876426"/>
          </a:xfrm>
          <a:prstGeom prst="ellipse">
            <a:avLst/>
          </a:prstGeom>
          <a:solidFill>
            <a:srgbClr val="00B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875502" y="573717"/>
            <a:ext cx="480310" cy="1200329"/>
          </a:xfrm>
          <a:prstGeom prst="rect">
            <a:avLst/>
          </a:prstGeom>
          <a:noFill/>
        </p:spPr>
        <p:txBody>
          <a:bodyPr wrap="square" rtlCol="0">
            <a:spAutoFit/>
          </a:bodyPr>
          <a:lstStyle/>
          <a:p>
            <a:r>
              <a:rPr lang="zh-CN" altLang="en-US" sz="3600" dirty="0">
                <a:latin typeface="锐字云字库细圆体1.0" panose="02010604000000000000" pitchFamily="2" charset="-122"/>
                <a:ea typeface="锐字云字库细圆体1.0" panose="02010604000000000000" pitchFamily="2" charset="-122"/>
              </a:rPr>
              <a:t>目录</a:t>
            </a:r>
          </a:p>
        </p:txBody>
      </p:sp>
      <p:grpSp>
        <p:nvGrpSpPr>
          <p:cNvPr id="4" name="组合 3"/>
          <p:cNvGrpSpPr/>
          <p:nvPr/>
        </p:nvGrpSpPr>
        <p:grpSpPr>
          <a:xfrm>
            <a:off x="2149132" y="1797861"/>
            <a:ext cx="7849564" cy="1021299"/>
            <a:chOff x="1661310" y="1702851"/>
            <a:chExt cx="7849564" cy="1021299"/>
          </a:xfrm>
        </p:grpSpPr>
        <p:sp>
          <p:nvSpPr>
            <p:cNvPr id="3" name="圆角矩形 2"/>
            <p:cNvSpPr/>
            <p:nvPr/>
          </p:nvSpPr>
          <p:spPr>
            <a:xfrm>
              <a:off x="1899314" y="1829923"/>
              <a:ext cx="7611560" cy="894227"/>
            </a:xfrm>
            <a:prstGeom prst="roundRect">
              <a:avLst>
                <a:gd name="adj" fmla="val 50000"/>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926157" y="2019030"/>
              <a:ext cx="2803973" cy="523220"/>
            </a:xfrm>
            <a:prstGeom prst="rect">
              <a:avLst/>
            </a:prstGeom>
            <a:noFill/>
          </p:spPr>
          <p:txBody>
            <a:bodyPr wrap="none" rtlCol="0">
              <a:spAutoFit/>
            </a:bodyPr>
            <a:lstStyle/>
            <a:p>
              <a:r>
                <a:rPr lang="zh-CN" altLang="en-US" sz="2800" dirty="0">
                  <a:latin typeface="锐字云字库细圆体1.0" panose="02010604000000000000" pitchFamily="2" charset="-122"/>
                  <a:ea typeface="锐字云字库细圆体1.0" panose="02010604000000000000" pitchFamily="2" charset="-122"/>
                </a:rPr>
                <a:t>快乐愚人节 简介</a:t>
              </a:r>
            </a:p>
          </p:txBody>
        </p:sp>
        <p:sp>
          <p:nvSpPr>
            <p:cNvPr id="24" name="椭圆 23"/>
            <p:cNvSpPr/>
            <p:nvPr/>
          </p:nvSpPr>
          <p:spPr>
            <a:xfrm>
              <a:off x="1661310" y="1702851"/>
              <a:ext cx="594258" cy="594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i="1" dirty="0">
                  <a:solidFill>
                    <a:srgbClr val="00B378"/>
                  </a:solidFill>
                </a:rPr>
                <a:t>1</a:t>
              </a:r>
              <a:endParaRPr lang="zh-CN" altLang="en-US" sz="3600" i="1" dirty="0">
                <a:solidFill>
                  <a:srgbClr val="00B378"/>
                </a:solidFill>
              </a:endParaRPr>
            </a:p>
          </p:txBody>
        </p:sp>
        <p:sp>
          <p:nvSpPr>
            <p:cNvPr id="30" name="椭圆 29"/>
            <p:cNvSpPr/>
            <p:nvPr/>
          </p:nvSpPr>
          <p:spPr>
            <a:xfrm>
              <a:off x="2011409" y="2118131"/>
              <a:ext cx="364059" cy="36405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p:cNvPicPr>
            <a:picLocks noChangeAspect="1"/>
          </p:cNvPicPr>
          <p:nvPr/>
        </p:nvPicPr>
        <p:blipFill rotWithShape="1">
          <a:blip r:embed="rId5"/>
          <a:srcRect t="60734"/>
          <a:stretch/>
        </p:blipFill>
        <p:spPr>
          <a:xfrm>
            <a:off x="2542851" y="1559624"/>
            <a:ext cx="637585" cy="838258"/>
          </a:xfrm>
          <a:prstGeom prst="rect">
            <a:avLst/>
          </a:prstGeom>
        </p:spPr>
      </p:pic>
      <p:grpSp>
        <p:nvGrpSpPr>
          <p:cNvPr id="45" name="组合 44"/>
          <p:cNvGrpSpPr/>
          <p:nvPr/>
        </p:nvGrpSpPr>
        <p:grpSpPr>
          <a:xfrm>
            <a:off x="2149132" y="3102786"/>
            <a:ext cx="7849564" cy="1021299"/>
            <a:chOff x="1661310" y="1702851"/>
            <a:chExt cx="7849564" cy="1021299"/>
          </a:xfrm>
        </p:grpSpPr>
        <p:sp>
          <p:nvSpPr>
            <p:cNvPr id="46" name="圆角矩形 45"/>
            <p:cNvSpPr/>
            <p:nvPr/>
          </p:nvSpPr>
          <p:spPr>
            <a:xfrm>
              <a:off x="1899314" y="1829923"/>
              <a:ext cx="7611560" cy="894227"/>
            </a:xfrm>
            <a:prstGeom prst="roundRect">
              <a:avLst>
                <a:gd name="adj" fmla="val 50000"/>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2926157" y="2019030"/>
              <a:ext cx="3522118" cy="523220"/>
            </a:xfrm>
            <a:prstGeom prst="rect">
              <a:avLst/>
            </a:prstGeom>
            <a:noFill/>
          </p:spPr>
          <p:txBody>
            <a:bodyPr wrap="none" rtlCol="0">
              <a:spAutoFit/>
            </a:bodyPr>
            <a:lstStyle/>
            <a:p>
              <a:r>
                <a:rPr lang="zh-CN" altLang="en-US" sz="2800" dirty="0">
                  <a:latin typeface="锐字云字库细圆体1.0" panose="02010604000000000000" pitchFamily="2" charset="-122"/>
                  <a:ea typeface="锐字云字库细圆体1.0" panose="02010604000000000000" pitchFamily="2" charset="-122"/>
                </a:rPr>
                <a:t>快乐愚人节 节日起源</a:t>
              </a:r>
            </a:p>
          </p:txBody>
        </p:sp>
        <p:sp>
          <p:nvSpPr>
            <p:cNvPr id="48" name="椭圆 47"/>
            <p:cNvSpPr/>
            <p:nvPr/>
          </p:nvSpPr>
          <p:spPr>
            <a:xfrm>
              <a:off x="1661310" y="1702851"/>
              <a:ext cx="594258" cy="594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i="1" dirty="0">
                  <a:solidFill>
                    <a:srgbClr val="00B378"/>
                  </a:solidFill>
                </a:rPr>
                <a:t>2</a:t>
              </a:r>
              <a:endParaRPr lang="zh-CN" altLang="en-US" sz="3600" i="1" dirty="0">
                <a:solidFill>
                  <a:srgbClr val="00B378"/>
                </a:solidFill>
              </a:endParaRPr>
            </a:p>
          </p:txBody>
        </p:sp>
        <p:sp>
          <p:nvSpPr>
            <p:cNvPr id="49" name="椭圆 48"/>
            <p:cNvSpPr/>
            <p:nvPr/>
          </p:nvSpPr>
          <p:spPr>
            <a:xfrm>
              <a:off x="2011409" y="2118131"/>
              <a:ext cx="364059" cy="36405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0" name="图片 49"/>
          <p:cNvPicPr>
            <a:picLocks noChangeAspect="1"/>
          </p:cNvPicPr>
          <p:nvPr/>
        </p:nvPicPr>
        <p:blipFill rotWithShape="1">
          <a:blip r:embed="rId5"/>
          <a:srcRect t="60734"/>
          <a:stretch/>
        </p:blipFill>
        <p:spPr>
          <a:xfrm>
            <a:off x="2542851" y="2864549"/>
            <a:ext cx="637585" cy="838258"/>
          </a:xfrm>
          <a:prstGeom prst="rect">
            <a:avLst/>
          </a:prstGeom>
        </p:spPr>
      </p:pic>
      <p:grpSp>
        <p:nvGrpSpPr>
          <p:cNvPr id="51" name="组合 50"/>
          <p:cNvGrpSpPr/>
          <p:nvPr/>
        </p:nvGrpSpPr>
        <p:grpSpPr>
          <a:xfrm>
            <a:off x="2149132" y="4407711"/>
            <a:ext cx="7849564" cy="1021299"/>
            <a:chOff x="1661310" y="1702851"/>
            <a:chExt cx="7849564" cy="1021299"/>
          </a:xfrm>
        </p:grpSpPr>
        <p:sp>
          <p:nvSpPr>
            <p:cNvPr id="52" name="圆角矩形 51"/>
            <p:cNvSpPr/>
            <p:nvPr/>
          </p:nvSpPr>
          <p:spPr>
            <a:xfrm>
              <a:off x="1899314" y="1829923"/>
              <a:ext cx="7611560" cy="894227"/>
            </a:xfrm>
            <a:prstGeom prst="roundRect">
              <a:avLst>
                <a:gd name="adj" fmla="val 50000"/>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2926157" y="2019030"/>
              <a:ext cx="3522118" cy="523220"/>
            </a:xfrm>
            <a:prstGeom prst="rect">
              <a:avLst/>
            </a:prstGeom>
            <a:noFill/>
          </p:spPr>
          <p:txBody>
            <a:bodyPr wrap="none" rtlCol="0">
              <a:spAutoFit/>
            </a:bodyPr>
            <a:lstStyle/>
            <a:p>
              <a:r>
                <a:rPr lang="zh-CN" altLang="en-US" sz="2800" dirty="0">
                  <a:latin typeface="锐字云字库细圆体1.0" panose="02010604000000000000" pitchFamily="2" charset="-122"/>
                  <a:ea typeface="锐字云字库细圆体1.0" panose="02010604000000000000" pitchFamily="2" charset="-122"/>
                </a:rPr>
                <a:t>快乐愚人节 愚人事件</a:t>
              </a:r>
            </a:p>
          </p:txBody>
        </p:sp>
        <p:sp>
          <p:nvSpPr>
            <p:cNvPr id="54" name="椭圆 53"/>
            <p:cNvSpPr/>
            <p:nvPr/>
          </p:nvSpPr>
          <p:spPr>
            <a:xfrm>
              <a:off x="1661310" y="1702851"/>
              <a:ext cx="594258" cy="594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i="1" dirty="0">
                  <a:solidFill>
                    <a:srgbClr val="00B378"/>
                  </a:solidFill>
                </a:rPr>
                <a:t>3</a:t>
              </a:r>
              <a:endParaRPr lang="zh-CN" altLang="en-US" sz="3600" i="1" dirty="0">
                <a:solidFill>
                  <a:srgbClr val="00B378"/>
                </a:solidFill>
              </a:endParaRPr>
            </a:p>
          </p:txBody>
        </p:sp>
        <p:sp>
          <p:nvSpPr>
            <p:cNvPr id="55" name="椭圆 54"/>
            <p:cNvSpPr/>
            <p:nvPr/>
          </p:nvSpPr>
          <p:spPr>
            <a:xfrm>
              <a:off x="2011409" y="2118131"/>
              <a:ext cx="364059" cy="36405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6" name="图片 55"/>
          <p:cNvPicPr>
            <a:picLocks noChangeAspect="1"/>
          </p:cNvPicPr>
          <p:nvPr/>
        </p:nvPicPr>
        <p:blipFill rotWithShape="1">
          <a:blip r:embed="rId5"/>
          <a:srcRect t="60734"/>
          <a:stretch/>
        </p:blipFill>
        <p:spPr>
          <a:xfrm>
            <a:off x="2542851" y="4169474"/>
            <a:ext cx="637585" cy="838258"/>
          </a:xfrm>
          <a:prstGeom prst="rect">
            <a:avLst/>
          </a:prstGeom>
        </p:spPr>
      </p:pic>
    </p:spTree>
    <p:extLst>
      <p:ext uri="{BB962C8B-B14F-4D97-AF65-F5344CB8AC3E}">
        <p14:creationId xmlns:p14="http://schemas.microsoft.com/office/powerpoint/2010/main" val="1765178470"/>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barn(inVertical)">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circle(in)">
                                      <p:cBhvr>
                                        <p:cTn id="23"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BB07C69-5C44-427B-AA13-E15A14D5D306}"/>
              </a:ext>
            </a:extLst>
          </p:cNvPr>
          <p:cNvPicPr>
            <a:picLocks noChangeAspect="1"/>
          </p:cNvPicPr>
          <p:nvPr/>
        </p:nvPicPr>
        <p:blipFill rotWithShape="1">
          <a:blip r:embed="rId3">
            <a:extLst>
              <a:ext uri="{28A0092B-C50C-407E-A947-70E740481C1C}">
                <a14:useLocalDpi xmlns:a14="http://schemas.microsoft.com/office/drawing/2010/main" val="0"/>
              </a:ext>
            </a:extLst>
          </a:blip>
          <a:srcRect l="9143" t="7273" r="9555" b="57749"/>
          <a:stretch/>
        </p:blipFill>
        <p:spPr>
          <a:xfrm>
            <a:off x="7548748" y="2117995"/>
            <a:ext cx="4643252" cy="3006208"/>
          </a:xfrm>
          <a:prstGeom prst="rect">
            <a:avLst/>
          </a:prstGeom>
        </p:spPr>
      </p:pic>
      <p:graphicFrame>
        <p:nvGraphicFramePr>
          <p:cNvPr id="7" name="图示 6">
            <a:extLst>
              <a:ext uri="{FF2B5EF4-FFF2-40B4-BE49-F238E27FC236}">
                <a16:creationId xmlns="" xmlns:a16="http://schemas.microsoft.com/office/drawing/2014/main" id="{3D2552EF-CE0D-487F-91E5-2389DA871BF1}"/>
              </a:ext>
            </a:extLst>
          </p:cNvPr>
          <p:cNvGraphicFramePr/>
          <p:nvPr>
            <p:extLst>
              <p:ext uri="{D42A27DB-BD31-4B8C-83A1-F6EECF244321}">
                <p14:modId xmlns:p14="http://schemas.microsoft.com/office/powerpoint/2010/main" val="1625411724"/>
              </p:ext>
            </p:extLst>
          </p:nvPr>
        </p:nvGraphicFramePr>
        <p:xfrm>
          <a:off x="0" y="1685127"/>
          <a:ext cx="7307283" cy="41694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a:extLst>
              <a:ext uri="{FF2B5EF4-FFF2-40B4-BE49-F238E27FC236}">
                <a16:creationId xmlns="" xmlns:a16="http://schemas.microsoft.com/office/drawing/2014/main" id="{8D6D6059-8607-4F91-8CD5-F9D908C33DE0}"/>
              </a:ext>
            </a:extLst>
          </p:cNvPr>
          <p:cNvPicPr>
            <a:picLocks noChangeAspect="1"/>
          </p:cNvPicPr>
          <p:nvPr/>
        </p:nvPicPr>
        <p:blipFill>
          <a:blip r:embed="rId9">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8" name="图片 7">
            <a:extLst>
              <a:ext uri="{FF2B5EF4-FFF2-40B4-BE49-F238E27FC236}">
                <a16:creationId xmlns="" xmlns:a16="http://schemas.microsoft.com/office/drawing/2014/main" id="{9ECBC843-3515-4576-8200-5CBA637BBD2B}"/>
              </a:ext>
            </a:extLst>
          </p:cNvPr>
          <p:cNvPicPr>
            <a:picLocks noChangeAspect="1"/>
          </p:cNvPicPr>
          <p:nvPr/>
        </p:nvPicPr>
        <p:blipFill>
          <a:blip r:embed="rId10"/>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042857832"/>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BAE0AC2B-8F60-4318-8176-C0B9DF380253}"/>
              </a:ext>
            </a:extLst>
          </p:cNvPr>
          <p:cNvGrpSpPr/>
          <p:nvPr/>
        </p:nvGrpSpPr>
        <p:grpSpPr>
          <a:xfrm>
            <a:off x="0" y="2791712"/>
            <a:ext cx="4180114" cy="1104405"/>
            <a:chOff x="0" y="2740109"/>
            <a:chExt cx="4180114" cy="1104405"/>
          </a:xfrm>
        </p:grpSpPr>
        <p:sp>
          <p:nvSpPr>
            <p:cNvPr id="10" name="矩形 9">
              <a:extLst>
                <a:ext uri="{FF2B5EF4-FFF2-40B4-BE49-F238E27FC236}">
                  <a16:creationId xmlns="" xmlns:a16="http://schemas.microsoft.com/office/drawing/2014/main" id="{0AB4D6DF-9889-4070-989F-357D1F596153}"/>
                </a:ext>
              </a:extLst>
            </p:cNvPr>
            <p:cNvSpPr/>
            <p:nvPr/>
          </p:nvSpPr>
          <p:spPr>
            <a:xfrm>
              <a:off x="0" y="2740109"/>
              <a:ext cx="95003"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5EF6B416-E3F7-4567-AFE4-79AC71A79115}"/>
                </a:ext>
              </a:extLst>
            </p:cNvPr>
            <p:cNvSpPr/>
            <p:nvPr/>
          </p:nvSpPr>
          <p:spPr>
            <a:xfrm>
              <a:off x="247416"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7E8AE8EA-3543-43AE-A781-9F7595B1D659}"/>
                </a:ext>
              </a:extLst>
            </p:cNvPr>
            <p:cNvSpPr/>
            <p:nvPr/>
          </p:nvSpPr>
          <p:spPr>
            <a:xfrm>
              <a:off x="577959"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EB77FA04-C303-4399-BCC5-3940D07B944A}"/>
                </a:ext>
              </a:extLst>
            </p:cNvPr>
            <p:cNvSpPr/>
            <p:nvPr/>
          </p:nvSpPr>
          <p:spPr>
            <a:xfrm>
              <a:off x="908502"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A212F382-ADA9-4E3D-8CE4-9A21607A37AB}"/>
                </a:ext>
              </a:extLst>
            </p:cNvPr>
            <p:cNvSpPr/>
            <p:nvPr/>
          </p:nvSpPr>
          <p:spPr>
            <a:xfrm>
              <a:off x="1239045" y="2740109"/>
              <a:ext cx="178130"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1FE6C1E3-E333-4B19-8745-96D7D586AA32}"/>
                </a:ext>
              </a:extLst>
            </p:cNvPr>
            <p:cNvSpPr/>
            <p:nvPr/>
          </p:nvSpPr>
          <p:spPr>
            <a:xfrm>
              <a:off x="1571488" y="2740109"/>
              <a:ext cx="2608626" cy="1104405"/>
            </a:xfrm>
            <a:prstGeom prst="rect">
              <a:avLst/>
            </a:prstGeom>
            <a:solidFill>
              <a:schemeClr val="bg1">
                <a:alpha val="40000"/>
              </a:schemeClr>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a:extLst>
              <a:ext uri="{FF2B5EF4-FFF2-40B4-BE49-F238E27FC236}">
                <a16:creationId xmlns="" xmlns:a16="http://schemas.microsoft.com/office/drawing/2014/main" id="{95AAE5EA-BC9D-4AFF-8554-9D8A48323E4E}"/>
              </a:ext>
            </a:extLst>
          </p:cNvPr>
          <p:cNvPicPr>
            <a:picLocks noChangeAspect="1"/>
          </p:cNvPicPr>
          <p:nvPr/>
        </p:nvPicPr>
        <p:blipFill rotWithShape="1">
          <a:blip r:embed="rId3">
            <a:extLst>
              <a:ext uri="{28A0092B-C50C-407E-A947-70E740481C1C}">
                <a14:useLocalDpi xmlns:a14="http://schemas.microsoft.com/office/drawing/2010/main" val="0"/>
              </a:ext>
            </a:extLst>
          </a:blip>
          <a:srcRect b="85198"/>
          <a:stretch/>
        </p:blipFill>
        <p:spPr>
          <a:xfrm flipV="1">
            <a:off x="504" y="5842659"/>
            <a:ext cx="12190992" cy="1015056"/>
          </a:xfrm>
          <a:prstGeom prst="rect">
            <a:avLst/>
          </a:prstGeom>
        </p:spPr>
      </p:pic>
      <p:sp>
        <p:nvSpPr>
          <p:cNvPr id="8" name="矩形 7">
            <a:extLst>
              <a:ext uri="{FF2B5EF4-FFF2-40B4-BE49-F238E27FC236}">
                <a16:creationId xmlns="" xmlns:a16="http://schemas.microsoft.com/office/drawing/2014/main" id="{B42A8A35-FE73-4FDF-A717-DA202E6944DE}"/>
              </a:ext>
            </a:extLst>
          </p:cNvPr>
          <p:cNvSpPr/>
          <p:nvPr/>
        </p:nvSpPr>
        <p:spPr>
          <a:xfrm>
            <a:off x="6958887" y="2983848"/>
            <a:ext cx="4195948" cy="2585323"/>
          </a:xfrm>
          <a:prstGeom prst="rect">
            <a:avLst/>
          </a:prstGeom>
        </p:spPr>
        <p:txBody>
          <a:bodyPr wrap="square">
            <a:spAutoFit/>
          </a:bodyPr>
          <a:lstStyle/>
          <a:p>
            <a:pPr>
              <a:lnSpc>
                <a:spcPct val="150000"/>
              </a:lnSpc>
            </a:pPr>
            <a:r>
              <a:rPr lang="en-US" altLang="zh-CN" dirty="0">
                <a:latin typeface="黑体" panose="02010600030101010101" pitchFamily="2" charset="-122"/>
                <a:ea typeface="黑体" panose="02010600030101010101" pitchFamily="2" charset="-122"/>
              </a:rPr>
              <a:t>2007</a:t>
            </a:r>
            <a:r>
              <a:rPr lang="zh-CN" altLang="en-US" dirty="0">
                <a:latin typeface="黑体" panose="02010600030101010101" pitchFamily="2" charset="-122"/>
                <a:ea typeface="黑体" panose="02010600030101010101" pitchFamily="2" charset="-122"/>
              </a:rPr>
              <a:t>年美国总统布什已经签署了一项法令，称微软新操作系统</a:t>
            </a:r>
            <a:r>
              <a:rPr lang="en-US" altLang="zh-CN" dirty="0">
                <a:latin typeface="黑体" panose="02010600030101010101" pitchFamily="2" charset="-122"/>
                <a:ea typeface="黑体" panose="02010600030101010101" pitchFamily="2" charset="-122"/>
              </a:rPr>
              <a:t>Vista</a:t>
            </a:r>
            <a:r>
              <a:rPr lang="zh-CN" altLang="en-US" dirty="0">
                <a:latin typeface="黑体" panose="02010600030101010101" pitchFamily="2" charset="-122"/>
                <a:ea typeface="黑体" panose="02010600030101010101" pitchFamily="2" charset="-122"/>
              </a:rPr>
              <a:t>过于复杂，给国家安全带来了威胁，因此裁定其为非法。一名忧虑重重的美国参议员表示：“</a:t>
            </a:r>
            <a:r>
              <a:rPr lang="en-US" altLang="zh-CN" dirty="0">
                <a:latin typeface="黑体" panose="02010600030101010101" pitchFamily="2" charset="-122"/>
                <a:ea typeface="黑体" panose="02010600030101010101" pitchFamily="2" charset="-122"/>
              </a:rPr>
              <a:t>Vista</a:t>
            </a:r>
            <a:r>
              <a:rPr lang="zh-CN" altLang="en-US" dirty="0">
                <a:latin typeface="黑体" panose="02010600030101010101" pitchFamily="2" charset="-122"/>
                <a:ea typeface="黑体" panose="02010600030101010101" pitchFamily="2" charset="-122"/>
              </a:rPr>
              <a:t>的颜色和启动声音都发生了巨大的变化，实在是过于复杂。”</a:t>
            </a:r>
          </a:p>
        </p:txBody>
      </p:sp>
      <p:pic>
        <p:nvPicPr>
          <p:cNvPr id="17" name="图片 16">
            <a:extLst>
              <a:ext uri="{FF2B5EF4-FFF2-40B4-BE49-F238E27FC236}">
                <a16:creationId xmlns="" xmlns:a16="http://schemas.microsoft.com/office/drawing/2014/main" id="{C10A72DC-A849-4FB3-8849-2D773384E8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0142" y="1491849"/>
            <a:ext cx="2728453" cy="4077322"/>
          </a:xfrm>
          <a:prstGeom prst="rect">
            <a:avLst/>
          </a:prstGeom>
        </p:spPr>
      </p:pic>
      <p:pic>
        <p:nvPicPr>
          <p:cNvPr id="16" name="图片 15">
            <a:extLst>
              <a:ext uri="{FF2B5EF4-FFF2-40B4-BE49-F238E27FC236}">
                <a16:creationId xmlns="" xmlns:a16="http://schemas.microsoft.com/office/drawing/2014/main" id="{FBF7A795-6670-41F8-BE05-3B88F784D9F1}"/>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18" name="图片 17">
            <a:extLst>
              <a:ext uri="{FF2B5EF4-FFF2-40B4-BE49-F238E27FC236}">
                <a16:creationId xmlns="" xmlns:a16="http://schemas.microsoft.com/office/drawing/2014/main" id="{26C1838A-93EB-4C26-8EC4-B9C0BE69B7D2}"/>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039021095"/>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in)">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F9AE8A5-E84A-4B2B-9A95-566A38A976AD}"/>
              </a:ext>
            </a:extLst>
          </p:cNvPr>
          <p:cNvPicPr>
            <a:picLocks noChangeAspect="1"/>
          </p:cNvPicPr>
          <p:nvPr/>
        </p:nvPicPr>
        <p:blipFill rotWithShape="1">
          <a:blip r:embed="rId3">
            <a:extLst>
              <a:ext uri="{28A0092B-C50C-407E-A947-70E740481C1C}">
                <a14:useLocalDpi xmlns:a14="http://schemas.microsoft.com/office/drawing/2010/main" val="0"/>
              </a:ext>
            </a:extLst>
          </a:blip>
          <a:srcRect l="71648" t="9177" r="1234" b="1641"/>
          <a:stretch/>
        </p:blipFill>
        <p:spPr>
          <a:xfrm>
            <a:off x="9203378" y="742410"/>
            <a:ext cx="2988622" cy="6115590"/>
          </a:xfrm>
          <a:prstGeom prst="rect">
            <a:avLst/>
          </a:prstGeom>
        </p:spPr>
      </p:pic>
      <p:sp>
        <p:nvSpPr>
          <p:cNvPr id="3" name="矩形 2">
            <a:extLst>
              <a:ext uri="{FF2B5EF4-FFF2-40B4-BE49-F238E27FC236}">
                <a16:creationId xmlns="" xmlns:a16="http://schemas.microsoft.com/office/drawing/2014/main" id="{57415A6A-8862-4A6C-A520-4585BC84D577}"/>
              </a:ext>
            </a:extLst>
          </p:cNvPr>
          <p:cNvSpPr/>
          <p:nvPr/>
        </p:nvSpPr>
        <p:spPr>
          <a:xfrm>
            <a:off x="670585" y="3835932"/>
            <a:ext cx="9791576" cy="2169825"/>
          </a:xfrm>
          <a:prstGeom prst="rect">
            <a:avLst/>
          </a:prstGeom>
        </p:spPr>
        <p:txBody>
          <a:bodyPr wrap="square">
            <a:spAutoFit/>
          </a:bodyPr>
          <a:lstStyle/>
          <a:p>
            <a:pPr>
              <a:lnSpc>
                <a:spcPct val="150000"/>
              </a:lnSpc>
            </a:pPr>
            <a:r>
              <a:rPr lang="en-US" altLang="zh-CN" b="1" dirty="0"/>
              <a:t>《</a:t>
            </a:r>
            <a:r>
              <a:rPr lang="zh-CN" altLang="en-US" b="1" dirty="0"/>
              <a:t>日本时报</a:t>
            </a:r>
            <a:r>
              <a:rPr lang="en-US" altLang="zh-CN" b="1" dirty="0"/>
              <a:t>》</a:t>
            </a:r>
            <a:r>
              <a:rPr lang="zh-CN" altLang="en-US" b="1" dirty="0"/>
              <a:t>拿小泉开涮</a:t>
            </a:r>
          </a:p>
          <a:p>
            <a:pPr>
              <a:lnSpc>
                <a:spcPct val="150000"/>
              </a:lnSpc>
            </a:pPr>
            <a:endParaRPr lang="zh-CN" altLang="en-US" dirty="0"/>
          </a:p>
          <a:p>
            <a:pPr>
              <a:lnSpc>
                <a:spcPct val="150000"/>
              </a:lnSpc>
            </a:pPr>
            <a:r>
              <a:rPr lang="zh-CN" altLang="en-US" dirty="0"/>
              <a:t>也是在</a:t>
            </a:r>
            <a:r>
              <a:rPr lang="en-US" altLang="zh-CN" dirty="0"/>
              <a:t>2002</a:t>
            </a:r>
            <a:r>
              <a:rPr lang="zh-CN" altLang="en-US" dirty="0"/>
              <a:t>年愚人节，</a:t>
            </a:r>
            <a:r>
              <a:rPr lang="en-US" altLang="zh-CN" dirty="0"/>
              <a:t>《</a:t>
            </a:r>
            <a:r>
              <a:rPr lang="zh-CN" altLang="en-US" dirty="0"/>
              <a:t>日本时报</a:t>
            </a:r>
            <a:r>
              <a:rPr lang="en-US" altLang="zh-CN" dirty="0"/>
              <a:t>》</a:t>
            </a:r>
            <a:r>
              <a:rPr lang="zh-CN" altLang="en-US" dirty="0"/>
              <a:t>开玩笑对象是日本首相小泉纯一郎。该报拿小泉的狮子头发型开涮，在搞笑版报道中称：“日本政府将采取一连串‘温和措施’刺激经济，包括把大受欢迎的迪斯尼卡通片</a:t>
            </a:r>
            <a:r>
              <a:rPr lang="en-US" altLang="zh-CN" dirty="0"/>
              <a:t>《</a:t>
            </a:r>
            <a:r>
              <a:rPr lang="zh-CN" altLang="en-US" dirty="0"/>
              <a:t>狮子王</a:t>
            </a:r>
            <a:r>
              <a:rPr lang="en-US" altLang="zh-CN" dirty="0"/>
              <a:t>》</a:t>
            </a:r>
            <a:r>
              <a:rPr lang="zh-CN" altLang="en-US" dirty="0"/>
              <a:t>列为‘重要文化资产’</a:t>
            </a:r>
            <a:r>
              <a:rPr lang="en-US" altLang="zh-CN" dirty="0"/>
              <a:t>……</a:t>
            </a:r>
            <a:r>
              <a:rPr lang="zh-CN" altLang="en-US" dirty="0"/>
              <a:t>小泉首相一头乱发状似狮鬣毛常抢手。”</a:t>
            </a:r>
          </a:p>
        </p:txBody>
      </p:sp>
      <p:pic>
        <p:nvPicPr>
          <p:cNvPr id="7" name="图片 6">
            <a:extLst>
              <a:ext uri="{FF2B5EF4-FFF2-40B4-BE49-F238E27FC236}">
                <a16:creationId xmlns="" xmlns:a16="http://schemas.microsoft.com/office/drawing/2014/main" id="{A32A168D-C4C1-457B-9F1A-CB5FE41AA83D}"/>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9" name="图片 8">
            <a:extLst>
              <a:ext uri="{FF2B5EF4-FFF2-40B4-BE49-F238E27FC236}">
                <a16:creationId xmlns="" xmlns:a16="http://schemas.microsoft.com/office/drawing/2014/main" id="{7D5773FA-FD97-4FC7-A7DD-B265A5D3A650}"/>
              </a:ext>
            </a:extLst>
          </p:cNvPr>
          <p:cNvPicPr>
            <a:picLocks noChangeAspect="1"/>
          </p:cNvPicPr>
          <p:nvPr/>
        </p:nvPicPr>
        <p:blipFill>
          <a:blip r:embed="rId5"/>
          <a:stretch>
            <a:fillRect/>
          </a:stretch>
        </p:blipFill>
        <p:spPr>
          <a:xfrm>
            <a:off x="1386364" y="510123"/>
            <a:ext cx="1475279" cy="671245"/>
          </a:xfrm>
          <a:prstGeom prst="rect">
            <a:avLst/>
          </a:prstGeom>
        </p:spPr>
      </p:pic>
      <p:pic>
        <p:nvPicPr>
          <p:cNvPr id="6" name="图片 5">
            <a:extLst>
              <a:ext uri="{FF2B5EF4-FFF2-40B4-BE49-F238E27FC236}">
                <a16:creationId xmlns="" xmlns:a16="http://schemas.microsoft.com/office/drawing/2014/main" id="{F11DB442-21D9-4E01-9F79-85C7CB6DF848}"/>
              </a:ext>
            </a:extLst>
          </p:cNvPr>
          <p:cNvPicPr>
            <a:picLocks noChangeAspect="1"/>
          </p:cNvPicPr>
          <p:nvPr/>
        </p:nvPicPr>
        <p:blipFill rotWithShape="1">
          <a:blip r:embed="rId6">
            <a:extLst>
              <a:ext uri="{28A0092B-C50C-407E-A947-70E740481C1C}">
                <a14:useLocalDpi xmlns:a14="http://schemas.microsoft.com/office/drawing/2010/main" val="0"/>
              </a:ext>
            </a:extLst>
          </a:blip>
          <a:srcRect l="2815" r="4015" b="20356"/>
          <a:stretch/>
        </p:blipFill>
        <p:spPr>
          <a:xfrm>
            <a:off x="3906981" y="1864427"/>
            <a:ext cx="4718030" cy="2520658"/>
          </a:xfrm>
          <a:prstGeom prst="rect">
            <a:avLst/>
          </a:prstGeom>
        </p:spPr>
      </p:pic>
    </p:spTree>
    <p:extLst>
      <p:ext uri="{BB962C8B-B14F-4D97-AF65-F5344CB8AC3E}">
        <p14:creationId xmlns:p14="http://schemas.microsoft.com/office/powerpoint/2010/main" val="3149301372"/>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E358B9-3750-41A5-8456-BC1BFF3AEC82}"/>
              </a:ext>
            </a:extLst>
          </p:cNvPr>
          <p:cNvPicPr>
            <a:picLocks noChangeAspect="1"/>
          </p:cNvPicPr>
          <p:nvPr/>
        </p:nvPicPr>
        <p:blipFill rotWithShape="1">
          <a:blip r:embed="rId3">
            <a:extLst>
              <a:ext uri="{28A0092B-C50C-407E-A947-70E740481C1C}">
                <a14:useLocalDpi xmlns:a14="http://schemas.microsoft.com/office/drawing/2010/main" val="0"/>
              </a:ext>
            </a:extLst>
          </a:blip>
          <a:srcRect r="23507" b="45455"/>
          <a:stretch/>
        </p:blipFill>
        <p:spPr>
          <a:xfrm>
            <a:off x="0" y="2346852"/>
            <a:ext cx="4203865" cy="4511148"/>
          </a:xfrm>
          <a:prstGeom prst="rect">
            <a:avLst/>
          </a:prstGeom>
        </p:spPr>
      </p:pic>
      <p:sp>
        <p:nvSpPr>
          <p:cNvPr id="8" name="矩形 7">
            <a:extLst>
              <a:ext uri="{FF2B5EF4-FFF2-40B4-BE49-F238E27FC236}">
                <a16:creationId xmlns="" xmlns:a16="http://schemas.microsoft.com/office/drawing/2014/main" id="{881436B3-7269-460F-9789-2C3923160E3C}"/>
              </a:ext>
            </a:extLst>
          </p:cNvPr>
          <p:cNvSpPr/>
          <p:nvPr/>
        </p:nvSpPr>
        <p:spPr>
          <a:xfrm>
            <a:off x="4963887" y="2187708"/>
            <a:ext cx="6096000" cy="2947025"/>
          </a:xfrm>
          <a:prstGeom prst="rect">
            <a:avLst/>
          </a:prstGeom>
        </p:spPr>
        <p:txBody>
          <a:bodyPr>
            <a:spAutoFit/>
          </a:bodyPr>
          <a:lstStyle/>
          <a:p>
            <a:pPr>
              <a:lnSpc>
                <a:spcPct val="150000"/>
              </a:lnSpc>
            </a:pPr>
            <a:r>
              <a:rPr lang="en-US" altLang="zh-CN" dirty="0">
                <a:latin typeface="黑体" panose="02010600030101010101" pitchFamily="2" charset="-122"/>
                <a:ea typeface="黑体" panose="02010600030101010101" pitchFamily="2" charset="-122"/>
              </a:rPr>
              <a:t>1991</a:t>
            </a:r>
            <a:r>
              <a:rPr lang="zh-CN" altLang="en-US" dirty="0">
                <a:latin typeface="黑体" panose="02010600030101010101" pitchFamily="2" charset="-122"/>
                <a:ea typeface="黑体" panose="02010600030101010101" pitchFamily="2" charset="-122"/>
              </a:rPr>
              <a:t>年</a:t>
            </a:r>
            <a:r>
              <a:rPr lang="en-US" altLang="zh-CN" dirty="0">
                <a:latin typeface="黑体" panose="02010600030101010101" pitchFamily="2" charset="-122"/>
                <a:ea typeface="黑体" panose="02010600030101010101" pitchFamily="2" charset="-122"/>
              </a:rPr>
              <a:t>4</a:t>
            </a:r>
            <a:r>
              <a:rPr lang="zh-CN" altLang="en-US" dirty="0">
                <a:latin typeface="黑体" panose="02010600030101010101" pitchFamily="2" charset="-122"/>
                <a:ea typeface="黑体" panose="02010600030101010101" pitchFamily="2" charset="-122"/>
              </a:rPr>
              <a:t>月</a:t>
            </a:r>
            <a:r>
              <a:rPr lang="en-US" altLang="zh-CN" dirty="0">
                <a:latin typeface="黑体" panose="02010600030101010101" pitchFamily="2" charset="-122"/>
                <a:ea typeface="黑体" panose="02010600030101010101" pitchFamily="2" charset="-122"/>
              </a:rPr>
              <a:t>1</a:t>
            </a:r>
            <a:r>
              <a:rPr lang="zh-CN" altLang="en-US" dirty="0">
                <a:latin typeface="黑体" panose="02010600030101010101" pitchFamily="2" charset="-122"/>
                <a:ea typeface="黑体" panose="02010600030101010101" pitchFamily="2" charset="-122"/>
              </a:rPr>
              <a:t>日，英国</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独立报</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报道，有一位</a:t>
            </a:r>
            <a:r>
              <a:rPr lang="en-US" altLang="zh-CN" dirty="0">
                <a:latin typeface="黑体" panose="02010600030101010101" pitchFamily="2" charset="-122"/>
                <a:ea typeface="黑体" panose="02010600030101010101" pitchFamily="2" charset="-122"/>
              </a:rPr>
              <a:t>65</a:t>
            </a:r>
            <a:r>
              <a:rPr lang="zh-CN" altLang="en-US" dirty="0">
                <a:latin typeface="黑体" panose="02010600030101010101" pitchFamily="2" charset="-122"/>
                <a:ea typeface="黑体" panose="02010600030101010101" pitchFamily="2" charset="-122"/>
              </a:rPr>
              <a:t>岁的威尔士农夫是英女王伊丽莎白二世祖父乔治五世的私生子，换句话说，他拥有继承英国王位的权力。这一报道以“女王的王位受到威胁”为题，将这位农夫的身世形容得有板有眼，还称这位王位的合法继承人已经向当地法院提起诉讼，要求重新夺回本应属于自己的王位继承权。后来人们才恍然大悟：这是个愚人节玩笑。</a:t>
            </a:r>
          </a:p>
        </p:txBody>
      </p:sp>
      <p:sp>
        <p:nvSpPr>
          <p:cNvPr id="10" name="矩形 9">
            <a:extLst>
              <a:ext uri="{FF2B5EF4-FFF2-40B4-BE49-F238E27FC236}">
                <a16:creationId xmlns="" xmlns:a16="http://schemas.microsoft.com/office/drawing/2014/main" id="{FFB345D7-7AF1-4201-99D5-0EB415AC1520}"/>
              </a:ext>
            </a:extLst>
          </p:cNvPr>
          <p:cNvSpPr/>
          <p:nvPr/>
        </p:nvSpPr>
        <p:spPr>
          <a:xfrm>
            <a:off x="4964921" y="1664915"/>
            <a:ext cx="2262158" cy="369332"/>
          </a:xfrm>
          <a:prstGeom prst="rect">
            <a:avLst/>
          </a:prstGeom>
        </p:spPr>
        <p:txBody>
          <a:bodyPr wrap="none">
            <a:spAutoFit/>
          </a:bodyPr>
          <a:lstStyle/>
          <a:p>
            <a:r>
              <a:rPr lang="zh-CN" altLang="en-US" b="1" dirty="0">
                <a:latin typeface="黑体" panose="02010600030101010101" pitchFamily="2" charset="-122"/>
                <a:ea typeface="黑体" panose="02010600030101010101" pitchFamily="2" charset="-122"/>
              </a:rPr>
              <a:t>英国女王冒充亲叔叔</a:t>
            </a:r>
          </a:p>
        </p:txBody>
      </p:sp>
      <p:pic>
        <p:nvPicPr>
          <p:cNvPr id="7" name="图片 6">
            <a:extLst>
              <a:ext uri="{FF2B5EF4-FFF2-40B4-BE49-F238E27FC236}">
                <a16:creationId xmlns="" xmlns:a16="http://schemas.microsoft.com/office/drawing/2014/main" id="{35F0DFFF-BCDD-4A06-B171-71143416C90A}"/>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9" name="图片 8">
            <a:extLst>
              <a:ext uri="{FF2B5EF4-FFF2-40B4-BE49-F238E27FC236}">
                <a16:creationId xmlns="" xmlns:a16="http://schemas.microsoft.com/office/drawing/2014/main" id="{7FCD5ED6-2443-4A4D-A8BB-5C4CB42A119B}"/>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3938660796"/>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463DE5B-BD07-4337-9A36-5B2D73F1C21A}"/>
              </a:ext>
            </a:extLst>
          </p:cNvPr>
          <p:cNvPicPr>
            <a:picLocks noChangeAspect="1"/>
          </p:cNvPicPr>
          <p:nvPr/>
        </p:nvPicPr>
        <p:blipFill rotWithShape="1">
          <a:blip r:embed="rId3">
            <a:extLst>
              <a:ext uri="{28A0092B-C50C-407E-A947-70E740481C1C}">
                <a14:useLocalDpi xmlns:a14="http://schemas.microsoft.com/office/drawing/2010/main" val="0"/>
              </a:ext>
            </a:extLst>
          </a:blip>
          <a:srcRect l="75781" b="85977"/>
          <a:stretch/>
        </p:blipFill>
        <p:spPr>
          <a:xfrm>
            <a:off x="7817518" y="0"/>
            <a:ext cx="4374482" cy="1424755"/>
          </a:xfrm>
          <a:prstGeom prst="rect">
            <a:avLst/>
          </a:prstGeom>
        </p:spPr>
      </p:pic>
      <p:sp>
        <p:nvSpPr>
          <p:cNvPr id="6" name="矩形 5">
            <a:extLst>
              <a:ext uri="{FF2B5EF4-FFF2-40B4-BE49-F238E27FC236}">
                <a16:creationId xmlns="" xmlns:a16="http://schemas.microsoft.com/office/drawing/2014/main" id="{1AE41BD9-2D7D-47EB-BCAF-8F6CCA5D0C45}"/>
              </a:ext>
            </a:extLst>
          </p:cNvPr>
          <p:cNvSpPr/>
          <p:nvPr/>
        </p:nvSpPr>
        <p:spPr>
          <a:xfrm>
            <a:off x="1606723" y="2706216"/>
            <a:ext cx="6096000" cy="2585323"/>
          </a:xfrm>
          <a:prstGeom prst="rect">
            <a:avLst/>
          </a:prstGeom>
        </p:spPr>
        <p:txBody>
          <a:bodyPr>
            <a:spAutoFit/>
          </a:bodyPr>
          <a:lstStyle/>
          <a:p>
            <a:pPr>
              <a:lnSpc>
                <a:spcPct val="150000"/>
              </a:lnSpc>
            </a:pPr>
            <a:r>
              <a:rPr lang="zh-CN" altLang="en-US" b="1" dirty="0">
                <a:latin typeface="黑体" panose="02010600030101010101" pitchFamily="2" charset="-122"/>
                <a:ea typeface="黑体" panose="02010600030101010101" pitchFamily="2" charset="-122"/>
              </a:rPr>
              <a:t>蒙娜丽莎的皱眉</a:t>
            </a:r>
          </a:p>
          <a:p>
            <a:pPr>
              <a:lnSpc>
                <a:spcPct val="150000"/>
              </a:lnSpc>
            </a:pPr>
            <a:endParaRPr lang="zh-CN" altLang="en-US" dirty="0">
              <a:latin typeface="黑体" panose="02010600030101010101" pitchFamily="2" charset="-122"/>
              <a:ea typeface="黑体" panose="02010600030101010101" pitchFamily="2" charset="-122"/>
            </a:endParaRPr>
          </a:p>
          <a:p>
            <a:pPr>
              <a:lnSpc>
                <a:spcPct val="150000"/>
              </a:lnSpc>
            </a:pPr>
            <a:r>
              <a:rPr lang="en-US" altLang="zh-CN" dirty="0">
                <a:latin typeface="黑体" panose="02010600030101010101" pitchFamily="2" charset="-122"/>
                <a:ea typeface="黑体" panose="02010600030101010101" pitchFamily="2" charset="-122"/>
              </a:rPr>
              <a:t>1991</a:t>
            </a:r>
            <a:r>
              <a:rPr lang="zh-CN" altLang="en-US" dirty="0">
                <a:latin typeface="黑体" panose="02010600030101010101" pitchFamily="2" charset="-122"/>
                <a:ea typeface="黑体" panose="02010600030101010101" pitchFamily="2" charset="-122"/>
              </a:rPr>
              <a:t>年英国</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独立报</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报道称，一个艺术小组在擦拭名画</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蒙娜丽莎</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时发现了一个惊人的秘密，在将画上的蒙尘去掉之后，这位以“神秘的微笑”风靡世界的女子竟然皱着眉头。</a:t>
            </a:r>
          </a:p>
        </p:txBody>
      </p:sp>
      <p:pic>
        <p:nvPicPr>
          <p:cNvPr id="7" name="图片 6">
            <a:extLst>
              <a:ext uri="{FF2B5EF4-FFF2-40B4-BE49-F238E27FC236}">
                <a16:creationId xmlns="" xmlns:a16="http://schemas.microsoft.com/office/drawing/2014/main" id="{D3927681-B63D-49DA-8D8D-FD5045E54D00}"/>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8" name="图片 7">
            <a:extLst>
              <a:ext uri="{FF2B5EF4-FFF2-40B4-BE49-F238E27FC236}">
                <a16:creationId xmlns="" xmlns:a16="http://schemas.microsoft.com/office/drawing/2014/main" id="{A267C436-3FA8-40AA-AEF7-F8EFC37C2A97}"/>
              </a:ext>
            </a:extLst>
          </p:cNvPr>
          <p:cNvPicPr>
            <a:picLocks noChangeAspect="1"/>
          </p:cNvPicPr>
          <p:nvPr/>
        </p:nvPicPr>
        <p:blipFill>
          <a:blip r:embed="rId5"/>
          <a:stretch>
            <a:fillRect/>
          </a:stretch>
        </p:blipFill>
        <p:spPr>
          <a:xfrm>
            <a:off x="1386364" y="510123"/>
            <a:ext cx="1475279" cy="671245"/>
          </a:xfrm>
          <a:prstGeom prst="rect">
            <a:avLst/>
          </a:prstGeom>
        </p:spPr>
      </p:pic>
      <p:pic>
        <p:nvPicPr>
          <p:cNvPr id="4" name="图片 3">
            <a:extLst>
              <a:ext uri="{FF2B5EF4-FFF2-40B4-BE49-F238E27FC236}">
                <a16:creationId xmlns="" xmlns:a16="http://schemas.microsoft.com/office/drawing/2014/main" id="{0E08C9B0-77F7-4831-ABCB-75B5A0FE90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4395" y="1309288"/>
            <a:ext cx="2767759" cy="4265641"/>
          </a:xfrm>
          <a:prstGeom prst="rect">
            <a:avLst/>
          </a:prstGeom>
        </p:spPr>
      </p:pic>
    </p:spTree>
    <p:extLst>
      <p:ext uri="{BB962C8B-B14F-4D97-AF65-F5344CB8AC3E}">
        <p14:creationId xmlns:p14="http://schemas.microsoft.com/office/powerpoint/2010/main" val="3976276480"/>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BB07C69-5C44-427B-AA13-E15A14D5D306}"/>
              </a:ext>
            </a:extLst>
          </p:cNvPr>
          <p:cNvPicPr>
            <a:picLocks noChangeAspect="1"/>
          </p:cNvPicPr>
          <p:nvPr/>
        </p:nvPicPr>
        <p:blipFill rotWithShape="1">
          <a:blip r:embed="rId3">
            <a:extLst>
              <a:ext uri="{28A0092B-C50C-407E-A947-70E740481C1C}">
                <a14:useLocalDpi xmlns:a14="http://schemas.microsoft.com/office/drawing/2010/main" val="0"/>
              </a:ext>
            </a:extLst>
          </a:blip>
          <a:srcRect l="9143" t="7273" r="9555" b="57749"/>
          <a:stretch/>
        </p:blipFill>
        <p:spPr>
          <a:xfrm>
            <a:off x="7548748" y="2319875"/>
            <a:ext cx="4643252" cy="3006208"/>
          </a:xfrm>
          <a:prstGeom prst="rect">
            <a:avLst/>
          </a:prstGeom>
        </p:spPr>
      </p:pic>
      <p:sp>
        <p:nvSpPr>
          <p:cNvPr id="7" name="矩形 6">
            <a:extLst>
              <a:ext uri="{FF2B5EF4-FFF2-40B4-BE49-F238E27FC236}">
                <a16:creationId xmlns="" xmlns:a16="http://schemas.microsoft.com/office/drawing/2014/main" id="{F771CAD2-3DBB-4A81-BC3E-56FA6808802A}"/>
              </a:ext>
            </a:extLst>
          </p:cNvPr>
          <p:cNvSpPr/>
          <p:nvPr/>
        </p:nvSpPr>
        <p:spPr>
          <a:xfrm>
            <a:off x="1161675" y="1922720"/>
            <a:ext cx="6096000" cy="3416320"/>
          </a:xfrm>
          <a:prstGeom prst="rect">
            <a:avLst/>
          </a:prstGeom>
        </p:spPr>
        <p:txBody>
          <a:bodyPr>
            <a:spAutoFit/>
          </a:bodyPr>
          <a:lstStyle/>
          <a:p>
            <a:pPr>
              <a:lnSpc>
                <a:spcPct val="150000"/>
              </a:lnSpc>
            </a:pPr>
            <a:r>
              <a:rPr lang="zh-CN" altLang="en-US" b="1" dirty="0">
                <a:latin typeface="黑体" panose="02010600030101010101" pitchFamily="2" charset="-122"/>
                <a:ea typeface="黑体" panose="02010600030101010101" pitchFamily="2" charset="-122"/>
              </a:rPr>
              <a:t>尼克松复出</a:t>
            </a:r>
          </a:p>
          <a:p>
            <a:pPr>
              <a:lnSpc>
                <a:spcPct val="150000"/>
              </a:lnSpc>
            </a:pPr>
            <a:endParaRPr lang="zh-CN" altLang="en-US" dirty="0">
              <a:latin typeface="黑体" panose="02010600030101010101" pitchFamily="2" charset="-122"/>
              <a:ea typeface="黑体" panose="02010600030101010101" pitchFamily="2" charset="-122"/>
            </a:endParaRPr>
          </a:p>
          <a:p>
            <a:pPr>
              <a:lnSpc>
                <a:spcPct val="150000"/>
              </a:lnSpc>
            </a:pPr>
            <a:r>
              <a:rPr lang="en-US" altLang="zh-CN" dirty="0">
                <a:latin typeface="黑体" panose="02010600030101010101" pitchFamily="2" charset="-122"/>
                <a:ea typeface="黑体" panose="02010600030101010101" pitchFamily="2" charset="-122"/>
              </a:rPr>
              <a:t>1992</a:t>
            </a:r>
            <a:r>
              <a:rPr lang="zh-CN" altLang="en-US" dirty="0">
                <a:latin typeface="黑体" panose="02010600030101010101" pitchFamily="2" charset="-122"/>
                <a:ea typeface="黑体" panose="02010600030101010101" pitchFamily="2" charset="-122"/>
              </a:rPr>
              <a:t>年的愚人节，美国公众广播电台报道说，因“水门事件”而下台的前总统尼克松已经宣布复出，角逐总统宝座。节目中还播出了一段“尼克松”的演讲，宣布他的复出，并称“从来没有做错过任何事”。节目播出后，观众反响强烈，纷纷打电话到电台抗议，主持人才道出事实真相：其实尼克松的讲话只是喜剧演员的表演。</a:t>
            </a:r>
          </a:p>
        </p:txBody>
      </p:sp>
      <p:pic>
        <p:nvPicPr>
          <p:cNvPr id="6" name="图片 5">
            <a:extLst>
              <a:ext uri="{FF2B5EF4-FFF2-40B4-BE49-F238E27FC236}">
                <a16:creationId xmlns="" xmlns:a16="http://schemas.microsoft.com/office/drawing/2014/main" id="{3D5803CF-54C0-47DF-B795-FAF28A47D04F}"/>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8" name="图片 7">
            <a:extLst>
              <a:ext uri="{FF2B5EF4-FFF2-40B4-BE49-F238E27FC236}">
                <a16:creationId xmlns="" xmlns:a16="http://schemas.microsoft.com/office/drawing/2014/main" id="{8C93C502-AA84-4C6E-BFA9-75E1C70A2A90}"/>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700840747"/>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7694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4430926" y="1492770"/>
            <a:ext cx="3678479" cy="2699197"/>
          </a:xfrm>
          <a:prstGeom prst="rect">
            <a:avLst/>
          </a:prstGeom>
        </p:spPr>
      </p:pic>
      <p:sp>
        <p:nvSpPr>
          <p:cNvPr id="17" name="椭圆 16"/>
          <p:cNvSpPr/>
          <p:nvPr/>
        </p:nvSpPr>
        <p:spPr>
          <a:xfrm>
            <a:off x="10896003" y="537889"/>
            <a:ext cx="594258" cy="594258"/>
          </a:xfrm>
          <a:prstGeom prst="ellipse">
            <a:avLst/>
          </a:prstGeom>
          <a:solidFill>
            <a:srgbClr val="0067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25371" y="110336"/>
            <a:ext cx="364059" cy="364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510874" y="463542"/>
            <a:ext cx="1324988" cy="1324988"/>
          </a:xfrm>
          <a:prstGeom prst="ellipse">
            <a:avLst/>
          </a:prstGeom>
          <a:solidFill>
            <a:srgbClr val="922E8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506451" y="113772"/>
            <a:ext cx="721246" cy="721246"/>
          </a:xfrm>
          <a:prstGeom prst="ellipse">
            <a:avLst/>
          </a:prstGeom>
          <a:solidFill>
            <a:srgbClr val="E44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323702" y="965217"/>
            <a:ext cx="1055106" cy="1055106"/>
          </a:xfrm>
          <a:prstGeom prst="ellipse">
            <a:avLst/>
          </a:prstGeom>
          <a:solidFill>
            <a:srgbClr val="2C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103368" y="2142489"/>
            <a:ext cx="2302549" cy="230254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82886" y="-1045947"/>
            <a:ext cx="1876426" cy="1876426"/>
          </a:xfrm>
          <a:prstGeom prst="ellipse">
            <a:avLst/>
          </a:prstGeom>
          <a:solidFill>
            <a:srgbClr val="00B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263942" y="3175671"/>
            <a:ext cx="7611560" cy="894227"/>
          </a:xfrm>
          <a:prstGeom prst="roundRect">
            <a:avLst>
              <a:gd name="adj" fmla="val 50000"/>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332072" y="3364778"/>
            <a:ext cx="2803973" cy="523220"/>
          </a:xfrm>
          <a:prstGeom prst="rect">
            <a:avLst/>
          </a:prstGeom>
          <a:noFill/>
        </p:spPr>
        <p:txBody>
          <a:bodyPr wrap="none" rtlCol="0">
            <a:spAutoFit/>
          </a:bodyPr>
          <a:lstStyle/>
          <a:p>
            <a:r>
              <a:rPr lang="zh-CN" altLang="en-US" sz="2800" dirty="0">
                <a:latin typeface="锐字云字库细圆体1.0" panose="02010604000000000000" pitchFamily="2" charset="-122"/>
                <a:ea typeface="锐字云字库细圆体1.0" panose="02010604000000000000" pitchFamily="2" charset="-122"/>
              </a:rPr>
              <a:t>快乐愚人节 简介</a:t>
            </a:r>
          </a:p>
        </p:txBody>
      </p:sp>
      <p:pic>
        <p:nvPicPr>
          <p:cNvPr id="9" name="图片 8"/>
          <p:cNvPicPr>
            <a:picLocks noChangeAspect="1"/>
          </p:cNvPicPr>
          <p:nvPr/>
        </p:nvPicPr>
        <p:blipFill rotWithShape="1">
          <a:blip r:embed="rId4"/>
          <a:srcRect t="60734"/>
          <a:stretch/>
        </p:blipFill>
        <p:spPr>
          <a:xfrm>
            <a:off x="1647708" y="2383769"/>
            <a:ext cx="1643077" cy="2160219"/>
          </a:xfrm>
          <a:prstGeom prst="rect">
            <a:avLst/>
          </a:prstGeom>
        </p:spPr>
      </p:pic>
      <p:sp>
        <p:nvSpPr>
          <p:cNvPr id="24" name="椭圆 23"/>
          <p:cNvSpPr/>
          <p:nvPr/>
        </p:nvSpPr>
        <p:spPr>
          <a:xfrm>
            <a:off x="2025938" y="3048599"/>
            <a:ext cx="594258" cy="594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i="1" dirty="0">
                <a:solidFill>
                  <a:srgbClr val="00B378"/>
                </a:solidFill>
              </a:rPr>
              <a:t>1</a:t>
            </a:r>
            <a:endParaRPr lang="zh-CN" altLang="en-US" sz="3600" i="1" dirty="0">
              <a:solidFill>
                <a:srgbClr val="00B378"/>
              </a:solidFill>
            </a:endParaRPr>
          </a:p>
        </p:txBody>
      </p:sp>
      <p:sp>
        <p:nvSpPr>
          <p:cNvPr id="30" name="椭圆 29"/>
          <p:cNvSpPr/>
          <p:nvPr/>
        </p:nvSpPr>
        <p:spPr>
          <a:xfrm>
            <a:off x="2376037" y="3463879"/>
            <a:ext cx="364059" cy="36405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 xmlns:a16="http://schemas.microsoft.com/office/drawing/2014/main" id="{0CB7A311-5202-430C-9B9D-58BAEC981F04}"/>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23" name="图片 22">
            <a:extLst>
              <a:ext uri="{FF2B5EF4-FFF2-40B4-BE49-F238E27FC236}">
                <a16:creationId xmlns="" xmlns:a16="http://schemas.microsoft.com/office/drawing/2014/main" id="{815932A7-8446-4946-9D35-4F7C67C14D2E}"/>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857573791"/>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00026" y="1281882"/>
            <a:ext cx="9855274" cy="4941118"/>
          </a:xfrm>
          <a:prstGeom prst="roundRect">
            <a:avLst>
              <a:gd name="adj" fmla="val 6819"/>
            </a:avLst>
          </a:prstGeom>
          <a:solidFill>
            <a:schemeClr val="bg1"/>
          </a:solidFill>
          <a:ln>
            <a:solidFill>
              <a:srgbClr val="2CB7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stretch>
            <a:fillRect/>
          </a:stretch>
        </p:blipFill>
        <p:spPr>
          <a:xfrm>
            <a:off x="-921765" y="4975761"/>
            <a:ext cx="3227467" cy="2368253"/>
          </a:xfrm>
          <a:prstGeom prst="rect">
            <a:avLst/>
          </a:prstGeom>
        </p:spPr>
      </p:pic>
      <p:sp>
        <p:nvSpPr>
          <p:cNvPr id="17" name="椭圆 16"/>
          <p:cNvSpPr/>
          <p:nvPr/>
        </p:nvSpPr>
        <p:spPr>
          <a:xfrm>
            <a:off x="10896003" y="537889"/>
            <a:ext cx="594258" cy="594258"/>
          </a:xfrm>
          <a:prstGeom prst="ellipse">
            <a:avLst/>
          </a:prstGeom>
          <a:solidFill>
            <a:srgbClr val="0067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25371" y="110336"/>
            <a:ext cx="364059" cy="36405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510874" y="463542"/>
            <a:ext cx="1324988" cy="1324988"/>
          </a:xfrm>
          <a:prstGeom prst="ellipse">
            <a:avLst/>
          </a:prstGeom>
          <a:solidFill>
            <a:srgbClr val="922E8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506451" y="113772"/>
            <a:ext cx="721246" cy="721246"/>
          </a:xfrm>
          <a:prstGeom prst="ellipse">
            <a:avLst/>
          </a:prstGeom>
          <a:solidFill>
            <a:srgbClr val="E446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323702" y="965217"/>
            <a:ext cx="1055106" cy="1055106"/>
          </a:xfrm>
          <a:prstGeom prst="ellipse">
            <a:avLst/>
          </a:prstGeom>
          <a:solidFill>
            <a:srgbClr val="2C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1103368" y="2142489"/>
            <a:ext cx="2302549" cy="2302549"/>
          </a:xfrm>
          <a:prstGeom prst="ellipse">
            <a:avLst/>
          </a:prstGeom>
          <a:solidFill>
            <a:srgbClr val="FFC3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82886" y="-1045947"/>
            <a:ext cx="1876426" cy="1876426"/>
          </a:xfrm>
          <a:prstGeom prst="ellipse">
            <a:avLst/>
          </a:prstGeom>
          <a:solidFill>
            <a:srgbClr val="00B3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475729" y="1699183"/>
            <a:ext cx="5895696" cy="4247317"/>
          </a:xfrm>
          <a:prstGeom prst="rect">
            <a:avLst/>
          </a:prstGeom>
          <a:noFill/>
        </p:spPr>
        <p:txBody>
          <a:bodyPr wrap="square" rtlCol="0">
            <a:spAutoFit/>
          </a:bodyPr>
          <a:lstStyle/>
          <a:p>
            <a:pPr algn="just">
              <a:lnSpc>
                <a:spcPct val="150000"/>
              </a:lnSpc>
            </a:pPr>
            <a:r>
              <a:rPr lang="zh-CN" altLang="en-US" b="1" i="1"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愚人节</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a:t>
            </a:r>
            <a:r>
              <a:rPr lang="en-US" altLang="zh-CN"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April Fool's Day</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a:t>
            </a:r>
            <a:r>
              <a:rPr lang="en-US" altLang="zh-CN"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April Fool's Day</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或</a:t>
            </a:r>
            <a:r>
              <a:rPr lang="en-US" altLang="zh-CN"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All Fools' Day</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）也称万愚节、幽默节，是西方社会民间传统节日，节期在每年</a:t>
            </a:r>
            <a:r>
              <a:rPr lang="en-US" altLang="zh-CN"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4</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月</a:t>
            </a:r>
            <a:r>
              <a:rPr lang="en-US" altLang="zh-CN"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1</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日。愚人节与古罗马的嬉乐节和印度的欢悦节有相似之处。</a:t>
            </a:r>
          </a:p>
          <a:p>
            <a:pPr algn="just">
              <a:lnSpc>
                <a:spcPct val="150000"/>
              </a:lnSpc>
            </a:pP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在欧美一些国家，这一天，人们以多种方式开周围的人的玩笑，上当者当被告知是愚人节时，才恍然大悟，所以这一天总是能够引出许多笑话，不过某些玩笑也会因开得过大而引起人们的恐慌，或改变形势衍生成为（网络）谣言。但是，玩笑最晚只能开到中午</a:t>
            </a:r>
            <a:r>
              <a:rPr lang="en-US" altLang="zh-CN"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12</a:t>
            </a:r>
            <a:r>
              <a:rPr lang="zh-CN" altLang="en-US" dirty="0">
                <a:solidFill>
                  <a:srgbClr val="6EB470"/>
                </a:solidFill>
                <a:latin typeface="黑体" panose="02010600030101010101" pitchFamily="2" charset="-122"/>
                <a:ea typeface="黑体" panose="02010600030101010101" pitchFamily="2" charset="-122"/>
                <a:cs typeface="Microsoft JhengHei UI Light" panose="020B0304030504040204" pitchFamily="34" charset="-122"/>
              </a:rPr>
              <a:t>点，这是约定俗成的严格规矩。</a:t>
            </a:r>
          </a:p>
        </p:txBody>
      </p:sp>
      <p:pic>
        <p:nvPicPr>
          <p:cNvPr id="4" name="图片 3"/>
          <p:cNvPicPr>
            <a:picLocks noChangeAspect="1"/>
          </p:cNvPicPr>
          <p:nvPr/>
        </p:nvPicPr>
        <p:blipFill>
          <a:blip r:embed="rId4"/>
          <a:stretch>
            <a:fillRect/>
          </a:stretch>
        </p:blipFill>
        <p:spPr>
          <a:xfrm>
            <a:off x="556803" y="5660302"/>
            <a:ext cx="945547" cy="748803"/>
          </a:xfrm>
          <a:prstGeom prst="rect">
            <a:avLst/>
          </a:prstGeom>
        </p:spPr>
      </p:pic>
      <p:pic>
        <p:nvPicPr>
          <p:cNvPr id="16" name="图片 15">
            <a:extLst>
              <a:ext uri="{FF2B5EF4-FFF2-40B4-BE49-F238E27FC236}">
                <a16:creationId xmlns="" xmlns:a16="http://schemas.microsoft.com/office/drawing/2014/main" id="{3F171373-6CFF-4818-901B-0000ED1D6550}"/>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24" name="图片 23">
            <a:extLst>
              <a:ext uri="{FF2B5EF4-FFF2-40B4-BE49-F238E27FC236}">
                <a16:creationId xmlns="" xmlns:a16="http://schemas.microsoft.com/office/drawing/2014/main" id="{86ECAA2A-D9AE-4325-AE41-4AF31B170FA7}"/>
              </a:ext>
            </a:extLst>
          </p:cNvPr>
          <p:cNvPicPr>
            <a:picLocks noChangeAspect="1"/>
          </p:cNvPicPr>
          <p:nvPr/>
        </p:nvPicPr>
        <p:blipFill>
          <a:blip r:embed="rId6"/>
          <a:stretch>
            <a:fillRect/>
          </a:stretch>
        </p:blipFill>
        <p:spPr>
          <a:xfrm>
            <a:off x="1386364" y="510123"/>
            <a:ext cx="1475279" cy="671245"/>
          </a:xfrm>
          <a:prstGeom prst="rect">
            <a:avLst/>
          </a:prstGeom>
        </p:spPr>
      </p:pic>
      <p:pic>
        <p:nvPicPr>
          <p:cNvPr id="6" name="图片 5">
            <a:extLst>
              <a:ext uri="{FF2B5EF4-FFF2-40B4-BE49-F238E27FC236}">
                <a16:creationId xmlns="" xmlns:a16="http://schemas.microsoft.com/office/drawing/2014/main" id="{7FC96DF7-63BD-45AF-846D-BC15F7ABB3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72462" y="1669163"/>
            <a:ext cx="2453902" cy="4307355"/>
          </a:xfrm>
          <a:prstGeom prst="rect">
            <a:avLst/>
          </a:prstGeom>
        </p:spPr>
      </p:pic>
    </p:spTree>
    <p:extLst>
      <p:ext uri="{BB962C8B-B14F-4D97-AF65-F5344CB8AC3E}">
        <p14:creationId xmlns:p14="http://schemas.microsoft.com/office/powerpoint/2010/main" val="1240203404"/>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F9AE8A5-E84A-4B2B-9A95-566A38A976AD}"/>
              </a:ext>
            </a:extLst>
          </p:cNvPr>
          <p:cNvPicPr>
            <a:picLocks noChangeAspect="1"/>
          </p:cNvPicPr>
          <p:nvPr/>
        </p:nvPicPr>
        <p:blipFill rotWithShape="1">
          <a:blip r:embed="rId3">
            <a:extLst>
              <a:ext uri="{28A0092B-C50C-407E-A947-70E740481C1C}">
                <a14:useLocalDpi xmlns:a14="http://schemas.microsoft.com/office/drawing/2010/main" val="0"/>
              </a:ext>
            </a:extLst>
          </a:blip>
          <a:srcRect l="33631" t="9177" r="1234" b="1641"/>
          <a:stretch/>
        </p:blipFill>
        <p:spPr>
          <a:xfrm>
            <a:off x="4251366" y="742410"/>
            <a:ext cx="7940634" cy="6115590"/>
          </a:xfrm>
          <a:prstGeom prst="rect">
            <a:avLst/>
          </a:prstGeom>
        </p:spPr>
      </p:pic>
      <p:graphicFrame>
        <p:nvGraphicFramePr>
          <p:cNvPr id="24" name="图示 23">
            <a:extLst>
              <a:ext uri="{FF2B5EF4-FFF2-40B4-BE49-F238E27FC236}">
                <a16:creationId xmlns="" xmlns:a16="http://schemas.microsoft.com/office/drawing/2014/main" id="{6C42A80B-5A7B-4586-81F9-0CD459873BD1}"/>
              </a:ext>
            </a:extLst>
          </p:cNvPr>
          <p:cNvGraphicFramePr/>
          <p:nvPr>
            <p:extLst>
              <p:ext uri="{D42A27DB-BD31-4B8C-83A1-F6EECF244321}">
                <p14:modId xmlns:p14="http://schemas.microsoft.com/office/powerpoint/2010/main" val="788391405"/>
              </p:ext>
            </p:extLst>
          </p:nvPr>
        </p:nvGraphicFramePr>
        <p:xfrm>
          <a:off x="1327929" y="1638068"/>
          <a:ext cx="8599843" cy="42675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a:extLst>
              <a:ext uri="{FF2B5EF4-FFF2-40B4-BE49-F238E27FC236}">
                <a16:creationId xmlns="" xmlns:a16="http://schemas.microsoft.com/office/drawing/2014/main" id="{43E8BFA2-09C1-4E95-AC72-CAE92B9C1278}"/>
              </a:ext>
            </a:extLst>
          </p:cNvPr>
          <p:cNvPicPr>
            <a:picLocks noChangeAspect="1"/>
          </p:cNvPicPr>
          <p:nvPr/>
        </p:nvPicPr>
        <p:blipFill>
          <a:blip r:embed="rId9">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7" name="图片 6">
            <a:extLst>
              <a:ext uri="{FF2B5EF4-FFF2-40B4-BE49-F238E27FC236}">
                <a16:creationId xmlns="" xmlns:a16="http://schemas.microsoft.com/office/drawing/2014/main" id="{885AD7F5-DAC4-4E48-BCDE-16D9DC99926E}"/>
              </a:ext>
            </a:extLst>
          </p:cNvPr>
          <p:cNvPicPr>
            <a:picLocks noChangeAspect="1"/>
          </p:cNvPicPr>
          <p:nvPr/>
        </p:nvPicPr>
        <p:blipFill>
          <a:blip r:embed="rId10"/>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416573000"/>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E358B9-3750-41A5-8456-BC1BFF3AEC82}"/>
              </a:ext>
            </a:extLst>
          </p:cNvPr>
          <p:cNvPicPr>
            <a:picLocks noChangeAspect="1"/>
          </p:cNvPicPr>
          <p:nvPr/>
        </p:nvPicPr>
        <p:blipFill rotWithShape="1">
          <a:blip r:embed="rId3">
            <a:extLst>
              <a:ext uri="{28A0092B-C50C-407E-A947-70E740481C1C}">
                <a14:useLocalDpi xmlns:a14="http://schemas.microsoft.com/office/drawing/2010/main" val="0"/>
              </a:ext>
            </a:extLst>
          </a:blip>
          <a:srcRect r="23507" b="45455"/>
          <a:stretch/>
        </p:blipFill>
        <p:spPr>
          <a:xfrm>
            <a:off x="0" y="1691649"/>
            <a:ext cx="4814438" cy="5166351"/>
          </a:xfrm>
          <a:prstGeom prst="rect">
            <a:avLst/>
          </a:prstGeom>
        </p:spPr>
      </p:pic>
      <p:sp>
        <p:nvSpPr>
          <p:cNvPr id="7" name="矩形 6">
            <a:extLst>
              <a:ext uri="{FF2B5EF4-FFF2-40B4-BE49-F238E27FC236}">
                <a16:creationId xmlns="" xmlns:a16="http://schemas.microsoft.com/office/drawing/2014/main" id="{373988CB-F9A9-4CCB-956E-CA2E3E351CEE}"/>
              </a:ext>
            </a:extLst>
          </p:cNvPr>
          <p:cNvSpPr/>
          <p:nvPr/>
        </p:nvSpPr>
        <p:spPr>
          <a:xfrm>
            <a:off x="5066805" y="2346852"/>
            <a:ext cx="6096000" cy="2531527"/>
          </a:xfrm>
          <a:prstGeom prst="rect">
            <a:avLst/>
          </a:prstGeom>
        </p:spPr>
        <p:txBody>
          <a:bodyPr>
            <a:spAutoFit/>
          </a:bodyPr>
          <a:lstStyle/>
          <a:p>
            <a:pPr>
              <a:lnSpc>
                <a:spcPct val="150000"/>
              </a:lnSpc>
            </a:pPr>
            <a:r>
              <a:rPr lang="zh-CN" altLang="en-US" dirty="0">
                <a:latin typeface="黑体" panose="02010600030101010101" pitchFamily="2" charset="-122"/>
                <a:ea typeface="黑体" panose="02010600030101010101" pitchFamily="2" charset="-122"/>
              </a:rPr>
              <a:t>在法国、意大利和比利时一些地区，人们喜欢在这一天把一只纸鱼偷偷贴到别人背后，并大喊“四月的傻鱼”。愚人节这天恶作剧只能持续到当天中午１２时，过了中午还戏弄人，自己就会变成“四月的傻瓜”。节日当天有鱼宴：参加鱼宴的请帖，通常是用纸板做成的彩色小鱼。餐桌中间放上鱼缸和钓鱼竿，鱼宴上所有菜都用鱼做成。</a:t>
            </a:r>
          </a:p>
        </p:txBody>
      </p:sp>
      <p:pic>
        <p:nvPicPr>
          <p:cNvPr id="6" name="图片 5">
            <a:extLst>
              <a:ext uri="{FF2B5EF4-FFF2-40B4-BE49-F238E27FC236}">
                <a16:creationId xmlns="" xmlns:a16="http://schemas.microsoft.com/office/drawing/2014/main" id="{053F22F8-D6F1-4DED-BAF4-822D618F1DA2}"/>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8" name="图片 7">
            <a:extLst>
              <a:ext uri="{FF2B5EF4-FFF2-40B4-BE49-F238E27FC236}">
                <a16:creationId xmlns="" xmlns:a16="http://schemas.microsoft.com/office/drawing/2014/main" id="{63F56A1F-6C16-4996-A7D3-7B6F987AFCC5}"/>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405630242"/>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463DE5B-BD07-4337-9A36-5B2D73F1C21A}"/>
              </a:ext>
            </a:extLst>
          </p:cNvPr>
          <p:cNvPicPr>
            <a:picLocks noChangeAspect="1"/>
          </p:cNvPicPr>
          <p:nvPr/>
        </p:nvPicPr>
        <p:blipFill rotWithShape="1">
          <a:blip r:embed="rId3">
            <a:extLst>
              <a:ext uri="{28A0092B-C50C-407E-A947-70E740481C1C}">
                <a14:useLocalDpi xmlns:a14="http://schemas.microsoft.com/office/drawing/2010/main" val="0"/>
              </a:ext>
            </a:extLst>
          </a:blip>
          <a:srcRect l="75781" b="85977"/>
          <a:stretch/>
        </p:blipFill>
        <p:spPr>
          <a:xfrm>
            <a:off x="7817518" y="0"/>
            <a:ext cx="4374482" cy="1424755"/>
          </a:xfrm>
          <a:prstGeom prst="rect">
            <a:avLst/>
          </a:prstGeom>
        </p:spPr>
      </p:pic>
      <p:sp>
        <p:nvSpPr>
          <p:cNvPr id="8" name="矩形 7">
            <a:extLst>
              <a:ext uri="{FF2B5EF4-FFF2-40B4-BE49-F238E27FC236}">
                <a16:creationId xmlns="" xmlns:a16="http://schemas.microsoft.com/office/drawing/2014/main" id="{FE0ED884-7473-4D35-9811-58E5BA6A4D8D}"/>
              </a:ext>
            </a:extLst>
          </p:cNvPr>
          <p:cNvSpPr/>
          <p:nvPr/>
        </p:nvSpPr>
        <p:spPr>
          <a:xfrm>
            <a:off x="5570297" y="2259061"/>
            <a:ext cx="5586145" cy="2584490"/>
          </a:xfrm>
          <a:prstGeom prst="rect">
            <a:avLst/>
          </a:prstGeom>
        </p:spPr>
        <p:txBody>
          <a:bodyPr vert="eaVert" wrap="square">
            <a:spAutoFit/>
          </a:bodyPr>
          <a:lstStyle/>
          <a:p>
            <a:pPr>
              <a:lnSpc>
                <a:spcPct val="150000"/>
              </a:lnSpc>
            </a:pPr>
            <a:r>
              <a:rPr lang="zh-CN" altLang="en-US" dirty="0">
                <a:latin typeface="黑体" panose="02010600030101010101" pitchFamily="2" charset="-122"/>
                <a:ea typeface="黑体" panose="02010600030101010101" pitchFamily="2" charset="-122"/>
              </a:rPr>
              <a:t>整人妙招：透明门</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在门中间用保鲜膜和胶布贴一道墙，然后大声呼救</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这时如果朋友过来要让他快些，然后</a:t>
            </a:r>
            <a:r>
              <a:rPr lang="en-US" altLang="zh-CN" dirty="0">
                <a:latin typeface="黑体" panose="02010600030101010101" pitchFamily="2" charset="-122"/>
                <a:ea typeface="黑体" panose="02010600030101010101" pitchFamily="2" charset="-122"/>
              </a:rPr>
              <a:t>…… </a:t>
            </a:r>
            <a:r>
              <a:rPr lang="zh-CN" altLang="en-US" dirty="0">
                <a:latin typeface="黑体" panose="02010600030101010101" pitchFamily="2" charset="-122"/>
                <a:ea typeface="黑体" panose="02010600030101010101" pitchFamily="2" charset="-122"/>
              </a:rPr>
              <a:t>夹心饼干</a:t>
            </a:r>
            <a:r>
              <a:rPr lang="en-US" altLang="zh-CN" dirty="0">
                <a:latin typeface="黑体" panose="02010600030101010101" pitchFamily="2" charset="-122"/>
                <a:ea typeface="黑体" panose="02010600030101010101" pitchFamily="2" charset="-122"/>
              </a:rPr>
              <a:t>——</a:t>
            </a:r>
            <a:r>
              <a:rPr lang="zh-CN" altLang="en-US" dirty="0">
                <a:latin typeface="黑体" panose="02010600030101010101" pitchFamily="2" charset="-122"/>
                <a:ea typeface="黑体" panose="02010600030101010101" pitchFamily="2" charset="-122"/>
              </a:rPr>
              <a:t>将夹心饼干去除夹心，涂上牙膏，置于显眼处，自己边看书边吃饼干（当然是伪装），一定有人上当。为加强效果，可待其吃下后送白开水一杯，以加强口吐白沫的效果。</a:t>
            </a:r>
          </a:p>
        </p:txBody>
      </p:sp>
      <p:pic>
        <p:nvPicPr>
          <p:cNvPr id="10" name="图片 9">
            <a:extLst>
              <a:ext uri="{FF2B5EF4-FFF2-40B4-BE49-F238E27FC236}">
                <a16:creationId xmlns="" xmlns:a16="http://schemas.microsoft.com/office/drawing/2014/main" id="{BD22EFD6-3854-4A80-B2F7-25B7B88F20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014448"/>
            <a:ext cx="4864677" cy="2829103"/>
          </a:xfrm>
          <a:prstGeom prst="rect">
            <a:avLst/>
          </a:prstGeom>
        </p:spPr>
      </p:pic>
      <p:pic>
        <p:nvPicPr>
          <p:cNvPr id="7" name="图片 6">
            <a:extLst>
              <a:ext uri="{FF2B5EF4-FFF2-40B4-BE49-F238E27FC236}">
                <a16:creationId xmlns="" xmlns:a16="http://schemas.microsoft.com/office/drawing/2014/main" id="{0A0A4BD9-17C3-4893-B550-B64E11BBE18A}"/>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9" name="图片 8">
            <a:extLst>
              <a:ext uri="{FF2B5EF4-FFF2-40B4-BE49-F238E27FC236}">
                <a16:creationId xmlns="" xmlns:a16="http://schemas.microsoft.com/office/drawing/2014/main" id="{B8F7FD34-E77E-4554-A98E-25B5B3306E3F}"/>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919206849"/>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 xmlns:a16="http://schemas.microsoft.com/office/drawing/2014/main" id="{DBFB5C82-04AA-4C5C-9169-11BFFFE759D4}"/>
              </a:ext>
            </a:extLst>
          </p:cNvPr>
          <p:cNvSpPr/>
          <p:nvPr/>
        </p:nvSpPr>
        <p:spPr>
          <a:xfrm>
            <a:off x="4216374" y="3187771"/>
            <a:ext cx="6089548" cy="2723994"/>
          </a:xfrm>
          <a:custGeom>
            <a:avLst/>
            <a:gdLst>
              <a:gd name="connsiteX0" fmla="*/ 0 w 6089548"/>
              <a:gd name="connsiteY0" fmla="*/ 0 h 1366854"/>
              <a:gd name="connsiteX1" fmla="*/ 6089548 w 6089548"/>
              <a:gd name="connsiteY1" fmla="*/ 0 h 1366854"/>
              <a:gd name="connsiteX2" fmla="*/ 6089548 w 6089548"/>
              <a:gd name="connsiteY2" fmla="*/ 1366854 h 1366854"/>
              <a:gd name="connsiteX3" fmla="*/ 0 w 6089548"/>
              <a:gd name="connsiteY3" fmla="*/ 1366854 h 1366854"/>
              <a:gd name="connsiteX4" fmla="*/ 0 w 6089548"/>
              <a:gd name="connsiteY4" fmla="*/ 0 h 1366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9548" h="1366854">
                <a:moveTo>
                  <a:pt x="0" y="0"/>
                </a:moveTo>
                <a:lnTo>
                  <a:pt x="6089548" y="0"/>
                </a:lnTo>
                <a:lnTo>
                  <a:pt x="6089548" y="1366854"/>
                </a:lnTo>
                <a:lnTo>
                  <a:pt x="0" y="136685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150000"/>
              </a:lnSpc>
              <a:spcBef>
                <a:spcPct val="0"/>
              </a:spcBef>
              <a:spcAft>
                <a:spcPct val="35000"/>
              </a:spcAft>
              <a:buNone/>
            </a:pPr>
            <a:r>
              <a:rPr lang="zh-CN" sz="1800" kern="1200" dirty="0">
                <a:latin typeface="黑体" panose="02010600030101010101" pitchFamily="2" charset="-122"/>
                <a:ea typeface="黑体" panose="02010600030101010101" pitchFamily="2" charset="-122"/>
              </a:rPr>
              <a:t>愚人事件：</a:t>
            </a:r>
            <a:r>
              <a:rPr lang="en-US" sz="1800" kern="1200" dirty="0">
                <a:latin typeface="黑体" panose="02010600030101010101" pitchFamily="2" charset="-122"/>
                <a:ea typeface="黑体" panose="02010600030101010101" pitchFamily="2" charset="-122"/>
              </a:rPr>
              <a:t>1992</a:t>
            </a:r>
            <a:r>
              <a:rPr lang="zh-CN" sz="1800" kern="1200" dirty="0">
                <a:latin typeface="黑体" panose="02010600030101010101" pitchFamily="2" charset="-122"/>
                <a:ea typeface="黑体" panose="02010600030101010101" pitchFamily="2" charset="-122"/>
              </a:rPr>
              <a:t>愚人节，美国公众广播电台报道说：因“水门事件”而下台的前总统尼克松已经宣布复出，角逐总统宝座。节目中还播出了一段“尼克松”的演讲，宣布其复出，并称“从来没有做错过任何事”。节目播出后，观众反响强烈，纷纷打电话到电台抗议，主持人随后道出事实真相：尼克松的讲话只是喜剧演员的表演。</a:t>
            </a:r>
          </a:p>
        </p:txBody>
      </p:sp>
      <p:grpSp>
        <p:nvGrpSpPr>
          <p:cNvPr id="21" name="组合 20">
            <a:extLst>
              <a:ext uri="{FF2B5EF4-FFF2-40B4-BE49-F238E27FC236}">
                <a16:creationId xmlns="" xmlns:a16="http://schemas.microsoft.com/office/drawing/2014/main" id="{464FB004-F529-4EB7-B3A3-6FD605A46877}"/>
              </a:ext>
            </a:extLst>
          </p:cNvPr>
          <p:cNvGrpSpPr/>
          <p:nvPr/>
        </p:nvGrpSpPr>
        <p:grpSpPr>
          <a:xfrm>
            <a:off x="4036595" y="3170340"/>
            <a:ext cx="531446" cy="2866867"/>
            <a:chOff x="4036595" y="3170340"/>
            <a:chExt cx="531446" cy="2866867"/>
          </a:xfrm>
        </p:grpSpPr>
        <p:sp>
          <p:nvSpPr>
            <p:cNvPr id="15" name="半闭框 14">
              <a:extLst>
                <a:ext uri="{FF2B5EF4-FFF2-40B4-BE49-F238E27FC236}">
                  <a16:creationId xmlns="" xmlns:a16="http://schemas.microsoft.com/office/drawing/2014/main" id="{DFB5D907-AE35-417C-93A7-49B1701CCFE6}"/>
                </a:ext>
              </a:extLst>
            </p:cNvPr>
            <p:cNvSpPr/>
            <p:nvPr/>
          </p:nvSpPr>
          <p:spPr>
            <a:xfrm>
              <a:off x="4036595" y="3170340"/>
              <a:ext cx="531446" cy="531584"/>
            </a:xfrm>
            <a:prstGeom prst="halfFrame">
              <a:avLst>
                <a:gd name="adj1" fmla="val 25770"/>
                <a:gd name="adj2" fmla="val 257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半闭框 16">
              <a:extLst>
                <a:ext uri="{FF2B5EF4-FFF2-40B4-BE49-F238E27FC236}">
                  <a16:creationId xmlns="" xmlns:a16="http://schemas.microsoft.com/office/drawing/2014/main" id="{294F5362-2C05-410D-B885-704C6A103522}"/>
                </a:ext>
              </a:extLst>
            </p:cNvPr>
            <p:cNvSpPr/>
            <p:nvPr/>
          </p:nvSpPr>
          <p:spPr>
            <a:xfrm rot="16200000">
              <a:off x="4036526" y="5505692"/>
              <a:ext cx="531584" cy="531446"/>
            </a:xfrm>
            <a:prstGeom prst="halfFrame">
              <a:avLst>
                <a:gd name="adj1" fmla="val 25770"/>
                <a:gd name="adj2" fmla="val 257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22" name="组合 21">
            <a:extLst>
              <a:ext uri="{FF2B5EF4-FFF2-40B4-BE49-F238E27FC236}">
                <a16:creationId xmlns="" xmlns:a16="http://schemas.microsoft.com/office/drawing/2014/main" id="{B8700DE7-514D-49B4-8501-E5CE4E2C827C}"/>
              </a:ext>
            </a:extLst>
          </p:cNvPr>
          <p:cNvGrpSpPr/>
          <p:nvPr/>
        </p:nvGrpSpPr>
        <p:grpSpPr>
          <a:xfrm>
            <a:off x="9930504" y="3137103"/>
            <a:ext cx="531447" cy="2900104"/>
            <a:chOff x="9930504" y="3137103"/>
            <a:chExt cx="531447" cy="2900104"/>
          </a:xfrm>
        </p:grpSpPr>
        <p:sp>
          <p:nvSpPr>
            <p:cNvPr id="16" name="半闭框 15">
              <a:extLst>
                <a:ext uri="{FF2B5EF4-FFF2-40B4-BE49-F238E27FC236}">
                  <a16:creationId xmlns="" xmlns:a16="http://schemas.microsoft.com/office/drawing/2014/main" id="{4CFAB850-6D69-48C7-9D1F-5BA72582CD80}"/>
                </a:ext>
              </a:extLst>
            </p:cNvPr>
            <p:cNvSpPr/>
            <p:nvPr/>
          </p:nvSpPr>
          <p:spPr>
            <a:xfrm rot="5400000">
              <a:off x="9930436" y="3137172"/>
              <a:ext cx="531584" cy="531446"/>
            </a:xfrm>
            <a:prstGeom prst="halfFrame">
              <a:avLst>
                <a:gd name="adj1" fmla="val 25770"/>
                <a:gd name="adj2" fmla="val 257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半闭框 17">
              <a:extLst>
                <a:ext uri="{FF2B5EF4-FFF2-40B4-BE49-F238E27FC236}">
                  <a16:creationId xmlns="" xmlns:a16="http://schemas.microsoft.com/office/drawing/2014/main" id="{99457498-980C-4E01-87D1-C3FB4D61FA46}"/>
                </a:ext>
              </a:extLst>
            </p:cNvPr>
            <p:cNvSpPr/>
            <p:nvPr/>
          </p:nvSpPr>
          <p:spPr>
            <a:xfrm rot="10800000">
              <a:off x="9930504" y="5505623"/>
              <a:ext cx="531446" cy="531584"/>
            </a:xfrm>
            <a:prstGeom prst="halfFrame">
              <a:avLst>
                <a:gd name="adj1" fmla="val 25770"/>
                <a:gd name="adj2" fmla="val 257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20" name="组合 19">
            <a:extLst>
              <a:ext uri="{FF2B5EF4-FFF2-40B4-BE49-F238E27FC236}">
                <a16:creationId xmlns="" xmlns:a16="http://schemas.microsoft.com/office/drawing/2014/main" id="{D375DD86-83F3-4EBE-A516-AACA02E0E66A}"/>
              </a:ext>
            </a:extLst>
          </p:cNvPr>
          <p:cNvGrpSpPr/>
          <p:nvPr/>
        </p:nvGrpSpPr>
        <p:grpSpPr>
          <a:xfrm>
            <a:off x="1505501" y="1668995"/>
            <a:ext cx="2604653" cy="1947237"/>
            <a:chOff x="1505501" y="1668995"/>
            <a:chExt cx="2604653" cy="1947237"/>
          </a:xfrm>
        </p:grpSpPr>
        <p:sp>
          <p:nvSpPr>
            <p:cNvPr id="13" name="矩形 12">
              <a:extLst>
                <a:ext uri="{FF2B5EF4-FFF2-40B4-BE49-F238E27FC236}">
                  <a16:creationId xmlns="" xmlns:a16="http://schemas.microsoft.com/office/drawing/2014/main" id="{E2C9F8FA-984B-4734-869D-C478841A4ABA}"/>
                </a:ext>
              </a:extLst>
            </p:cNvPr>
            <p:cNvSpPr/>
            <p:nvPr/>
          </p:nvSpPr>
          <p:spPr>
            <a:xfrm>
              <a:off x="1505501" y="1668995"/>
              <a:ext cx="2602240" cy="1947237"/>
            </a:xfrm>
            <a:prstGeom prst="rect">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9" name="图片 18">
              <a:extLst>
                <a:ext uri="{FF2B5EF4-FFF2-40B4-BE49-F238E27FC236}">
                  <a16:creationId xmlns="" xmlns:a16="http://schemas.microsoft.com/office/drawing/2014/main" id="{7FF84597-1B30-4A18-93B0-92A0C3B7C9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143" t="7273" r="9555" b="57749"/>
            <a:stretch/>
          </p:blipFill>
          <p:spPr>
            <a:xfrm>
              <a:off x="1538161" y="1770932"/>
              <a:ext cx="2571993" cy="1665200"/>
            </a:xfrm>
            <a:prstGeom prst="rect">
              <a:avLst/>
            </a:prstGeom>
          </p:spPr>
        </p:pic>
      </p:grpSp>
      <p:pic>
        <p:nvPicPr>
          <p:cNvPr id="23" name="图片 22">
            <a:extLst>
              <a:ext uri="{FF2B5EF4-FFF2-40B4-BE49-F238E27FC236}">
                <a16:creationId xmlns="" xmlns:a16="http://schemas.microsoft.com/office/drawing/2014/main" id="{2CCACB19-2C1A-4F7E-B8D1-87407F1FFBAD}"/>
              </a:ext>
            </a:extLst>
          </p:cNvPr>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24" name="图片 23">
            <a:extLst>
              <a:ext uri="{FF2B5EF4-FFF2-40B4-BE49-F238E27FC236}">
                <a16:creationId xmlns="" xmlns:a16="http://schemas.microsoft.com/office/drawing/2014/main" id="{1FA08370-48C8-488D-A84F-F21BBFEE821B}"/>
              </a:ext>
            </a:extLst>
          </p:cNvPr>
          <p:cNvPicPr>
            <a:picLocks noChangeAspect="1"/>
          </p:cNvPicPr>
          <p:nvPr/>
        </p:nvPicPr>
        <p:blipFill>
          <a:blip r:embed="rId5"/>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1759890778"/>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barn(inVertical)">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95AAE5EA-BC9D-4AFF-8554-9D8A48323E4E}"/>
              </a:ext>
            </a:extLst>
          </p:cNvPr>
          <p:cNvPicPr>
            <a:picLocks noChangeAspect="1"/>
          </p:cNvPicPr>
          <p:nvPr/>
        </p:nvPicPr>
        <p:blipFill rotWithShape="1">
          <a:blip r:embed="rId3">
            <a:extLst>
              <a:ext uri="{28A0092B-C50C-407E-A947-70E740481C1C}">
                <a14:useLocalDpi xmlns:a14="http://schemas.microsoft.com/office/drawing/2010/main" val="0"/>
              </a:ext>
            </a:extLst>
          </a:blip>
          <a:srcRect b="85198"/>
          <a:stretch/>
        </p:blipFill>
        <p:spPr>
          <a:xfrm flipV="1">
            <a:off x="504" y="5842659"/>
            <a:ext cx="12190992" cy="1015056"/>
          </a:xfrm>
          <a:prstGeom prst="rect">
            <a:avLst/>
          </a:prstGeom>
        </p:spPr>
      </p:pic>
      <p:sp>
        <p:nvSpPr>
          <p:cNvPr id="6" name="矩形 5">
            <a:extLst>
              <a:ext uri="{FF2B5EF4-FFF2-40B4-BE49-F238E27FC236}">
                <a16:creationId xmlns="" xmlns:a16="http://schemas.microsoft.com/office/drawing/2014/main" id="{BA035180-FDCE-4625-8414-CC6426AC613B}"/>
              </a:ext>
            </a:extLst>
          </p:cNvPr>
          <p:cNvSpPr/>
          <p:nvPr/>
        </p:nvSpPr>
        <p:spPr>
          <a:xfrm>
            <a:off x="4410313" y="2136338"/>
            <a:ext cx="5173074" cy="2585323"/>
          </a:xfrm>
          <a:prstGeom prst="rect">
            <a:avLst/>
          </a:prstGeom>
        </p:spPr>
        <p:txBody>
          <a:bodyPr wrap="square">
            <a:spAutoFit/>
          </a:bodyPr>
          <a:lstStyle/>
          <a:p>
            <a:pPr>
              <a:lnSpc>
                <a:spcPct val="150000"/>
              </a:lnSpc>
            </a:pPr>
            <a:r>
              <a:rPr lang="zh-CN" altLang="en-US" dirty="0"/>
              <a:t>每年的四月一日，是西方的民间传统节日</a:t>
            </a:r>
            <a:r>
              <a:rPr lang="en-US" altLang="zh-CN" dirty="0"/>
              <a:t>——</a:t>
            </a:r>
            <a:r>
              <a:rPr lang="zh-CN" altLang="en-US" dirty="0"/>
              <a:t>愚人节（</a:t>
            </a:r>
            <a:r>
              <a:rPr lang="en-US" altLang="zh-CN" dirty="0"/>
              <a:t>April Fool's Day</a:t>
            </a:r>
            <a:r>
              <a:rPr lang="zh-CN" altLang="en-US" dirty="0"/>
              <a:t>），也称万愚节。对于它的起源众说纷纭：一种说法认为这一习俗源自印度的“诠俚节”。该节规定，每年三月三十一日的节日这天，不分男女老幼，可以互开玩笑、互相愚弄欺骗以换得娱乐。</a:t>
            </a:r>
          </a:p>
        </p:txBody>
      </p:sp>
      <p:pic>
        <p:nvPicPr>
          <p:cNvPr id="17" name="图片 16">
            <a:extLst>
              <a:ext uri="{FF2B5EF4-FFF2-40B4-BE49-F238E27FC236}">
                <a16:creationId xmlns="" xmlns:a16="http://schemas.microsoft.com/office/drawing/2014/main" id="{DF48685A-86ED-465F-8892-AC37C6DF447C}"/>
              </a:ext>
            </a:extLst>
          </p:cNvPr>
          <p:cNvPicPr>
            <a:picLocks noChangeAspect="1"/>
          </p:cNvPicPr>
          <p:nvPr/>
        </p:nvPicPr>
        <p:blipFill rotWithShape="1">
          <a:blip r:embed="rId4">
            <a:extLst>
              <a:ext uri="{28A0092B-C50C-407E-A947-70E740481C1C}">
                <a14:useLocalDpi xmlns:a14="http://schemas.microsoft.com/office/drawing/2010/main" val="0"/>
              </a:ext>
            </a:extLst>
          </a:blip>
          <a:srcRect l="5835" r="5230" b="12179"/>
          <a:stretch/>
        </p:blipFill>
        <p:spPr>
          <a:xfrm>
            <a:off x="1" y="1906575"/>
            <a:ext cx="4235532" cy="3044850"/>
          </a:xfrm>
          <a:prstGeom prst="rect">
            <a:avLst/>
          </a:prstGeom>
        </p:spPr>
      </p:pic>
      <p:pic>
        <p:nvPicPr>
          <p:cNvPr id="7" name="图片 6">
            <a:extLst>
              <a:ext uri="{FF2B5EF4-FFF2-40B4-BE49-F238E27FC236}">
                <a16:creationId xmlns="" xmlns:a16="http://schemas.microsoft.com/office/drawing/2014/main" id="{BF287660-03C8-4A8F-8EBC-7BE55617E50E}"/>
              </a:ext>
            </a:extLst>
          </p:cNvPr>
          <p:cNvPicPr>
            <a:picLocks noChangeAspect="1"/>
          </p:cNvPicPr>
          <p:nvPr/>
        </p:nvPicPr>
        <p:blipFill>
          <a:blip r:embed="rId5">
            <a:extLst>
              <a:ext uri="{BEBA8EAE-BF5A-486C-A8C5-ECC9F3942E4B}">
                <a14:imgProps xmlns:a14="http://schemas.microsoft.com/office/drawing/2010/main">
                  <a14:imgLayer>
                    <a14:imgEffect>
                      <a14:backgroundRemoval t="0" b="100000" l="0" r="100000"/>
                    </a14:imgEffect>
                  </a14:imgLayer>
                </a14:imgProps>
              </a:ext>
            </a:extLst>
          </a:blip>
          <a:stretch>
            <a:fillRect/>
          </a:stretch>
        </p:blipFill>
        <p:spPr>
          <a:xfrm>
            <a:off x="336084" y="344071"/>
            <a:ext cx="1173440" cy="965217"/>
          </a:xfrm>
          <a:prstGeom prst="rect">
            <a:avLst/>
          </a:prstGeom>
        </p:spPr>
      </p:pic>
      <p:pic>
        <p:nvPicPr>
          <p:cNvPr id="8" name="图片 7">
            <a:extLst>
              <a:ext uri="{FF2B5EF4-FFF2-40B4-BE49-F238E27FC236}">
                <a16:creationId xmlns="" xmlns:a16="http://schemas.microsoft.com/office/drawing/2014/main" id="{CDAAD98C-1A5F-483C-8968-898651E7A4EB}"/>
              </a:ext>
            </a:extLst>
          </p:cNvPr>
          <p:cNvPicPr>
            <a:picLocks noChangeAspect="1"/>
          </p:cNvPicPr>
          <p:nvPr/>
        </p:nvPicPr>
        <p:blipFill>
          <a:blip r:embed="rId6"/>
          <a:stretch>
            <a:fillRect/>
          </a:stretch>
        </p:blipFill>
        <p:spPr>
          <a:xfrm>
            <a:off x="1386364" y="510123"/>
            <a:ext cx="1475279" cy="671245"/>
          </a:xfrm>
          <a:prstGeom prst="rect">
            <a:avLst/>
          </a:prstGeom>
        </p:spPr>
      </p:pic>
    </p:spTree>
    <p:extLst>
      <p:ext uri="{BB962C8B-B14F-4D97-AF65-F5344CB8AC3E}">
        <p14:creationId xmlns:p14="http://schemas.microsoft.com/office/powerpoint/2010/main" val="25171671"/>
      </p:ext>
    </p:extLst>
  </p:cSld>
  <p:clrMapOvr>
    <a:masterClrMapping/>
  </p:clrMapOvr>
  <mc:AlternateContent xmlns:mc="http://schemas.openxmlformats.org/markup-compatibility/2006">
    <mc:Choice xmlns:p14="http://schemas.microsoft.com/office/powerpoint/2010/main" Requires="p14">
      <p:transition spd="slow" p14:dur="175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TotalTime>
  <Words>3179</Words>
  <Application>Microsoft Office PowerPoint</Application>
  <PresentationFormat>宽屏</PresentationFormat>
  <Paragraphs>85</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Meiryo</vt:lpstr>
      <vt:lpstr>Microsoft JhengHei UI Light</vt:lpstr>
      <vt:lpstr>等线</vt:lpstr>
      <vt:lpstr>黑体</vt:lpstr>
      <vt:lpstr>锐字云字库细圆体1.0</vt:lpstr>
      <vt:lpstr>宋体</vt:lpstr>
      <vt:lpstr>微软雅黑</vt:lpstr>
      <vt:lpstr>禹卫书法行书简体
</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
  <dc:description>http://www.ypppt.com/</dc:description>
  <cp:lastModifiedBy>Administrator</cp:lastModifiedBy>
  <cp:revision>186</cp:revision>
  <dcterms:created xsi:type="dcterms:W3CDTF">2017-03-26T05:02:18Z</dcterms:created>
  <dcterms:modified xsi:type="dcterms:W3CDTF">2018-06-17T04:43:01Z</dcterms:modified>
</cp:coreProperties>
</file>