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notesSlides/notesSlide3.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4.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5.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6.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52" r:id="rId2"/>
  </p:sldMasterIdLst>
  <p:notesMasterIdLst>
    <p:notesMasterId r:id="rId30"/>
  </p:notesMasterIdLst>
  <p:sldIdLst>
    <p:sldId id="313" r:id="rId3"/>
    <p:sldId id="319" r:id="rId4"/>
    <p:sldId id="258" r:id="rId5"/>
    <p:sldId id="358" r:id="rId6"/>
    <p:sldId id="1248" r:id="rId7"/>
    <p:sldId id="1247" r:id="rId8"/>
    <p:sldId id="1249" r:id="rId9"/>
    <p:sldId id="359" r:id="rId10"/>
    <p:sldId id="376" r:id="rId11"/>
    <p:sldId id="378" r:id="rId12"/>
    <p:sldId id="261" r:id="rId13"/>
    <p:sldId id="360" r:id="rId14"/>
    <p:sldId id="1250" r:id="rId15"/>
    <p:sldId id="1251" r:id="rId16"/>
    <p:sldId id="1252" r:id="rId17"/>
    <p:sldId id="361" r:id="rId18"/>
    <p:sldId id="1253" r:id="rId19"/>
    <p:sldId id="1254" r:id="rId20"/>
    <p:sldId id="1255" r:id="rId21"/>
    <p:sldId id="1256" r:id="rId22"/>
    <p:sldId id="1257" r:id="rId23"/>
    <p:sldId id="1258" r:id="rId24"/>
    <p:sldId id="1259" r:id="rId25"/>
    <p:sldId id="1260" r:id="rId26"/>
    <p:sldId id="1261" r:id="rId27"/>
    <p:sldId id="1262" r:id="rId28"/>
    <p:sldId id="1263" r:id="rId2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6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79C"/>
    <a:srgbClr val="FEFDF8"/>
    <a:srgbClr val="B80200"/>
    <a:srgbClr val="E60103"/>
    <a:srgbClr val="FFEDC2"/>
    <a:srgbClr val="D10F2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800" autoAdjust="0"/>
    <p:restoredTop sz="94660"/>
  </p:normalViewPr>
  <p:slideViewPr>
    <p:cSldViewPr snapToGrid="0" showGuides="1">
      <p:cViewPr varScale="1">
        <p:scale>
          <a:sx n="106" d="100"/>
          <a:sy n="106" d="100"/>
        </p:scale>
        <p:origin x="918" y="114"/>
      </p:cViewPr>
      <p:guideLst>
        <p:guide orient="horz" pos="2160"/>
        <p:guide pos="386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阿里巴巴普惠体" panose="00020600040101010101" pitchFamily="18" charset="-122"/>
                <a:ea typeface="阿里巴巴普惠体" panose="00020600040101010101" pitchFamily="18"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阿里巴巴普惠体" panose="00020600040101010101" pitchFamily="18" charset="-122"/>
                <a:ea typeface="阿里巴巴普惠体" panose="00020600040101010101" pitchFamily="18" charset="-122"/>
              </a:defRPr>
            </a:lvl1pPr>
          </a:lstStyle>
          <a:p>
            <a:fld id="{1000107D-A159-4E19-825B-2969F9BDD278}" type="datetimeFigureOut">
              <a:rPr lang="zh-CN" altLang="en-US" smtClean="0"/>
              <a:pPr/>
              <a:t>2020/7/15</a:t>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阿里巴巴普惠体" panose="00020600040101010101" pitchFamily="18" charset="-122"/>
                <a:ea typeface="阿里巴巴普惠体" panose="00020600040101010101" pitchFamily="18"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阿里巴巴普惠体" panose="00020600040101010101" pitchFamily="18" charset="-122"/>
                <a:ea typeface="阿里巴巴普惠体" panose="00020600040101010101" pitchFamily="18" charset="-122"/>
              </a:defRPr>
            </a:lvl1pPr>
          </a:lstStyle>
          <a:p>
            <a:fld id="{FA245546-1062-4274-AA17-07C00578BAEB}" type="slidenum">
              <a:rPr lang="zh-CN" altLang="en-US" smtClean="0"/>
              <a:pPr/>
              <a:t>‹#›</a:t>
            </a:fld>
            <a:endParaRPr lang="zh-CN" altLang="en-US" dirty="0"/>
          </a:p>
        </p:txBody>
      </p:sp>
    </p:spTree>
    <p:extLst>
      <p:ext uri="{BB962C8B-B14F-4D97-AF65-F5344CB8AC3E}">
        <p14:creationId xmlns:p14="http://schemas.microsoft.com/office/powerpoint/2010/main" val="9233716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阿里巴巴普惠体" panose="00020600040101010101" pitchFamily="18" charset="-122"/>
        <a:ea typeface="阿里巴巴普惠体" panose="00020600040101010101" pitchFamily="18" charset="-122"/>
        <a:cs typeface="+mn-cs"/>
      </a:defRPr>
    </a:lvl1pPr>
    <a:lvl2pPr marL="457200" algn="l" defTabSz="914400" rtl="0" eaLnBrk="1" latinLnBrk="0" hangingPunct="1">
      <a:defRPr sz="1200" kern="1200">
        <a:solidFill>
          <a:schemeClr val="tx1"/>
        </a:solidFill>
        <a:latin typeface="阿里巴巴普惠体" panose="00020600040101010101" pitchFamily="18" charset="-122"/>
        <a:ea typeface="阿里巴巴普惠体" panose="00020600040101010101" pitchFamily="18" charset="-122"/>
        <a:cs typeface="+mn-cs"/>
      </a:defRPr>
    </a:lvl2pPr>
    <a:lvl3pPr marL="914400" algn="l" defTabSz="914400" rtl="0" eaLnBrk="1" latinLnBrk="0" hangingPunct="1">
      <a:defRPr sz="1200" kern="1200">
        <a:solidFill>
          <a:schemeClr val="tx1"/>
        </a:solidFill>
        <a:latin typeface="阿里巴巴普惠体" panose="00020600040101010101" pitchFamily="18" charset="-122"/>
        <a:ea typeface="阿里巴巴普惠体" panose="00020600040101010101" pitchFamily="18" charset="-122"/>
        <a:cs typeface="+mn-cs"/>
      </a:defRPr>
    </a:lvl3pPr>
    <a:lvl4pPr marL="1371600" algn="l" defTabSz="914400" rtl="0" eaLnBrk="1" latinLnBrk="0" hangingPunct="1">
      <a:defRPr sz="1200" kern="1200">
        <a:solidFill>
          <a:schemeClr val="tx1"/>
        </a:solidFill>
        <a:latin typeface="阿里巴巴普惠体" panose="00020600040101010101" pitchFamily="18" charset="-122"/>
        <a:ea typeface="阿里巴巴普惠体" panose="00020600040101010101" pitchFamily="18" charset="-122"/>
        <a:cs typeface="+mn-cs"/>
      </a:defRPr>
    </a:lvl4pPr>
    <a:lvl5pPr marL="1828800" algn="l" defTabSz="914400" rtl="0" eaLnBrk="1" latinLnBrk="0" hangingPunct="1">
      <a:defRPr sz="1200" kern="1200">
        <a:solidFill>
          <a:schemeClr val="tx1"/>
        </a:solidFill>
        <a:latin typeface="阿里巴巴普惠体" panose="00020600040101010101" pitchFamily="18" charset="-122"/>
        <a:ea typeface="阿里巴巴普惠体" panose="00020600040101010101" pitchFamily="18"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FA245546-1062-4274-AA17-07C00578BAEB}" type="slidenum">
              <a:rPr lang="zh-CN" altLang="en-US" smtClean="0"/>
              <a:t>1</a:t>
            </a:fld>
            <a:endParaRPr lang="zh-CN" altLang="en-US"/>
          </a:p>
        </p:txBody>
      </p:sp>
    </p:spTree>
    <p:extLst>
      <p:ext uri="{BB962C8B-B14F-4D97-AF65-F5344CB8AC3E}">
        <p14:creationId xmlns:p14="http://schemas.microsoft.com/office/powerpoint/2010/main" val="28502767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A245546-1062-4274-AA17-07C00578BAEB}" type="slidenum">
              <a:rPr lang="zh-CN" altLang="en-US" smtClean="0"/>
              <a:t>2</a:t>
            </a:fld>
            <a:endParaRPr lang="zh-CN" altLang="en-US"/>
          </a:p>
        </p:txBody>
      </p:sp>
    </p:spTree>
    <p:extLst>
      <p:ext uri="{BB962C8B-B14F-4D97-AF65-F5344CB8AC3E}">
        <p14:creationId xmlns:p14="http://schemas.microsoft.com/office/powerpoint/2010/main" val="12596234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A245546-1062-4274-AA17-07C00578BAEB}" type="slidenum">
              <a:rPr lang="zh-CN" altLang="en-US" smtClean="0"/>
              <a:t>3</a:t>
            </a:fld>
            <a:endParaRPr lang="zh-CN" altLang="en-US"/>
          </a:p>
        </p:txBody>
      </p:sp>
    </p:spTree>
    <p:extLst>
      <p:ext uri="{BB962C8B-B14F-4D97-AF65-F5344CB8AC3E}">
        <p14:creationId xmlns:p14="http://schemas.microsoft.com/office/powerpoint/2010/main" val="29698923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99F4E7B-A4D1-4132-BC45-7126A996E146}"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2041376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99F4E7B-A4D1-4132-BC45-7126A996E146}"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8659102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99F4E7B-A4D1-4132-BC45-7126A996E146}"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38329960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A245546-1062-4274-AA17-07C00578BAEB}" type="slidenum">
              <a:rPr lang="zh-CN" altLang="en-US" smtClean="0"/>
              <a:t>25</a:t>
            </a:fld>
            <a:endParaRPr lang="zh-CN" altLang="en-US"/>
          </a:p>
        </p:txBody>
      </p:sp>
    </p:spTree>
    <p:extLst>
      <p:ext uri="{BB962C8B-B14F-4D97-AF65-F5344CB8AC3E}">
        <p14:creationId xmlns:p14="http://schemas.microsoft.com/office/powerpoint/2010/main" val="1870030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FA245546-1062-4274-AA17-07C00578BAEB}" type="slidenum">
              <a:rPr lang="zh-CN" altLang="en-US" smtClean="0"/>
              <a:t>26</a:t>
            </a:fld>
            <a:endParaRPr lang="zh-CN" altLang="en-US"/>
          </a:p>
        </p:txBody>
      </p:sp>
    </p:spTree>
    <p:extLst>
      <p:ext uri="{BB962C8B-B14F-4D97-AF65-F5344CB8AC3E}">
        <p14:creationId xmlns:p14="http://schemas.microsoft.com/office/powerpoint/2010/main" val="34466000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27</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87244475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首尾页">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D03FBD96-5F14-4DEB-AD4C-0ACA6BEEA66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71" y="1"/>
            <a:ext cx="9271887" cy="6870096"/>
          </a:xfrm>
          <a:prstGeom prst="rect">
            <a:avLst/>
          </a:prstGeom>
        </p:spPr>
      </p:pic>
      <p:pic>
        <p:nvPicPr>
          <p:cNvPr id="5" name="图片 4">
            <a:extLst>
              <a:ext uri="{FF2B5EF4-FFF2-40B4-BE49-F238E27FC236}">
                <a16:creationId xmlns:a16="http://schemas.microsoft.com/office/drawing/2014/main" xmlns="" id="{405B66F8-236F-4612-BEB1-3192019C4516}"/>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a:stretch/>
        </p:blipFill>
        <p:spPr>
          <a:xfrm>
            <a:off x="8080310" y="4460033"/>
            <a:ext cx="3676261" cy="2142606"/>
          </a:xfrm>
          <a:prstGeom prst="rect">
            <a:avLst/>
          </a:prstGeom>
        </p:spPr>
      </p:pic>
      <p:pic>
        <p:nvPicPr>
          <p:cNvPr id="7" name="图片 6">
            <a:extLst>
              <a:ext uri="{FF2B5EF4-FFF2-40B4-BE49-F238E27FC236}">
                <a16:creationId xmlns:a16="http://schemas.microsoft.com/office/drawing/2014/main" xmlns="" id="{AEE4552A-EC35-4436-B633-F235C8E42B5F}"/>
              </a:ext>
            </a:extLst>
          </p:cNvPr>
          <p:cNvPicPr>
            <a:picLocks noChangeAspect="1"/>
          </p:cNvPicPr>
          <p:nvPr userDrawn="1"/>
        </p:nvPicPr>
        <p:blipFill rotWithShape="1">
          <a:blip r:embed="rId5" cstate="print">
            <a:extLst>
              <a:ext uri="{28A0092B-C50C-407E-A947-70E740481C1C}">
                <a14:useLocalDpi xmlns:a14="http://schemas.microsoft.com/office/drawing/2010/main" val="0"/>
              </a:ext>
            </a:extLst>
          </a:blip>
          <a:srcRect/>
          <a:stretch/>
        </p:blipFill>
        <p:spPr>
          <a:xfrm>
            <a:off x="3191069" y="709127"/>
            <a:ext cx="1548882" cy="1101012"/>
          </a:xfrm>
          <a:prstGeom prst="rect">
            <a:avLst/>
          </a:prstGeom>
        </p:spPr>
      </p:pic>
    </p:spTree>
    <p:extLst>
      <p:ext uri="{BB962C8B-B14F-4D97-AF65-F5344CB8AC3E}">
        <p14:creationId xmlns:p14="http://schemas.microsoft.com/office/powerpoint/2010/main" val="351768180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49564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899702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617674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58147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1630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itds-2">
    <p:spTree>
      <p:nvGrpSpPr>
        <p:cNvPr id="1" name=""/>
        <p:cNvGrpSpPr/>
        <p:nvPr/>
      </p:nvGrpSpPr>
      <p:grpSpPr>
        <a:xfrm>
          <a:off x="0" y="0"/>
          <a:ext cx="0" cy="0"/>
          <a:chOff x="0" y="0"/>
          <a:chExt cx="0" cy="0"/>
        </a:xfrm>
      </p:grpSpPr>
    </p:spTree>
    <p:extLst>
      <p:ext uri="{BB962C8B-B14F-4D97-AF65-F5344CB8AC3E}">
        <p14:creationId xmlns:p14="http://schemas.microsoft.com/office/powerpoint/2010/main" val="214646043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正文页">
    <p:spTree>
      <p:nvGrpSpPr>
        <p:cNvPr id="1" name=""/>
        <p:cNvGrpSpPr/>
        <p:nvPr/>
      </p:nvGrpSpPr>
      <p:grpSpPr>
        <a:xfrm>
          <a:off x="0" y="0"/>
          <a:ext cx="0" cy="0"/>
          <a:chOff x="0" y="0"/>
          <a:chExt cx="0" cy="0"/>
        </a:xfrm>
      </p:grpSpPr>
      <p:cxnSp>
        <p:nvCxnSpPr>
          <p:cNvPr id="8" name="直接连接符 7">
            <a:extLst>
              <a:ext uri="{FF2B5EF4-FFF2-40B4-BE49-F238E27FC236}">
                <a16:creationId xmlns:a16="http://schemas.microsoft.com/office/drawing/2014/main" xmlns="" id="{7897ECB0-7D9E-4661-B97F-A22AEBD11853}"/>
              </a:ext>
            </a:extLst>
          </p:cNvPr>
          <p:cNvCxnSpPr>
            <a:cxnSpLocks/>
          </p:cNvCxnSpPr>
          <p:nvPr userDrawn="1"/>
        </p:nvCxnSpPr>
        <p:spPr>
          <a:xfrm>
            <a:off x="868680" y="971668"/>
            <a:ext cx="8759584" cy="0"/>
          </a:xfrm>
          <a:prstGeom prst="line">
            <a:avLst/>
          </a:prstGeom>
          <a:ln>
            <a:solidFill>
              <a:srgbClr val="B82E24"/>
            </a:solidFill>
            <a:prstDash val="solid"/>
            <a:tailEnd type="oval"/>
          </a:ln>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a16="http://schemas.microsoft.com/office/drawing/2014/main" xmlns="" id="{CB7AA741-6684-47AB-A1CA-28D6076D3984}"/>
              </a:ext>
            </a:extLst>
          </p:cNvPr>
          <p:cNvCxnSpPr>
            <a:cxnSpLocks/>
          </p:cNvCxnSpPr>
          <p:nvPr userDrawn="1"/>
        </p:nvCxnSpPr>
        <p:spPr>
          <a:xfrm flipH="1">
            <a:off x="11624553" y="945465"/>
            <a:ext cx="567448" cy="0"/>
          </a:xfrm>
          <a:prstGeom prst="line">
            <a:avLst/>
          </a:prstGeom>
          <a:ln>
            <a:solidFill>
              <a:srgbClr val="B82E24"/>
            </a:solidFill>
            <a:prstDash val="solid"/>
            <a:tailEnd type="oval"/>
          </a:ln>
        </p:spPr>
        <p:style>
          <a:lnRef idx="1">
            <a:schemeClr val="accent1"/>
          </a:lnRef>
          <a:fillRef idx="0">
            <a:schemeClr val="accent1"/>
          </a:fillRef>
          <a:effectRef idx="0">
            <a:schemeClr val="accent1"/>
          </a:effectRef>
          <a:fontRef idx="minor">
            <a:schemeClr val="tx1"/>
          </a:fontRef>
        </p:style>
      </p:cxnSp>
      <p:sp>
        <p:nvSpPr>
          <p:cNvPr id="10" name="Freeform 5">
            <a:extLst>
              <a:ext uri="{FF2B5EF4-FFF2-40B4-BE49-F238E27FC236}">
                <a16:creationId xmlns:a16="http://schemas.microsoft.com/office/drawing/2014/main" xmlns="" id="{4EE1CD94-6433-4677-890C-C3E9026992D2}"/>
              </a:ext>
            </a:extLst>
          </p:cNvPr>
          <p:cNvSpPr/>
          <p:nvPr userDrawn="1"/>
        </p:nvSpPr>
        <p:spPr bwMode="auto">
          <a:xfrm>
            <a:off x="-1" y="6788835"/>
            <a:ext cx="10536929" cy="70263"/>
          </a:xfrm>
          <a:custGeom>
            <a:avLst/>
            <a:gdLst>
              <a:gd name="T0" fmla="*/ 0 w 13604"/>
              <a:gd name="T1" fmla="*/ 275 h 275"/>
              <a:gd name="T2" fmla="*/ 13508 w 13604"/>
              <a:gd name="T3" fmla="*/ 275 h 275"/>
              <a:gd name="T4" fmla="*/ 13604 w 13604"/>
              <a:gd name="T5" fmla="*/ 0 h 275"/>
              <a:gd name="T6" fmla="*/ 0 w 13604"/>
              <a:gd name="T7" fmla="*/ 0 h 275"/>
              <a:gd name="T8" fmla="*/ 0 w 13604"/>
              <a:gd name="T9" fmla="*/ 275 h 275"/>
            </a:gdLst>
            <a:ahLst/>
            <a:cxnLst>
              <a:cxn ang="0">
                <a:pos x="T0" y="T1"/>
              </a:cxn>
              <a:cxn ang="0">
                <a:pos x="T2" y="T3"/>
              </a:cxn>
              <a:cxn ang="0">
                <a:pos x="T4" y="T5"/>
              </a:cxn>
              <a:cxn ang="0">
                <a:pos x="T6" y="T7"/>
              </a:cxn>
              <a:cxn ang="0">
                <a:pos x="T8" y="T9"/>
              </a:cxn>
            </a:cxnLst>
            <a:rect l="0" t="0" r="r" b="b"/>
            <a:pathLst>
              <a:path w="13604" h="275">
                <a:moveTo>
                  <a:pt x="0" y="275"/>
                </a:moveTo>
                <a:lnTo>
                  <a:pt x="13508" y="275"/>
                </a:lnTo>
                <a:lnTo>
                  <a:pt x="13604" y="0"/>
                </a:lnTo>
                <a:lnTo>
                  <a:pt x="0" y="0"/>
                </a:lnTo>
                <a:lnTo>
                  <a:pt x="0" y="275"/>
                </a:lnTo>
                <a:close/>
              </a:path>
            </a:pathLst>
          </a:custGeom>
          <a:solidFill>
            <a:srgbClr val="C00000"/>
          </a:solidFill>
          <a:ln>
            <a:noFill/>
          </a:ln>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dirty="0">
              <a:ln>
                <a:noFill/>
              </a:ln>
              <a:solidFill>
                <a:srgbClr val="C4261D"/>
              </a:solidFill>
              <a:effectLst/>
              <a:uLnTx/>
              <a:uFillTx/>
              <a:latin typeface="阿里巴巴普惠体 Light" panose="00020600040101010101" pitchFamily="18" charset="-122"/>
            </a:endParaRPr>
          </a:p>
        </p:txBody>
      </p:sp>
      <p:sp>
        <p:nvSpPr>
          <p:cNvPr id="15" name="Freeform 6">
            <a:extLst>
              <a:ext uri="{FF2B5EF4-FFF2-40B4-BE49-F238E27FC236}">
                <a16:creationId xmlns:a16="http://schemas.microsoft.com/office/drawing/2014/main" xmlns="" id="{3515DC41-BF09-4478-A13D-B838F83F9CBB}"/>
              </a:ext>
            </a:extLst>
          </p:cNvPr>
          <p:cNvSpPr/>
          <p:nvPr userDrawn="1"/>
        </p:nvSpPr>
        <p:spPr bwMode="auto">
          <a:xfrm>
            <a:off x="10337503" y="6589639"/>
            <a:ext cx="1859297" cy="268361"/>
          </a:xfrm>
          <a:custGeom>
            <a:avLst/>
            <a:gdLst>
              <a:gd name="T0" fmla="*/ 162 w 2439"/>
              <a:gd name="T1" fmla="*/ 0 h 443"/>
              <a:gd name="T2" fmla="*/ 0 w 2439"/>
              <a:gd name="T3" fmla="*/ 443 h 443"/>
              <a:gd name="T4" fmla="*/ 2439 w 2439"/>
              <a:gd name="T5" fmla="*/ 443 h 443"/>
              <a:gd name="T6" fmla="*/ 2439 w 2439"/>
              <a:gd name="T7" fmla="*/ 0 h 443"/>
              <a:gd name="T8" fmla="*/ 162 w 2439"/>
              <a:gd name="T9" fmla="*/ 0 h 443"/>
            </a:gdLst>
            <a:ahLst/>
            <a:cxnLst>
              <a:cxn ang="0">
                <a:pos x="T0" y="T1"/>
              </a:cxn>
              <a:cxn ang="0">
                <a:pos x="T2" y="T3"/>
              </a:cxn>
              <a:cxn ang="0">
                <a:pos x="T4" y="T5"/>
              </a:cxn>
              <a:cxn ang="0">
                <a:pos x="T6" y="T7"/>
              </a:cxn>
              <a:cxn ang="0">
                <a:pos x="T8" y="T9"/>
              </a:cxn>
            </a:cxnLst>
            <a:rect l="0" t="0" r="r" b="b"/>
            <a:pathLst>
              <a:path w="2439" h="443">
                <a:moveTo>
                  <a:pt x="162" y="0"/>
                </a:moveTo>
                <a:lnTo>
                  <a:pt x="0" y="443"/>
                </a:lnTo>
                <a:lnTo>
                  <a:pt x="2439" y="443"/>
                </a:lnTo>
                <a:lnTo>
                  <a:pt x="2439" y="0"/>
                </a:lnTo>
                <a:lnTo>
                  <a:pt x="162" y="0"/>
                </a:lnTo>
                <a:close/>
              </a:path>
            </a:pathLst>
          </a:custGeom>
          <a:solidFill>
            <a:srgbClr val="C00000"/>
          </a:solidFill>
          <a:ln>
            <a:noFill/>
          </a:ln>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dirty="0">
              <a:ln>
                <a:noFill/>
              </a:ln>
              <a:solidFill>
                <a:srgbClr val="C4261D"/>
              </a:solidFill>
              <a:effectLst/>
              <a:uLnTx/>
              <a:uFillTx/>
              <a:latin typeface="阿里巴巴普惠体 Light" panose="00020600040101010101" pitchFamily="18" charset="-122"/>
            </a:endParaRPr>
          </a:p>
        </p:txBody>
      </p:sp>
      <p:sp>
        <p:nvSpPr>
          <p:cNvPr id="16" name="Rectangle 6">
            <a:extLst>
              <a:ext uri="{FF2B5EF4-FFF2-40B4-BE49-F238E27FC236}">
                <a16:creationId xmlns:a16="http://schemas.microsoft.com/office/drawing/2014/main" xmlns="" id="{56FCB4B7-62C4-4D5B-BD78-E5E14F62A081}"/>
              </a:ext>
            </a:extLst>
          </p:cNvPr>
          <p:cNvSpPr>
            <a:spLocks noChangeArrowheads="1"/>
          </p:cNvSpPr>
          <p:nvPr userDrawn="1"/>
        </p:nvSpPr>
        <p:spPr bwMode="auto">
          <a:xfrm>
            <a:off x="10809099" y="6633515"/>
            <a:ext cx="111553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spAutoFit/>
          </a:bodyPr>
          <a:lstStyle/>
          <a:p>
            <a:pPr algn="ctr" fontAlgn="base">
              <a:spcBef>
                <a:spcPct val="0"/>
              </a:spcBef>
              <a:spcAft>
                <a:spcPct val="0"/>
              </a:spcAft>
            </a:pPr>
            <a:r>
              <a:rPr lang="zh-CN" altLang="en-US" sz="1400" dirty="0">
                <a:solidFill>
                  <a:srgbClr val="FFFFFF"/>
                </a:solidFill>
                <a:latin typeface="阿里巴巴普惠体" panose="00020600040101010101" pitchFamily="18" charset="-122"/>
                <a:ea typeface="阿里巴巴普惠体" panose="00020600040101010101" pitchFamily="18" charset="-122"/>
                <a:cs typeface="阿里巴巴普惠体 Light" panose="00020600040101010101" pitchFamily="18" charset="-122"/>
              </a:rPr>
              <a:t>第          页</a:t>
            </a:r>
            <a:endParaRPr lang="zh-CN" altLang="en-US" sz="1600" dirty="0">
              <a:solidFill>
                <a:srgbClr val="FFFFFF"/>
              </a:solidFill>
              <a:latin typeface="阿里巴巴普惠体" panose="00020600040101010101" pitchFamily="18" charset="-122"/>
              <a:ea typeface="阿里巴巴普惠体" panose="00020600040101010101" pitchFamily="18" charset="-122"/>
              <a:cs typeface="阿里巴巴普惠体 Light" panose="00020600040101010101" pitchFamily="18" charset="-122"/>
            </a:endParaRPr>
          </a:p>
        </p:txBody>
      </p:sp>
      <p:sp>
        <p:nvSpPr>
          <p:cNvPr id="17" name="TextBox 12">
            <a:extLst>
              <a:ext uri="{FF2B5EF4-FFF2-40B4-BE49-F238E27FC236}">
                <a16:creationId xmlns:a16="http://schemas.microsoft.com/office/drawing/2014/main" xmlns="" id="{78EA8B57-03DD-4A88-A82D-E4B32077B343}"/>
              </a:ext>
            </a:extLst>
          </p:cNvPr>
          <p:cNvSpPr txBox="1"/>
          <p:nvPr userDrawn="1"/>
        </p:nvSpPr>
        <p:spPr>
          <a:xfrm>
            <a:off x="11223235" y="6589639"/>
            <a:ext cx="287258" cy="307777"/>
          </a:xfrm>
          <a:prstGeom prst="rect">
            <a:avLst/>
          </a:prstGeom>
          <a:noFill/>
        </p:spPr>
        <p:txBody>
          <a:bodyPr wrap="none" rtlCol="0">
            <a:spAutoFit/>
          </a:bodyPr>
          <a:lstStyle/>
          <a:p>
            <a:pPr algn="ctr" fontAlgn="base">
              <a:spcBef>
                <a:spcPct val="0"/>
              </a:spcBef>
              <a:spcAft>
                <a:spcPct val="0"/>
              </a:spcAft>
              <a:buFont typeface="Arial" panose="020B0604020202020204" pitchFamily="34" charset="0"/>
              <a:buNone/>
            </a:pPr>
            <a:fld id="{9BCBF865-A225-49B7-8C06-A3D8CF7C3037}" type="slidenum">
              <a:rPr lang="zh-CN" altLang="en-US" sz="1400" smtClean="0">
                <a:solidFill>
                  <a:srgbClr val="FFFFFF"/>
                </a:solidFill>
                <a:latin typeface="阿里巴巴普惠体" panose="00020600040101010101" pitchFamily="18" charset="-122"/>
                <a:ea typeface="阿里巴巴普惠体" panose="00020600040101010101" pitchFamily="18" charset="-122"/>
              </a:rPr>
              <a:pPr algn="ctr" fontAlgn="base">
                <a:spcBef>
                  <a:spcPct val="0"/>
                </a:spcBef>
                <a:spcAft>
                  <a:spcPct val="0"/>
                </a:spcAft>
                <a:buFont typeface="Arial" panose="020B0604020202020204" pitchFamily="34" charset="0"/>
                <a:buNone/>
              </a:pPr>
              <a:t>‹#›</a:t>
            </a:fld>
            <a:endParaRPr lang="zh-CN" altLang="en-US" sz="1400" dirty="0">
              <a:solidFill>
                <a:srgbClr val="FFFFFF"/>
              </a:solidFill>
              <a:latin typeface="阿里巴巴普惠体" panose="00020600040101010101" pitchFamily="18" charset="-122"/>
              <a:ea typeface="阿里巴巴普惠体" panose="00020600040101010101" pitchFamily="18" charset="-122"/>
            </a:endParaRPr>
          </a:p>
        </p:txBody>
      </p:sp>
      <p:grpSp>
        <p:nvGrpSpPr>
          <p:cNvPr id="20" name="组合 19">
            <a:extLst>
              <a:ext uri="{FF2B5EF4-FFF2-40B4-BE49-F238E27FC236}">
                <a16:creationId xmlns:a16="http://schemas.microsoft.com/office/drawing/2014/main" xmlns="" id="{B6D487FD-1298-42A0-A323-BEEB1C8F2474}"/>
              </a:ext>
            </a:extLst>
          </p:cNvPr>
          <p:cNvGrpSpPr/>
          <p:nvPr userDrawn="1"/>
        </p:nvGrpSpPr>
        <p:grpSpPr>
          <a:xfrm>
            <a:off x="9642551" y="0"/>
            <a:ext cx="2165814" cy="1487630"/>
            <a:chOff x="1310278" y="606502"/>
            <a:chExt cx="4616594" cy="3170993"/>
          </a:xfrm>
        </p:grpSpPr>
        <p:pic>
          <p:nvPicPr>
            <p:cNvPr id="24" name="图片 23">
              <a:extLst>
                <a:ext uri="{FF2B5EF4-FFF2-40B4-BE49-F238E27FC236}">
                  <a16:creationId xmlns:a16="http://schemas.microsoft.com/office/drawing/2014/main" xmlns="" id="{F2E7BA0D-B1F0-4419-B1C9-EFBB2D03064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1310278" y="606502"/>
              <a:ext cx="4616594" cy="3170993"/>
            </a:xfrm>
            <a:prstGeom prst="rect">
              <a:avLst/>
            </a:prstGeom>
          </p:spPr>
        </p:pic>
        <p:pic>
          <p:nvPicPr>
            <p:cNvPr id="22" name="图片 21">
              <a:extLst>
                <a:ext uri="{FF2B5EF4-FFF2-40B4-BE49-F238E27FC236}">
                  <a16:creationId xmlns:a16="http://schemas.microsoft.com/office/drawing/2014/main" xmlns="" id="{D1EE4778-3BB5-403F-9A15-3D5AC575F1BF}"/>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1445079" y="1185143"/>
              <a:ext cx="2643391" cy="2346733"/>
            </a:xfrm>
            <a:prstGeom prst="rect">
              <a:avLst/>
            </a:prstGeom>
          </p:spPr>
        </p:pic>
      </p:grpSp>
    </p:spTree>
    <p:extLst>
      <p:ext uri="{BB962C8B-B14F-4D97-AF65-F5344CB8AC3E}">
        <p14:creationId xmlns:p14="http://schemas.microsoft.com/office/powerpoint/2010/main" val="234731687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86749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235836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326372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56285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9850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9532322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5568311"/>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Lst>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63218870"/>
      </p:ext>
    </p:extLst>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tags" Target="../tags/tag18.xml"/><Relationship Id="rId3" Type="http://schemas.openxmlformats.org/officeDocument/2006/relationships/tags" Target="../tags/tag13.xml"/><Relationship Id="rId7" Type="http://schemas.openxmlformats.org/officeDocument/2006/relationships/tags" Target="../tags/tag17.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tags" Target="../tags/tag16.xml"/><Relationship Id="rId11" Type="http://schemas.openxmlformats.org/officeDocument/2006/relationships/image" Target="../media/image21.png"/><Relationship Id="rId5" Type="http://schemas.openxmlformats.org/officeDocument/2006/relationships/tags" Target="../tags/tag15.xml"/><Relationship Id="rId10" Type="http://schemas.openxmlformats.org/officeDocument/2006/relationships/notesSlide" Target="../notesSlides/notesSlide5.xml"/><Relationship Id="rId4" Type="http://schemas.openxmlformats.org/officeDocument/2006/relationships/tags" Target="../tags/tag14.xml"/><Relationship Id="rId9"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8" Type="http://schemas.openxmlformats.org/officeDocument/2006/relationships/tags" Target="../tags/tag26.xml"/><Relationship Id="rId3" Type="http://schemas.openxmlformats.org/officeDocument/2006/relationships/tags" Target="../tags/tag21.xml"/><Relationship Id="rId7" Type="http://schemas.openxmlformats.org/officeDocument/2006/relationships/tags" Target="../tags/tag25.xml"/><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tags" Target="../tags/tag24.xml"/><Relationship Id="rId5" Type="http://schemas.openxmlformats.org/officeDocument/2006/relationships/tags" Target="../tags/tag23.xml"/><Relationship Id="rId10" Type="http://schemas.openxmlformats.org/officeDocument/2006/relationships/notesSlide" Target="../notesSlides/notesSlide6.xml"/><Relationship Id="rId4" Type="http://schemas.openxmlformats.org/officeDocument/2006/relationships/tags" Target="../tags/tag22.xml"/><Relationship Id="rId9"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tags" Target="../tags/tag29.xml"/><Relationship Id="rId7" Type="http://schemas.openxmlformats.org/officeDocument/2006/relationships/image" Target="../media/image23.jpg"/><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image" Target="../media/image22.png"/><Relationship Id="rId5" Type="http://schemas.openxmlformats.org/officeDocument/2006/relationships/slideLayout" Target="../slideLayouts/slideLayout3.xml"/><Relationship Id="rId4" Type="http://schemas.openxmlformats.org/officeDocument/2006/relationships/tags" Target="../tags/tag30.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4.jpeg"/><Relationship Id="rId1" Type="http://schemas.openxmlformats.org/officeDocument/2006/relationships/slideLayout" Target="../slideLayouts/slideLayout3.xml"/><Relationship Id="rId5" Type="http://schemas.openxmlformats.org/officeDocument/2006/relationships/image" Target="../media/image25.jpeg"/><Relationship Id="rId4" Type="http://schemas.openxmlformats.org/officeDocument/2006/relationships/image" Target="../media/image24.jpeg"/></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4.jpeg"/><Relationship Id="rId1" Type="http://schemas.openxmlformats.org/officeDocument/2006/relationships/slideLayout" Target="../slideLayouts/slideLayout3.xml"/><Relationship Id="rId4" Type="http://schemas.openxmlformats.org/officeDocument/2006/relationships/image" Target="../media/image2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29.png"/><Relationship Id="rId1" Type="http://schemas.openxmlformats.org/officeDocument/2006/relationships/slideLayout" Target="../slideLayouts/slideLayout3.xml"/><Relationship Id="rId5" Type="http://schemas.openxmlformats.org/officeDocument/2006/relationships/image" Target="../media/image31.jpg"/><Relationship Id="rId4" Type="http://schemas.openxmlformats.org/officeDocument/2006/relationships/image" Target="../media/image30.jp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9.xml"/><Relationship Id="rId1" Type="http://schemas.openxmlformats.org/officeDocument/2006/relationships/slideLayout" Target="../slideLayouts/slideLayout10.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slideLayout" Target="../slideLayouts/slideLayout2.xml"/><Relationship Id="rId7" Type="http://schemas.openxmlformats.org/officeDocument/2006/relationships/image" Target="../media/image12.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11.jpeg"/><Relationship Id="rId5" Type="http://schemas.openxmlformats.org/officeDocument/2006/relationships/image" Target="../media/image10.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3.xml"/><Relationship Id="rId5" Type="http://schemas.openxmlformats.org/officeDocument/2006/relationships/image" Target="../media/image17.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8.png"/><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8" Type="http://schemas.openxmlformats.org/officeDocument/2006/relationships/tags" Target="../tags/tag10.xml"/><Relationship Id="rId3" Type="http://schemas.openxmlformats.org/officeDocument/2006/relationships/tags" Target="../tags/tag5.xml"/><Relationship Id="rId7" Type="http://schemas.openxmlformats.org/officeDocument/2006/relationships/tags" Target="../tags/tag9.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tags" Target="../tags/tag8.xml"/><Relationship Id="rId11" Type="http://schemas.openxmlformats.org/officeDocument/2006/relationships/image" Target="../media/image20.png"/><Relationship Id="rId5" Type="http://schemas.openxmlformats.org/officeDocument/2006/relationships/tags" Target="../tags/tag7.xml"/><Relationship Id="rId10" Type="http://schemas.openxmlformats.org/officeDocument/2006/relationships/notesSlide" Target="../notesSlides/notesSlide4.xml"/><Relationship Id="rId4" Type="http://schemas.openxmlformats.org/officeDocument/2006/relationships/tags" Target="../tags/tag6.xml"/><Relationship Id="rId9"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5461CEC4-60BF-4718-8756-E444B768070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553339" y="1548880"/>
            <a:ext cx="6512768" cy="2127380"/>
          </a:xfrm>
          <a:prstGeom prst="rect">
            <a:avLst/>
          </a:prstGeom>
        </p:spPr>
      </p:pic>
      <p:sp>
        <p:nvSpPr>
          <p:cNvPr id="32" name="Aitds6">
            <a:extLst>
              <a:ext uri="{FF2B5EF4-FFF2-40B4-BE49-F238E27FC236}">
                <a16:creationId xmlns:a16="http://schemas.microsoft.com/office/drawing/2014/main" xmlns="" id="{7F16E0C9-5506-4294-A7A9-D5B01B39C130}"/>
              </a:ext>
            </a:extLst>
          </p:cNvPr>
          <p:cNvSpPr txBox="1"/>
          <p:nvPr/>
        </p:nvSpPr>
        <p:spPr>
          <a:xfrm>
            <a:off x="4782717" y="4028394"/>
            <a:ext cx="6078118" cy="769441"/>
          </a:xfrm>
          <a:prstGeom prst="rect">
            <a:avLst/>
          </a:prstGeom>
          <a:noFill/>
        </p:spPr>
        <p:txBody>
          <a:bodyPr wrap="square" rtlCol="0">
            <a:spAutoFit/>
          </a:bodyPr>
          <a:lstStyle/>
          <a:p>
            <a:r>
              <a:rPr lang="zh-CN" altLang="en-US" sz="4400" b="1" dirty="0">
                <a:solidFill>
                  <a:srgbClr val="FFE79C"/>
                </a:solidFill>
                <a:latin typeface="微软雅黑" panose="020B0503020204020204" pitchFamily="34" charset="-122"/>
                <a:ea typeface="微软雅黑" panose="020B0503020204020204" pitchFamily="34" charset="-122"/>
              </a:rPr>
              <a:t>军史钩沉   建军</a:t>
            </a:r>
            <a:r>
              <a:rPr lang="en-US" altLang="zh-CN" sz="4400" b="1" dirty="0">
                <a:solidFill>
                  <a:srgbClr val="FFE79C"/>
                </a:solidFill>
                <a:latin typeface="微软雅黑" panose="020B0503020204020204" pitchFamily="34" charset="-122"/>
                <a:ea typeface="微软雅黑" panose="020B0503020204020204" pitchFamily="34" charset="-122"/>
              </a:rPr>
              <a:t>93</a:t>
            </a:r>
            <a:r>
              <a:rPr lang="zh-CN" altLang="en-US" sz="4400" b="1" dirty="0">
                <a:solidFill>
                  <a:srgbClr val="FFE79C"/>
                </a:solidFill>
                <a:latin typeface="微软雅黑" panose="020B0503020204020204" pitchFamily="34" charset="-122"/>
                <a:ea typeface="微软雅黑" panose="020B0503020204020204" pitchFamily="34" charset="-122"/>
              </a:rPr>
              <a:t>周年</a:t>
            </a:r>
          </a:p>
        </p:txBody>
      </p:sp>
    </p:spTree>
    <p:extLst>
      <p:ext uri="{BB962C8B-B14F-4D97-AF65-F5344CB8AC3E}">
        <p14:creationId xmlns:p14="http://schemas.microsoft.com/office/powerpoint/2010/main" val="3173973317"/>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1000"/>
                                        <p:tgtEl>
                                          <p:spTgt spid="32"/>
                                        </p:tgtEl>
                                      </p:cBhvr>
                                    </p:animEffect>
                                    <p:anim calcmode="lin" valueType="num">
                                      <p:cBhvr>
                                        <p:cTn id="11" dur="1000" fill="hold"/>
                                        <p:tgtEl>
                                          <p:spTgt spid="32"/>
                                        </p:tgtEl>
                                        <p:attrNameLst>
                                          <p:attrName>ppt_x</p:attrName>
                                        </p:attrNameLst>
                                      </p:cBhvr>
                                      <p:tavLst>
                                        <p:tav tm="0">
                                          <p:val>
                                            <p:strVal val="#ppt_x"/>
                                          </p:val>
                                        </p:tav>
                                        <p:tav tm="100000">
                                          <p:val>
                                            <p:strVal val="#ppt_x"/>
                                          </p:val>
                                        </p:tav>
                                      </p:tavLst>
                                    </p:anim>
                                    <p:anim calcmode="lin" valueType="num">
                                      <p:cBhvr>
                                        <p:cTn id="12"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H_Other_4">
            <a:extLst>
              <a:ext uri="{FF2B5EF4-FFF2-40B4-BE49-F238E27FC236}">
                <a16:creationId xmlns:a16="http://schemas.microsoft.com/office/drawing/2014/main" xmlns="" id="{ECA77732-0A11-4427-9497-4D846CE00BCE}"/>
              </a:ext>
            </a:extLst>
          </p:cNvPr>
          <p:cNvSpPr/>
          <p:nvPr>
            <p:custDataLst>
              <p:tags r:id="rId1"/>
            </p:custDataLst>
          </p:nvPr>
        </p:nvSpPr>
        <p:spPr>
          <a:xfrm>
            <a:off x="4677981" y="2049600"/>
            <a:ext cx="392113" cy="392112"/>
          </a:xfrm>
          <a:prstGeom prst="ellipse">
            <a:avLst/>
          </a:prstGeom>
          <a:noFill/>
          <a:ln w="38100" cmpd="sng">
            <a:solidFill>
              <a:srgbClr val="C00000">
                <a:alpha val="25000"/>
              </a:srgb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4" name="MH_Other_5">
            <a:extLst>
              <a:ext uri="{FF2B5EF4-FFF2-40B4-BE49-F238E27FC236}">
                <a16:creationId xmlns:a16="http://schemas.microsoft.com/office/drawing/2014/main" xmlns="" id="{07ED856A-45E2-4546-8F74-4712EC49213F}"/>
              </a:ext>
            </a:extLst>
          </p:cNvPr>
          <p:cNvSpPr/>
          <p:nvPr>
            <p:custDataLst>
              <p:tags r:id="rId2"/>
            </p:custDataLst>
          </p:nvPr>
        </p:nvSpPr>
        <p:spPr>
          <a:xfrm>
            <a:off x="5084988" y="3003958"/>
            <a:ext cx="279400" cy="279400"/>
          </a:xfrm>
          <a:prstGeom prst="ellipse">
            <a:avLst/>
          </a:prstGeom>
          <a:noFill/>
          <a:ln w="38100" cmpd="sng">
            <a:gradFill>
              <a:gsLst>
                <a:gs pos="30000">
                  <a:srgbClr val="C00000"/>
                </a:gs>
                <a:gs pos="90000">
                  <a:srgbClr val="FF3300"/>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5" name="MH_Other_6">
            <a:extLst>
              <a:ext uri="{FF2B5EF4-FFF2-40B4-BE49-F238E27FC236}">
                <a16:creationId xmlns:a16="http://schemas.microsoft.com/office/drawing/2014/main" xmlns="" id="{CD2E70AD-D6B1-4269-B6EF-06AC90659EC7}"/>
              </a:ext>
            </a:extLst>
          </p:cNvPr>
          <p:cNvSpPr/>
          <p:nvPr>
            <p:custDataLst>
              <p:tags r:id="rId3"/>
            </p:custDataLst>
          </p:nvPr>
        </p:nvSpPr>
        <p:spPr>
          <a:xfrm>
            <a:off x="2368565" y="4049144"/>
            <a:ext cx="250825" cy="250825"/>
          </a:xfrm>
          <a:prstGeom prst="ellipse">
            <a:avLst/>
          </a:prstGeom>
          <a:noFill/>
          <a:ln w="38100" cmpd="sng">
            <a:gradFill>
              <a:gsLst>
                <a:gs pos="30000">
                  <a:srgbClr val="C00000"/>
                </a:gs>
                <a:gs pos="90000">
                  <a:srgbClr val="FF3300"/>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6" name="MH_Other_8">
            <a:extLst>
              <a:ext uri="{FF2B5EF4-FFF2-40B4-BE49-F238E27FC236}">
                <a16:creationId xmlns:a16="http://schemas.microsoft.com/office/drawing/2014/main" xmlns="" id="{4F7FBE92-61CE-44D4-A809-0177A9088A0C}"/>
              </a:ext>
            </a:extLst>
          </p:cNvPr>
          <p:cNvSpPr/>
          <p:nvPr>
            <p:custDataLst>
              <p:tags r:id="rId4"/>
            </p:custDataLst>
          </p:nvPr>
        </p:nvSpPr>
        <p:spPr>
          <a:xfrm>
            <a:off x="731423" y="2727733"/>
            <a:ext cx="250825" cy="250825"/>
          </a:xfrm>
          <a:prstGeom prst="ellipse">
            <a:avLst/>
          </a:prstGeom>
          <a:noFill/>
          <a:ln w="38100" cmpd="sng">
            <a:solidFill>
              <a:srgbClr val="C00000">
                <a:alpha val="50000"/>
              </a:srgb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7" name="MH_Other_10">
            <a:extLst>
              <a:ext uri="{FF2B5EF4-FFF2-40B4-BE49-F238E27FC236}">
                <a16:creationId xmlns:a16="http://schemas.microsoft.com/office/drawing/2014/main" xmlns="" id="{81D1AB04-462B-4A72-ABF7-B5EF13D93A66}"/>
              </a:ext>
            </a:extLst>
          </p:cNvPr>
          <p:cNvSpPr/>
          <p:nvPr>
            <p:custDataLst>
              <p:tags r:id="rId5"/>
            </p:custDataLst>
          </p:nvPr>
        </p:nvSpPr>
        <p:spPr>
          <a:xfrm>
            <a:off x="4014404" y="3378337"/>
            <a:ext cx="280988" cy="280988"/>
          </a:xfrm>
          <a:prstGeom prst="ellipse">
            <a:avLst/>
          </a:prstGeom>
          <a:noFill/>
          <a:ln w="38100" cmpd="sng">
            <a:solidFill>
              <a:srgbClr val="C00000">
                <a:alpha val="63000"/>
              </a:srgb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8" name="MH_Other_11">
            <a:extLst>
              <a:ext uri="{FF2B5EF4-FFF2-40B4-BE49-F238E27FC236}">
                <a16:creationId xmlns:a16="http://schemas.microsoft.com/office/drawing/2014/main" xmlns="" id="{1F1C5D11-B5C2-4F39-8D8D-DFE15E9528A5}"/>
              </a:ext>
            </a:extLst>
          </p:cNvPr>
          <p:cNvSpPr/>
          <p:nvPr>
            <p:custDataLst>
              <p:tags r:id="rId6"/>
            </p:custDataLst>
          </p:nvPr>
        </p:nvSpPr>
        <p:spPr>
          <a:xfrm>
            <a:off x="3793743" y="1401903"/>
            <a:ext cx="261937" cy="261937"/>
          </a:xfrm>
          <a:prstGeom prst="ellipse">
            <a:avLst/>
          </a:prstGeom>
          <a:noFill/>
          <a:ln w="38100" cmpd="sng">
            <a:gradFill>
              <a:gsLst>
                <a:gs pos="30000">
                  <a:srgbClr val="C00000"/>
                </a:gs>
                <a:gs pos="90000">
                  <a:srgbClr val="FF3300"/>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9" name="组合 8">
            <a:extLst>
              <a:ext uri="{FF2B5EF4-FFF2-40B4-BE49-F238E27FC236}">
                <a16:creationId xmlns:a16="http://schemas.microsoft.com/office/drawing/2014/main" xmlns="" id="{69240347-06AB-461B-A739-2D3438CE8CE3}"/>
              </a:ext>
            </a:extLst>
          </p:cNvPr>
          <p:cNvGrpSpPr/>
          <p:nvPr/>
        </p:nvGrpSpPr>
        <p:grpSpPr>
          <a:xfrm>
            <a:off x="1171802" y="1183438"/>
            <a:ext cx="2880000" cy="2880000"/>
            <a:chOff x="807922" y="1272338"/>
            <a:chExt cx="2880000" cy="2880000"/>
          </a:xfrm>
        </p:grpSpPr>
        <p:grpSp>
          <p:nvGrpSpPr>
            <p:cNvPr id="10" name="组合 9">
              <a:extLst>
                <a:ext uri="{FF2B5EF4-FFF2-40B4-BE49-F238E27FC236}">
                  <a16:creationId xmlns:a16="http://schemas.microsoft.com/office/drawing/2014/main" xmlns="" id="{A27A8AD3-3309-4562-82E1-5B5C5DC93CC5}"/>
                </a:ext>
              </a:extLst>
            </p:cNvPr>
            <p:cNvGrpSpPr>
              <a:grpSpLocks noChangeAspect="1"/>
            </p:cNvGrpSpPr>
            <p:nvPr/>
          </p:nvGrpSpPr>
          <p:grpSpPr>
            <a:xfrm>
              <a:off x="807922" y="1272338"/>
              <a:ext cx="2880000" cy="2880000"/>
              <a:chOff x="1618087" y="2033753"/>
              <a:chExt cx="2478087" cy="2478087"/>
            </a:xfrm>
          </p:grpSpPr>
          <p:sp>
            <p:nvSpPr>
              <p:cNvPr id="14" name="MH_Other_7">
                <a:extLst>
                  <a:ext uri="{FF2B5EF4-FFF2-40B4-BE49-F238E27FC236}">
                    <a16:creationId xmlns:a16="http://schemas.microsoft.com/office/drawing/2014/main" xmlns="" id="{CF28F1FB-FF79-4483-938D-F0FEE9BDC39A}"/>
                  </a:ext>
                </a:extLst>
              </p:cNvPr>
              <p:cNvSpPr/>
              <p:nvPr>
                <p:custDataLst>
                  <p:tags r:id="rId7"/>
                </p:custDataLst>
              </p:nvPr>
            </p:nvSpPr>
            <p:spPr>
              <a:xfrm>
                <a:off x="1618087" y="2033753"/>
                <a:ext cx="2478087" cy="2478087"/>
              </a:xfrm>
              <a:prstGeom prst="ellipse">
                <a:avLst/>
              </a:prstGeom>
              <a:solidFill>
                <a:srgbClr val="C00000"/>
              </a:solidFill>
              <a:ln w="3175" cmpd="sng">
                <a:noFill/>
              </a:ln>
              <a:effectLst>
                <a:outerShdw blurRad="177800" dist="88900" dir="9000000" algn="tr"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5" name="MH_Title_1">
                <a:extLst>
                  <a:ext uri="{FF2B5EF4-FFF2-40B4-BE49-F238E27FC236}">
                    <a16:creationId xmlns:a16="http://schemas.microsoft.com/office/drawing/2014/main" xmlns="" id="{8A370A9C-D983-4B05-842A-8260AFBCEF6A}"/>
                  </a:ext>
                </a:extLst>
              </p:cNvPr>
              <p:cNvSpPr/>
              <p:nvPr>
                <p:custDataLst>
                  <p:tags r:id="rId8"/>
                </p:custDataLst>
              </p:nvPr>
            </p:nvSpPr>
            <p:spPr>
              <a:xfrm>
                <a:off x="1855942" y="2271111"/>
                <a:ext cx="2002604" cy="2002604"/>
              </a:xfrm>
              <a:prstGeom prst="ellipse">
                <a:avLst/>
              </a:prstGeom>
              <a:solidFill>
                <a:srgbClr val="FFC000"/>
              </a:solidFill>
              <a:ln w="12700" cmpd="sng">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grpSp>
        <p:sp>
          <p:nvSpPr>
            <p:cNvPr id="11" name="矩形 10">
              <a:extLst>
                <a:ext uri="{FF2B5EF4-FFF2-40B4-BE49-F238E27FC236}">
                  <a16:creationId xmlns:a16="http://schemas.microsoft.com/office/drawing/2014/main" xmlns="" id="{6478C4C7-8DF6-4843-A9D8-1E24C464E4FE}"/>
                </a:ext>
              </a:extLst>
            </p:cNvPr>
            <p:cNvSpPr/>
            <p:nvPr/>
          </p:nvSpPr>
          <p:spPr>
            <a:xfrm>
              <a:off x="1280552" y="2576866"/>
              <a:ext cx="1949915" cy="92333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54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军旗</a:t>
              </a:r>
            </a:p>
          </p:txBody>
        </p:sp>
        <p:sp>
          <p:nvSpPr>
            <p:cNvPr id="12" name="文本框 11">
              <a:extLst>
                <a:ext uri="{FF2B5EF4-FFF2-40B4-BE49-F238E27FC236}">
                  <a16:creationId xmlns:a16="http://schemas.microsoft.com/office/drawing/2014/main" xmlns="" id="{CED22653-582E-44BC-923D-DB7486450AB4}"/>
                </a:ext>
              </a:extLst>
            </p:cNvPr>
            <p:cNvSpPr txBox="1"/>
            <p:nvPr/>
          </p:nvSpPr>
          <p:spPr>
            <a:xfrm>
              <a:off x="2166798" y="1870754"/>
              <a:ext cx="1184376" cy="59208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300" normalizeH="0" baseline="0" noProof="0" dirty="0">
                  <a:ln>
                    <a:noFill/>
                  </a:ln>
                  <a:solidFill>
                    <a:srgbClr val="FF0000"/>
                  </a:solidFill>
                  <a:effectLst/>
                  <a:uLnTx/>
                  <a:uFillTx/>
                  <a:latin typeface="方正大黑简体" panose="02010601030101010101" pitchFamily="2" charset="-122"/>
                  <a:ea typeface="方正大黑简体" panose="02010601030101010101" pitchFamily="2" charset="-122"/>
                  <a:cs typeface="+mn-cs"/>
                </a:rPr>
                <a:t>八一</a:t>
              </a:r>
            </a:p>
          </p:txBody>
        </p:sp>
        <p:sp>
          <p:nvSpPr>
            <p:cNvPr id="13" name="五角星 11">
              <a:extLst>
                <a:ext uri="{FF2B5EF4-FFF2-40B4-BE49-F238E27FC236}">
                  <a16:creationId xmlns:a16="http://schemas.microsoft.com/office/drawing/2014/main" xmlns="" id="{9F28A0A6-4276-4B48-9B9F-0B7A90A556A3}"/>
                </a:ext>
              </a:extLst>
            </p:cNvPr>
            <p:cNvSpPr/>
            <p:nvPr/>
          </p:nvSpPr>
          <p:spPr>
            <a:xfrm>
              <a:off x="1674774" y="1823843"/>
              <a:ext cx="494419" cy="510029"/>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0000"/>
                </a:solidFill>
                <a:effectLst/>
                <a:uLnTx/>
                <a:uFillTx/>
                <a:latin typeface="Calibri" panose="020F0502020204030204"/>
                <a:ea typeface="宋体" panose="02010600030101010101" pitchFamily="2" charset="-122"/>
                <a:cs typeface="+mn-cs"/>
              </a:endParaRPr>
            </a:p>
          </p:txBody>
        </p:sp>
      </p:grpSp>
      <p:pic>
        <p:nvPicPr>
          <p:cNvPr id="16" name="图片 15">
            <a:extLst>
              <a:ext uri="{FF2B5EF4-FFF2-40B4-BE49-F238E27FC236}">
                <a16:creationId xmlns:a16="http://schemas.microsoft.com/office/drawing/2014/main" xmlns="" id="{D81FA445-3F20-4C51-9E32-6749925B1AED}"/>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a:stretch/>
        </p:blipFill>
        <p:spPr>
          <a:xfrm>
            <a:off x="7173354" y="1190847"/>
            <a:ext cx="5018646" cy="2488018"/>
          </a:xfrm>
          <a:prstGeom prst="rect">
            <a:avLst/>
          </a:prstGeom>
        </p:spPr>
      </p:pic>
      <p:sp>
        <p:nvSpPr>
          <p:cNvPr id="17" name="燕尾形 16">
            <a:extLst>
              <a:ext uri="{FF2B5EF4-FFF2-40B4-BE49-F238E27FC236}">
                <a16:creationId xmlns:a16="http://schemas.microsoft.com/office/drawing/2014/main" xmlns="" id="{D37B10A2-4871-4730-9B03-8CE196802889}"/>
              </a:ext>
            </a:extLst>
          </p:cNvPr>
          <p:cNvSpPr/>
          <p:nvPr/>
        </p:nvSpPr>
        <p:spPr>
          <a:xfrm>
            <a:off x="5977672" y="2244972"/>
            <a:ext cx="1038386" cy="1038386"/>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black"/>
              </a:solidFill>
              <a:latin typeface="Calibri" panose="020F0502020204030204"/>
              <a:ea typeface="宋体" panose="02010600030101010101" pitchFamily="2" charset="-122"/>
            </a:endParaRPr>
          </a:p>
        </p:txBody>
      </p:sp>
      <p:sp>
        <p:nvSpPr>
          <p:cNvPr id="19" name="文本框 8">
            <a:extLst>
              <a:ext uri="{FF2B5EF4-FFF2-40B4-BE49-F238E27FC236}">
                <a16:creationId xmlns:a16="http://schemas.microsoft.com/office/drawing/2014/main" xmlns="" id="{F09E15F5-C2A8-4409-8010-20A277BD57DA}"/>
              </a:ext>
            </a:extLst>
          </p:cNvPr>
          <p:cNvSpPr txBox="1">
            <a:spLocks noChangeArrowheads="1"/>
          </p:cNvSpPr>
          <p:nvPr/>
        </p:nvSpPr>
        <p:spPr bwMode="auto">
          <a:xfrm>
            <a:off x="2751131" y="4344594"/>
            <a:ext cx="7761086" cy="369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73" tIns="60936" rIns="121873" bIns="60936">
            <a:spAutoFit/>
          </a:bodyPr>
          <a:lstStyle>
            <a:lvl1pPr defTabSz="1217613" eaLnBrk="0" hangingPunct="0">
              <a:defRPr>
                <a:solidFill>
                  <a:schemeClr val="tx1"/>
                </a:solidFill>
                <a:latin typeface="Arial" panose="020B0604020202020204" pitchFamily="34" charset="0"/>
                <a:ea typeface="宋体" panose="02010600030101010101" pitchFamily="2" charset="-122"/>
              </a:defRPr>
            </a:lvl1pPr>
            <a:lvl2pPr marL="742950" indent="-285750" defTabSz="1217613" eaLnBrk="0" hangingPunct="0">
              <a:defRPr>
                <a:solidFill>
                  <a:schemeClr val="tx1"/>
                </a:solidFill>
                <a:latin typeface="Arial" panose="020B0604020202020204" pitchFamily="34" charset="0"/>
                <a:ea typeface="宋体" panose="02010600030101010101" pitchFamily="2" charset="-122"/>
              </a:defRPr>
            </a:lvl2pPr>
            <a:lvl3pPr marL="1143000" indent="-228600" defTabSz="1217613" eaLnBrk="0" hangingPunct="0">
              <a:defRPr>
                <a:solidFill>
                  <a:schemeClr val="tx1"/>
                </a:solidFill>
                <a:latin typeface="Arial" panose="020B0604020202020204" pitchFamily="34" charset="0"/>
                <a:ea typeface="宋体" panose="02010600030101010101" pitchFamily="2" charset="-122"/>
              </a:defRPr>
            </a:lvl3pPr>
            <a:lvl4pPr marL="1600200" indent="-228600" defTabSz="1217613" eaLnBrk="0" hangingPunct="0">
              <a:defRPr>
                <a:solidFill>
                  <a:schemeClr val="tx1"/>
                </a:solidFill>
                <a:latin typeface="Arial" panose="020B0604020202020204" pitchFamily="34" charset="0"/>
                <a:ea typeface="宋体" panose="02010600030101010101" pitchFamily="2" charset="-122"/>
              </a:defRPr>
            </a:lvl4pPr>
            <a:lvl5pPr marL="2057400" indent="-228600" defTabSz="1217613" eaLnBrk="0" hangingPunct="0">
              <a:defRPr>
                <a:solidFill>
                  <a:schemeClr val="tx1"/>
                </a:solidFill>
                <a:latin typeface="Arial" panose="020B0604020202020204" pitchFamily="34" charset="0"/>
                <a:ea typeface="宋体" panose="02010600030101010101" pitchFamily="2" charset="-122"/>
              </a:defRPr>
            </a:lvl5pPr>
            <a:lvl6pPr marL="25146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1217613" rtl="0" eaLnBrk="0" fontAlgn="auto" latinLnBrk="0" hangingPunct="0">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rgbClr val="ED7D31">
                    <a:lumMod val="50000"/>
                  </a:srgbClr>
                </a:solidFill>
                <a:effectLst/>
                <a:uLnTx/>
                <a:uFillTx/>
                <a:latin typeface="微软雅黑" panose="020B0503020204020204" pitchFamily="34" charset="-122"/>
                <a:ea typeface="微软雅黑" panose="020B0503020204020204" pitchFamily="34" charset="-122"/>
                <a:cs typeface="+mn-cs"/>
              </a:rPr>
              <a:t>毛泽东亲自听取汇报，并指示</a:t>
            </a:r>
            <a:endParaRPr kumimoji="0" lang="zh-CN" altLang="en-US" sz="1800" b="1" i="0" u="none" strike="noStrike" kern="1200" cap="none" spc="0" normalizeH="0" baseline="0" noProof="0" dirty="0">
              <a:ln>
                <a:noFill/>
              </a:ln>
              <a:solidFill>
                <a:srgbClr val="ED7D31">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20" name="Line 106">
            <a:extLst>
              <a:ext uri="{FF2B5EF4-FFF2-40B4-BE49-F238E27FC236}">
                <a16:creationId xmlns:a16="http://schemas.microsoft.com/office/drawing/2014/main" xmlns="" id="{AA055551-4677-4164-9B65-9FAB2B0AB116}"/>
              </a:ext>
            </a:extLst>
          </p:cNvPr>
          <p:cNvSpPr>
            <a:spLocks noChangeShapeType="1"/>
          </p:cNvSpPr>
          <p:nvPr/>
        </p:nvSpPr>
        <p:spPr bwMode="auto">
          <a:xfrm flipH="1">
            <a:off x="2675309" y="4670557"/>
            <a:ext cx="7990761" cy="0"/>
          </a:xfrm>
          <a:prstGeom prst="line">
            <a:avLst/>
          </a:prstGeom>
          <a:noFill/>
          <a:ln w="19050" cap="flat">
            <a:solidFill>
              <a:srgbClr val="C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2" name="矩形 21">
            <a:extLst>
              <a:ext uri="{FF2B5EF4-FFF2-40B4-BE49-F238E27FC236}">
                <a16:creationId xmlns:a16="http://schemas.microsoft.com/office/drawing/2014/main" xmlns="" id="{24BBAD6C-A0A3-4B41-A163-F6C47CAC4546}"/>
              </a:ext>
            </a:extLst>
          </p:cNvPr>
          <p:cNvSpPr/>
          <p:nvPr/>
        </p:nvSpPr>
        <p:spPr>
          <a:xfrm>
            <a:off x="2626020" y="4730737"/>
            <a:ext cx="8986859" cy="620586"/>
          </a:xfrm>
          <a:prstGeom prst="rect">
            <a:avLst/>
          </a:prstGeom>
        </p:spPr>
        <p:txBody>
          <a:bodyPr wrap="square" lIns="105571" tIns="52784" rIns="105571" bIns="52784">
            <a:spAutoFit/>
          </a:bodyPr>
          <a:lstStyle/>
          <a:p>
            <a:pPr marL="171450" marR="0" lvl="0" indent="-171450" algn="l" defTabSz="914400" rtl="0" eaLnBrk="1" fontAlgn="auto" latinLnBrk="0" hangingPunct="1">
              <a:lnSpc>
                <a:spcPts val="2100"/>
              </a:lnSpc>
              <a:spcBef>
                <a:spcPts val="0"/>
              </a:spcBef>
              <a:spcAft>
                <a:spcPts val="0"/>
              </a:spcAft>
              <a:buClr>
                <a:srgbClr val="C00000"/>
              </a:buClr>
              <a:buSzTx/>
              <a:buFont typeface="Wingdings" panose="05000000000000000000" pitchFamily="2" charset="2"/>
              <a:buChar char="l"/>
              <a:tabLst/>
              <a:defRPr/>
            </a:pPr>
            <a:r>
              <a:rPr kumimoji="0" lang="zh-CN" altLang="en-US" sz="1400" b="0" i="0" u="none" strike="noStrike" kern="1200" cap="none" spc="0" normalizeH="0" baseline="0" noProof="0" dirty="0">
                <a:ln>
                  <a:noFill/>
                </a:ln>
                <a:solidFill>
                  <a:srgbClr val="E7E6E6">
                    <a:lumMod val="25000"/>
                  </a:srgbClr>
                </a:solidFill>
                <a:effectLst/>
                <a:uLnTx/>
                <a:uFillTx/>
                <a:latin typeface="字魂58号-创中黑-Regular" panose="00000500000000000000" pitchFamily="2" charset="-122"/>
                <a:ea typeface="字魂58号-创中黑-Regular" panose="00000500000000000000" pitchFamily="2" charset="-122"/>
              </a:rPr>
              <a:t>军旗要有“八一”二字，表示</a:t>
            </a:r>
            <a:r>
              <a:rPr kumimoji="0" lang="en-US" altLang="zh-CN" sz="1400" b="0" i="0" u="none" strike="noStrike" kern="1200" cap="none" spc="0" normalizeH="0" baseline="0" noProof="0" dirty="0">
                <a:ln>
                  <a:noFill/>
                </a:ln>
                <a:solidFill>
                  <a:srgbClr val="E7E6E6">
                    <a:lumMod val="25000"/>
                  </a:srgbClr>
                </a:solidFill>
                <a:effectLst/>
                <a:uLnTx/>
                <a:uFillTx/>
                <a:latin typeface="字魂58号-创中黑-Regular" panose="00000500000000000000" pitchFamily="2" charset="-122"/>
                <a:ea typeface="字魂58号-创中黑-Regular" panose="00000500000000000000" pitchFamily="2" charset="-122"/>
              </a:rPr>
              <a:t>1927</a:t>
            </a:r>
            <a:r>
              <a:rPr kumimoji="0" lang="zh-CN" altLang="en-US" sz="1400" b="0" i="0" u="none" strike="noStrike" kern="1200" cap="none" spc="0" normalizeH="0" baseline="0" noProof="0" dirty="0">
                <a:ln>
                  <a:noFill/>
                </a:ln>
                <a:solidFill>
                  <a:srgbClr val="E7E6E6">
                    <a:lumMod val="25000"/>
                  </a:srgbClr>
                </a:solidFill>
                <a:effectLst/>
                <a:uLnTx/>
                <a:uFillTx/>
                <a:latin typeface="字魂58号-创中黑-Regular" panose="00000500000000000000" pitchFamily="2" charset="-122"/>
                <a:ea typeface="字魂58号-创中黑-Regular" panose="00000500000000000000" pitchFamily="2" charset="-122"/>
              </a:rPr>
              <a:t>年</a:t>
            </a:r>
            <a:r>
              <a:rPr kumimoji="0" lang="en-US" altLang="zh-CN" sz="1400" b="0" i="0" u="none" strike="noStrike" kern="1200" cap="none" spc="0" normalizeH="0" baseline="0" noProof="0" dirty="0">
                <a:ln>
                  <a:noFill/>
                </a:ln>
                <a:solidFill>
                  <a:srgbClr val="E7E6E6">
                    <a:lumMod val="25000"/>
                  </a:srgbClr>
                </a:solidFill>
                <a:effectLst/>
                <a:uLnTx/>
                <a:uFillTx/>
                <a:latin typeface="字魂58号-创中黑-Regular" panose="00000500000000000000" pitchFamily="2" charset="-122"/>
                <a:ea typeface="字魂58号-创中黑-Regular" panose="00000500000000000000" pitchFamily="2" charset="-122"/>
              </a:rPr>
              <a:t>8</a:t>
            </a:r>
            <a:r>
              <a:rPr kumimoji="0" lang="zh-CN" altLang="en-US" sz="1400" b="0" i="0" u="none" strike="noStrike" kern="1200" cap="none" spc="0" normalizeH="0" baseline="0" noProof="0" dirty="0">
                <a:ln>
                  <a:noFill/>
                </a:ln>
                <a:solidFill>
                  <a:srgbClr val="E7E6E6">
                    <a:lumMod val="25000"/>
                  </a:srgbClr>
                </a:solidFill>
                <a:effectLst/>
                <a:uLnTx/>
                <a:uFillTx/>
                <a:latin typeface="字魂58号-创中黑-Regular" panose="00000500000000000000" pitchFamily="2" charset="-122"/>
                <a:ea typeface="字魂58号-创中黑-Regular" panose="00000500000000000000" pitchFamily="2" charset="-122"/>
              </a:rPr>
              <a:t>月</a:t>
            </a:r>
            <a:r>
              <a:rPr kumimoji="0" lang="en-US" altLang="zh-CN" sz="1400" b="0" i="0" u="none" strike="noStrike" kern="1200" cap="none" spc="0" normalizeH="0" baseline="0" noProof="0" dirty="0">
                <a:ln>
                  <a:noFill/>
                </a:ln>
                <a:solidFill>
                  <a:srgbClr val="E7E6E6">
                    <a:lumMod val="25000"/>
                  </a:srgbClr>
                </a:solidFill>
                <a:effectLst/>
                <a:uLnTx/>
                <a:uFillTx/>
                <a:latin typeface="字魂58号-创中黑-Regular" panose="00000500000000000000" pitchFamily="2" charset="-122"/>
                <a:ea typeface="字魂58号-创中黑-Regular" panose="00000500000000000000" pitchFamily="2" charset="-122"/>
              </a:rPr>
              <a:t>1</a:t>
            </a:r>
            <a:r>
              <a:rPr kumimoji="0" lang="zh-CN" altLang="en-US" sz="1400" b="0" i="0" u="none" strike="noStrike" kern="1200" cap="none" spc="0" normalizeH="0" baseline="0" noProof="0" dirty="0">
                <a:ln>
                  <a:noFill/>
                </a:ln>
                <a:solidFill>
                  <a:srgbClr val="E7E6E6">
                    <a:lumMod val="25000"/>
                  </a:srgbClr>
                </a:solidFill>
                <a:effectLst/>
                <a:uLnTx/>
                <a:uFillTx/>
                <a:latin typeface="字魂58号-创中黑-Regular" panose="00000500000000000000" pitchFamily="2" charset="-122"/>
                <a:ea typeface="字魂58号-创中黑-Regular" panose="00000500000000000000" pitchFamily="2" charset="-122"/>
              </a:rPr>
              <a:t>日是中国人民举行南昌起义反对国民党反动派的历史节日；</a:t>
            </a:r>
            <a:endParaRPr kumimoji="0" lang="en-US" altLang="zh-CN" sz="1400" b="0" i="0" u="none" strike="noStrike" kern="1200" cap="none" spc="0" normalizeH="0" baseline="0" noProof="0" dirty="0">
              <a:ln>
                <a:noFill/>
              </a:ln>
              <a:solidFill>
                <a:srgbClr val="E7E6E6">
                  <a:lumMod val="25000"/>
                </a:srgbClr>
              </a:solidFill>
              <a:effectLst/>
              <a:uLnTx/>
              <a:uFillTx/>
              <a:latin typeface="字魂58号-创中黑-Regular" panose="00000500000000000000" pitchFamily="2" charset="-122"/>
              <a:ea typeface="字魂58号-创中黑-Regular" panose="00000500000000000000" pitchFamily="2" charset="-122"/>
            </a:endParaRPr>
          </a:p>
          <a:p>
            <a:pPr marL="171450" marR="0" lvl="0" indent="-171450" algn="l" defTabSz="914400" rtl="0" eaLnBrk="1" fontAlgn="auto" latinLnBrk="0" hangingPunct="1">
              <a:lnSpc>
                <a:spcPts val="2100"/>
              </a:lnSpc>
              <a:spcBef>
                <a:spcPts val="0"/>
              </a:spcBef>
              <a:spcAft>
                <a:spcPts val="0"/>
              </a:spcAft>
              <a:buClr>
                <a:srgbClr val="C00000"/>
              </a:buClr>
              <a:buSzTx/>
              <a:buFont typeface="Wingdings" panose="05000000000000000000" pitchFamily="2" charset="2"/>
              <a:buChar char="l"/>
              <a:tabLst/>
              <a:defRPr/>
            </a:pPr>
            <a:r>
              <a:rPr kumimoji="0" lang="zh-CN" altLang="en-US" sz="1400" b="0" i="0" u="none" strike="noStrike" kern="1200" cap="none" spc="0" normalizeH="0" baseline="0" noProof="0" dirty="0">
                <a:ln>
                  <a:noFill/>
                </a:ln>
                <a:solidFill>
                  <a:srgbClr val="E7E6E6">
                    <a:lumMod val="25000"/>
                  </a:srgbClr>
                </a:solidFill>
                <a:effectLst/>
                <a:uLnTx/>
                <a:uFillTx/>
                <a:latin typeface="字魂58号-创中黑-Regular" panose="00000500000000000000" pitchFamily="2" charset="-122"/>
                <a:ea typeface="字魂58号-创中黑-Regular" panose="00000500000000000000" pitchFamily="2" charset="-122"/>
              </a:rPr>
              <a:t>要有五角星，象征党对军队的绝对领导。</a:t>
            </a:r>
            <a:endParaRPr kumimoji="0" lang="zh-CN" altLang="en-US" sz="1400" b="0" i="0" u="sng" strike="noStrike" kern="1200" cap="none" spc="0" normalizeH="0" baseline="0" noProof="0" dirty="0">
              <a:ln>
                <a:noFill/>
              </a:ln>
              <a:solidFill>
                <a:srgbClr val="C00000"/>
              </a:solidFill>
              <a:effectLst/>
              <a:uLnTx/>
              <a:uFillTx/>
              <a:latin typeface="字魂58号-创中黑-Regular" panose="00000500000000000000" pitchFamily="2" charset="-122"/>
              <a:ea typeface="字魂58号-创中黑-Regular" panose="00000500000000000000" pitchFamily="2" charset="-122"/>
            </a:endParaRPr>
          </a:p>
        </p:txBody>
      </p:sp>
      <p:sp>
        <p:nvSpPr>
          <p:cNvPr id="23" name="矩形 22">
            <a:extLst>
              <a:ext uri="{FF2B5EF4-FFF2-40B4-BE49-F238E27FC236}">
                <a16:creationId xmlns:a16="http://schemas.microsoft.com/office/drawing/2014/main" xmlns="" id="{40DF850C-D814-48F9-BC12-CDE13A4B6188}"/>
              </a:ext>
            </a:extLst>
          </p:cNvPr>
          <p:cNvSpPr/>
          <p:nvPr/>
        </p:nvSpPr>
        <p:spPr>
          <a:xfrm>
            <a:off x="1343892" y="4406434"/>
            <a:ext cx="1324978" cy="449580"/>
          </a:xfrm>
          <a:prstGeom prst="rect">
            <a:avLst/>
          </a:prstGeom>
          <a:solidFill>
            <a:srgbClr val="591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cs typeface="+mn-cs"/>
              </a:rPr>
              <a:t>毛泽东</a:t>
            </a:r>
          </a:p>
        </p:txBody>
      </p:sp>
      <p:sp>
        <p:nvSpPr>
          <p:cNvPr id="24" name="文本框 8">
            <a:extLst>
              <a:ext uri="{FF2B5EF4-FFF2-40B4-BE49-F238E27FC236}">
                <a16:creationId xmlns:a16="http://schemas.microsoft.com/office/drawing/2014/main" xmlns="" id="{9E6B8012-5F35-4539-AFF8-63406170A0A7}"/>
              </a:ext>
            </a:extLst>
          </p:cNvPr>
          <p:cNvSpPr txBox="1">
            <a:spLocks noChangeArrowheads="1"/>
          </p:cNvSpPr>
          <p:nvPr/>
        </p:nvSpPr>
        <p:spPr bwMode="auto">
          <a:xfrm>
            <a:off x="2751131" y="5383639"/>
            <a:ext cx="7761086" cy="369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73" tIns="60936" rIns="121873" bIns="60936">
            <a:spAutoFit/>
          </a:bodyPr>
          <a:lstStyle>
            <a:lvl1pPr defTabSz="1217613" eaLnBrk="0" hangingPunct="0">
              <a:defRPr>
                <a:solidFill>
                  <a:schemeClr val="tx1"/>
                </a:solidFill>
                <a:latin typeface="Arial" panose="020B0604020202020204" pitchFamily="34" charset="0"/>
                <a:ea typeface="宋体" panose="02010600030101010101" pitchFamily="2" charset="-122"/>
              </a:defRPr>
            </a:lvl1pPr>
            <a:lvl2pPr marL="742950" indent="-285750" defTabSz="1217613" eaLnBrk="0" hangingPunct="0">
              <a:defRPr>
                <a:solidFill>
                  <a:schemeClr val="tx1"/>
                </a:solidFill>
                <a:latin typeface="Arial" panose="020B0604020202020204" pitchFamily="34" charset="0"/>
                <a:ea typeface="宋体" panose="02010600030101010101" pitchFamily="2" charset="-122"/>
              </a:defRPr>
            </a:lvl2pPr>
            <a:lvl3pPr marL="1143000" indent="-228600" defTabSz="1217613" eaLnBrk="0" hangingPunct="0">
              <a:defRPr>
                <a:solidFill>
                  <a:schemeClr val="tx1"/>
                </a:solidFill>
                <a:latin typeface="Arial" panose="020B0604020202020204" pitchFamily="34" charset="0"/>
                <a:ea typeface="宋体" panose="02010600030101010101" pitchFamily="2" charset="-122"/>
              </a:defRPr>
            </a:lvl3pPr>
            <a:lvl4pPr marL="1600200" indent="-228600" defTabSz="1217613" eaLnBrk="0" hangingPunct="0">
              <a:defRPr>
                <a:solidFill>
                  <a:schemeClr val="tx1"/>
                </a:solidFill>
                <a:latin typeface="Arial" panose="020B0604020202020204" pitchFamily="34" charset="0"/>
                <a:ea typeface="宋体" panose="02010600030101010101" pitchFamily="2" charset="-122"/>
              </a:defRPr>
            </a:lvl4pPr>
            <a:lvl5pPr marL="2057400" indent="-228600" defTabSz="1217613" eaLnBrk="0" hangingPunct="0">
              <a:defRPr>
                <a:solidFill>
                  <a:schemeClr val="tx1"/>
                </a:solidFill>
                <a:latin typeface="Arial" panose="020B0604020202020204" pitchFamily="34" charset="0"/>
                <a:ea typeface="宋体" panose="02010600030101010101" pitchFamily="2" charset="-122"/>
              </a:defRPr>
            </a:lvl5pPr>
            <a:lvl6pPr marL="25146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1217613" rtl="0" eaLnBrk="0" fontAlgn="auto" latinLnBrk="0" hangingPunct="0">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rgbClr val="ED7D31">
                    <a:lumMod val="50000"/>
                  </a:srgbClr>
                </a:solidFill>
                <a:effectLst/>
                <a:uLnTx/>
                <a:uFillTx/>
                <a:latin typeface="微软雅黑" panose="020B0503020204020204" pitchFamily="34" charset="-122"/>
                <a:ea typeface="微软雅黑" panose="020B0503020204020204" pitchFamily="34" charset="-122"/>
                <a:cs typeface="+mn-cs"/>
              </a:rPr>
              <a:t>周恩来指示</a:t>
            </a:r>
            <a:endParaRPr kumimoji="0" lang="zh-CN" altLang="en-US" sz="1800" b="1" i="0" u="none" strike="noStrike" kern="1200" cap="none" spc="0" normalizeH="0" baseline="0" noProof="0" dirty="0">
              <a:ln>
                <a:noFill/>
              </a:ln>
              <a:solidFill>
                <a:srgbClr val="ED7D31">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25" name="Line 106">
            <a:extLst>
              <a:ext uri="{FF2B5EF4-FFF2-40B4-BE49-F238E27FC236}">
                <a16:creationId xmlns:a16="http://schemas.microsoft.com/office/drawing/2014/main" xmlns="" id="{6B87E459-0D35-41BF-A3BF-177C60643C62}"/>
              </a:ext>
            </a:extLst>
          </p:cNvPr>
          <p:cNvSpPr>
            <a:spLocks noChangeShapeType="1"/>
          </p:cNvSpPr>
          <p:nvPr/>
        </p:nvSpPr>
        <p:spPr bwMode="auto">
          <a:xfrm flipH="1">
            <a:off x="2675309" y="5709602"/>
            <a:ext cx="7990761" cy="0"/>
          </a:xfrm>
          <a:prstGeom prst="line">
            <a:avLst/>
          </a:prstGeom>
          <a:noFill/>
          <a:ln w="19050" cap="flat">
            <a:solidFill>
              <a:srgbClr val="C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6" name="矩形 25">
            <a:extLst>
              <a:ext uri="{FF2B5EF4-FFF2-40B4-BE49-F238E27FC236}">
                <a16:creationId xmlns:a16="http://schemas.microsoft.com/office/drawing/2014/main" xmlns="" id="{4144027E-B3E8-46AB-B266-2606861F85C3}"/>
              </a:ext>
            </a:extLst>
          </p:cNvPr>
          <p:cNvSpPr/>
          <p:nvPr/>
        </p:nvSpPr>
        <p:spPr>
          <a:xfrm>
            <a:off x="2626020" y="5769782"/>
            <a:ext cx="8986859" cy="613789"/>
          </a:xfrm>
          <a:prstGeom prst="rect">
            <a:avLst/>
          </a:prstGeom>
        </p:spPr>
        <p:txBody>
          <a:bodyPr wrap="square" lIns="105571" tIns="52784" rIns="105571" bIns="52784">
            <a:spAutoFit/>
          </a:bodyPr>
          <a:lstStyle/>
          <a:p>
            <a:pPr marL="171450" indent="-171450">
              <a:lnSpc>
                <a:spcPts val="2100"/>
              </a:lnSpc>
              <a:buClr>
                <a:srgbClr val="C00000"/>
              </a:buClr>
              <a:buFont typeface="Wingdings" panose="05000000000000000000" pitchFamily="2" charset="2"/>
              <a:buChar char="l"/>
              <a:defRPr/>
            </a:pPr>
            <a:r>
              <a:rPr lang="zh-CN" altLang="en-US" sz="1400" dirty="0">
                <a:solidFill>
                  <a:srgbClr val="E7E6E6">
                    <a:lumMod val="25000"/>
                  </a:srgbClr>
                </a:solidFill>
                <a:latin typeface="字魂58号-创中黑-Regular" panose="00000500000000000000" pitchFamily="2" charset="-122"/>
                <a:ea typeface="字魂58号-创中黑-Regular" panose="00000500000000000000" pitchFamily="2" charset="-122"/>
              </a:rPr>
              <a:t>军旗要以革命的颜色、广大人民群众的传统喜庆颜色</a:t>
            </a:r>
            <a:r>
              <a:rPr lang="en-US" altLang="zh-CN" sz="1400" dirty="0">
                <a:solidFill>
                  <a:srgbClr val="E7E6E6">
                    <a:lumMod val="25000"/>
                  </a:srgbClr>
                </a:solidFill>
                <a:latin typeface="字魂58号-创中黑-Regular" panose="00000500000000000000" pitchFamily="2" charset="-122"/>
                <a:ea typeface="字魂58号-创中黑-Regular" panose="00000500000000000000" pitchFamily="2" charset="-122"/>
              </a:rPr>
              <a:t>——</a:t>
            </a:r>
            <a:r>
              <a:rPr lang="zh-CN" altLang="en-US" sz="1400" dirty="0">
                <a:solidFill>
                  <a:srgbClr val="E7E6E6">
                    <a:lumMod val="25000"/>
                  </a:srgbClr>
                </a:solidFill>
                <a:latin typeface="字魂58号-创中黑-Regular" panose="00000500000000000000" pitchFamily="2" charset="-122"/>
                <a:ea typeface="字魂58号-创中黑-Regular" panose="00000500000000000000" pitchFamily="2" charset="-122"/>
              </a:rPr>
              <a:t>红色作为主体。</a:t>
            </a:r>
            <a:endParaRPr lang="en-US" altLang="zh-CN" sz="1400" dirty="0">
              <a:solidFill>
                <a:srgbClr val="E7E6E6">
                  <a:lumMod val="25000"/>
                </a:srgbClr>
              </a:solidFill>
              <a:latin typeface="字魂58号-创中黑-Regular" panose="00000500000000000000" pitchFamily="2" charset="-122"/>
              <a:ea typeface="字魂58号-创中黑-Regular" panose="00000500000000000000" pitchFamily="2" charset="-122"/>
            </a:endParaRPr>
          </a:p>
          <a:p>
            <a:pPr marL="171450" indent="-171450">
              <a:lnSpc>
                <a:spcPts val="2100"/>
              </a:lnSpc>
              <a:buClr>
                <a:srgbClr val="C00000"/>
              </a:buClr>
              <a:buFont typeface="Wingdings" panose="05000000000000000000" pitchFamily="2" charset="2"/>
              <a:buChar char="l"/>
              <a:defRPr/>
            </a:pPr>
            <a:r>
              <a:rPr lang="zh-CN" altLang="en-US" sz="1400" dirty="0">
                <a:solidFill>
                  <a:srgbClr val="E7E6E6">
                    <a:lumMod val="25000"/>
                  </a:srgbClr>
                </a:solidFill>
                <a:latin typeface="字魂58号-创中黑-Regular" panose="00000500000000000000" pitchFamily="2" charset="-122"/>
                <a:ea typeface="字魂58号-创中黑-Regular" panose="00000500000000000000" pitchFamily="2" charset="-122"/>
              </a:rPr>
              <a:t>星和字用黄色，旗杆要有红黄二色旋纹，顶部要装一个红缨枪的矛头，饰着红穗，象征人民军队的由来。</a:t>
            </a:r>
          </a:p>
        </p:txBody>
      </p:sp>
      <p:sp>
        <p:nvSpPr>
          <p:cNvPr id="27" name="矩形 26">
            <a:extLst>
              <a:ext uri="{FF2B5EF4-FFF2-40B4-BE49-F238E27FC236}">
                <a16:creationId xmlns:a16="http://schemas.microsoft.com/office/drawing/2014/main" xmlns="" id="{E4122D55-A506-40D6-8B82-354E63475F62}"/>
              </a:ext>
            </a:extLst>
          </p:cNvPr>
          <p:cNvSpPr/>
          <p:nvPr/>
        </p:nvSpPr>
        <p:spPr>
          <a:xfrm>
            <a:off x="1343892" y="5445479"/>
            <a:ext cx="1324978" cy="449580"/>
          </a:xfrm>
          <a:prstGeom prst="rect">
            <a:avLst/>
          </a:prstGeom>
          <a:solidFill>
            <a:srgbClr val="591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cs typeface="+mn-cs"/>
              </a:rPr>
              <a:t>周恩来</a:t>
            </a:r>
          </a:p>
        </p:txBody>
      </p:sp>
      <p:sp>
        <p:nvSpPr>
          <p:cNvPr id="28" name="矩形 27">
            <a:extLst>
              <a:ext uri="{FF2B5EF4-FFF2-40B4-BE49-F238E27FC236}">
                <a16:creationId xmlns:a16="http://schemas.microsoft.com/office/drawing/2014/main" xmlns="" id="{0AB83225-DF1E-4F7D-96B3-076172F20191}"/>
              </a:ext>
            </a:extLst>
          </p:cNvPr>
          <p:cNvSpPr/>
          <p:nvPr/>
        </p:nvSpPr>
        <p:spPr>
          <a:xfrm>
            <a:off x="874612" y="292379"/>
            <a:ext cx="3300904" cy="581057"/>
          </a:xfrm>
          <a:prstGeom prst="rect">
            <a:avLst/>
          </a:prstGeom>
        </p:spPr>
        <p:txBody>
          <a:bodyPr wrap="none">
            <a:spAutoFit/>
          </a:bodyPr>
          <a:lstStyle/>
          <a:p>
            <a:pPr marR="0" lvl="0" indent="0" defTabSz="1218753" fontAlgn="auto">
              <a:lnSpc>
                <a:spcPct val="150000"/>
              </a:lnSpc>
              <a:spcBef>
                <a:spcPts val="0"/>
              </a:spcBef>
              <a:spcAft>
                <a:spcPts val="0"/>
              </a:spcAft>
              <a:buClrTx/>
              <a:buSzTx/>
              <a:buFontTx/>
              <a:buNone/>
              <a:tabLst/>
              <a:defRPr/>
            </a:pPr>
            <a:r>
              <a:rPr lang="zh-CN" altLang="en-US" sz="2400" b="1" kern="300" spc="300" dirty="0">
                <a:solidFill>
                  <a:srgbClr val="C00000"/>
                </a:solidFill>
                <a:latin typeface="微软雅黑" panose="020B0503020204020204" pitchFamily="34" charset="-122"/>
                <a:ea typeface="微软雅黑" panose="020B0503020204020204" pitchFamily="34" charset="-122"/>
              </a:rPr>
              <a:t>中国人民解放军军徽</a:t>
            </a:r>
          </a:p>
        </p:txBody>
      </p:sp>
    </p:spTree>
    <p:extLst>
      <p:ext uri="{BB962C8B-B14F-4D97-AF65-F5344CB8AC3E}">
        <p14:creationId xmlns:p14="http://schemas.microsoft.com/office/powerpoint/2010/main" val="1038194646"/>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10" presetClass="entr" presetSubtype="0" fill="hold" grpId="0" nodeType="withEffect">
                                      <p:stCondLst>
                                        <p:cond delay="100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par>
                                    <p:cTn id="13" presetID="10" presetClass="entr" presetSubtype="0" fill="hold" grpId="0" nodeType="withEffect">
                                      <p:stCondLst>
                                        <p:cond delay="100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grpId="0" nodeType="withEffect">
                                      <p:stCondLst>
                                        <p:cond delay="125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childTnLst>
                                    </p:cTn>
                                  </p:par>
                                  <p:par>
                                    <p:cTn id="19" presetID="10" presetClass="entr" presetSubtype="0" fill="hold" grpId="0" nodeType="withEffect">
                                      <p:stCondLst>
                                        <p:cond delay="110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par>
                                    <p:cTn id="22" presetID="10" presetClass="entr" presetSubtype="0" fill="hold" grpId="0" nodeType="withEffect">
                                      <p:stCondLst>
                                        <p:cond delay="120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500"/>
                                            <p:tgtEl>
                                              <p:spTgt spid="5"/>
                                            </p:tgtEl>
                                          </p:cBhvr>
                                        </p:animEffect>
                                      </p:childTnLst>
                                    </p:cTn>
                                  </p:par>
                                  <p:par>
                                    <p:cTn id="25" presetID="10" presetClass="entr" presetSubtype="0" fill="hold" grpId="0" nodeType="withEffect">
                                      <p:stCondLst>
                                        <p:cond delay="125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childTnLst>
                              </p:cTn>
                            </p:par>
                            <p:par>
                              <p:cTn id="28" fill="hold">
                                <p:stCondLst>
                                  <p:cond delay="1750"/>
                                </p:stCondLst>
                                <p:childTnLst>
                                  <p:par>
                                    <p:cTn id="29" presetID="12" presetClass="entr" presetSubtype="8"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p:tgtEl>
                                              <p:spTgt spid="17"/>
                                            </p:tgtEl>
                                            <p:attrNameLst>
                                              <p:attrName>ppt_x</p:attrName>
                                            </p:attrNameLst>
                                          </p:cBhvr>
                                          <p:tavLst>
                                            <p:tav tm="0">
                                              <p:val>
                                                <p:strVal val="#ppt_x-#ppt_w*1.125000"/>
                                              </p:val>
                                            </p:tav>
                                            <p:tav tm="100000">
                                              <p:val>
                                                <p:strVal val="#ppt_x"/>
                                              </p:val>
                                            </p:tav>
                                          </p:tavLst>
                                        </p:anim>
                                        <p:animEffect transition="in" filter="wipe(right)">
                                          <p:cBhvr>
                                            <p:cTn id="32" dur="500"/>
                                            <p:tgtEl>
                                              <p:spTgt spid="17"/>
                                            </p:tgtEl>
                                          </p:cBhvr>
                                        </p:animEffect>
                                      </p:childTnLst>
                                    </p:cTn>
                                  </p:par>
                                </p:childTnLst>
                              </p:cTn>
                            </p:par>
                            <p:par>
                              <p:cTn id="33" fill="hold">
                                <p:stCondLst>
                                  <p:cond delay="2250"/>
                                </p:stCondLst>
                                <p:childTnLst>
                                  <p:par>
                                    <p:cTn id="34" presetID="53" presetClass="entr" presetSubtype="16" fill="hold" nodeType="after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p:cTn id="36" dur="500" fill="hold"/>
                                            <p:tgtEl>
                                              <p:spTgt spid="16"/>
                                            </p:tgtEl>
                                            <p:attrNameLst>
                                              <p:attrName>ppt_w</p:attrName>
                                            </p:attrNameLst>
                                          </p:cBhvr>
                                          <p:tavLst>
                                            <p:tav tm="0">
                                              <p:val>
                                                <p:fltVal val="0"/>
                                              </p:val>
                                            </p:tav>
                                            <p:tav tm="100000">
                                              <p:val>
                                                <p:strVal val="#ppt_w"/>
                                              </p:val>
                                            </p:tav>
                                          </p:tavLst>
                                        </p:anim>
                                        <p:anim calcmode="lin" valueType="num">
                                          <p:cBhvr>
                                            <p:cTn id="37" dur="500" fill="hold"/>
                                            <p:tgtEl>
                                              <p:spTgt spid="16"/>
                                            </p:tgtEl>
                                            <p:attrNameLst>
                                              <p:attrName>ppt_h</p:attrName>
                                            </p:attrNameLst>
                                          </p:cBhvr>
                                          <p:tavLst>
                                            <p:tav tm="0">
                                              <p:val>
                                                <p:fltVal val="0"/>
                                              </p:val>
                                            </p:tav>
                                            <p:tav tm="100000">
                                              <p:val>
                                                <p:strVal val="#ppt_h"/>
                                              </p:val>
                                            </p:tav>
                                          </p:tavLst>
                                        </p:anim>
                                        <p:animEffect transition="in" filter="fade">
                                          <p:cBhvr>
                                            <p:cTn id="38" dur="500"/>
                                            <p:tgtEl>
                                              <p:spTgt spid="16"/>
                                            </p:tgtEl>
                                          </p:cBhvr>
                                        </p:animEffect>
                                      </p:childTnLst>
                                    </p:cTn>
                                  </p:par>
                                </p:childTnLst>
                              </p:cTn>
                            </p:par>
                            <p:par>
                              <p:cTn id="39" fill="hold">
                                <p:stCondLst>
                                  <p:cond delay="2750"/>
                                </p:stCondLst>
                                <p:childTnLst>
                                  <p:par>
                                    <p:cTn id="40" presetID="49" presetClass="entr" presetSubtype="0" decel="100000" fill="hold" grpId="0" nodeType="afterEffect">
                                      <p:stCondLst>
                                        <p:cond delay="0"/>
                                      </p:stCondLst>
                                      <p:childTnLst>
                                        <p:set>
                                          <p:cBhvr>
                                            <p:cTn id="41" dur="1" fill="hold">
                                              <p:stCondLst>
                                                <p:cond delay="0"/>
                                              </p:stCondLst>
                                            </p:cTn>
                                            <p:tgtEl>
                                              <p:spTgt spid="23"/>
                                            </p:tgtEl>
                                            <p:attrNameLst>
                                              <p:attrName>style.visibility</p:attrName>
                                            </p:attrNameLst>
                                          </p:cBhvr>
                                          <p:to>
                                            <p:strVal val="visible"/>
                                          </p:to>
                                        </p:set>
                                        <p:anim calcmode="lin" valueType="num">
                                          <p:cBhvr>
                                            <p:cTn id="42" dur="500" fill="hold"/>
                                            <p:tgtEl>
                                              <p:spTgt spid="23"/>
                                            </p:tgtEl>
                                            <p:attrNameLst>
                                              <p:attrName>ppt_w</p:attrName>
                                            </p:attrNameLst>
                                          </p:cBhvr>
                                          <p:tavLst>
                                            <p:tav tm="0">
                                              <p:val>
                                                <p:fltVal val="0"/>
                                              </p:val>
                                            </p:tav>
                                            <p:tav tm="100000">
                                              <p:val>
                                                <p:strVal val="#ppt_w"/>
                                              </p:val>
                                            </p:tav>
                                          </p:tavLst>
                                        </p:anim>
                                        <p:anim calcmode="lin" valueType="num">
                                          <p:cBhvr>
                                            <p:cTn id="43" dur="500" fill="hold"/>
                                            <p:tgtEl>
                                              <p:spTgt spid="23"/>
                                            </p:tgtEl>
                                            <p:attrNameLst>
                                              <p:attrName>ppt_h</p:attrName>
                                            </p:attrNameLst>
                                          </p:cBhvr>
                                          <p:tavLst>
                                            <p:tav tm="0">
                                              <p:val>
                                                <p:fltVal val="0"/>
                                              </p:val>
                                            </p:tav>
                                            <p:tav tm="100000">
                                              <p:val>
                                                <p:strVal val="#ppt_h"/>
                                              </p:val>
                                            </p:tav>
                                          </p:tavLst>
                                        </p:anim>
                                        <p:anim calcmode="lin" valueType="num">
                                          <p:cBhvr>
                                            <p:cTn id="44" dur="500" fill="hold"/>
                                            <p:tgtEl>
                                              <p:spTgt spid="23"/>
                                            </p:tgtEl>
                                            <p:attrNameLst>
                                              <p:attrName>style.rotation</p:attrName>
                                            </p:attrNameLst>
                                          </p:cBhvr>
                                          <p:tavLst>
                                            <p:tav tm="0">
                                              <p:val>
                                                <p:fltVal val="360"/>
                                              </p:val>
                                            </p:tav>
                                            <p:tav tm="100000">
                                              <p:val>
                                                <p:fltVal val="0"/>
                                              </p:val>
                                            </p:tav>
                                          </p:tavLst>
                                        </p:anim>
                                        <p:animEffect transition="in" filter="fade">
                                          <p:cBhvr>
                                            <p:cTn id="45" dur="500"/>
                                            <p:tgtEl>
                                              <p:spTgt spid="23"/>
                                            </p:tgtEl>
                                          </p:cBhvr>
                                        </p:animEffect>
                                      </p:childTnLst>
                                    </p:cTn>
                                  </p:par>
                                </p:childTnLst>
                              </p:cTn>
                            </p:par>
                            <p:par>
                              <p:cTn id="46" fill="hold">
                                <p:stCondLst>
                                  <p:cond delay="3250"/>
                                </p:stCondLst>
                                <p:childTnLst>
                                  <p:par>
                                    <p:cTn id="47" presetID="2" presetClass="entr" presetSubtype="2" fill="hold" grpId="0" nodeType="afterEffect" p14:presetBounceEnd="100000">
                                      <p:stCondLst>
                                        <p:cond delay="0"/>
                                      </p:stCondLst>
                                      <p:childTnLst>
                                        <p:set>
                                          <p:cBhvr>
                                            <p:cTn id="48" dur="1" fill="hold">
                                              <p:stCondLst>
                                                <p:cond delay="0"/>
                                              </p:stCondLst>
                                            </p:cTn>
                                            <p:tgtEl>
                                              <p:spTgt spid="20"/>
                                            </p:tgtEl>
                                            <p:attrNameLst>
                                              <p:attrName>style.visibility</p:attrName>
                                            </p:attrNameLst>
                                          </p:cBhvr>
                                          <p:to>
                                            <p:strVal val="visible"/>
                                          </p:to>
                                        </p:set>
                                        <p:anim calcmode="lin" valueType="num" p14:bounceEnd="100000">
                                          <p:cBhvr additive="base">
                                            <p:cTn id="49" dur="500" fill="hold"/>
                                            <p:tgtEl>
                                              <p:spTgt spid="20"/>
                                            </p:tgtEl>
                                            <p:attrNameLst>
                                              <p:attrName>ppt_x</p:attrName>
                                            </p:attrNameLst>
                                          </p:cBhvr>
                                          <p:tavLst>
                                            <p:tav tm="0">
                                              <p:val>
                                                <p:strVal val="1+#ppt_w/2"/>
                                              </p:val>
                                            </p:tav>
                                            <p:tav tm="100000">
                                              <p:val>
                                                <p:strVal val="#ppt_x"/>
                                              </p:val>
                                            </p:tav>
                                          </p:tavLst>
                                        </p:anim>
                                        <p:anim calcmode="lin" valueType="num" p14:bounceEnd="100000">
                                          <p:cBhvr additive="base">
                                            <p:cTn id="50" dur="500" fill="hold"/>
                                            <p:tgtEl>
                                              <p:spTgt spid="20"/>
                                            </p:tgtEl>
                                            <p:attrNameLst>
                                              <p:attrName>ppt_y</p:attrName>
                                            </p:attrNameLst>
                                          </p:cBhvr>
                                          <p:tavLst>
                                            <p:tav tm="0">
                                              <p:val>
                                                <p:strVal val="#ppt_y"/>
                                              </p:val>
                                            </p:tav>
                                            <p:tav tm="100000">
                                              <p:val>
                                                <p:strVal val="#ppt_y"/>
                                              </p:val>
                                            </p:tav>
                                          </p:tavLst>
                                        </p:anim>
                                      </p:childTnLst>
                                    </p:cTn>
                                  </p:par>
                                </p:childTnLst>
                              </p:cTn>
                            </p:par>
                            <p:par>
                              <p:cTn id="51" fill="hold">
                                <p:stCondLst>
                                  <p:cond delay="3750"/>
                                </p:stCondLst>
                                <p:childTnLst>
                                  <p:par>
                                    <p:cTn id="52" presetID="23" presetClass="entr" presetSubtype="32" fill="hold" grpId="0" nodeType="afterEffect">
                                      <p:stCondLst>
                                        <p:cond delay="0"/>
                                      </p:stCondLst>
                                      <p:childTnLst>
                                        <p:set>
                                          <p:cBhvr>
                                            <p:cTn id="53" dur="1" fill="hold">
                                              <p:stCondLst>
                                                <p:cond delay="0"/>
                                              </p:stCondLst>
                                            </p:cTn>
                                            <p:tgtEl>
                                              <p:spTgt spid="19"/>
                                            </p:tgtEl>
                                            <p:attrNameLst>
                                              <p:attrName>style.visibility</p:attrName>
                                            </p:attrNameLst>
                                          </p:cBhvr>
                                          <p:to>
                                            <p:strVal val="visible"/>
                                          </p:to>
                                        </p:set>
                                        <p:anim calcmode="lin" valueType="num">
                                          <p:cBhvr>
                                            <p:cTn id="54" dur="500" fill="hold"/>
                                            <p:tgtEl>
                                              <p:spTgt spid="19"/>
                                            </p:tgtEl>
                                            <p:attrNameLst>
                                              <p:attrName>ppt_w</p:attrName>
                                            </p:attrNameLst>
                                          </p:cBhvr>
                                          <p:tavLst>
                                            <p:tav tm="0">
                                              <p:val>
                                                <p:strVal val="4*#ppt_w"/>
                                              </p:val>
                                            </p:tav>
                                            <p:tav tm="100000">
                                              <p:val>
                                                <p:strVal val="#ppt_w"/>
                                              </p:val>
                                            </p:tav>
                                          </p:tavLst>
                                        </p:anim>
                                        <p:anim calcmode="lin" valueType="num">
                                          <p:cBhvr>
                                            <p:cTn id="55" dur="500" fill="hold"/>
                                            <p:tgtEl>
                                              <p:spTgt spid="19"/>
                                            </p:tgtEl>
                                            <p:attrNameLst>
                                              <p:attrName>ppt_h</p:attrName>
                                            </p:attrNameLst>
                                          </p:cBhvr>
                                          <p:tavLst>
                                            <p:tav tm="0">
                                              <p:val>
                                                <p:strVal val="4*#ppt_h"/>
                                              </p:val>
                                            </p:tav>
                                            <p:tav tm="100000">
                                              <p:val>
                                                <p:strVal val="#ppt_h"/>
                                              </p:val>
                                            </p:tav>
                                          </p:tavLst>
                                        </p:anim>
                                      </p:childTnLst>
                                    </p:cTn>
                                  </p:par>
                                </p:childTnLst>
                              </p:cTn>
                            </p:par>
                            <p:par>
                              <p:cTn id="56" fill="hold">
                                <p:stCondLst>
                                  <p:cond delay="4250"/>
                                </p:stCondLst>
                                <p:childTnLst>
                                  <p:par>
                                    <p:cTn id="57" presetID="22" presetClass="entr" presetSubtype="1" fill="hold" grpId="0" nodeType="after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wipe(up)">
                                          <p:cBhvr>
                                            <p:cTn id="59" dur="500"/>
                                            <p:tgtEl>
                                              <p:spTgt spid="22"/>
                                            </p:tgtEl>
                                          </p:cBhvr>
                                        </p:animEffect>
                                      </p:childTnLst>
                                    </p:cTn>
                                  </p:par>
                                </p:childTnLst>
                              </p:cTn>
                            </p:par>
                            <p:par>
                              <p:cTn id="60" fill="hold">
                                <p:stCondLst>
                                  <p:cond delay="4750"/>
                                </p:stCondLst>
                                <p:childTnLst>
                                  <p:par>
                                    <p:cTn id="61" presetID="49" presetClass="entr" presetSubtype="0" decel="100000" fill="hold" grpId="0" nodeType="afterEffect">
                                      <p:stCondLst>
                                        <p:cond delay="0"/>
                                      </p:stCondLst>
                                      <p:childTnLst>
                                        <p:set>
                                          <p:cBhvr>
                                            <p:cTn id="62" dur="1" fill="hold">
                                              <p:stCondLst>
                                                <p:cond delay="0"/>
                                              </p:stCondLst>
                                            </p:cTn>
                                            <p:tgtEl>
                                              <p:spTgt spid="27"/>
                                            </p:tgtEl>
                                            <p:attrNameLst>
                                              <p:attrName>style.visibility</p:attrName>
                                            </p:attrNameLst>
                                          </p:cBhvr>
                                          <p:to>
                                            <p:strVal val="visible"/>
                                          </p:to>
                                        </p:set>
                                        <p:anim calcmode="lin" valueType="num">
                                          <p:cBhvr>
                                            <p:cTn id="63" dur="500" fill="hold"/>
                                            <p:tgtEl>
                                              <p:spTgt spid="27"/>
                                            </p:tgtEl>
                                            <p:attrNameLst>
                                              <p:attrName>ppt_w</p:attrName>
                                            </p:attrNameLst>
                                          </p:cBhvr>
                                          <p:tavLst>
                                            <p:tav tm="0">
                                              <p:val>
                                                <p:fltVal val="0"/>
                                              </p:val>
                                            </p:tav>
                                            <p:tav tm="100000">
                                              <p:val>
                                                <p:strVal val="#ppt_w"/>
                                              </p:val>
                                            </p:tav>
                                          </p:tavLst>
                                        </p:anim>
                                        <p:anim calcmode="lin" valueType="num">
                                          <p:cBhvr>
                                            <p:cTn id="64" dur="500" fill="hold"/>
                                            <p:tgtEl>
                                              <p:spTgt spid="27"/>
                                            </p:tgtEl>
                                            <p:attrNameLst>
                                              <p:attrName>ppt_h</p:attrName>
                                            </p:attrNameLst>
                                          </p:cBhvr>
                                          <p:tavLst>
                                            <p:tav tm="0">
                                              <p:val>
                                                <p:fltVal val="0"/>
                                              </p:val>
                                            </p:tav>
                                            <p:tav tm="100000">
                                              <p:val>
                                                <p:strVal val="#ppt_h"/>
                                              </p:val>
                                            </p:tav>
                                          </p:tavLst>
                                        </p:anim>
                                        <p:anim calcmode="lin" valueType="num">
                                          <p:cBhvr>
                                            <p:cTn id="65" dur="500" fill="hold"/>
                                            <p:tgtEl>
                                              <p:spTgt spid="27"/>
                                            </p:tgtEl>
                                            <p:attrNameLst>
                                              <p:attrName>style.rotation</p:attrName>
                                            </p:attrNameLst>
                                          </p:cBhvr>
                                          <p:tavLst>
                                            <p:tav tm="0">
                                              <p:val>
                                                <p:fltVal val="360"/>
                                              </p:val>
                                            </p:tav>
                                            <p:tav tm="100000">
                                              <p:val>
                                                <p:fltVal val="0"/>
                                              </p:val>
                                            </p:tav>
                                          </p:tavLst>
                                        </p:anim>
                                        <p:animEffect transition="in" filter="fade">
                                          <p:cBhvr>
                                            <p:cTn id="66" dur="500"/>
                                            <p:tgtEl>
                                              <p:spTgt spid="27"/>
                                            </p:tgtEl>
                                          </p:cBhvr>
                                        </p:animEffect>
                                      </p:childTnLst>
                                    </p:cTn>
                                  </p:par>
                                </p:childTnLst>
                              </p:cTn>
                            </p:par>
                            <p:par>
                              <p:cTn id="67" fill="hold">
                                <p:stCondLst>
                                  <p:cond delay="5250"/>
                                </p:stCondLst>
                                <p:childTnLst>
                                  <p:par>
                                    <p:cTn id="68" presetID="2" presetClass="entr" presetSubtype="2" fill="hold" grpId="0" nodeType="afterEffect" p14:presetBounceEnd="100000">
                                      <p:stCondLst>
                                        <p:cond delay="0"/>
                                      </p:stCondLst>
                                      <p:childTnLst>
                                        <p:set>
                                          <p:cBhvr>
                                            <p:cTn id="69" dur="1" fill="hold">
                                              <p:stCondLst>
                                                <p:cond delay="0"/>
                                              </p:stCondLst>
                                            </p:cTn>
                                            <p:tgtEl>
                                              <p:spTgt spid="25"/>
                                            </p:tgtEl>
                                            <p:attrNameLst>
                                              <p:attrName>style.visibility</p:attrName>
                                            </p:attrNameLst>
                                          </p:cBhvr>
                                          <p:to>
                                            <p:strVal val="visible"/>
                                          </p:to>
                                        </p:set>
                                        <p:anim calcmode="lin" valueType="num" p14:bounceEnd="100000">
                                          <p:cBhvr additive="base">
                                            <p:cTn id="70" dur="500" fill="hold"/>
                                            <p:tgtEl>
                                              <p:spTgt spid="25"/>
                                            </p:tgtEl>
                                            <p:attrNameLst>
                                              <p:attrName>ppt_x</p:attrName>
                                            </p:attrNameLst>
                                          </p:cBhvr>
                                          <p:tavLst>
                                            <p:tav tm="0">
                                              <p:val>
                                                <p:strVal val="1+#ppt_w/2"/>
                                              </p:val>
                                            </p:tav>
                                            <p:tav tm="100000">
                                              <p:val>
                                                <p:strVal val="#ppt_x"/>
                                              </p:val>
                                            </p:tav>
                                          </p:tavLst>
                                        </p:anim>
                                        <p:anim calcmode="lin" valueType="num" p14:bounceEnd="100000">
                                          <p:cBhvr additive="base">
                                            <p:cTn id="71" dur="500" fill="hold"/>
                                            <p:tgtEl>
                                              <p:spTgt spid="25"/>
                                            </p:tgtEl>
                                            <p:attrNameLst>
                                              <p:attrName>ppt_y</p:attrName>
                                            </p:attrNameLst>
                                          </p:cBhvr>
                                          <p:tavLst>
                                            <p:tav tm="0">
                                              <p:val>
                                                <p:strVal val="#ppt_y"/>
                                              </p:val>
                                            </p:tav>
                                            <p:tav tm="100000">
                                              <p:val>
                                                <p:strVal val="#ppt_y"/>
                                              </p:val>
                                            </p:tav>
                                          </p:tavLst>
                                        </p:anim>
                                      </p:childTnLst>
                                    </p:cTn>
                                  </p:par>
                                </p:childTnLst>
                              </p:cTn>
                            </p:par>
                            <p:par>
                              <p:cTn id="72" fill="hold">
                                <p:stCondLst>
                                  <p:cond delay="5750"/>
                                </p:stCondLst>
                                <p:childTnLst>
                                  <p:par>
                                    <p:cTn id="73" presetID="23" presetClass="entr" presetSubtype="32" fill="hold" grpId="0" nodeType="afterEffect">
                                      <p:stCondLst>
                                        <p:cond delay="0"/>
                                      </p:stCondLst>
                                      <p:childTnLst>
                                        <p:set>
                                          <p:cBhvr>
                                            <p:cTn id="74" dur="1" fill="hold">
                                              <p:stCondLst>
                                                <p:cond delay="0"/>
                                              </p:stCondLst>
                                            </p:cTn>
                                            <p:tgtEl>
                                              <p:spTgt spid="24"/>
                                            </p:tgtEl>
                                            <p:attrNameLst>
                                              <p:attrName>style.visibility</p:attrName>
                                            </p:attrNameLst>
                                          </p:cBhvr>
                                          <p:to>
                                            <p:strVal val="visible"/>
                                          </p:to>
                                        </p:set>
                                        <p:anim calcmode="lin" valueType="num">
                                          <p:cBhvr>
                                            <p:cTn id="75" dur="500" fill="hold"/>
                                            <p:tgtEl>
                                              <p:spTgt spid="24"/>
                                            </p:tgtEl>
                                            <p:attrNameLst>
                                              <p:attrName>ppt_w</p:attrName>
                                            </p:attrNameLst>
                                          </p:cBhvr>
                                          <p:tavLst>
                                            <p:tav tm="0">
                                              <p:val>
                                                <p:strVal val="4*#ppt_w"/>
                                              </p:val>
                                            </p:tav>
                                            <p:tav tm="100000">
                                              <p:val>
                                                <p:strVal val="#ppt_w"/>
                                              </p:val>
                                            </p:tav>
                                          </p:tavLst>
                                        </p:anim>
                                        <p:anim calcmode="lin" valueType="num">
                                          <p:cBhvr>
                                            <p:cTn id="76" dur="500" fill="hold"/>
                                            <p:tgtEl>
                                              <p:spTgt spid="24"/>
                                            </p:tgtEl>
                                            <p:attrNameLst>
                                              <p:attrName>ppt_h</p:attrName>
                                            </p:attrNameLst>
                                          </p:cBhvr>
                                          <p:tavLst>
                                            <p:tav tm="0">
                                              <p:val>
                                                <p:strVal val="4*#ppt_h"/>
                                              </p:val>
                                            </p:tav>
                                            <p:tav tm="100000">
                                              <p:val>
                                                <p:strVal val="#ppt_h"/>
                                              </p:val>
                                            </p:tav>
                                          </p:tavLst>
                                        </p:anim>
                                      </p:childTnLst>
                                    </p:cTn>
                                  </p:par>
                                </p:childTnLst>
                              </p:cTn>
                            </p:par>
                            <p:par>
                              <p:cTn id="77" fill="hold">
                                <p:stCondLst>
                                  <p:cond delay="6250"/>
                                </p:stCondLst>
                                <p:childTnLst>
                                  <p:par>
                                    <p:cTn id="78" presetID="22" presetClass="entr" presetSubtype="1" fill="hold" grpId="0" nodeType="afterEffect">
                                      <p:stCondLst>
                                        <p:cond delay="0"/>
                                      </p:stCondLst>
                                      <p:childTnLst>
                                        <p:set>
                                          <p:cBhvr>
                                            <p:cTn id="79" dur="1" fill="hold">
                                              <p:stCondLst>
                                                <p:cond delay="0"/>
                                              </p:stCondLst>
                                            </p:cTn>
                                            <p:tgtEl>
                                              <p:spTgt spid="26"/>
                                            </p:tgtEl>
                                            <p:attrNameLst>
                                              <p:attrName>style.visibility</p:attrName>
                                            </p:attrNameLst>
                                          </p:cBhvr>
                                          <p:to>
                                            <p:strVal val="visible"/>
                                          </p:to>
                                        </p:set>
                                        <p:animEffect transition="in" filter="wipe(up)">
                                          <p:cBhvr>
                                            <p:cTn id="8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17" grpId="0" animBg="1"/>
          <p:bldP spid="19" grpId="0"/>
          <p:bldP spid="20" grpId="0" animBg="1"/>
          <p:bldP spid="22" grpId="0"/>
          <p:bldP spid="23" grpId="0" animBg="1"/>
          <p:bldP spid="24" grpId="0"/>
          <p:bldP spid="25" grpId="0" animBg="1"/>
          <p:bldP spid="26" grpId="0"/>
          <p:bldP spid="2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900"/>
                                </p:stCondLst>
                                <p:childTnLst>
                                  <p:par>
                                    <p:cTn id="11" presetID="53" presetClass="entr" presetSubtype="16"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par>
                                    <p:cTn id="16" presetID="10" presetClass="entr" presetSubtype="0" fill="hold" grpId="0" nodeType="withEffect">
                                      <p:stCondLst>
                                        <p:cond delay="100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100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par>
                                    <p:cTn id="22" presetID="10" presetClass="entr" presetSubtype="0" fill="hold" grpId="0" nodeType="withEffect">
                                      <p:stCondLst>
                                        <p:cond delay="125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500"/>
                                            <p:tgtEl>
                                              <p:spTgt spid="3"/>
                                            </p:tgtEl>
                                          </p:cBhvr>
                                        </p:animEffect>
                                      </p:childTnLst>
                                    </p:cTn>
                                  </p:par>
                                  <p:par>
                                    <p:cTn id="25" presetID="10" presetClass="entr" presetSubtype="0" fill="hold" grpId="0" nodeType="withEffect">
                                      <p:stCondLst>
                                        <p:cond delay="110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par>
                                    <p:cTn id="28" presetID="10" presetClass="entr" presetSubtype="0" fill="hold" grpId="0" nodeType="withEffect">
                                      <p:stCondLst>
                                        <p:cond delay="1200"/>
                                      </p:stCondLst>
                                      <p:childTnLst>
                                        <p:set>
                                          <p:cBhvr>
                                            <p:cTn id="29" dur="1" fill="hold">
                                              <p:stCondLst>
                                                <p:cond delay="0"/>
                                              </p:stCondLst>
                                            </p:cTn>
                                            <p:tgtEl>
                                              <p:spTgt spid="5"/>
                                            </p:tgtEl>
                                            <p:attrNameLst>
                                              <p:attrName>style.visibility</p:attrName>
                                            </p:attrNameLst>
                                          </p:cBhvr>
                                          <p:to>
                                            <p:strVal val="visible"/>
                                          </p:to>
                                        </p:set>
                                        <p:animEffect transition="in" filter="fade">
                                          <p:cBhvr>
                                            <p:cTn id="30" dur="500"/>
                                            <p:tgtEl>
                                              <p:spTgt spid="5"/>
                                            </p:tgtEl>
                                          </p:cBhvr>
                                        </p:animEffect>
                                      </p:childTnLst>
                                    </p:cTn>
                                  </p:par>
                                  <p:par>
                                    <p:cTn id="31" presetID="10" presetClass="entr" presetSubtype="0" fill="hold" grpId="0" nodeType="withEffect">
                                      <p:stCondLst>
                                        <p:cond delay="125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500"/>
                                            <p:tgtEl>
                                              <p:spTgt spid="4"/>
                                            </p:tgtEl>
                                          </p:cBhvr>
                                        </p:animEffect>
                                      </p:childTnLst>
                                    </p:cTn>
                                  </p:par>
                                </p:childTnLst>
                              </p:cTn>
                            </p:par>
                            <p:par>
                              <p:cTn id="34" fill="hold">
                                <p:stCondLst>
                                  <p:cond delay="2650"/>
                                </p:stCondLst>
                                <p:childTnLst>
                                  <p:par>
                                    <p:cTn id="35" presetID="12" presetClass="entr" presetSubtype="8" fill="hold" grpId="0" nodeType="after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500"/>
                                            <p:tgtEl>
                                              <p:spTgt spid="17"/>
                                            </p:tgtEl>
                                            <p:attrNameLst>
                                              <p:attrName>ppt_x</p:attrName>
                                            </p:attrNameLst>
                                          </p:cBhvr>
                                          <p:tavLst>
                                            <p:tav tm="0">
                                              <p:val>
                                                <p:strVal val="#ppt_x-#ppt_w*1.125000"/>
                                              </p:val>
                                            </p:tav>
                                            <p:tav tm="100000">
                                              <p:val>
                                                <p:strVal val="#ppt_x"/>
                                              </p:val>
                                            </p:tav>
                                          </p:tavLst>
                                        </p:anim>
                                        <p:animEffect transition="in" filter="wipe(right)">
                                          <p:cBhvr>
                                            <p:cTn id="38" dur="500"/>
                                            <p:tgtEl>
                                              <p:spTgt spid="17"/>
                                            </p:tgtEl>
                                          </p:cBhvr>
                                        </p:animEffect>
                                      </p:childTnLst>
                                    </p:cTn>
                                  </p:par>
                                </p:childTnLst>
                              </p:cTn>
                            </p:par>
                            <p:par>
                              <p:cTn id="39" fill="hold">
                                <p:stCondLst>
                                  <p:cond delay="3150"/>
                                </p:stCondLst>
                                <p:childTnLst>
                                  <p:par>
                                    <p:cTn id="40" presetID="53" presetClass="entr" presetSubtype="16" fill="hold" nodeType="afterEffect">
                                      <p:stCondLst>
                                        <p:cond delay="0"/>
                                      </p:stCondLst>
                                      <p:childTnLst>
                                        <p:set>
                                          <p:cBhvr>
                                            <p:cTn id="41" dur="1" fill="hold">
                                              <p:stCondLst>
                                                <p:cond delay="0"/>
                                              </p:stCondLst>
                                            </p:cTn>
                                            <p:tgtEl>
                                              <p:spTgt spid="16"/>
                                            </p:tgtEl>
                                            <p:attrNameLst>
                                              <p:attrName>style.visibility</p:attrName>
                                            </p:attrNameLst>
                                          </p:cBhvr>
                                          <p:to>
                                            <p:strVal val="visible"/>
                                          </p:to>
                                        </p:set>
                                        <p:anim calcmode="lin" valueType="num">
                                          <p:cBhvr>
                                            <p:cTn id="42" dur="500" fill="hold"/>
                                            <p:tgtEl>
                                              <p:spTgt spid="16"/>
                                            </p:tgtEl>
                                            <p:attrNameLst>
                                              <p:attrName>ppt_w</p:attrName>
                                            </p:attrNameLst>
                                          </p:cBhvr>
                                          <p:tavLst>
                                            <p:tav tm="0">
                                              <p:val>
                                                <p:fltVal val="0"/>
                                              </p:val>
                                            </p:tav>
                                            <p:tav tm="100000">
                                              <p:val>
                                                <p:strVal val="#ppt_w"/>
                                              </p:val>
                                            </p:tav>
                                          </p:tavLst>
                                        </p:anim>
                                        <p:anim calcmode="lin" valueType="num">
                                          <p:cBhvr>
                                            <p:cTn id="43" dur="500" fill="hold"/>
                                            <p:tgtEl>
                                              <p:spTgt spid="16"/>
                                            </p:tgtEl>
                                            <p:attrNameLst>
                                              <p:attrName>ppt_h</p:attrName>
                                            </p:attrNameLst>
                                          </p:cBhvr>
                                          <p:tavLst>
                                            <p:tav tm="0">
                                              <p:val>
                                                <p:fltVal val="0"/>
                                              </p:val>
                                            </p:tav>
                                            <p:tav tm="100000">
                                              <p:val>
                                                <p:strVal val="#ppt_h"/>
                                              </p:val>
                                            </p:tav>
                                          </p:tavLst>
                                        </p:anim>
                                        <p:animEffect transition="in" filter="fade">
                                          <p:cBhvr>
                                            <p:cTn id="44" dur="500"/>
                                            <p:tgtEl>
                                              <p:spTgt spid="16"/>
                                            </p:tgtEl>
                                          </p:cBhvr>
                                        </p:animEffect>
                                      </p:childTnLst>
                                    </p:cTn>
                                  </p:par>
                                </p:childTnLst>
                              </p:cTn>
                            </p:par>
                            <p:par>
                              <p:cTn id="45" fill="hold">
                                <p:stCondLst>
                                  <p:cond delay="3650"/>
                                </p:stCondLst>
                                <p:childTnLst>
                                  <p:par>
                                    <p:cTn id="46" presetID="49" presetClass="entr" presetSubtype="0" decel="100000" fill="hold" grpId="0" nodeType="afterEffect">
                                      <p:stCondLst>
                                        <p:cond delay="0"/>
                                      </p:stCondLst>
                                      <p:childTnLst>
                                        <p:set>
                                          <p:cBhvr>
                                            <p:cTn id="47" dur="1" fill="hold">
                                              <p:stCondLst>
                                                <p:cond delay="0"/>
                                              </p:stCondLst>
                                            </p:cTn>
                                            <p:tgtEl>
                                              <p:spTgt spid="23"/>
                                            </p:tgtEl>
                                            <p:attrNameLst>
                                              <p:attrName>style.visibility</p:attrName>
                                            </p:attrNameLst>
                                          </p:cBhvr>
                                          <p:to>
                                            <p:strVal val="visible"/>
                                          </p:to>
                                        </p:set>
                                        <p:anim calcmode="lin" valueType="num">
                                          <p:cBhvr>
                                            <p:cTn id="48" dur="500" fill="hold"/>
                                            <p:tgtEl>
                                              <p:spTgt spid="23"/>
                                            </p:tgtEl>
                                            <p:attrNameLst>
                                              <p:attrName>ppt_w</p:attrName>
                                            </p:attrNameLst>
                                          </p:cBhvr>
                                          <p:tavLst>
                                            <p:tav tm="0">
                                              <p:val>
                                                <p:fltVal val="0"/>
                                              </p:val>
                                            </p:tav>
                                            <p:tav tm="100000">
                                              <p:val>
                                                <p:strVal val="#ppt_w"/>
                                              </p:val>
                                            </p:tav>
                                          </p:tavLst>
                                        </p:anim>
                                        <p:anim calcmode="lin" valueType="num">
                                          <p:cBhvr>
                                            <p:cTn id="49" dur="500" fill="hold"/>
                                            <p:tgtEl>
                                              <p:spTgt spid="23"/>
                                            </p:tgtEl>
                                            <p:attrNameLst>
                                              <p:attrName>ppt_h</p:attrName>
                                            </p:attrNameLst>
                                          </p:cBhvr>
                                          <p:tavLst>
                                            <p:tav tm="0">
                                              <p:val>
                                                <p:fltVal val="0"/>
                                              </p:val>
                                            </p:tav>
                                            <p:tav tm="100000">
                                              <p:val>
                                                <p:strVal val="#ppt_h"/>
                                              </p:val>
                                            </p:tav>
                                          </p:tavLst>
                                        </p:anim>
                                        <p:anim calcmode="lin" valueType="num">
                                          <p:cBhvr>
                                            <p:cTn id="50" dur="500" fill="hold"/>
                                            <p:tgtEl>
                                              <p:spTgt spid="23"/>
                                            </p:tgtEl>
                                            <p:attrNameLst>
                                              <p:attrName>style.rotation</p:attrName>
                                            </p:attrNameLst>
                                          </p:cBhvr>
                                          <p:tavLst>
                                            <p:tav tm="0">
                                              <p:val>
                                                <p:fltVal val="360"/>
                                              </p:val>
                                            </p:tav>
                                            <p:tav tm="100000">
                                              <p:val>
                                                <p:fltVal val="0"/>
                                              </p:val>
                                            </p:tav>
                                          </p:tavLst>
                                        </p:anim>
                                        <p:animEffect transition="in" filter="fade">
                                          <p:cBhvr>
                                            <p:cTn id="51" dur="500"/>
                                            <p:tgtEl>
                                              <p:spTgt spid="23"/>
                                            </p:tgtEl>
                                          </p:cBhvr>
                                        </p:animEffect>
                                      </p:childTnLst>
                                    </p:cTn>
                                  </p:par>
                                </p:childTnLst>
                              </p:cTn>
                            </p:par>
                            <p:par>
                              <p:cTn id="52" fill="hold">
                                <p:stCondLst>
                                  <p:cond delay="4150"/>
                                </p:stCondLst>
                                <p:childTnLst>
                                  <p:par>
                                    <p:cTn id="53" presetID="2" presetClass="entr" presetSubtype="2" fill="hold" grpId="0" nodeType="afterEffect">
                                      <p:stCondLst>
                                        <p:cond delay="0"/>
                                      </p:stCondLst>
                                      <p:childTnLst>
                                        <p:set>
                                          <p:cBhvr>
                                            <p:cTn id="54" dur="1" fill="hold">
                                              <p:stCondLst>
                                                <p:cond delay="0"/>
                                              </p:stCondLst>
                                            </p:cTn>
                                            <p:tgtEl>
                                              <p:spTgt spid="20"/>
                                            </p:tgtEl>
                                            <p:attrNameLst>
                                              <p:attrName>style.visibility</p:attrName>
                                            </p:attrNameLst>
                                          </p:cBhvr>
                                          <p:to>
                                            <p:strVal val="visible"/>
                                          </p:to>
                                        </p:set>
                                        <p:anim calcmode="lin" valueType="num">
                                          <p:cBhvr additive="base">
                                            <p:cTn id="55" dur="500" fill="hold"/>
                                            <p:tgtEl>
                                              <p:spTgt spid="20"/>
                                            </p:tgtEl>
                                            <p:attrNameLst>
                                              <p:attrName>ppt_x</p:attrName>
                                            </p:attrNameLst>
                                          </p:cBhvr>
                                          <p:tavLst>
                                            <p:tav tm="0">
                                              <p:val>
                                                <p:strVal val="1+#ppt_w/2"/>
                                              </p:val>
                                            </p:tav>
                                            <p:tav tm="100000">
                                              <p:val>
                                                <p:strVal val="#ppt_x"/>
                                              </p:val>
                                            </p:tav>
                                          </p:tavLst>
                                        </p:anim>
                                        <p:anim calcmode="lin" valueType="num">
                                          <p:cBhvr additive="base">
                                            <p:cTn id="56" dur="500" fill="hold"/>
                                            <p:tgtEl>
                                              <p:spTgt spid="20"/>
                                            </p:tgtEl>
                                            <p:attrNameLst>
                                              <p:attrName>ppt_y</p:attrName>
                                            </p:attrNameLst>
                                          </p:cBhvr>
                                          <p:tavLst>
                                            <p:tav tm="0">
                                              <p:val>
                                                <p:strVal val="#ppt_y"/>
                                              </p:val>
                                            </p:tav>
                                            <p:tav tm="100000">
                                              <p:val>
                                                <p:strVal val="#ppt_y"/>
                                              </p:val>
                                            </p:tav>
                                          </p:tavLst>
                                        </p:anim>
                                      </p:childTnLst>
                                    </p:cTn>
                                  </p:par>
                                </p:childTnLst>
                              </p:cTn>
                            </p:par>
                            <p:par>
                              <p:cTn id="57" fill="hold">
                                <p:stCondLst>
                                  <p:cond delay="4650"/>
                                </p:stCondLst>
                                <p:childTnLst>
                                  <p:par>
                                    <p:cTn id="58" presetID="23" presetClass="entr" presetSubtype="32"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 calcmode="lin" valueType="num">
                                          <p:cBhvr>
                                            <p:cTn id="60" dur="500" fill="hold"/>
                                            <p:tgtEl>
                                              <p:spTgt spid="19"/>
                                            </p:tgtEl>
                                            <p:attrNameLst>
                                              <p:attrName>ppt_w</p:attrName>
                                            </p:attrNameLst>
                                          </p:cBhvr>
                                          <p:tavLst>
                                            <p:tav tm="0">
                                              <p:val>
                                                <p:strVal val="4*#ppt_w"/>
                                              </p:val>
                                            </p:tav>
                                            <p:tav tm="100000">
                                              <p:val>
                                                <p:strVal val="#ppt_w"/>
                                              </p:val>
                                            </p:tav>
                                          </p:tavLst>
                                        </p:anim>
                                        <p:anim calcmode="lin" valueType="num">
                                          <p:cBhvr>
                                            <p:cTn id="61" dur="500" fill="hold"/>
                                            <p:tgtEl>
                                              <p:spTgt spid="19"/>
                                            </p:tgtEl>
                                            <p:attrNameLst>
                                              <p:attrName>ppt_h</p:attrName>
                                            </p:attrNameLst>
                                          </p:cBhvr>
                                          <p:tavLst>
                                            <p:tav tm="0">
                                              <p:val>
                                                <p:strVal val="4*#ppt_h"/>
                                              </p:val>
                                            </p:tav>
                                            <p:tav tm="100000">
                                              <p:val>
                                                <p:strVal val="#ppt_h"/>
                                              </p:val>
                                            </p:tav>
                                          </p:tavLst>
                                        </p:anim>
                                      </p:childTnLst>
                                    </p:cTn>
                                  </p:par>
                                </p:childTnLst>
                              </p:cTn>
                            </p:par>
                            <p:par>
                              <p:cTn id="62" fill="hold">
                                <p:stCondLst>
                                  <p:cond delay="5150"/>
                                </p:stCondLst>
                                <p:childTnLst>
                                  <p:par>
                                    <p:cTn id="63" presetID="22" presetClass="entr" presetSubtype="1" fill="hold" grpId="0" nodeType="after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wipe(up)">
                                          <p:cBhvr>
                                            <p:cTn id="65" dur="500"/>
                                            <p:tgtEl>
                                              <p:spTgt spid="22"/>
                                            </p:tgtEl>
                                          </p:cBhvr>
                                        </p:animEffect>
                                      </p:childTnLst>
                                    </p:cTn>
                                  </p:par>
                                </p:childTnLst>
                              </p:cTn>
                            </p:par>
                            <p:par>
                              <p:cTn id="66" fill="hold">
                                <p:stCondLst>
                                  <p:cond delay="5650"/>
                                </p:stCondLst>
                                <p:childTnLst>
                                  <p:par>
                                    <p:cTn id="67" presetID="49" presetClass="entr" presetSubtype="0" decel="100000" fill="hold" grpId="0" nodeType="afterEffect">
                                      <p:stCondLst>
                                        <p:cond delay="0"/>
                                      </p:stCondLst>
                                      <p:childTnLst>
                                        <p:set>
                                          <p:cBhvr>
                                            <p:cTn id="68" dur="1" fill="hold">
                                              <p:stCondLst>
                                                <p:cond delay="0"/>
                                              </p:stCondLst>
                                            </p:cTn>
                                            <p:tgtEl>
                                              <p:spTgt spid="27"/>
                                            </p:tgtEl>
                                            <p:attrNameLst>
                                              <p:attrName>style.visibility</p:attrName>
                                            </p:attrNameLst>
                                          </p:cBhvr>
                                          <p:to>
                                            <p:strVal val="visible"/>
                                          </p:to>
                                        </p:set>
                                        <p:anim calcmode="lin" valueType="num">
                                          <p:cBhvr>
                                            <p:cTn id="69" dur="500" fill="hold"/>
                                            <p:tgtEl>
                                              <p:spTgt spid="27"/>
                                            </p:tgtEl>
                                            <p:attrNameLst>
                                              <p:attrName>ppt_w</p:attrName>
                                            </p:attrNameLst>
                                          </p:cBhvr>
                                          <p:tavLst>
                                            <p:tav tm="0">
                                              <p:val>
                                                <p:fltVal val="0"/>
                                              </p:val>
                                            </p:tav>
                                            <p:tav tm="100000">
                                              <p:val>
                                                <p:strVal val="#ppt_w"/>
                                              </p:val>
                                            </p:tav>
                                          </p:tavLst>
                                        </p:anim>
                                        <p:anim calcmode="lin" valueType="num">
                                          <p:cBhvr>
                                            <p:cTn id="70" dur="500" fill="hold"/>
                                            <p:tgtEl>
                                              <p:spTgt spid="27"/>
                                            </p:tgtEl>
                                            <p:attrNameLst>
                                              <p:attrName>ppt_h</p:attrName>
                                            </p:attrNameLst>
                                          </p:cBhvr>
                                          <p:tavLst>
                                            <p:tav tm="0">
                                              <p:val>
                                                <p:fltVal val="0"/>
                                              </p:val>
                                            </p:tav>
                                            <p:tav tm="100000">
                                              <p:val>
                                                <p:strVal val="#ppt_h"/>
                                              </p:val>
                                            </p:tav>
                                          </p:tavLst>
                                        </p:anim>
                                        <p:anim calcmode="lin" valueType="num">
                                          <p:cBhvr>
                                            <p:cTn id="71" dur="500" fill="hold"/>
                                            <p:tgtEl>
                                              <p:spTgt spid="27"/>
                                            </p:tgtEl>
                                            <p:attrNameLst>
                                              <p:attrName>style.rotation</p:attrName>
                                            </p:attrNameLst>
                                          </p:cBhvr>
                                          <p:tavLst>
                                            <p:tav tm="0">
                                              <p:val>
                                                <p:fltVal val="360"/>
                                              </p:val>
                                            </p:tav>
                                            <p:tav tm="100000">
                                              <p:val>
                                                <p:fltVal val="0"/>
                                              </p:val>
                                            </p:tav>
                                          </p:tavLst>
                                        </p:anim>
                                        <p:animEffect transition="in" filter="fade">
                                          <p:cBhvr>
                                            <p:cTn id="72" dur="500"/>
                                            <p:tgtEl>
                                              <p:spTgt spid="27"/>
                                            </p:tgtEl>
                                          </p:cBhvr>
                                        </p:animEffect>
                                      </p:childTnLst>
                                    </p:cTn>
                                  </p:par>
                                </p:childTnLst>
                              </p:cTn>
                            </p:par>
                            <p:par>
                              <p:cTn id="73" fill="hold">
                                <p:stCondLst>
                                  <p:cond delay="6150"/>
                                </p:stCondLst>
                                <p:childTnLst>
                                  <p:par>
                                    <p:cTn id="74" presetID="2" presetClass="entr" presetSubtype="2" fill="hold" grpId="0" nodeType="afterEffect">
                                      <p:stCondLst>
                                        <p:cond delay="0"/>
                                      </p:stCondLst>
                                      <p:childTnLst>
                                        <p:set>
                                          <p:cBhvr>
                                            <p:cTn id="75" dur="1" fill="hold">
                                              <p:stCondLst>
                                                <p:cond delay="0"/>
                                              </p:stCondLst>
                                            </p:cTn>
                                            <p:tgtEl>
                                              <p:spTgt spid="25"/>
                                            </p:tgtEl>
                                            <p:attrNameLst>
                                              <p:attrName>style.visibility</p:attrName>
                                            </p:attrNameLst>
                                          </p:cBhvr>
                                          <p:to>
                                            <p:strVal val="visible"/>
                                          </p:to>
                                        </p:set>
                                        <p:anim calcmode="lin" valueType="num">
                                          <p:cBhvr additive="base">
                                            <p:cTn id="76" dur="500" fill="hold"/>
                                            <p:tgtEl>
                                              <p:spTgt spid="25"/>
                                            </p:tgtEl>
                                            <p:attrNameLst>
                                              <p:attrName>ppt_x</p:attrName>
                                            </p:attrNameLst>
                                          </p:cBhvr>
                                          <p:tavLst>
                                            <p:tav tm="0">
                                              <p:val>
                                                <p:strVal val="1+#ppt_w/2"/>
                                              </p:val>
                                            </p:tav>
                                            <p:tav tm="100000">
                                              <p:val>
                                                <p:strVal val="#ppt_x"/>
                                              </p:val>
                                            </p:tav>
                                          </p:tavLst>
                                        </p:anim>
                                        <p:anim calcmode="lin" valueType="num">
                                          <p:cBhvr additive="base">
                                            <p:cTn id="77" dur="500" fill="hold"/>
                                            <p:tgtEl>
                                              <p:spTgt spid="25"/>
                                            </p:tgtEl>
                                            <p:attrNameLst>
                                              <p:attrName>ppt_y</p:attrName>
                                            </p:attrNameLst>
                                          </p:cBhvr>
                                          <p:tavLst>
                                            <p:tav tm="0">
                                              <p:val>
                                                <p:strVal val="#ppt_y"/>
                                              </p:val>
                                            </p:tav>
                                            <p:tav tm="100000">
                                              <p:val>
                                                <p:strVal val="#ppt_y"/>
                                              </p:val>
                                            </p:tav>
                                          </p:tavLst>
                                        </p:anim>
                                      </p:childTnLst>
                                    </p:cTn>
                                  </p:par>
                                </p:childTnLst>
                              </p:cTn>
                            </p:par>
                            <p:par>
                              <p:cTn id="78" fill="hold">
                                <p:stCondLst>
                                  <p:cond delay="6650"/>
                                </p:stCondLst>
                                <p:childTnLst>
                                  <p:par>
                                    <p:cTn id="79" presetID="23" presetClass="entr" presetSubtype="32" fill="hold" grpId="0" nodeType="afterEffect">
                                      <p:stCondLst>
                                        <p:cond delay="0"/>
                                      </p:stCondLst>
                                      <p:childTnLst>
                                        <p:set>
                                          <p:cBhvr>
                                            <p:cTn id="80" dur="1" fill="hold">
                                              <p:stCondLst>
                                                <p:cond delay="0"/>
                                              </p:stCondLst>
                                            </p:cTn>
                                            <p:tgtEl>
                                              <p:spTgt spid="24"/>
                                            </p:tgtEl>
                                            <p:attrNameLst>
                                              <p:attrName>style.visibility</p:attrName>
                                            </p:attrNameLst>
                                          </p:cBhvr>
                                          <p:to>
                                            <p:strVal val="visible"/>
                                          </p:to>
                                        </p:set>
                                        <p:anim calcmode="lin" valueType="num">
                                          <p:cBhvr>
                                            <p:cTn id="81" dur="500" fill="hold"/>
                                            <p:tgtEl>
                                              <p:spTgt spid="24"/>
                                            </p:tgtEl>
                                            <p:attrNameLst>
                                              <p:attrName>ppt_w</p:attrName>
                                            </p:attrNameLst>
                                          </p:cBhvr>
                                          <p:tavLst>
                                            <p:tav tm="0">
                                              <p:val>
                                                <p:strVal val="4*#ppt_w"/>
                                              </p:val>
                                            </p:tav>
                                            <p:tav tm="100000">
                                              <p:val>
                                                <p:strVal val="#ppt_w"/>
                                              </p:val>
                                            </p:tav>
                                          </p:tavLst>
                                        </p:anim>
                                        <p:anim calcmode="lin" valueType="num">
                                          <p:cBhvr>
                                            <p:cTn id="82" dur="500" fill="hold"/>
                                            <p:tgtEl>
                                              <p:spTgt spid="24"/>
                                            </p:tgtEl>
                                            <p:attrNameLst>
                                              <p:attrName>ppt_h</p:attrName>
                                            </p:attrNameLst>
                                          </p:cBhvr>
                                          <p:tavLst>
                                            <p:tav tm="0">
                                              <p:val>
                                                <p:strVal val="4*#ppt_h"/>
                                              </p:val>
                                            </p:tav>
                                            <p:tav tm="100000">
                                              <p:val>
                                                <p:strVal val="#ppt_h"/>
                                              </p:val>
                                            </p:tav>
                                          </p:tavLst>
                                        </p:anim>
                                      </p:childTnLst>
                                    </p:cTn>
                                  </p:par>
                                </p:childTnLst>
                              </p:cTn>
                            </p:par>
                            <p:par>
                              <p:cTn id="83" fill="hold">
                                <p:stCondLst>
                                  <p:cond delay="7150"/>
                                </p:stCondLst>
                                <p:childTnLst>
                                  <p:par>
                                    <p:cTn id="84" presetID="22" presetClass="entr" presetSubtype="1" fill="hold" grpId="0" nodeType="afterEffect">
                                      <p:stCondLst>
                                        <p:cond delay="0"/>
                                      </p:stCondLst>
                                      <p:childTnLst>
                                        <p:set>
                                          <p:cBhvr>
                                            <p:cTn id="85" dur="1" fill="hold">
                                              <p:stCondLst>
                                                <p:cond delay="0"/>
                                              </p:stCondLst>
                                            </p:cTn>
                                            <p:tgtEl>
                                              <p:spTgt spid="26"/>
                                            </p:tgtEl>
                                            <p:attrNameLst>
                                              <p:attrName>style.visibility</p:attrName>
                                            </p:attrNameLst>
                                          </p:cBhvr>
                                          <p:to>
                                            <p:strVal val="visible"/>
                                          </p:to>
                                        </p:set>
                                        <p:animEffect transition="in" filter="wipe(up)">
                                          <p:cBhvr>
                                            <p:cTn id="86"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17" grpId="0" animBg="1"/>
          <p:bldP spid="19" grpId="0"/>
          <p:bldP spid="20" grpId="0" animBg="1"/>
          <p:bldP spid="22" grpId="0"/>
          <p:bldP spid="23" grpId="0" animBg="1"/>
          <p:bldP spid="24" grpId="0"/>
          <p:bldP spid="25" grpId="0" animBg="1"/>
          <p:bldP spid="26" grpId="0"/>
          <p:bldP spid="27"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MH_Other_4">
            <a:extLst>
              <a:ext uri="{FF2B5EF4-FFF2-40B4-BE49-F238E27FC236}">
                <a16:creationId xmlns:a16="http://schemas.microsoft.com/office/drawing/2014/main" xmlns="" id="{1966FA67-89A1-40A5-9287-6BC165EF7BB3}"/>
              </a:ext>
            </a:extLst>
          </p:cNvPr>
          <p:cNvSpPr/>
          <p:nvPr>
            <p:custDataLst>
              <p:tags r:id="rId1"/>
            </p:custDataLst>
          </p:nvPr>
        </p:nvSpPr>
        <p:spPr>
          <a:xfrm>
            <a:off x="4973393" y="3384636"/>
            <a:ext cx="392113" cy="392112"/>
          </a:xfrm>
          <a:prstGeom prst="ellipse">
            <a:avLst/>
          </a:prstGeom>
          <a:noFill/>
          <a:ln w="38100" cmpd="sng">
            <a:solidFill>
              <a:srgbClr val="C00000">
                <a:alpha val="25000"/>
              </a:srgb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20" name="MH_Other_5">
            <a:extLst>
              <a:ext uri="{FF2B5EF4-FFF2-40B4-BE49-F238E27FC236}">
                <a16:creationId xmlns:a16="http://schemas.microsoft.com/office/drawing/2014/main" xmlns="" id="{78AE810B-ED6E-4B9B-AC44-8B1CC09A3AD7}"/>
              </a:ext>
            </a:extLst>
          </p:cNvPr>
          <p:cNvSpPr/>
          <p:nvPr>
            <p:custDataLst>
              <p:tags r:id="rId2"/>
            </p:custDataLst>
          </p:nvPr>
        </p:nvSpPr>
        <p:spPr>
          <a:xfrm>
            <a:off x="4933832" y="4381524"/>
            <a:ext cx="279400" cy="279400"/>
          </a:xfrm>
          <a:prstGeom prst="ellipse">
            <a:avLst/>
          </a:prstGeom>
          <a:noFill/>
          <a:ln w="38100" cmpd="sng">
            <a:gradFill>
              <a:gsLst>
                <a:gs pos="30000">
                  <a:srgbClr val="C00000"/>
                </a:gs>
                <a:gs pos="90000">
                  <a:srgbClr val="FF3300"/>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21" name="MH_Other_6">
            <a:extLst>
              <a:ext uri="{FF2B5EF4-FFF2-40B4-BE49-F238E27FC236}">
                <a16:creationId xmlns:a16="http://schemas.microsoft.com/office/drawing/2014/main" xmlns="" id="{03D2F337-44C1-420A-B337-7912A745EDB6}"/>
              </a:ext>
            </a:extLst>
          </p:cNvPr>
          <p:cNvSpPr/>
          <p:nvPr>
            <p:custDataLst>
              <p:tags r:id="rId3"/>
            </p:custDataLst>
          </p:nvPr>
        </p:nvSpPr>
        <p:spPr>
          <a:xfrm>
            <a:off x="2663977" y="5516055"/>
            <a:ext cx="250825" cy="250825"/>
          </a:xfrm>
          <a:prstGeom prst="ellipse">
            <a:avLst/>
          </a:prstGeom>
          <a:noFill/>
          <a:ln w="38100" cmpd="sng">
            <a:gradFill>
              <a:gsLst>
                <a:gs pos="30000">
                  <a:srgbClr val="C00000"/>
                </a:gs>
                <a:gs pos="90000">
                  <a:srgbClr val="FF3300"/>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22" name="MH_Other_8">
            <a:extLst>
              <a:ext uri="{FF2B5EF4-FFF2-40B4-BE49-F238E27FC236}">
                <a16:creationId xmlns:a16="http://schemas.microsoft.com/office/drawing/2014/main" xmlns="" id="{4B12A2CD-0AC1-41A9-8F11-EEF64138A0C3}"/>
              </a:ext>
            </a:extLst>
          </p:cNvPr>
          <p:cNvSpPr/>
          <p:nvPr>
            <p:custDataLst>
              <p:tags r:id="rId4"/>
            </p:custDataLst>
          </p:nvPr>
        </p:nvSpPr>
        <p:spPr>
          <a:xfrm>
            <a:off x="1026835" y="4062769"/>
            <a:ext cx="250825" cy="250825"/>
          </a:xfrm>
          <a:prstGeom prst="ellipse">
            <a:avLst/>
          </a:prstGeom>
          <a:noFill/>
          <a:ln w="38100" cmpd="sng">
            <a:solidFill>
              <a:srgbClr val="C00000">
                <a:alpha val="50000"/>
              </a:srgb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23" name="MH_Other_10">
            <a:extLst>
              <a:ext uri="{FF2B5EF4-FFF2-40B4-BE49-F238E27FC236}">
                <a16:creationId xmlns:a16="http://schemas.microsoft.com/office/drawing/2014/main" xmlns="" id="{A1B3A4A4-B256-400D-9FCC-3FDE6EB9F245}"/>
              </a:ext>
            </a:extLst>
          </p:cNvPr>
          <p:cNvSpPr/>
          <p:nvPr>
            <p:custDataLst>
              <p:tags r:id="rId5"/>
            </p:custDataLst>
          </p:nvPr>
        </p:nvSpPr>
        <p:spPr>
          <a:xfrm>
            <a:off x="4309816" y="4713373"/>
            <a:ext cx="280988" cy="280988"/>
          </a:xfrm>
          <a:prstGeom prst="ellipse">
            <a:avLst/>
          </a:prstGeom>
          <a:noFill/>
          <a:ln w="38100" cmpd="sng">
            <a:solidFill>
              <a:srgbClr val="C00000">
                <a:alpha val="63000"/>
              </a:srgb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24" name="MH_Other_11">
            <a:extLst>
              <a:ext uri="{FF2B5EF4-FFF2-40B4-BE49-F238E27FC236}">
                <a16:creationId xmlns:a16="http://schemas.microsoft.com/office/drawing/2014/main" xmlns="" id="{F55B1C0A-C945-4C38-B676-51A327E18495}"/>
              </a:ext>
            </a:extLst>
          </p:cNvPr>
          <p:cNvSpPr/>
          <p:nvPr>
            <p:custDataLst>
              <p:tags r:id="rId6"/>
            </p:custDataLst>
          </p:nvPr>
        </p:nvSpPr>
        <p:spPr>
          <a:xfrm>
            <a:off x="4089155" y="2736939"/>
            <a:ext cx="261937" cy="261937"/>
          </a:xfrm>
          <a:prstGeom prst="ellipse">
            <a:avLst/>
          </a:prstGeom>
          <a:noFill/>
          <a:ln w="38100" cmpd="sng">
            <a:gradFill>
              <a:gsLst>
                <a:gs pos="30000">
                  <a:srgbClr val="C00000"/>
                </a:gs>
                <a:gs pos="90000">
                  <a:srgbClr val="FF3300"/>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25" name="组合 24">
            <a:extLst>
              <a:ext uri="{FF2B5EF4-FFF2-40B4-BE49-F238E27FC236}">
                <a16:creationId xmlns:a16="http://schemas.microsoft.com/office/drawing/2014/main" xmlns="" id="{95B690BC-CB69-4F95-BC21-51C45C7F7E24}"/>
              </a:ext>
            </a:extLst>
          </p:cNvPr>
          <p:cNvGrpSpPr/>
          <p:nvPr/>
        </p:nvGrpSpPr>
        <p:grpSpPr>
          <a:xfrm>
            <a:off x="1467214" y="2518474"/>
            <a:ext cx="2880000" cy="2880000"/>
            <a:chOff x="807922" y="1272338"/>
            <a:chExt cx="2880000" cy="2880000"/>
          </a:xfrm>
        </p:grpSpPr>
        <p:grpSp>
          <p:nvGrpSpPr>
            <p:cNvPr id="26" name="组合 25">
              <a:extLst>
                <a:ext uri="{FF2B5EF4-FFF2-40B4-BE49-F238E27FC236}">
                  <a16:creationId xmlns:a16="http://schemas.microsoft.com/office/drawing/2014/main" xmlns="" id="{B392CBDD-D763-4F53-972F-EDC534E568D1}"/>
                </a:ext>
              </a:extLst>
            </p:cNvPr>
            <p:cNvGrpSpPr>
              <a:grpSpLocks noChangeAspect="1"/>
            </p:cNvGrpSpPr>
            <p:nvPr/>
          </p:nvGrpSpPr>
          <p:grpSpPr>
            <a:xfrm>
              <a:off x="807922" y="1272338"/>
              <a:ext cx="2880000" cy="2880000"/>
              <a:chOff x="1618087" y="2033753"/>
              <a:chExt cx="2478087" cy="2478087"/>
            </a:xfrm>
          </p:grpSpPr>
          <p:sp>
            <p:nvSpPr>
              <p:cNvPr id="30" name="MH_Other_7">
                <a:extLst>
                  <a:ext uri="{FF2B5EF4-FFF2-40B4-BE49-F238E27FC236}">
                    <a16:creationId xmlns:a16="http://schemas.microsoft.com/office/drawing/2014/main" xmlns="" id="{41CF8F79-3A42-4C1F-BD07-EE6791DAB178}"/>
                  </a:ext>
                </a:extLst>
              </p:cNvPr>
              <p:cNvSpPr/>
              <p:nvPr>
                <p:custDataLst>
                  <p:tags r:id="rId7"/>
                </p:custDataLst>
              </p:nvPr>
            </p:nvSpPr>
            <p:spPr>
              <a:xfrm>
                <a:off x="1618087" y="2033753"/>
                <a:ext cx="2478087" cy="2478087"/>
              </a:xfrm>
              <a:prstGeom prst="ellipse">
                <a:avLst/>
              </a:prstGeom>
              <a:solidFill>
                <a:srgbClr val="C00000"/>
              </a:solidFill>
              <a:ln w="3175" cmpd="sng">
                <a:noFill/>
              </a:ln>
              <a:effectLst>
                <a:outerShdw blurRad="177800" dist="88900" dir="9000000" algn="tr"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1" name="MH_Title_1">
                <a:extLst>
                  <a:ext uri="{FF2B5EF4-FFF2-40B4-BE49-F238E27FC236}">
                    <a16:creationId xmlns:a16="http://schemas.microsoft.com/office/drawing/2014/main" xmlns="" id="{AD8D1DF8-04AB-4337-B3C4-1FE8643546A0}"/>
                  </a:ext>
                </a:extLst>
              </p:cNvPr>
              <p:cNvSpPr/>
              <p:nvPr>
                <p:custDataLst>
                  <p:tags r:id="rId8"/>
                </p:custDataLst>
              </p:nvPr>
            </p:nvSpPr>
            <p:spPr>
              <a:xfrm>
                <a:off x="1855942" y="2271111"/>
                <a:ext cx="2002604" cy="2002604"/>
              </a:xfrm>
              <a:prstGeom prst="ellipse">
                <a:avLst/>
              </a:prstGeom>
              <a:solidFill>
                <a:srgbClr val="FFC000"/>
              </a:solidFill>
              <a:ln w="12700" cmpd="sng">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grpSp>
        <p:sp>
          <p:nvSpPr>
            <p:cNvPr id="27" name="矩形 26">
              <a:extLst>
                <a:ext uri="{FF2B5EF4-FFF2-40B4-BE49-F238E27FC236}">
                  <a16:creationId xmlns:a16="http://schemas.microsoft.com/office/drawing/2014/main" xmlns="" id="{D0FAE65D-7241-4042-A308-43FA24FF84ED}"/>
                </a:ext>
              </a:extLst>
            </p:cNvPr>
            <p:cNvSpPr/>
            <p:nvPr/>
          </p:nvSpPr>
          <p:spPr>
            <a:xfrm>
              <a:off x="1280552" y="2576866"/>
              <a:ext cx="1949915" cy="92333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54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军歌</a:t>
              </a:r>
            </a:p>
          </p:txBody>
        </p:sp>
        <p:sp>
          <p:nvSpPr>
            <p:cNvPr id="28" name="文本框 27">
              <a:extLst>
                <a:ext uri="{FF2B5EF4-FFF2-40B4-BE49-F238E27FC236}">
                  <a16:creationId xmlns:a16="http://schemas.microsoft.com/office/drawing/2014/main" xmlns="" id="{3124E074-FB34-4B26-833A-DCFE07E9B8AB}"/>
                </a:ext>
              </a:extLst>
            </p:cNvPr>
            <p:cNvSpPr txBox="1"/>
            <p:nvPr/>
          </p:nvSpPr>
          <p:spPr>
            <a:xfrm>
              <a:off x="2166798" y="1870754"/>
              <a:ext cx="1184376" cy="59208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300" normalizeH="0" baseline="0" noProof="0" dirty="0">
                  <a:ln>
                    <a:noFill/>
                  </a:ln>
                  <a:solidFill>
                    <a:srgbClr val="FF0000"/>
                  </a:solidFill>
                  <a:effectLst/>
                  <a:uLnTx/>
                  <a:uFillTx/>
                  <a:latin typeface="方正大黑简体" panose="02010601030101010101" pitchFamily="2" charset="-122"/>
                  <a:ea typeface="方正大黑简体" panose="02010601030101010101" pitchFamily="2" charset="-122"/>
                  <a:cs typeface="+mn-cs"/>
                </a:rPr>
                <a:t>八一</a:t>
              </a:r>
            </a:p>
          </p:txBody>
        </p:sp>
        <p:sp>
          <p:nvSpPr>
            <p:cNvPr id="29" name="五角星 11">
              <a:extLst>
                <a:ext uri="{FF2B5EF4-FFF2-40B4-BE49-F238E27FC236}">
                  <a16:creationId xmlns:a16="http://schemas.microsoft.com/office/drawing/2014/main" xmlns="" id="{E47BACDD-E4B8-4C33-8EB4-D223A07132C0}"/>
                </a:ext>
              </a:extLst>
            </p:cNvPr>
            <p:cNvSpPr/>
            <p:nvPr/>
          </p:nvSpPr>
          <p:spPr>
            <a:xfrm>
              <a:off x="1674774" y="1823843"/>
              <a:ext cx="494419" cy="510029"/>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0000"/>
                </a:solidFill>
                <a:effectLst/>
                <a:uLnTx/>
                <a:uFillTx/>
                <a:latin typeface="Calibri" panose="020F0502020204030204"/>
                <a:ea typeface="宋体" panose="02010600030101010101" pitchFamily="2" charset="-122"/>
                <a:cs typeface="+mn-cs"/>
              </a:endParaRPr>
            </a:p>
          </p:txBody>
        </p:sp>
      </p:grpSp>
      <p:sp>
        <p:nvSpPr>
          <p:cNvPr id="32" name="矩形 31">
            <a:extLst>
              <a:ext uri="{FF2B5EF4-FFF2-40B4-BE49-F238E27FC236}">
                <a16:creationId xmlns:a16="http://schemas.microsoft.com/office/drawing/2014/main" xmlns="" id="{B79DCA11-1755-4EB0-B9F0-B0168AD865F7}"/>
              </a:ext>
            </a:extLst>
          </p:cNvPr>
          <p:cNvSpPr/>
          <p:nvPr/>
        </p:nvSpPr>
        <p:spPr>
          <a:xfrm>
            <a:off x="5680922" y="608408"/>
            <a:ext cx="5509205" cy="6004977"/>
          </a:xfrm>
          <a:prstGeom prst="rect">
            <a:avLst/>
          </a:prstGeom>
        </p:spPr>
        <p:txBody>
          <a:bodyPr wrap="square">
            <a:spAutoFit/>
          </a:bodyPr>
          <a:lstStyle/>
          <a:p>
            <a:pPr marL="0" marR="0" lvl="0" indent="0" algn="ctr" defTabSz="914400" rtl="0" eaLnBrk="1" fontAlgn="auto" latinLnBrk="0" hangingPunct="1">
              <a:lnSpc>
                <a:spcPts val="3100"/>
              </a:lnSpc>
              <a:spcBef>
                <a:spcPts val="0"/>
              </a:spcBef>
              <a:spcAft>
                <a:spcPts val="0"/>
              </a:spcAft>
              <a:buClrTx/>
              <a:buSzTx/>
              <a:buFontTx/>
              <a:buNone/>
              <a:tabLst/>
              <a:defRPr/>
            </a:pPr>
            <a:endParaRPr kumimoji="0" lang="zh-CN" altLang="en-US" sz="1600" b="0" i="0" u="none" strike="noStrike" kern="1200" cap="none" spc="0" normalizeH="0" baseline="0" noProof="0" dirty="0">
              <a:ln>
                <a:noFill/>
              </a:ln>
              <a:solidFill>
                <a:srgbClr val="574343"/>
              </a:solidFill>
              <a:effectLst/>
              <a:uLnTx/>
              <a:uFillTx/>
              <a:latin typeface="字魂58号-创中黑-Regular" panose="00000500000000000000" pitchFamily="2" charset="-122"/>
              <a:ea typeface="字魂58号-创中黑-Regular" panose="00000500000000000000" pitchFamily="2" charset="-122"/>
            </a:endParaRPr>
          </a:p>
          <a:p>
            <a:pPr marL="0" marR="0" lvl="0" indent="0" algn="ctr" defTabSz="914400" rtl="0" eaLnBrk="1" fontAlgn="auto" latinLnBrk="0" hangingPunct="1">
              <a:lnSpc>
                <a:spcPts val="31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574343"/>
                </a:solidFill>
                <a:effectLst/>
                <a:uLnTx/>
                <a:uFillTx/>
                <a:latin typeface="字魂58号-创中黑-Regular" panose="00000500000000000000" pitchFamily="2" charset="-122"/>
                <a:ea typeface="字魂58号-创中黑-Regular" panose="00000500000000000000" pitchFamily="2" charset="-122"/>
              </a:rPr>
              <a:t>向前！向前！向前！</a:t>
            </a:r>
          </a:p>
          <a:p>
            <a:pPr marL="0" marR="0" lvl="0" indent="0" algn="ctr" defTabSz="914400" rtl="0" eaLnBrk="1" fontAlgn="auto" latinLnBrk="0" hangingPunct="1">
              <a:lnSpc>
                <a:spcPts val="31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574343"/>
                </a:solidFill>
                <a:effectLst/>
                <a:uLnTx/>
                <a:uFillTx/>
                <a:latin typeface="字魂58号-创中黑-Regular" panose="00000500000000000000" pitchFamily="2" charset="-122"/>
                <a:ea typeface="字魂58号-创中黑-Regular" panose="00000500000000000000" pitchFamily="2" charset="-122"/>
              </a:rPr>
              <a:t>我们的队伍向太阳，</a:t>
            </a:r>
          </a:p>
          <a:p>
            <a:pPr marL="0" marR="0" lvl="0" indent="0" algn="ctr" defTabSz="914400" rtl="0" eaLnBrk="1" fontAlgn="auto" latinLnBrk="0" hangingPunct="1">
              <a:lnSpc>
                <a:spcPts val="31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574343"/>
                </a:solidFill>
                <a:effectLst/>
                <a:uLnTx/>
                <a:uFillTx/>
                <a:latin typeface="字魂58号-创中黑-Regular" panose="00000500000000000000" pitchFamily="2" charset="-122"/>
                <a:ea typeface="字魂58号-创中黑-Regular" panose="00000500000000000000" pitchFamily="2" charset="-122"/>
              </a:rPr>
              <a:t>脚踏着祖国的大地，</a:t>
            </a:r>
          </a:p>
          <a:p>
            <a:pPr marL="0" marR="0" lvl="0" indent="0" algn="ctr" defTabSz="914400" rtl="0" eaLnBrk="1" fontAlgn="auto" latinLnBrk="0" hangingPunct="1">
              <a:lnSpc>
                <a:spcPts val="31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574343"/>
                </a:solidFill>
                <a:effectLst/>
                <a:uLnTx/>
                <a:uFillTx/>
                <a:latin typeface="字魂58号-创中黑-Regular" panose="00000500000000000000" pitchFamily="2" charset="-122"/>
                <a:ea typeface="字魂58号-创中黑-Regular" panose="00000500000000000000" pitchFamily="2" charset="-122"/>
              </a:rPr>
              <a:t>背负着民族的希望，</a:t>
            </a:r>
          </a:p>
          <a:p>
            <a:pPr marL="0" marR="0" lvl="0" indent="0" algn="ctr" defTabSz="914400" rtl="0" eaLnBrk="1" fontAlgn="auto" latinLnBrk="0" hangingPunct="1">
              <a:lnSpc>
                <a:spcPts val="31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574343"/>
                </a:solidFill>
                <a:effectLst/>
                <a:uLnTx/>
                <a:uFillTx/>
                <a:latin typeface="字魂58号-创中黑-Regular" panose="00000500000000000000" pitchFamily="2" charset="-122"/>
                <a:ea typeface="字魂58号-创中黑-Regular" panose="00000500000000000000" pitchFamily="2" charset="-122"/>
              </a:rPr>
              <a:t>我们是一支不可战胜的力量。　　</a:t>
            </a:r>
          </a:p>
          <a:p>
            <a:pPr marL="0" marR="0" lvl="0" indent="0" algn="ctr" defTabSz="914400" rtl="0" eaLnBrk="1" fontAlgn="auto" latinLnBrk="0" hangingPunct="1">
              <a:lnSpc>
                <a:spcPts val="31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574343"/>
                </a:solidFill>
                <a:effectLst/>
                <a:uLnTx/>
                <a:uFillTx/>
                <a:latin typeface="字魂58号-创中黑-Regular" panose="00000500000000000000" pitchFamily="2" charset="-122"/>
                <a:ea typeface="字魂58号-创中黑-Regular" panose="00000500000000000000" pitchFamily="2" charset="-122"/>
              </a:rPr>
              <a:t>我们是工农的子弟，</a:t>
            </a:r>
          </a:p>
          <a:p>
            <a:pPr marL="0" marR="0" lvl="0" indent="0" algn="ctr" defTabSz="914400" rtl="0" eaLnBrk="1" fontAlgn="auto" latinLnBrk="0" hangingPunct="1">
              <a:lnSpc>
                <a:spcPts val="31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574343"/>
                </a:solidFill>
                <a:effectLst/>
                <a:uLnTx/>
                <a:uFillTx/>
                <a:latin typeface="字魂58号-创中黑-Regular" panose="00000500000000000000" pitchFamily="2" charset="-122"/>
                <a:ea typeface="字魂58号-创中黑-Regular" panose="00000500000000000000" pitchFamily="2" charset="-122"/>
              </a:rPr>
              <a:t>我们是人民的武装，</a:t>
            </a:r>
          </a:p>
          <a:p>
            <a:pPr marL="0" marR="0" lvl="0" indent="0" algn="ctr" defTabSz="914400" rtl="0" eaLnBrk="1" fontAlgn="auto" latinLnBrk="0" hangingPunct="1">
              <a:lnSpc>
                <a:spcPts val="31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574343"/>
                </a:solidFill>
                <a:effectLst/>
                <a:uLnTx/>
                <a:uFillTx/>
                <a:latin typeface="字魂58号-创中黑-Regular" panose="00000500000000000000" pitchFamily="2" charset="-122"/>
                <a:ea typeface="字魂58号-创中黑-Regular" panose="00000500000000000000" pitchFamily="2" charset="-122"/>
              </a:rPr>
              <a:t>从无畏惧，绝不屈服，英勇战斗，</a:t>
            </a:r>
          </a:p>
          <a:p>
            <a:pPr marL="0" marR="0" lvl="0" indent="0" algn="ctr" defTabSz="914400" rtl="0" eaLnBrk="1" fontAlgn="auto" latinLnBrk="0" hangingPunct="1">
              <a:lnSpc>
                <a:spcPts val="31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574343"/>
                </a:solidFill>
                <a:effectLst/>
                <a:uLnTx/>
                <a:uFillTx/>
                <a:latin typeface="字魂58号-创中黑-Regular" panose="00000500000000000000" pitchFamily="2" charset="-122"/>
                <a:ea typeface="字魂58号-创中黑-Regular" panose="00000500000000000000" pitchFamily="2" charset="-122"/>
              </a:rPr>
              <a:t>直到把反动派消灭干净，毛泽东的旗帜高高飘扬。</a:t>
            </a:r>
          </a:p>
          <a:p>
            <a:pPr marL="0" marR="0" lvl="0" indent="0" algn="ctr" defTabSz="914400" rtl="0" eaLnBrk="1" fontAlgn="auto" latinLnBrk="0" hangingPunct="1">
              <a:lnSpc>
                <a:spcPts val="31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574343"/>
                </a:solidFill>
                <a:effectLst/>
                <a:uLnTx/>
                <a:uFillTx/>
                <a:latin typeface="字魂58号-创中黑-Regular" panose="00000500000000000000" pitchFamily="2" charset="-122"/>
                <a:ea typeface="字魂58号-创中黑-Regular" panose="00000500000000000000" pitchFamily="2" charset="-122"/>
              </a:rPr>
              <a:t>听！风在呼啸军号响，听！革命歌声多嘹亮！　　</a:t>
            </a:r>
          </a:p>
          <a:p>
            <a:pPr marL="0" marR="0" lvl="0" indent="0" algn="ctr" defTabSz="914400" rtl="0" eaLnBrk="1" fontAlgn="auto" latinLnBrk="0" hangingPunct="1">
              <a:lnSpc>
                <a:spcPts val="31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574343"/>
                </a:solidFill>
                <a:effectLst/>
                <a:uLnTx/>
                <a:uFillTx/>
                <a:latin typeface="字魂58号-创中黑-Regular" panose="00000500000000000000" pitchFamily="2" charset="-122"/>
                <a:ea typeface="字魂58号-创中黑-Regular" panose="00000500000000000000" pitchFamily="2" charset="-122"/>
              </a:rPr>
              <a:t>同志们整齐步伐奔向解放的战场，</a:t>
            </a:r>
          </a:p>
          <a:p>
            <a:pPr marL="0" marR="0" lvl="0" indent="0" algn="ctr" defTabSz="914400" rtl="0" eaLnBrk="1" fontAlgn="auto" latinLnBrk="0" hangingPunct="1">
              <a:lnSpc>
                <a:spcPts val="31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574343"/>
                </a:solidFill>
                <a:effectLst/>
                <a:uLnTx/>
                <a:uFillTx/>
                <a:latin typeface="字魂58号-创中黑-Regular" panose="00000500000000000000" pitchFamily="2" charset="-122"/>
                <a:ea typeface="字魂58号-创中黑-Regular" panose="00000500000000000000" pitchFamily="2" charset="-122"/>
              </a:rPr>
              <a:t>同志们整齐步伐奔赴祖国的边疆，</a:t>
            </a:r>
          </a:p>
          <a:p>
            <a:pPr marL="0" marR="0" lvl="0" indent="0" algn="ctr" defTabSz="914400" rtl="0" eaLnBrk="1" fontAlgn="auto" latinLnBrk="0" hangingPunct="1">
              <a:lnSpc>
                <a:spcPts val="31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574343"/>
                </a:solidFill>
                <a:effectLst/>
                <a:uLnTx/>
                <a:uFillTx/>
                <a:latin typeface="字魂58号-创中黑-Regular" panose="00000500000000000000" pitchFamily="2" charset="-122"/>
                <a:ea typeface="字魂58号-创中黑-Regular" panose="00000500000000000000" pitchFamily="2" charset="-122"/>
              </a:rPr>
              <a:t>向前！向前！我们的队伍向太阳，</a:t>
            </a:r>
          </a:p>
          <a:p>
            <a:pPr marL="0" marR="0" lvl="0" indent="0" algn="ctr" defTabSz="914400" rtl="0" eaLnBrk="1" fontAlgn="auto" latinLnBrk="0" hangingPunct="1">
              <a:lnSpc>
                <a:spcPts val="31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574343"/>
                </a:solidFill>
                <a:effectLst/>
                <a:uLnTx/>
                <a:uFillTx/>
                <a:latin typeface="字魂58号-创中黑-Regular" panose="00000500000000000000" pitchFamily="2" charset="-122"/>
                <a:ea typeface="字魂58号-创中黑-Regular" panose="00000500000000000000" pitchFamily="2" charset="-122"/>
              </a:rPr>
              <a:t>向最后的胜利，向全国的解放！</a:t>
            </a:r>
          </a:p>
        </p:txBody>
      </p:sp>
      <p:grpSp>
        <p:nvGrpSpPr>
          <p:cNvPr id="10" name="组合 9">
            <a:extLst>
              <a:ext uri="{FF2B5EF4-FFF2-40B4-BE49-F238E27FC236}">
                <a16:creationId xmlns:a16="http://schemas.microsoft.com/office/drawing/2014/main" xmlns="" id="{8BC54809-E404-4B1E-AF2A-BB27A66AC84E}"/>
              </a:ext>
            </a:extLst>
          </p:cNvPr>
          <p:cNvGrpSpPr/>
          <p:nvPr/>
        </p:nvGrpSpPr>
        <p:grpSpPr>
          <a:xfrm>
            <a:off x="5602883" y="1433067"/>
            <a:ext cx="5587244" cy="5168952"/>
            <a:chOff x="6261903" y="1401903"/>
            <a:chExt cx="5587244" cy="5168952"/>
          </a:xfrm>
        </p:grpSpPr>
        <p:cxnSp>
          <p:nvCxnSpPr>
            <p:cNvPr id="8" name="直接连接符 7">
              <a:extLst>
                <a:ext uri="{FF2B5EF4-FFF2-40B4-BE49-F238E27FC236}">
                  <a16:creationId xmlns:a16="http://schemas.microsoft.com/office/drawing/2014/main" xmlns="" id="{C4DE639E-CCA7-4FAF-89BC-49019F88A569}"/>
                </a:ext>
              </a:extLst>
            </p:cNvPr>
            <p:cNvCxnSpPr>
              <a:cxnSpLocks/>
            </p:cNvCxnSpPr>
            <p:nvPr/>
          </p:nvCxnSpPr>
          <p:spPr>
            <a:xfrm>
              <a:off x="6261903" y="1401903"/>
              <a:ext cx="5587244"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a:extLst>
                <a:ext uri="{FF2B5EF4-FFF2-40B4-BE49-F238E27FC236}">
                  <a16:creationId xmlns:a16="http://schemas.microsoft.com/office/drawing/2014/main" xmlns="" id="{133CF5CB-4A9E-42D2-A2BB-B4D6E14FA53F}"/>
                </a:ext>
              </a:extLst>
            </p:cNvPr>
            <p:cNvCxnSpPr>
              <a:cxnSpLocks/>
            </p:cNvCxnSpPr>
            <p:nvPr/>
          </p:nvCxnSpPr>
          <p:spPr>
            <a:xfrm>
              <a:off x="6261903" y="1781854"/>
              <a:ext cx="5587244"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4" name="直接连接符 33">
              <a:extLst>
                <a:ext uri="{FF2B5EF4-FFF2-40B4-BE49-F238E27FC236}">
                  <a16:creationId xmlns:a16="http://schemas.microsoft.com/office/drawing/2014/main" xmlns="" id="{77E66286-3FE5-4F74-BF76-1CFA638B2D46}"/>
                </a:ext>
              </a:extLst>
            </p:cNvPr>
            <p:cNvCxnSpPr>
              <a:cxnSpLocks/>
            </p:cNvCxnSpPr>
            <p:nvPr/>
          </p:nvCxnSpPr>
          <p:spPr>
            <a:xfrm>
              <a:off x="6261903" y="2210247"/>
              <a:ext cx="5587244"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a:extLst>
                <a:ext uri="{FF2B5EF4-FFF2-40B4-BE49-F238E27FC236}">
                  <a16:creationId xmlns:a16="http://schemas.microsoft.com/office/drawing/2014/main" xmlns="" id="{E0D8DFAA-89F6-4170-A518-D2D3BB0781DC}"/>
                </a:ext>
              </a:extLst>
            </p:cNvPr>
            <p:cNvCxnSpPr>
              <a:cxnSpLocks/>
            </p:cNvCxnSpPr>
            <p:nvPr/>
          </p:nvCxnSpPr>
          <p:spPr>
            <a:xfrm>
              <a:off x="6261903" y="2599842"/>
              <a:ext cx="5587244"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a:extLst>
                <a:ext uri="{FF2B5EF4-FFF2-40B4-BE49-F238E27FC236}">
                  <a16:creationId xmlns:a16="http://schemas.microsoft.com/office/drawing/2014/main" xmlns="" id="{DF4F169D-15CA-4B3C-8AA4-9B07723089CF}"/>
                </a:ext>
              </a:extLst>
            </p:cNvPr>
            <p:cNvCxnSpPr>
              <a:cxnSpLocks/>
            </p:cNvCxnSpPr>
            <p:nvPr/>
          </p:nvCxnSpPr>
          <p:spPr>
            <a:xfrm>
              <a:off x="6261903" y="2979793"/>
              <a:ext cx="5587244"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7" name="直接连接符 36">
              <a:extLst>
                <a:ext uri="{FF2B5EF4-FFF2-40B4-BE49-F238E27FC236}">
                  <a16:creationId xmlns:a16="http://schemas.microsoft.com/office/drawing/2014/main" xmlns="" id="{4F8D099F-D344-48A3-8305-D3546E56B8EE}"/>
                </a:ext>
              </a:extLst>
            </p:cNvPr>
            <p:cNvCxnSpPr>
              <a:cxnSpLocks/>
            </p:cNvCxnSpPr>
            <p:nvPr/>
          </p:nvCxnSpPr>
          <p:spPr>
            <a:xfrm>
              <a:off x="6261903" y="3408186"/>
              <a:ext cx="5587244"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8" name="直接连接符 37">
              <a:extLst>
                <a:ext uri="{FF2B5EF4-FFF2-40B4-BE49-F238E27FC236}">
                  <a16:creationId xmlns:a16="http://schemas.microsoft.com/office/drawing/2014/main" xmlns="" id="{C00A0563-E487-45DB-8B88-D4607A05FB4F}"/>
                </a:ext>
              </a:extLst>
            </p:cNvPr>
            <p:cNvCxnSpPr>
              <a:cxnSpLocks/>
            </p:cNvCxnSpPr>
            <p:nvPr/>
          </p:nvCxnSpPr>
          <p:spPr>
            <a:xfrm>
              <a:off x="6261903" y="3801068"/>
              <a:ext cx="5587244"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a:extLst>
                <a:ext uri="{FF2B5EF4-FFF2-40B4-BE49-F238E27FC236}">
                  <a16:creationId xmlns:a16="http://schemas.microsoft.com/office/drawing/2014/main" xmlns="" id="{2C16EA28-1548-4CC4-A89E-54C794706400}"/>
                </a:ext>
              </a:extLst>
            </p:cNvPr>
            <p:cNvCxnSpPr>
              <a:cxnSpLocks/>
            </p:cNvCxnSpPr>
            <p:nvPr/>
          </p:nvCxnSpPr>
          <p:spPr>
            <a:xfrm>
              <a:off x="6261903" y="4181019"/>
              <a:ext cx="5587244"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0" name="直接连接符 39">
              <a:extLst>
                <a:ext uri="{FF2B5EF4-FFF2-40B4-BE49-F238E27FC236}">
                  <a16:creationId xmlns:a16="http://schemas.microsoft.com/office/drawing/2014/main" xmlns="" id="{8B29C51F-478A-4319-8A49-63D217E1EA92}"/>
                </a:ext>
              </a:extLst>
            </p:cNvPr>
            <p:cNvCxnSpPr>
              <a:cxnSpLocks/>
            </p:cNvCxnSpPr>
            <p:nvPr/>
          </p:nvCxnSpPr>
          <p:spPr>
            <a:xfrm>
              <a:off x="6261903" y="4609412"/>
              <a:ext cx="5587244"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1" name="直接连接符 40">
              <a:extLst>
                <a:ext uri="{FF2B5EF4-FFF2-40B4-BE49-F238E27FC236}">
                  <a16:creationId xmlns:a16="http://schemas.microsoft.com/office/drawing/2014/main" xmlns="" id="{1C974679-7600-4D3B-B5BA-3E449D085F87}"/>
                </a:ext>
              </a:extLst>
            </p:cNvPr>
            <p:cNvCxnSpPr>
              <a:cxnSpLocks/>
            </p:cNvCxnSpPr>
            <p:nvPr/>
          </p:nvCxnSpPr>
          <p:spPr>
            <a:xfrm>
              <a:off x="6261903" y="4958536"/>
              <a:ext cx="5587244"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a:extLst>
                <a:ext uri="{FF2B5EF4-FFF2-40B4-BE49-F238E27FC236}">
                  <a16:creationId xmlns:a16="http://schemas.microsoft.com/office/drawing/2014/main" xmlns="" id="{01E8B20B-3AA8-4D20-B66F-2143EAA89584}"/>
                </a:ext>
              </a:extLst>
            </p:cNvPr>
            <p:cNvCxnSpPr>
              <a:cxnSpLocks/>
            </p:cNvCxnSpPr>
            <p:nvPr/>
          </p:nvCxnSpPr>
          <p:spPr>
            <a:xfrm>
              <a:off x="6261903" y="5338487"/>
              <a:ext cx="5587244"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3" name="直接连接符 42">
              <a:extLst>
                <a:ext uri="{FF2B5EF4-FFF2-40B4-BE49-F238E27FC236}">
                  <a16:creationId xmlns:a16="http://schemas.microsoft.com/office/drawing/2014/main" xmlns="" id="{82B8DE80-ACCA-4873-A4A4-5BD4E4BCC1F9}"/>
                </a:ext>
              </a:extLst>
            </p:cNvPr>
            <p:cNvCxnSpPr>
              <a:cxnSpLocks/>
            </p:cNvCxnSpPr>
            <p:nvPr/>
          </p:nvCxnSpPr>
          <p:spPr>
            <a:xfrm>
              <a:off x="6261903" y="5766880"/>
              <a:ext cx="5587244"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4" name="直接连接符 43">
              <a:extLst>
                <a:ext uri="{FF2B5EF4-FFF2-40B4-BE49-F238E27FC236}">
                  <a16:creationId xmlns:a16="http://schemas.microsoft.com/office/drawing/2014/main" xmlns="" id="{33F0828C-84F4-490E-83C1-5C368FEC5F17}"/>
                </a:ext>
              </a:extLst>
            </p:cNvPr>
            <p:cNvCxnSpPr>
              <a:cxnSpLocks/>
            </p:cNvCxnSpPr>
            <p:nvPr/>
          </p:nvCxnSpPr>
          <p:spPr>
            <a:xfrm>
              <a:off x="6261903" y="6142462"/>
              <a:ext cx="5587244"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5" name="直接连接符 44">
              <a:extLst>
                <a:ext uri="{FF2B5EF4-FFF2-40B4-BE49-F238E27FC236}">
                  <a16:creationId xmlns:a16="http://schemas.microsoft.com/office/drawing/2014/main" xmlns="" id="{373A08A4-89D9-4079-9D7A-B270F1AACBDA}"/>
                </a:ext>
              </a:extLst>
            </p:cNvPr>
            <p:cNvCxnSpPr>
              <a:cxnSpLocks/>
            </p:cNvCxnSpPr>
            <p:nvPr/>
          </p:nvCxnSpPr>
          <p:spPr>
            <a:xfrm>
              <a:off x="6261903" y="6570855"/>
              <a:ext cx="5587244"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46" name="矩形 45">
            <a:extLst>
              <a:ext uri="{FF2B5EF4-FFF2-40B4-BE49-F238E27FC236}">
                <a16:creationId xmlns:a16="http://schemas.microsoft.com/office/drawing/2014/main" xmlns="" id="{716B3A2D-C827-417A-802D-DA5906205E8F}"/>
              </a:ext>
            </a:extLst>
          </p:cNvPr>
          <p:cNvSpPr/>
          <p:nvPr/>
        </p:nvSpPr>
        <p:spPr>
          <a:xfrm>
            <a:off x="874612" y="292379"/>
            <a:ext cx="3300904" cy="581057"/>
          </a:xfrm>
          <a:prstGeom prst="rect">
            <a:avLst/>
          </a:prstGeom>
        </p:spPr>
        <p:txBody>
          <a:bodyPr wrap="none">
            <a:spAutoFit/>
          </a:bodyPr>
          <a:lstStyle/>
          <a:p>
            <a:pPr marR="0" lvl="0" indent="0" defTabSz="1218753" fontAlgn="auto">
              <a:lnSpc>
                <a:spcPct val="150000"/>
              </a:lnSpc>
              <a:spcBef>
                <a:spcPts val="0"/>
              </a:spcBef>
              <a:spcAft>
                <a:spcPts val="0"/>
              </a:spcAft>
              <a:buClrTx/>
              <a:buSzTx/>
              <a:buFontTx/>
              <a:buNone/>
              <a:tabLst/>
              <a:defRPr/>
            </a:pPr>
            <a:r>
              <a:rPr lang="zh-CN" altLang="en-US" sz="2400" b="1" kern="300" spc="300" dirty="0">
                <a:solidFill>
                  <a:srgbClr val="C00000"/>
                </a:solidFill>
                <a:latin typeface="微软雅黑" panose="020B0503020204020204" pitchFamily="34" charset="-122"/>
                <a:ea typeface="微软雅黑" panose="020B0503020204020204" pitchFamily="34" charset="-122"/>
              </a:rPr>
              <a:t>中国人民解放军军徽</a:t>
            </a:r>
          </a:p>
        </p:txBody>
      </p:sp>
    </p:spTree>
    <p:extLst>
      <p:ext uri="{BB962C8B-B14F-4D97-AF65-F5344CB8AC3E}">
        <p14:creationId xmlns:p14="http://schemas.microsoft.com/office/powerpoint/2010/main" val="1403877208"/>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10" presetClass="entr" presetSubtype="0" fill="hold" grpId="0" nodeType="withEffect">
                                  <p:stCondLst>
                                    <p:cond delay="100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500"/>
                                        <p:tgtEl>
                                          <p:spTgt spid="22"/>
                                        </p:tgtEl>
                                      </p:cBhvr>
                                    </p:animEffect>
                                  </p:childTnLst>
                                </p:cTn>
                              </p:par>
                              <p:par>
                                <p:cTn id="13" presetID="10" presetClass="entr" presetSubtype="0" fill="hold" grpId="0" nodeType="withEffect">
                                  <p:stCondLst>
                                    <p:cond delay="100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par>
                                <p:cTn id="16" presetID="10" presetClass="entr" presetSubtype="0" fill="hold" grpId="0" nodeType="withEffect">
                                  <p:stCondLst>
                                    <p:cond delay="125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500"/>
                                        <p:tgtEl>
                                          <p:spTgt spid="19"/>
                                        </p:tgtEl>
                                      </p:cBhvr>
                                    </p:animEffect>
                                  </p:childTnLst>
                                </p:cTn>
                              </p:par>
                              <p:par>
                                <p:cTn id="19" presetID="10" presetClass="entr" presetSubtype="0" fill="hold" grpId="0" nodeType="withEffect">
                                  <p:stCondLst>
                                    <p:cond delay="1100"/>
                                  </p:stCondLst>
                                  <p:childTnLst>
                                    <p:set>
                                      <p:cBhvr>
                                        <p:cTn id="20" dur="1" fill="hold">
                                          <p:stCondLst>
                                            <p:cond delay="0"/>
                                          </p:stCondLst>
                                        </p:cTn>
                                        <p:tgtEl>
                                          <p:spTgt spid="23"/>
                                        </p:tgtEl>
                                        <p:attrNameLst>
                                          <p:attrName>style.visibility</p:attrName>
                                        </p:attrNameLst>
                                      </p:cBhvr>
                                      <p:to>
                                        <p:strVal val="visible"/>
                                      </p:to>
                                    </p:set>
                                    <p:animEffect transition="in" filter="fade">
                                      <p:cBhvr>
                                        <p:cTn id="21" dur="500"/>
                                        <p:tgtEl>
                                          <p:spTgt spid="23"/>
                                        </p:tgtEl>
                                      </p:cBhvr>
                                    </p:animEffect>
                                  </p:childTnLst>
                                </p:cTn>
                              </p:par>
                              <p:par>
                                <p:cTn id="22" presetID="10" presetClass="entr" presetSubtype="0" fill="hold" grpId="0" nodeType="withEffect">
                                  <p:stCondLst>
                                    <p:cond delay="1200"/>
                                  </p:stCondLst>
                                  <p:childTnLst>
                                    <p:set>
                                      <p:cBhvr>
                                        <p:cTn id="23" dur="1" fill="hold">
                                          <p:stCondLst>
                                            <p:cond delay="0"/>
                                          </p:stCondLst>
                                        </p:cTn>
                                        <p:tgtEl>
                                          <p:spTgt spid="21"/>
                                        </p:tgtEl>
                                        <p:attrNameLst>
                                          <p:attrName>style.visibility</p:attrName>
                                        </p:attrNameLst>
                                      </p:cBhvr>
                                      <p:to>
                                        <p:strVal val="visible"/>
                                      </p:to>
                                    </p:set>
                                    <p:animEffect transition="in" filter="fade">
                                      <p:cBhvr>
                                        <p:cTn id="24" dur="500"/>
                                        <p:tgtEl>
                                          <p:spTgt spid="21"/>
                                        </p:tgtEl>
                                      </p:cBhvr>
                                    </p:animEffect>
                                  </p:childTnLst>
                                </p:cTn>
                              </p:par>
                              <p:par>
                                <p:cTn id="25" presetID="10" presetClass="entr" presetSubtype="0" fill="hold" grpId="0" nodeType="withEffect">
                                  <p:stCondLst>
                                    <p:cond delay="125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childTnLst>
                          </p:cTn>
                        </p:par>
                        <p:par>
                          <p:cTn id="28" fill="hold">
                            <p:stCondLst>
                              <p:cond delay="1750"/>
                            </p:stCondLst>
                            <p:childTnLst>
                              <p:par>
                                <p:cTn id="29" presetID="23" presetClass="entr" presetSubtype="16" fill="hold" grpId="0" nodeType="afterEffect">
                                  <p:stCondLst>
                                    <p:cond delay="0"/>
                                  </p:stCondLst>
                                  <p:iterate type="lt">
                                    <p:tmPct val="10000"/>
                                  </p:iterate>
                                  <p:childTnLst>
                                    <p:set>
                                      <p:cBhvr>
                                        <p:cTn id="30" dur="1" fill="hold">
                                          <p:stCondLst>
                                            <p:cond delay="0"/>
                                          </p:stCondLst>
                                        </p:cTn>
                                        <p:tgtEl>
                                          <p:spTgt spid="32"/>
                                        </p:tgtEl>
                                        <p:attrNameLst>
                                          <p:attrName>style.visibility</p:attrName>
                                        </p:attrNameLst>
                                      </p:cBhvr>
                                      <p:to>
                                        <p:strVal val="visible"/>
                                      </p:to>
                                    </p:set>
                                    <p:anim calcmode="lin" valueType="num">
                                      <p:cBhvr>
                                        <p:cTn id="31" dur="200" fill="hold"/>
                                        <p:tgtEl>
                                          <p:spTgt spid="32"/>
                                        </p:tgtEl>
                                        <p:attrNameLst>
                                          <p:attrName>ppt_w</p:attrName>
                                        </p:attrNameLst>
                                      </p:cBhvr>
                                      <p:tavLst>
                                        <p:tav tm="0">
                                          <p:val>
                                            <p:fltVal val="0"/>
                                          </p:val>
                                        </p:tav>
                                        <p:tav tm="100000">
                                          <p:val>
                                            <p:strVal val="#ppt_w"/>
                                          </p:val>
                                        </p:tav>
                                      </p:tavLst>
                                    </p:anim>
                                    <p:anim calcmode="lin" valueType="num">
                                      <p:cBhvr>
                                        <p:cTn id="32" dur="200" fill="hold"/>
                                        <p:tgtEl>
                                          <p:spTgt spid="32"/>
                                        </p:tgtEl>
                                        <p:attrNameLst>
                                          <p:attrName>ppt_h</p:attrName>
                                        </p:attrNameLst>
                                      </p:cBhvr>
                                      <p:tavLst>
                                        <p:tav tm="0">
                                          <p:val>
                                            <p:fltVal val="0"/>
                                          </p:val>
                                        </p:tav>
                                        <p:tav tm="100000">
                                          <p:val>
                                            <p:strVal val="#ppt_h"/>
                                          </p:val>
                                        </p:tav>
                                      </p:tavLst>
                                    </p:anim>
                                  </p:childTnLst>
                                </p:cTn>
                              </p:par>
                              <p:par>
                                <p:cTn id="33" presetID="2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right)">
                                      <p:cBhvr>
                                        <p:cTn id="3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animBg="1"/>
      <p:bldP spid="24" grpId="0" animBg="1"/>
      <p:bldP spid="3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itds2">
            <a:extLst>
              <a:ext uri="{FF2B5EF4-FFF2-40B4-BE49-F238E27FC236}">
                <a16:creationId xmlns:a16="http://schemas.microsoft.com/office/drawing/2014/main" xmlns="" id="{B199C6D6-4755-4026-8EC7-19A056B8B7F0}"/>
              </a:ext>
            </a:extLst>
          </p:cNvPr>
          <p:cNvSpPr/>
          <p:nvPr/>
        </p:nvSpPr>
        <p:spPr>
          <a:xfrm>
            <a:off x="4100236" y="2868590"/>
            <a:ext cx="6978889" cy="2123658"/>
          </a:xfrm>
          <a:prstGeom prst="rect">
            <a:avLst/>
          </a:prstGeom>
        </p:spPr>
        <p:txBody>
          <a:bodyPr wrap="square">
            <a:spAutoFit/>
          </a:bodyPr>
          <a:lstStyle/>
          <a:p>
            <a:pPr lvl="0" algn="ctr">
              <a:defRPr/>
            </a:pPr>
            <a:r>
              <a:rPr lang="zh-CN" altLang="en-US" sz="6600" b="1" dirty="0">
                <a:solidFill>
                  <a:srgbClr val="FFE79C"/>
                </a:solidFill>
                <a:latin typeface="思源宋体 CN Heavy" panose="02020900000000000000" pitchFamily="18" charset="-122"/>
                <a:ea typeface="思源宋体 CN Heavy" panose="02020900000000000000" pitchFamily="18" charset="-122"/>
                <a:cs typeface="+mn-ea"/>
                <a:sym typeface="+mn-lt"/>
              </a:rPr>
              <a:t>“八一”军旗是怎样诞生的</a:t>
            </a:r>
          </a:p>
        </p:txBody>
      </p:sp>
      <p:sp>
        <p:nvSpPr>
          <p:cNvPr id="3" name="Aitds7">
            <a:extLst>
              <a:ext uri="{FF2B5EF4-FFF2-40B4-BE49-F238E27FC236}">
                <a16:creationId xmlns:a16="http://schemas.microsoft.com/office/drawing/2014/main" xmlns="" id="{78010758-651C-470D-A870-7129428CC688}"/>
              </a:ext>
            </a:extLst>
          </p:cNvPr>
          <p:cNvSpPr txBox="1"/>
          <p:nvPr/>
        </p:nvSpPr>
        <p:spPr>
          <a:xfrm>
            <a:off x="6462568" y="1886138"/>
            <a:ext cx="2339102" cy="738664"/>
          </a:xfrm>
          <a:prstGeom prst="rect">
            <a:avLst/>
          </a:prstGeom>
          <a:noFill/>
        </p:spPr>
        <p:txBody>
          <a:bodyPr wrap="none" rtlCol="0">
            <a:spAutoFit/>
          </a:bodyPr>
          <a:lstStyle/>
          <a:p>
            <a:r>
              <a:rPr lang="zh-CN" altLang="en-US" sz="4200" b="1" dirty="0">
                <a:solidFill>
                  <a:srgbClr val="FFE79C"/>
                </a:solidFill>
                <a:latin typeface="阿里巴巴普惠体" panose="00020600040101010101" pitchFamily="18" charset="-122"/>
                <a:ea typeface="阿里巴巴普惠体" panose="00020600040101010101" pitchFamily="18" charset="-122"/>
              </a:rPr>
              <a:t>第三部分</a:t>
            </a:r>
          </a:p>
        </p:txBody>
      </p:sp>
    </p:spTree>
    <p:extLst>
      <p:ext uri="{BB962C8B-B14F-4D97-AF65-F5344CB8AC3E}">
        <p14:creationId xmlns:p14="http://schemas.microsoft.com/office/powerpoint/2010/main" val="432620303"/>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3" presetClass="entr" presetSubtype="16"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xmlns="" id="{5583238F-357E-4B41-BD89-852CD4FCE2A9}"/>
              </a:ext>
            </a:extLst>
          </p:cNvPr>
          <p:cNvGrpSpPr/>
          <p:nvPr/>
        </p:nvGrpSpPr>
        <p:grpSpPr>
          <a:xfrm>
            <a:off x="4857960" y="1579012"/>
            <a:ext cx="789106" cy="813439"/>
            <a:chOff x="2246919" y="1303464"/>
            <a:chExt cx="1813891" cy="1869826"/>
          </a:xfrm>
        </p:grpSpPr>
        <p:pic>
          <p:nvPicPr>
            <p:cNvPr id="7" name="PA_图片 17">
              <a:extLst>
                <a:ext uri="{FF2B5EF4-FFF2-40B4-BE49-F238E27FC236}">
                  <a16:creationId xmlns:a16="http://schemas.microsoft.com/office/drawing/2014/main" xmlns="" id="{B9BE36D7-CB33-4561-82B8-65E7C4AC2A06}"/>
                </a:ext>
              </a:extLst>
            </p:cNvPr>
            <p:cNvPicPr>
              <a:picLocks noChangeAspect="1"/>
            </p:cNvPicPr>
            <p:nvPr>
              <p:custDataLst>
                <p:tags r:id="rId3"/>
              </p:custDataLst>
            </p:nvPr>
          </p:nvPicPr>
          <p:blipFill>
            <a:blip r:embed="rId6" cstate="print">
              <a:extLst>
                <a:ext uri="{28A0092B-C50C-407E-A947-70E740481C1C}">
                  <a14:useLocalDpi xmlns:a14="http://schemas.microsoft.com/office/drawing/2010/main" val="0"/>
                </a:ext>
              </a:extLst>
            </a:blip>
            <a:stretch>
              <a:fillRect/>
            </a:stretch>
          </p:blipFill>
          <p:spPr>
            <a:xfrm>
              <a:off x="2246919" y="1364258"/>
              <a:ext cx="1813891" cy="1809032"/>
            </a:xfrm>
            <a:prstGeom prst="rect">
              <a:avLst/>
            </a:prstGeom>
          </p:spPr>
        </p:pic>
        <p:sp>
          <p:nvSpPr>
            <p:cNvPr id="8" name="PA_文本框 14">
              <a:extLst>
                <a:ext uri="{FF2B5EF4-FFF2-40B4-BE49-F238E27FC236}">
                  <a16:creationId xmlns:a16="http://schemas.microsoft.com/office/drawing/2014/main" xmlns="" id="{71183128-EBA6-417E-87F6-CFA013B95ECC}"/>
                </a:ext>
              </a:extLst>
            </p:cNvPr>
            <p:cNvSpPr txBox="1"/>
            <p:nvPr>
              <p:custDataLst>
                <p:tags r:id="rId4"/>
              </p:custDataLst>
            </p:nvPr>
          </p:nvSpPr>
          <p:spPr>
            <a:xfrm>
              <a:off x="2285281" y="1303464"/>
              <a:ext cx="1512168" cy="1768689"/>
            </a:xfrm>
            <a:prstGeom prst="rect">
              <a:avLst/>
            </a:prstGeom>
            <a:noFill/>
          </p:spPr>
          <p:txBody>
            <a:bodyPr wrap="square" rtlCol="0">
              <a:spAutoFit/>
            </a:bodyPr>
            <a:lstStyle/>
            <a:p>
              <a:pPr lvl="0">
                <a:defRPr/>
              </a:pPr>
              <a:r>
                <a:rPr lang="zh-CN" altLang="en-US" sz="4400" dirty="0">
                  <a:solidFill>
                    <a:srgbClr val="C00000"/>
                  </a:solidFill>
                  <a:latin typeface="字魂35号-经典雅黑" panose="00000500000000000000" pitchFamily="2" charset="-122"/>
                  <a:ea typeface="字魂35号-经典雅黑" panose="00000500000000000000" pitchFamily="2" charset="-122"/>
                  <a:cs typeface="书体坊郭沫若字体" panose="03000509000000000000" pitchFamily="65" charset="-122"/>
                </a:rPr>
                <a:t>军</a:t>
              </a:r>
              <a:endParaRPr kumimoji="0" lang="zh-CN" altLang="en-US" sz="4400" b="0" i="0" u="none" strike="noStrike" kern="1200" cap="none" spc="0" normalizeH="0" baseline="0" noProof="0" dirty="0">
                <a:ln>
                  <a:noFill/>
                </a:ln>
                <a:solidFill>
                  <a:srgbClr val="C00000"/>
                </a:solidFill>
                <a:effectLst/>
                <a:uLnTx/>
                <a:uFillTx/>
                <a:latin typeface="字魂35号-经典雅黑" panose="00000500000000000000" pitchFamily="2" charset="-122"/>
                <a:ea typeface="字魂35号-经典雅黑" panose="00000500000000000000" pitchFamily="2" charset="-122"/>
                <a:cs typeface="书体坊郭沫若字体" panose="03000509000000000000" pitchFamily="65" charset="-122"/>
              </a:endParaRPr>
            </a:p>
          </p:txBody>
        </p:sp>
      </p:grpSp>
      <p:grpSp>
        <p:nvGrpSpPr>
          <p:cNvPr id="9" name="组合 8">
            <a:extLst>
              <a:ext uri="{FF2B5EF4-FFF2-40B4-BE49-F238E27FC236}">
                <a16:creationId xmlns:a16="http://schemas.microsoft.com/office/drawing/2014/main" xmlns="" id="{67652E03-3E2F-45DA-8B7E-BA8FB9ADDBDD}"/>
              </a:ext>
            </a:extLst>
          </p:cNvPr>
          <p:cNvGrpSpPr/>
          <p:nvPr/>
        </p:nvGrpSpPr>
        <p:grpSpPr>
          <a:xfrm>
            <a:off x="5714487" y="1579012"/>
            <a:ext cx="789106" cy="813439"/>
            <a:chOff x="2246919" y="1303464"/>
            <a:chExt cx="1813891" cy="1869826"/>
          </a:xfrm>
        </p:grpSpPr>
        <p:pic>
          <p:nvPicPr>
            <p:cNvPr id="10" name="PA_图片 17">
              <a:extLst>
                <a:ext uri="{FF2B5EF4-FFF2-40B4-BE49-F238E27FC236}">
                  <a16:creationId xmlns:a16="http://schemas.microsoft.com/office/drawing/2014/main" xmlns="" id="{BBD548FD-3D56-40F8-AF2B-AE0BA8113814}"/>
                </a:ext>
              </a:extLst>
            </p:cNvPr>
            <p:cNvPicPr>
              <a:picLocks noChangeAspect="1"/>
            </p:cNvPicPr>
            <p:nvPr>
              <p:custDataLst>
                <p:tags r:id="rId1"/>
              </p:custDataLst>
            </p:nvPr>
          </p:nvPicPr>
          <p:blipFill>
            <a:blip r:embed="rId6" cstate="print">
              <a:extLst>
                <a:ext uri="{28A0092B-C50C-407E-A947-70E740481C1C}">
                  <a14:useLocalDpi xmlns:a14="http://schemas.microsoft.com/office/drawing/2010/main" val="0"/>
                </a:ext>
              </a:extLst>
            </a:blip>
            <a:stretch>
              <a:fillRect/>
            </a:stretch>
          </p:blipFill>
          <p:spPr>
            <a:xfrm>
              <a:off x="2246919" y="1364258"/>
              <a:ext cx="1813891" cy="1809032"/>
            </a:xfrm>
            <a:prstGeom prst="rect">
              <a:avLst/>
            </a:prstGeom>
          </p:spPr>
        </p:pic>
        <p:sp>
          <p:nvSpPr>
            <p:cNvPr id="11" name="PA_文本框 14">
              <a:extLst>
                <a:ext uri="{FF2B5EF4-FFF2-40B4-BE49-F238E27FC236}">
                  <a16:creationId xmlns:a16="http://schemas.microsoft.com/office/drawing/2014/main" xmlns="" id="{1B0169D4-98D1-46C2-B7BD-71E61BE763CB}"/>
                </a:ext>
              </a:extLst>
            </p:cNvPr>
            <p:cNvSpPr txBox="1"/>
            <p:nvPr>
              <p:custDataLst>
                <p:tags r:id="rId2"/>
              </p:custDataLst>
            </p:nvPr>
          </p:nvSpPr>
          <p:spPr>
            <a:xfrm>
              <a:off x="2285281" y="1303464"/>
              <a:ext cx="1512168" cy="1768689"/>
            </a:xfrm>
            <a:prstGeom prst="rect">
              <a:avLst/>
            </a:prstGeom>
            <a:noFill/>
          </p:spPr>
          <p:txBody>
            <a:bodyPr wrap="square" rtlCol="0">
              <a:spAutoFit/>
            </a:bodyPr>
            <a:lstStyle/>
            <a:p>
              <a:pPr lvl="0">
                <a:defRPr/>
              </a:pPr>
              <a:r>
                <a:rPr lang="zh-CN" altLang="en-US" sz="4400" dirty="0">
                  <a:solidFill>
                    <a:srgbClr val="C00000"/>
                  </a:solidFill>
                  <a:latin typeface="字魂35号-经典雅黑" panose="00000500000000000000" pitchFamily="2" charset="-122"/>
                  <a:ea typeface="字魂35号-经典雅黑" panose="00000500000000000000" pitchFamily="2" charset="-122"/>
                  <a:cs typeface="书体坊郭沫若字体" panose="03000509000000000000" pitchFamily="65" charset="-122"/>
                </a:rPr>
                <a:t>旗</a:t>
              </a:r>
              <a:endParaRPr kumimoji="0" lang="zh-CN" altLang="en-US" sz="4400" b="0" i="0" u="none" strike="noStrike" kern="1200" cap="none" spc="0" normalizeH="0" baseline="0" noProof="0" dirty="0">
                <a:ln>
                  <a:noFill/>
                </a:ln>
                <a:solidFill>
                  <a:srgbClr val="C00000"/>
                </a:solidFill>
                <a:effectLst/>
                <a:uLnTx/>
                <a:uFillTx/>
                <a:latin typeface="字魂35号-经典雅黑" panose="00000500000000000000" pitchFamily="2" charset="-122"/>
                <a:ea typeface="字魂35号-经典雅黑" panose="00000500000000000000" pitchFamily="2" charset="-122"/>
                <a:cs typeface="书体坊郭沫若字体" panose="03000509000000000000" pitchFamily="65" charset="-122"/>
              </a:endParaRPr>
            </a:p>
          </p:txBody>
        </p:sp>
      </p:grpSp>
      <p:grpSp>
        <p:nvGrpSpPr>
          <p:cNvPr id="12" name="组合 11">
            <a:extLst>
              <a:ext uri="{FF2B5EF4-FFF2-40B4-BE49-F238E27FC236}">
                <a16:creationId xmlns:a16="http://schemas.microsoft.com/office/drawing/2014/main" xmlns="" id="{7EAC3D5D-2AF6-4F4D-977A-4F3042A59057}"/>
              </a:ext>
            </a:extLst>
          </p:cNvPr>
          <p:cNvGrpSpPr/>
          <p:nvPr/>
        </p:nvGrpSpPr>
        <p:grpSpPr>
          <a:xfrm>
            <a:off x="6484302" y="1924408"/>
            <a:ext cx="765259" cy="192723"/>
            <a:chOff x="9324483" y="1627289"/>
            <a:chExt cx="765259" cy="192723"/>
          </a:xfrm>
        </p:grpSpPr>
        <p:sp>
          <p:nvSpPr>
            <p:cNvPr id="13" name="Oval 25">
              <a:extLst>
                <a:ext uri="{FF2B5EF4-FFF2-40B4-BE49-F238E27FC236}">
                  <a16:creationId xmlns:a16="http://schemas.microsoft.com/office/drawing/2014/main" xmlns="" id="{B1D9E004-AF44-4792-AAC3-1BBB81BA753D}"/>
                </a:ext>
              </a:extLst>
            </p:cNvPr>
            <p:cNvSpPr/>
            <p:nvPr/>
          </p:nvSpPr>
          <p:spPr>
            <a:xfrm>
              <a:off x="9897019" y="1627289"/>
              <a:ext cx="192723" cy="192723"/>
            </a:xfrm>
            <a:prstGeom prst="ellipse">
              <a:avLst/>
            </a:prstGeom>
            <a:solidFill>
              <a:srgbClr val="FFFFFF">
                <a:lumMod val="95000"/>
              </a:srgbClr>
            </a:solidFill>
            <a:ln w="28575" cap="flat" cmpd="sng" algn="ctr">
              <a:solidFill>
                <a:srgbClr val="C00000"/>
              </a:solidFill>
              <a:prstDash val="solid"/>
              <a:miter lim="800000"/>
            </a:ln>
            <a:effectLst/>
          </p:spPr>
          <p:txBody>
            <a:bodyPr rtlCol="0" anchor="ctr"/>
            <a:lstStyle/>
            <a:p>
              <a:pPr marL="0" marR="0" lvl="0" indent="0" algn="ctr" defTabSz="914332" eaLnBrk="1" fontAlgn="auto" latinLnBrk="0" hangingPunct="1">
                <a:lnSpc>
                  <a:spcPct val="100000"/>
                </a:lnSpc>
                <a:spcBef>
                  <a:spcPts val="0"/>
                </a:spcBef>
                <a:spcAft>
                  <a:spcPts val="0"/>
                </a:spcAft>
                <a:buClrTx/>
                <a:buSzTx/>
                <a:buFontTx/>
                <a:buNone/>
                <a:tabLst/>
                <a:defRPr/>
              </a:pPr>
              <a:endParaRPr kumimoji="0" lang="en-US" sz="3556" b="0" i="0" u="none" strike="noStrike" kern="0" cap="none" spc="0" normalizeH="0" baseline="0" noProof="0">
                <a:ln>
                  <a:noFill/>
                </a:ln>
                <a:solidFill>
                  <a:srgbClr val="FFFFFF"/>
                </a:solidFill>
                <a:effectLst/>
                <a:uLnTx/>
                <a:uFillTx/>
                <a:latin typeface="Arial"/>
                <a:ea typeface="微软雅黑"/>
              </a:endParaRPr>
            </a:p>
          </p:txBody>
        </p:sp>
        <p:cxnSp>
          <p:nvCxnSpPr>
            <p:cNvPr id="14" name="Straight Connector 24">
              <a:extLst>
                <a:ext uri="{FF2B5EF4-FFF2-40B4-BE49-F238E27FC236}">
                  <a16:creationId xmlns:a16="http://schemas.microsoft.com/office/drawing/2014/main" xmlns="" id="{CF8F286B-B674-4DAB-8204-FA013D4137C6}"/>
                </a:ext>
              </a:extLst>
            </p:cNvPr>
            <p:cNvCxnSpPr>
              <a:cxnSpLocks/>
            </p:cNvCxnSpPr>
            <p:nvPr/>
          </p:nvCxnSpPr>
          <p:spPr>
            <a:xfrm>
              <a:off x="9324483" y="1724590"/>
              <a:ext cx="566962" cy="0"/>
            </a:xfrm>
            <a:prstGeom prst="line">
              <a:avLst/>
            </a:prstGeom>
            <a:noFill/>
            <a:ln w="19050" cap="flat" cmpd="sng" algn="ctr">
              <a:solidFill>
                <a:srgbClr val="C00000"/>
              </a:solidFill>
              <a:prstDash val="sysDot"/>
              <a:miter lim="800000"/>
            </a:ln>
            <a:effectLst/>
          </p:spPr>
        </p:cxnSp>
      </p:grpSp>
      <p:sp>
        <p:nvSpPr>
          <p:cNvPr id="15" name="圆角矩形 18">
            <a:extLst>
              <a:ext uri="{FF2B5EF4-FFF2-40B4-BE49-F238E27FC236}">
                <a16:creationId xmlns:a16="http://schemas.microsoft.com/office/drawing/2014/main" xmlns="" id="{3CF2C8C4-8C81-4302-ADE3-71FE10CEC2E3}"/>
              </a:ext>
            </a:extLst>
          </p:cNvPr>
          <p:cNvSpPr/>
          <p:nvPr/>
        </p:nvSpPr>
        <p:spPr>
          <a:xfrm>
            <a:off x="7146544" y="1579012"/>
            <a:ext cx="4816856" cy="1027612"/>
          </a:xfrm>
          <a:prstGeom prst="roundRect">
            <a:avLst>
              <a:gd name="adj" fmla="val 50000"/>
            </a:avLst>
          </a:prstGeom>
          <a:noFill/>
          <a:ln>
            <a:noFill/>
          </a:ln>
        </p:spPr>
        <p:txBody>
          <a:bodyPr wrap="square">
            <a:spAutoFit/>
          </a:bodyPr>
          <a:lstStyle/>
          <a:p>
            <a:pPr lvl="0">
              <a:lnSpc>
                <a:spcPts val="2600"/>
              </a:lnSpc>
              <a:defRPr/>
            </a:pPr>
            <a:r>
              <a:rPr lang="zh-CN" altLang="en-US" dirty="0">
                <a:solidFill>
                  <a:srgbClr val="C00000"/>
                </a:solidFill>
                <a:latin typeface="微软雅黑" panose="020B0503020204020204" pitchFamily="34" charset="-122"/>
                <a:ea typeface="微软雅黑" panose="020B0503020204020204" pitchFamily="34" charset="-122"/>
              </a:rPr>
              <a:t>既是领军的旗帜，也是国家武装力量的象征，它激励全体官兵牢记自己的神圣职责</a:t>
            </a:r>
          </a:p>
        </p:txBody>
      </p:sp>
      <p:sp>
        <p:nvSpPr>
          <p:cNvPr id="19" name="矩形 83">
            <a:extLst>
              <a:ext uri="{FF2B5EF4-FFF2-40B4-BE49-F238E27FC236}">
                <a16:creationId xmlns:a16="http://schemas.microsoft.com/office/drawing/2014/main" xmlns="" id="{417686E6-9FA6-4AE5-A5B1-20052D5057F9}"/>
              </a:ext>
            </a:extLst>
          </p:cNvPr>
          <p:cNvSpPr>
            <a:spLocks noChangeArrowheads="1"/>
          </p:cNvSpPr>
          <p:nvPr/>
        </p:nvSpPr>
        <p:spPr bwMode="auto">
          <a:xfrm>
            <a:off x="4813316" y="2638982"/>
            <a:ext cx="6830044" cy="3295967"/>
          </a:xfrm>
          <a:prstGeom prst="roundRect">
            <a:avLst>
              <a:gd name="adj" fmla="val 5783"/>
            </a:avLst>
          </a:prstGeom>
          <a:solidFill>
            <a:srgbClr val="F2F2F2">
              <a:alpha val="60000"/>
            </a:srgbClr>
          </a:solidFill>
          <a:ln w="9525">
            <a:solidFill>
              <a:srgbClr val="B8B8B8"/>
            </a:solidFill>
            <a:miter lim="800000"/>
            <a:headEnd/>
            <a:tailEnd/>
          </a:ln>
        </p:spPr>
        <p:txBody>
          <a:bodyPr/>
          <a:lstStyle>
            <a:lvl1pPr>
              <a:spcBef>
                <a:spcPct val="20000"/>
              </a:spcBef>
              <a:buChar char="•"/>
              <a:defRPr sz="2000">
                <a:solidFill>
                  <a:srgbClr val="4D4D4D"/>
                </a:solidFill>
                <a:latin typeface="Arial" panose="020B0604020202020204" pitchFamily="34" charset="0"/>
                <a:ea typeface="微软雅黑" panose="020B0503020204020204" pitchFamily="34" charset="-122"/>
                <a:cs typeface="微软雅黑" panose="020B0503020204020204" pitchFamily="34" charset="-122"/>
              </a:defRPr>
            </a:lvl1pPr>
            <a:lvl2pPr marL="742950" indent="-285750">
              <a:spcBef>
                <a:spcPct val="20000"/>
              </a:spcBef>
              <a:buChar char="–"/>
              <a:defRPr sz="2000">
                <a:solidFill>
                  <a:srgbClr val="4D4D4D"/>
                </a:solidFill>
                <a:latin typeface="Arial" panose="020B0604020202020204" pitchFamily="34" charset="0"/>
                <a:ea typeface="仿宋_GB2312" panose="02010609030101010101" pitchFamily="49" charset="-122"/>
                <a:cs typeface="仿宋_GB2312" panose="02010609030101010101"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cs typeface="仿宋_GB2312" panose="02010609030101010101" pitchFamily="49"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4D4D4D"/>
              </a:solidFill>
              <a:effectLst/>
              <a:uLnTx/>
              <a:uFillTx/>
              <a:latin typeface="Arial" panose="020B0604020202020204" pitchFamily="34" charset="0"/>
              <a:ea typeface="宋体" panose="02010600030101010101" pitchFamily="2" charset="-122"/>
            </a:endParaRPr>
          </a:p>
        </p:txBody>
      </p:sp>
      <p:sp>
        <p:nvSpPr>
          <p:cNvPr id="20" name="矩形 19">
            <a:extLst>
              <a:ext uri="{FF2B5EF4-FFF2-40B4-BE49-F238E27FC236}">
                <a16:creationId xmlns:a16="http://schemas.microsoft.com/office/drawing/2014/main" xmlns="" id="{9060A7A8-26E9-4D75-9092-489314BECDAE}"/>
              </a:ext>
            </a:extLst>
          </p:cNvPr>
          <p:cNvSpPr>
            <a:spLocks noChangeArrowheads="1"/>
          </p:cNvSpPr>
          <p:nvPr/>
        </p:nvSpPr>
        <p:spPr bwMode="auto">
          <a:xfrm>
            <a:off x="5433345" y="2659025"/>
            <a:ext cx="5903505" cy="3016972"/>
          </a:xfrm>
          <a:prstGeom prst="rect">
            <a:avLst/>
          </a:prstGeom>
          <a:noFill/>
          <a:ln w="9525">
            <a:noFill/>
            <a:miter lim="800000"/>
            <a:headEnd/>
            <a:tailEnd/>
          </a:ln>
        </p:spPr>
        <p:txBody>
          <a:bodyPr wrap="square" lIns="91431" tIns="45716" rIns="91431" bIns="45716">
            <a:spAutoFit/>
          </a:bodyPr>
          <a:lstStyle/>
          <a:p>
            <a:pPr lvl="0">
              <a:lnSpc>
                <a:spcPts val="3900"/>
              </a:lnSpc>
              <a:defRPr/>
            </a:pPr>
            <a:r>
              <a:rPr lang="en-US" altLang="zh-CN" sz="1600" dirty="0">
                <a:solidFill>
                  <a:schemeClr val="tx1">
                    <a:lumMod val="85000"/>
                    <a:lumOff val="15000"/>
                  </a:schemeClr>
                </a:solidFill>
                <a:latin typeface="字魂58号-创中黑-Regular" panose="00000500000000000000" pitchFamily="2" charset="-122"/>
                <a:ea typeface="字魂58号-创中黑-Regular" panose="00000500000000000000" pitchFamily="2" charset="-122"/>
              </a:rPr>
              <a:t>927</a:t>
            </a:r>
            <a:r>
              <a:rPr lang="zh-CN" altLang="en-US" sz="1600" dirty="0">
                <a:solidFill>
                  <a:schemeClr val="tx1">
                    <a:lumMod val="85000"/>
                    <a:lumOff val="15000"/>
                  </a:schemeClr>
                </a:solidFill>
                <a:latin typeface="字魂58号-创中黑-Regular" panose="00000500000000000000" pitchFamily="2" charset="-122"/>
                <a:ea typeface="字魂58号-创中黑-Regular" panose="00000500000000000000" pitchFamily="2" charset="-122"/>
              </a:rPr>
              <a:t>年</a:t>
            </a:r>
            <a:r>
              <a:rPr lang="en-US" altLang="zh-CN" sz="1600" dirty="0">
                <a:solidFill>
                  <a:schemeClr val="tx1">
                    <a:lumMod val="85000"/>
                    <a:lumOff val="15000"/>
                  </a:schemeClr>
                </a:solidFill>
                <a:latin typeface="字魂58号-创中黑-Regular" panose="00000500000000000000" pitchFamily="2" charset="-122"/>
                <a:ea typeface="字魂58号-创中黑-Regular" panose="00000500000000000000" pitchFamily="2" charset="-122"/>
              </a:rPr>
              <a:t>9</a:t>
            </a:r>
            <a:r>
              <a:rPr lang="zh-CN" altLang="en-US" sz="1600" dirty="0">
                <a:solidFill>
                  <a:schemeClr val="tx1">
                    <a:lumMod val="85000"/>
                    <a:lumOff val="15000"/>
                  </a:schemeClr>
                </a:solidFill>
                <a:latin typeface="字魂58号-创中黑-Regular" panose="00000500000000000000" pitchFamily="2" charset="-122"/>
                <a:ea typeface="字魂58号-创中黑-Regular" panose="00000500000000000000" pitchFamily="2" charset="-122"/>
              </a:rPr>
              <a:t>月初，为筹备秋收起义，刚成立的中国工农革命军第一军第一师奉命研制了起义的旗帜样式。旗幅为红色，象征革命；中央为白色五角星，象征中国共产党领导；星内嵌交叉的镰刀斧头，表示工农大众紧密团结；靠旗杆一侧旗幅的白布条上竖写“中国工农革命军第一军第一师”。</a:t>
            </a:r>
            <a:r>
              <a:rPr lang="en-US" altLang="zh-CN" sz="1600" dirty="0">
                <a:solidFill>
                  <a:schemeClr val="tx1">
                    <a:lumMod val="85000"/>
                    <a:lumOff val="15000"/>
                  </a:schemeClr>
                </a:solidFill>
                <a:latin typeface="字魂58号-创中黑-Regular" panose="00000500000000000000" pitchFamily="2" charset="-122"/>
                <a:ea typeface="字魂58号-创中黑-Regular" panose="00000500000000000000" pitchFamily="2" charset="-122"/>
              </a:rPr>
              <a:t>1927</a:t>
            </a:r>
            <a:r>
              <a:rPr lang="zh-CN" altLang="en-US" sz="1600" dirty="0">
                <a:solidFill>
                  <a:schemeClr val="tx1">
                    <a:lumMod val="85000"/>
                    <a:lumOff val="15000"/>
                  </a:schemeClr>
                </a:solidFill>
                <a:latin typeface="字魂58号-创中黑-Regular" panose="00000500000000000000" pitchFamily="2" charset="-122"/>
                <a:ea typeface="字魂58号-创中黑-Regular" panose="00000500000000000000" pitchFamily="2" charset="-122"/>
              </a:rPr>
              <a:t>年</a:t>
            </a:r>
            <a:r>
              <a:rPr lang="en-US" altLang="zh-CN" sz="1600" dirty="0">
                <a:solidFill>
                  <a:schemeClr val="tx1">
                    <a:lumMod val="85000"/>
                    <a:lumOff val="15000"/>
                  </a:schemeClr>
                </a:solidFill>
                <a:latin typeface="字魂58号-创中黑-Regular" panose="00000500000000000000" pitchFamily="2" charset="-122"/>
                <a:ea typeface="字魂58号-创中黑-Regular" panose="00000500000000000000" pitchFamily="2" charset="-122"/>
              </a:rPr>
              <a:t>9</a:t>
            </a:r>
            <a:r>
              <a:rPr lang="zh-CN" altLang="en-US" sz="1600" dirty="0">
                <a:solidFill>
                  <a:schemeClr val="tx1">
                    <a:lumMod val="85000"/>
                    <a:lumOff val="15000"/>
                  </a:schemeClr>
                </a:solidFill>
                <a:latin typeface="字魂58号-创中黑-Regular" panose="00000500000000000000" pitchFamily="2" charset="-122"/>
                <a:ea typeface="字魂58号-创中黑-Regular" panose="00000500000000000000" pitchFamily="2" charset="-122"/>
              </a:rPr>
              <a:t>月</a:t>
            </a:r>
            <a:r>
              <a:rPr lang="en-US" altLang="zh-CN" sz="1600" dirty="0">
                <a:solidFill>
                  <a:schemeClr val="tx1">
                    <a:lumMod val="85000"/>
                    <a:lumOff val="15000"/>
                  </a:schemeClr>
                </a:solidFill>
                <a:latin typeface="字魂58号-创中黑-Regular" panose="00000500000000000000" pitchFamily="2" charset="-122"/>
                <a:ea typeface="字魂58号-创中黑-Regular" panose="00000500000000000000" pitchFamily="2" charset="-122"/>
              </a:rPr>
              <a:t>9</a:t>
            </a:r>
            <a:r>
              <a:rPr lang="zh-CN" altLang="en-US" sz="1600" dirty="0">
                <a:solidFill>
                  <a:schemeClr val="tx1">
                    <a:lumMod val="85000"/>
                    <a:lumOff val="15000"/>
                  </a:schemeClr>
                </a:solidFill>
                <a:latin typeface="字魂58号-创中黑-Regular" panose="00000500000000000000" pitchFamily="2" charset="-122"/>
                <a:ea typeface="字魂58号-创中黑-Regular" panose="00000500000000000000" pitchFamily="2" charset="-122"/>
              </a:rPr>
              <a:t>日，该师官兵高举鲜红庄严的军旗，举行了著名的秋收起义。</a:t>
            </a:r>
            <a:endParaRPr kumimoji="0" lang="zh-CN" altLang="en-US" sz="1200" b="1" i="0" u="none" strike="noStrike" kern="1200" cap="none" spc="0" normalizeH="0" baseline="0" noProof="0" dirty="0">
              <a:ln>
                <a:noFill/>
              </a:ln>
              <a:solidFill>
                <a:schemeClr val="tx1">
                  <a:lumMod val="85000"/>
                  <a:lumOff val="15000"/>
                </a:schemeClr>
              </a:solidFill>
              <a:effectLst/>
              <a:uLnTx/>
              <a:uFillTx/>
              <a:latin typeface="字魂58号-创中黑-Regular" panose="00000500000000000000" pitchFamily="2" charset="-122"/>
              <a:ea typeface="字魂58号-创中黑-Regular" panose="00000500000000000000" pitchFamily="2" charset="-122"/>
            </a:endParaRPr>
          </a:p>
        </p:txBody>
      </p:sp>
      <p:pic>
        <p:nvPicPr>
          <p:cNvPr id="5" name="图片 4">
            <a:extLst>
              <a:ext uri="{FF2B5EF4-FFF2-40B4-BE49-F238E27FC236}">
                <a16:creationId xmlns:a16="http://schemas.microsoft.com/office/drawing/2014/main" xmlns="" id="{40DB03BE-C127-4551-8AA0-B49CDC4E4490}"/>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441524" y="2509283"/>
            <a:ext cx="4007532" cy="2296633"/>
          </a:xfrm>
          <a:prstGeom prst="rect">
            <a:avLst/>
          </a:prstGeom>
        </p:spPr>
      </p:pic>
      <p:grpSp>
        <p:nvGrpSpPr>
          <p:cNvPr id="16" name="组合 15">
            <a:extLst>
              <a:ext uri="{FF2B5EF4-FFF2-40B4-BE49-F238E27FC236}">
                <a16:creationId xmlns:a16="http://schemas.microsoft.com/office/drawing/2014/main" xmlns="" id="{8A19F396-430F-47FE-98F7-4C90D603AF03}"/>
              </a:ext>
            </a:extLst>
          </p:cNvPr>
          <p:cNvGrpSpPr/>
          <p:nvPr/>
        </p:nvGrpSpPr>
        <p:grpSpPr>
          <a:xfrm>
            <a:off x="412181" y="5165928"/>
            <a:ext cx="5122701" cy="661914"/>
            <a:chOff x="850769" y="2561953"/>
            <a:chExt cx="1262474" cy="758416"/>
          </a:xfrm>
        </p:grpSpPr>
        <p:sp>
          <p:nvSpPr>
            <p:cNvPr id="17" name="Oval 16">
              <a:extLst>
                <a:ext uri="{FF2B5EF4-FFF2-40B4-BE49-F238E27FC236}">
                  <a16:creationId xmlns:a16="http://schemas.microsoft.com/office/drawing/2014/main" xmlns="" id="{3C6A98E3-55C5-43E0-AC8B-3C3113CF2A37}"/>
                </a:ext>
              </a:extLst>
            </p:cNvPr>
            <p:cNvSpPr/>
            <p:nvPr/>
          </p:nvSpPr>
          <p:spPr>
            <a:xfrm>
              <a:off x="850769" y="2561953"/>
              <a:ext cx="1088347" cy="758416"/>
            </a:xfrm>
            <a:prstGeom prst="roundRect">
              <a:avLst/>
            </a:prstGeom>
            <a:solidFill>
              <a:srgbClr val="FFC000"/>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lvl="0" algn="ctr">
                <a:lnSpc>
                  <a:spcPts val="1760"/>
                </a:lnSpc>
                <a:defRPr/>
              </a:pPr>
              <a:r>
                <a:rPr lang="en-US" altLang="zh-CN" sz="1600" dirty="0">
                  <a:solidFill>
                    <a:srgbClr val="FFFFFF"/>
                  </a:solidFill>
                  <a:cs typeface="+mn-ea"/>
                  <a:sym typeface="+mn-lt"/>
                </a:rPr>
                <a:t> </a:t>
              </a:r>
              <a:endParaRPr lang="zh-CN" altLang="en-US" sz="1600" dirty="0">
                <a:solidFill>
                  <a:srgbClr val="FFFFFF"/>
                </a:solidFill>
                <a:cs typeface="+mn-ea"/>
                <a:sym typeface="+mn-lt"/>
              </a:endParaRPr>
            </a:p>
          </p:txBody>
        </p:sp>
        <p:sp>
          <p:nvSpPr>
            <p:cNvPr id="18" name="矩形 17">
              <a:extLst>
                <a:ext uri="{FF2B5EF4-FFF2-40B4-BE49-F238E27FC236}">
                  <a16:creationId xmlns:a16="http://schemas.microsoft.com/office/drawing/2014/main" xmlns="" id="{D06D1BFC-9442-4E9B-86CA-AB3AEFEF7892}"/>
                </a:ext>
              </a:extLst>
            </p:cNvPr>
            <p:cNvSpPr/>
            <p:nvPr/>
          </p:nvSpPr>
          <p:spPr>
            <a:xfrm>
              <a:off x="939951" y="2631801"/>
              <a:ext cx="1173292" cy="494526"/>
            </a:xfrm>
            <a:prstGeom prst="rect">
              <a:avLst/>
            </a:prstGeom>
          </p:spPr>
          <p:txBody>
            <a:bodyPr wrap="square" lIns="105571" tIns="52784" rIns="105571" bIns="52784">
              <a:spAutoFit/>
            </a:bodyPr>
            <a:lstStyle/>
            <a:p>
              <a:pPr lvl="0">
                <a:lnSpc>
                  <a:spcPts val="3500"/>
                </a:lnSpc>
                <a:defRPr/>
              </a:pPr>
              <a:r>
                <a:rPr lang="zh-CN" altLang="en-US" sz="2000" b="1" dirty="0">
                  <a:solidFill>
                    <a:srgbClr val="C00000"/>
                  </a:solidFill>
                  <a:latin typeface="字魂58号-创中黑-Regular" panose="00000500000000000000" pitchFamily="2" charset="-122"/>
                  <a:ea typeface="字魂58号-创中黑-Regular" panose="00000500000000000000" pitchFamily="2" charset="-122"/>
                </a:rPr>
                <a:t>中国工农革命军第一军第一师</a:t>
              </a:r>
              <a:endParaRPr lang="en-US" altLang="zh-CN" sz="2000" b="1" dirty="0">
                <a:solidFill>
                  <a:srgbClr val="C00000"/>
                </a:solidFill>
                <a:latin typeface="字魂58号-创中黑-Regular" panose="00000500000000000000" pitchFamily="2" charset="-122"/>
                <a:ea typeface="字魂58号-创中黑-Regular" panose="00000500000000000000" pitchFamily="2" charset="-122"/>
              </a:endParaRPr>
            </a:p>
          </p:txBody>
        </p:sp>
      </p:grpSp>
      <p:sp>
        <p:nvSpPr>
          <p:cNvPr id="21" name="矩形 20">
            <a:extLst>
              <a:ext uri="{FF2B5EF4-FFF2-40B4-BE49-F238E27FC236}">
                <a16:creationId xmlns:a16="http://schemas.microsoft.com/office/drawing/2014/main" xmlns="" id="{39948A0A-E3EB-4C27-B41C-A9C85906FFFF}"/>
              </a:ext>
            </a:extLst>
          </p:cNvPr>
          <p:cNvSpPr/>
          <p:nvPr/>
        </p:nvSpPr>
        <p:spPr>
          <a:xfrm>
            <a:off x="874612" y="292379"/>
            <a:ext cx="4339650" cy="581057"/>
          </a:xfrm>
          <a:prstGeom prst="rect">
            <a:avLst/>
          </a:prstGeom>
        </p:spPr>
        <p:txBody>
          <a:bodyPr wrap="none">
            <a:spAutoFit/>
          </a:bodyPr>
          <a:lstStyle/>
          <a:p>
            <a:pPr marR="0" lvl="0" indent="0" defTabSz="1218753" fontAlgn="auto">
              <a:lnSpc>
                <a:spcPct val="150000"/>
              </a:lnSpc>
              <a:spcBef>
                <a:spcPts val="0"/>
              </a:spcBef>
              <a:spcAft>
                <a:spcPts val="0"/>
              </a:spcAft>
              <a:buClrTx/>
              <a:buSzTx/>
              <a:buFontTx/>
              <a:buNone/>
              <a:tabLst/>
              <a:defRPr/>
            </a:pPr>
            <a:r>
              <a:rPr lang="zh-CN" altLang="en-US" sz="2400" b="1" kern="300" spc="300" dirty="0">
                <a:solidFill>
                  <a:srgbClr val="C00000"/>
                </a:solidFill>
                <a:latin typeface="微软雅黑" panose="020B0503020204020204" pitchFamily="34" charset="-122"/>
                <a:ea typeface="微软雅黑" panose="020B0503020204020204" pitchFamily="34" charset="-122"/>
              </a:rPr>
              <a:t>“八一”军旗是怎样诞生的</a:t>
            </a:r>
          </a:p>
        </p:txBody>
      </p:sp>
    </p:spTree>
    <p:extLst>
      <p:ext uri="{BB962C8B-B14F-4D97-AF65-F5344CB8AC3E}">
        <p14:creationId xmlns:p14="http://schemas.microsoft.com/office/powerpoint/2010/main" val="889117932"/>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32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32000">
                                          <p:cBhvr additive="base">
                                            <p:cTn id="7" dur="500" fill="hold"/>
                                            <p:tgtEl>
                                              <p:spTgt spid="5"/>
                                            </p:tgtEl>
                                            <p:attrNameLst>
                                              <p:attrName>ppt_x</p:attrName>
                                            </p:attrNameLst>
                                          </p:cBhvr>
                                          <p:tavLst>
                                            <p:tav tm="0">
                                              <p:val>
                                                <p:strVal val="#ppt_x"/>
                                              </p:val>
                                            </p:tav>
                                            <p:tav tm="100000">
                                              <p:val>
                                                <p:strVal val="#ppt_x"/>
                                              </p:val>
                                            </p:tav>
                                          </p:tavLst>
                                        </p:anim>
                                        <p:anim calcmode="lin" valueType="num" p14:bounceEnd="32000">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2" presetClass="entr" presetSubtype="1"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up)">
                                          <p:cBhvr>
                                            <p:cTn id="11" dur="500"/>
                                            <p:tgtEl>
                                              <p:spTgt spid="16"/>
                                            </p:tgtEl>
                                          </p:cBhvr>
                                        </p:animEffect>
                                      </p:childTnLst>
                                    </p:cTn>
                                  </p:par>
                                </p:childTnLst>
                              </p:cTn>
                            </p:par>
                            <p:par>
                              <p:cTn id="12" fill="hold">
                                <p:stCondLst>
                                  <p:cond delay="500"/>
                                </p:stCondLst>
                                <p:childTnLst>
                                  <p:par>
                                    <p:cTn id="13" presetID="23" presetClass="entr" presetSubtype="272"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strVal val="2/3*#ppt_w"/>
                                              </p:val>
                                            </p:tav>
                                            <p:tav tm="100000">
                                              <p:val>
                                                <p:strVal val="#ppt_w"/>
                                              </p:val>
                                            </p:tav>
                                          </p:tavLst>
                                        </p:anim>
                                        <p:anim calcmode="lin" valueType="num">
                                          <p:cBhvr>
                                            <p:cTn id="16" dur="500" fill="hold"/>
                                            <p:tgtEl>
                                              <p:spTgt spid="6"/>
                                            </p:tgtEl>
                                            <p:attrNameLst>
                                              <p:attrName>ppt_h</p:attrName>
                                            </p:attrNameLst>
                                          </p:cBhvr>
                                          <p:tavLst>
                                            <p:tav tm="0">
                                              <p:val>
                                                <p:strVal val="2/3*#ppt_h"/>
                                              </p:val>
                                            </p:tav>
                                            <p:tav tm="100000">
                                              <p:val>
                                                <p:strVal val="#ppt_h"/>
                                              </p:val>
                                            </p:tav>
                                          </p:tavLst>
                                        </p:anim>
                                      </p:childTnLst>
                                    </p:cTn>
                                  </p:par>
                                  <p:par>
                                    <p:cTn id="17" presetID="23" presetClass="entr" presetSubtype="272" fill="hold" nodeType="withEffect">
                                      <p:stCondLst>
                                        <p:cond delay="20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strVal val="2/3*#ppt_w"/>
                                              </p:val>
                                            </p:tav>
                                            <p:tav tm="100000">
                                              <p:val>
                                                <p:strVal val="#ppt_w"/>
                                              </p:val>
                                            </p:tav>
                                          </p:tavLst>
                                        </p:anim>
                                        <p:anim calcmode="lin" valueType="num">
                                          <p:cBhvr>
                                            <p:cTn id="20" dur="500" fill="hold"/>
                                            <p:tgtEl>
                                              <p:spTgt spid="9"/>
                                            </p:tgtEl>
                                            <p:attrNameLst>
                                              <p:attrName>ppt_h</p:attrName>
                                            </p:attrNameLst>
                                          </p:cBhvr>
                                          <p:tavLst>
                                            <p:tav tm="0">
                                              <p:val>
                                                <p:strVal val="2/3*#ppt_h"/>
                                              </p:val>
                                            </p:tav>
                                            <p:tav tm="100000">
                                              <p:val>
                                                <p:strVal val="#ppt_h"/>
                                              </p:val>
                                            </p:tav>
                                          </p:tavLst>
                                        </p:anim>
                                      </p:childTnLst>
                                    </p:cTn>
                                  </p:par>
                                </p:childTnLst>
                              </p:cTn>
                            </p:par>
                            <p:par>
                              <p:cTn id="21" fill="hold">
                                <p:stCondLst>
                                  <p:cond delay="1200"/>
                                </p:stCondLst>
                                <p:childTnLst>
                                  <p:par>
                                    <p:cTn id="22" presetID="22" presetClass="entr" presetSubtype="8" fill="hold"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left)">
                                          <p:cBhvr>
                                            <p:cTn id="24" dur="500"/>
                                            <p:tgtEl>
                                              <p:spTgt spid="12"/>
                                            </p:tgtEl>
                                          </p:cBhvr>
                                        </p:animEffect>
                                      </p:childTnLst>
                                    </p:cTn>
                                  </p:par>
                                </p:childTnLst>
                              </p:cTn>
                            </p:par>
                            <p:par>
                              <p:cTn id="25" fill="hold">
                                <p:stCondLst>
                                  <p:cond delay="1700"/>
                                </p:stCondLst>
                                <p:childTnLst>
                                  <p:par>
                                    <p:cTn id="26" presetID="2" presetClass="entr" presetSubtype="2"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500" fill="hold"/>
                                            <p:tgtEl>
                                              <p:spTgt spid="15"/>
                                            </p:tgtEl>
                                            <p:attrNameLst>
                                              <p:attrName>ppt_x</p:attrName>
                                            </p:attrNameLst>
                                          </p:cBhvr>
                                          <p:tavLst>
                                            <p:tav tm="0">
                                              <p:val>
                                                <p:strVal val="1+#ppt_w/2"/>
                                              </p:val>
                                            </p:tav>
                                            <p:tav tm="100000">
                                              <p:val>
                                                <p:strVal val="#ppt_x"/>
                                              </p:val>
                                            </p:tav>
                                          </p:tavLst>
                                        </p:anim>
                                        <p:anim calcmode="lin" valueType="num">
                                          <p:cBhvr additive="base">
                                            <p:cTn id="29" dur="500" fill="hold"/>
                                            <p:tgtEl>
                                              <p:spTgt spid="15"/>
                                            </p:tgtEl>
                                            <p:attrNameLst>
                                              <p:attrName>ppt_y</p:attrName>
                                            </p:attrNameLst>
                                          </p:cBhvr>
                                          <p:tavLst>
                                            <p:tav tm="0">
                                              <p:val>
                                                <p:strVal val="#ppt_y"/>
                                              </p:val>
                                            </p:tav>
                                            <p:tav tm="100000">
                                              <p:val>
                                                <p:strVal val="#ppt_y"/>
                                              </p:val>
                                            </p:tav>
                                          </p:tavLst>
                                        </p:anim>
                                      </p:childTnLst>
                                    </p:cTn>
                                  </p:par>
                                </p:childTnLst>
                              </p:cTn>
                            </p:par>
                            <p:par>
                              <p:cTn id="30" fill="hold">
                                <p:stCondLst>
                                  <p:cond delay="2200"/>
                                </p:stCondLst>
                                <p:childTnLst>
                                  <p:par>
                                    <p:cTn id="31" presetID="14" presetClass="entr" presetSubtype="10" fill="hold" grpId="0"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randombar(horizontal)">
                                          <p:cBhvr>
                                            <p:cTn id="33" dur="750"/>
                                            <p:tgtEl>
                                              <p:spTgt spid="20"/>
                                            </p:tgtEl>
                                          </p:cBhvr>
                                        </p:animEffect>
                                      </p:childTnLst>
                                    </p:cTn>
                                  </p:par>
                                </p:childTnLst>
                              </p:cTn>
                            </p:par>
                            <p:par>
                              <p:cTn id="34" fill="hold">
                                <p:stCondLst>
                                  <p:cond delay="2950"/>
                                </p:stCondLst>
                                <p:childTnLst>
                                  <p:par>
                                    <p:cTn id="35" presetID="22" presetClass="entr" presetSubtype="1"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wipe(up)">
                                          <p:cBhvr>
                                            <p:cTn id="3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9" grpId="0" animBg="1"/>
          <p:bldP spid="2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2" presetClass="entr" presetSubtype="1"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up)">
                                          <p:cBhvr>
                                            <p:cTn id="11" dur="500"/>
                                            <p:tgtEl>
                                              <p:spTgt spid="16"/>
                                            </p:tgtEl>
                                          </p:cBhvr>
                                        </p:animEffect>
                                      </p:childTnLst>
                                    </p:cTn>
                                  </p:par>
                                </p:childTnLst>
                              </p:cTn>
                            </p:par>
                            <p:par>
                              <p:cTn id="12" fill="hold">
                                <p:stCondLst>
                                  <p:cond delay="500"/>
                                </p:stCondLst>
                                <p:childTnLst>
                                  <p:par>
                                    <p:cTn id="13" presetID="23" presetClass="entr" presetSubtype="272"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strVal val="2/3*#ppt_w"/>
                                              </p:val>
                                            </p:tav>
                                            <p:tav tm="100000">
                                              <p:val>
                                                <p:strVal val="#ppt_w"/>
                                              </p:val>
                                            </p:tav>
                                          </p:tavLst>
                                        </p:anim>
                                        <p:anim calcmode="lin" valueType="num">
                                          <p:cBhvr>
                                            <p:cTn id="16" dur="500" fill="hold"/>
                                            <p:tgtEl>
                                              <p:spTgt spid="6"/>
                                            </p:tgtEl>
                                            <p:attrNameLst>
                                              <p:attrName>ppt_h</p:attrName>
                                            </p:attrNameLst>
                                          </p:cBhvr>
                                          <p:tavLst>
                                            <p:tav tm="0">
                                              <p:val>
                                                <p:strVal val="2/3*#ppt_h"/>
                                              </p:val>
                                            </p:tav>
                                            <p:tav tm="100000">
                                              <p:val>
                                                <p:strVal val="#ppt_h"/>
                                              </p:val>
                                            </p:tav>
                                          </p:tavLst>
                                        </p:anim>
                                      </p:childTnLst>
                                    </p:cTn>
                                  </p:par>
                                  <p:par>
                                    <p:cTn id="17" presetID="23" presetClass="entr" presetSubtype="272" fill="hold" nodeType="withEffect">
                                      <p:stCondLst>
                                        <p:cond delay="20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strVal val="2/3*#ppt_w"/>
                                              </p:val>
                                            </p:tav>
                                            <p:tav tm="100000">
                                              <p:val>
                                                <p:strVal val="#ppt_w"/>
                                              </p:val>
                                            </p:tav>
                                          </p:tavLst>
                                        </p:anim>
                                        <p:anim calcmode="lin" valueType="num">
                                          <p:cBhvr>
                                            <p:cTn id="20" dur="500" fill="hold"/>
                                            <p:tgtEl>
                                              <p:spTgt spid="9"/>
                                            </p:tgtEl>
                                            <p:attrNameLst>
                                              <p:attrName>ppt_h</p:attrName>
                                            </p:attrNameLst>
                                          </p:cBhvr>
                                          <p:tavLst>
                                            <p:tav tm="0">
                                              <p:val>
                                                <p:strVal val="2/3*#ppt_h"/>
                                              </p:val>
                                            </p:tav>
                                            <p:tav tm="100000">
                                              <p:val>
                                                <p:strVal val="#ppt_h"/>
                                              </p:val>
                                            </p:tav>
                                          </p:tavLst>
                                        </p:anim>
                                      </p:childTnLst>
                                    </p:cTn>
                                  </p:par>
                                </p:childTnLst>
                              </p:cTn>
                            </p:par>
                            <p:par>
                              <p:cTn id="21" fill="hold">
                                <p:stCondLst>
                                  <p:cond delay="1200"/>
                                </p:stCondLst>
                                <p:childTnLst>
                                  <p:par>
                                    <p:cTn id="22" presetID="22" presetClass="entr" presetSubtype="8" fill="hold"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left)">
                                          <p:cBhvr>
                                            <p:cTn id="24" dur="500"/>
                                            <p:tgtEl>
                                              <p:spTgt spid="12"/>
                                            </p:tgtEl>
                                          </p:cBhvr>
                                        </p:animEffect>
                                      </p:childTnLst>
                                    </p:cTn>
                                  </p:par>
                                </p:childTnLst>
                              </p:cTn>
                            </p:par>
                            <p:par>
                              <p:cTn id="25" fill="hold">
                                <p:stCondLst>
                                  <p:cond delay="1700"/>
                                </p:stCondLst>
                                <p:childTnLst>
                                  <p:par>
                                    <p:cTn id="26" presetID="2" presetClass="entr" presetSubtype="2"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500" fill="hold"/>
                                            <p:tgtEl>
                                              <p:spTgt spid="15"/>
                                            </p:tgtEl>
                                            <p:attrNameLst>
                                              <p:attrName>ppt_x</p:attrName>
                                            </p:attrNameLst>
                                          </p:cBhvr>
                                          <p:tavLst>
                                            <p:tav tm="0">
                                              <p:val>
                                                <p:strVal val="1+#ppt_w/2"/>
                                              </p:val>
                                            </p:tav>
                                            <p:tav tm="100000">
                                              <p:val>
                                                <p:strVal val="#ppt_x"/>
                                              </p:val>
                                            </p:tav>
                                          </p:tavLst>
                                        </p:anim>
                                        <p:anim calcmode="lin" valueType="num">
                                          <p:cBhvr additive="base">
                                            <p:cTn id="29" dur="500" fill="hold"/>
                                            <p:tgtEl>
                                              <p:spTgt spid="15"/>
                                            </p:tgtEl>
                                            <p:attrNameLst>
                                              <p:attrName>ppt_y</p:attrName>
                                            </p:attrNameLst>
                                          </p:cBhvr>
                                          <p:tavLst>
                                            <p:tav tm="0">
                                              <p:val>
                                                <p:strVal val="#ppt_y"/>
                                              </p:val>
                                            </p:tav>
                                            <p:tav tm="100000">
                                              <p:val>
                                                <p:strVal val="#ppt_y"/>
                                              </p:val>
                                            </p:tav>
                                          </p:tavLst>
                                        </p:anim>
                                      </p:childTnLst>
                                    </p:cTn>
                                  </p:par>
                                </p:childTnLst>
                              </p:cTn>
                            </p:par>
                            <p:par>
                              <p:cTn id="30" fill="hold">
                                <p:stCondLst>
                                  <p:cond delay="2200"/>
                                </p:stCondLst>
                                <p:childTnLst>
                                  <p:par>
                                    <p:cTn id="31" presetID="14" presetClass="entr" presetSubtype="10" fill="hold" grpId="0"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randombar(horizontal)">
                                          <p:cBhvr>
                                            <p:cTn id="33" dur="750"/>
                                            <p:tgtEl>
                                              <p:spTgt spid="20"/>
                                            </p:tgtEl>
                                          </p:cBhvr>
                                        </p:animEffect>
                                      </p:childTnLst>
                                    </p:cTn>
                                  </p:par>
                                </p:childTnLst>
                              </p:cTn>
                            </p:par>
                            <p:par>
                              <p:cTn id="34" fill="hold">
                                <p:stCondLst>
                                  <p:cond delay="2950"/>
                                </p:stCondLst>
                                <p:childTnLst>
                                  <p:par>
                                    <p:cTn id="35" presetID="22" presetClass="entr" presetSubtype="1"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wipe(up)">
                                          <p:cBhvr>
                                            <p:cTn id="3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9" grpId="0" animBg="1"/>
          <p:bldP spid="20"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a16="http://schemas.microsoft.com/office/drawing/2014/main" xmlns="" id="{90FACB87-7DAF-4176-A66D-E04764CBD536}"/>
              </a:ext>
            </a:extLst>
          </p:cNvPr>
          <p:cNvGrpSpPr/>
          <p:nvPr/>
        </p:nvGrpSpPr>
        <p:grpSpPr>
          <a:xfrm>
            <a:off x="1085216" y="1464715"/>
            <a:ext cx="790158" cy="810418"/>
            <a:chOff x="4281714" y="1406397"/>
            <a:chExt cx="1190172" cy="1220689"/>
          </a:xfrm>
        </p:grpSpPr>
        <p:grpSp>
          <p:nvGrpSpPr>
            <p:cNvPr id="5" name="组合 4">
              <a:extLst>
                <a:ext uri="{FF2B5EF4-FFF2-40B4-BE49-F238E27FC236}">
                  <a16:creationId xmlns:a16="http://schemas.microsoft.com/office/drawing/2014/main" xmlns="" id="{A00D1B7D-E366-4D8F-B0D1-4657D11F8208}"/>
                </a:ext>
              </a:extLst>
            </p:cNvPr>
            <p:cNvGrpSpPr/>
            <p:nvPr/>
          </p:nvGrpSpPr>
          <p:grpSpPr>
            <a:xfrm>
              <a:off x="4281714" y="1436914"/>
              <a:ext cx="1190172" cy="1190172"/>
              <a:chOff x="4281714" y="1436914"/>
              <a:chExt cx="1190172" cy="1190172"/>
            </a:xfrm>
          </p:grpSpPr>
          <p:sp>
            <p:nvSpPr>
              <p:cNvPr id="7" name="矩形: 圆角 6">
                <a:extLst>
                  <a:ext uri="{FF2B5EF4-FFF2-40B4-BE49-F238E27FC236}">
                    <a16:creationId xmlns:a16="http://schemas.microsoft.com/office/drawing/2014/main" xmlns="" id="{EEE2CE30-775A-495F-ABC7-18E6AF60BE6C}"/>
                  </a:ext>
                </a:extLst>
              </p:cNvPr>
              <p:cNvSpPr/>
              <p:nvPr/>
            </p:nvSpPr>
            <p:spPr>
              <a:xfrm>
                <a:off x="4281714" y="1436914"/>
                <a:ext cx="1190172" cy="1190172"/>
              </a:xfrm>
              <a:prstGeom prst="roundRect">
                <a:avLst>
                  <a:gd name="adj" fmla="val 5691"/>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solidFill>
                    <a:schemeClr val="bg2">
                      <a:lumMod val="25000"/>
                    </a:schemeClr>
                  </a:solidFill>
                  <a:latin typeface="字魂121号-山海手书" panose="00000500000000000000" pitchFamily="2" charset="-122"/>
                  <a:ea typeface="字魂121号-山海手书" panose="00000500000000000000" pitchFamily="2" charset="-122"/>
                </a:endParaRPr>
              </a:p>
            </p:txBody>
          </p:sp>
          <p:cxnSp>
            <p:nvCxnSpPr>
              <p:cNvPr id="8" name="直接连接符 7">
                <a:extLst>
                  <a:ext uri="{FF2B5EF4-FFF2-40B4-BE49-F238E27FC236}">
                    <a16:creationId xmlns:a16="http://schemas.microsoft.com/office/drawing/2014/main" xmlns="" id="{D88B3C28-54AB-4EC7-97DC-C42BE41978F7}"/>
                  </a:ext>
                </a:extLst>
              </p:cNvPr>
              <p:cNvCxnSpPr>
                <a:stCxn id="7" idx="0"/>
                <a:endCxn id="7" idx="2"/>
              </p:cNvCxnSpPr>
              <p:nvPr/>
            </p:nvCxnSpPr>
            <p:spPr>
              <a:xfrm>
                <a:off x="4876800" y="1436914"/>
                <a:ext cx="0" cy="1190172"/>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a16="http://schemas.microsoft.com/office/drawing/2014/main" xmlns="" id="{1C5F4764-A365-4DEB-BA9A-D561C5CF2380}"/>
                  </a:ext>
                </a:extLst>
              </p:cNvPr>
              <p:cNvCxnSpPr>
                <a:stCxn id="7" idx="1"/>
                <a:endCxn id="7" idx="3"/>
              </p:cNvCxnSpPr>
              <p:nvPr/>
            </p:nvCxnSpPr>
            <p:spPr>
              <a:xfrm>
                <a:off x="4281714" y="2032000"/>
                <a:ext cx="1190172" cy="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6" name="标题 1">
              <a:extLst>
                <a:ext uri="{FF2B5EF4-FFF2-40B4-BE49-F238E27FC236}">
                  <a16:creationId xmlns:a16="http://schemas.microsoft.com/office/drawing/2014/main" xmlns="" id="{F0297D35-0D81-4DF2-90A9-B2A5CE036531}"/>
                </a:ext>
              </a:extLst>
            </p:cNvPr>
            <p:cNvSpPr txBox="1">
              <a:spLocks/>
            </p:cNvSpPr>
            <p:nvPr/>
          </p:nvSpPr>
          <p:spPr>
            <a:xfrm>
              <a:off x="4457035" y="1406397"/>
              <a:ext cx="655346" cy="523863"/>
            </a:xfrm>
            <a:prstGeom prst="rect">
              <a:avLst/>
            </a:prstGeom>
          </p:spPr>
          <p:txBody>
            <a:bodyPr>
              <a:noAutofit/>
            </a:bodyPr>
            <a:lstStyle>
              <a:lvl1pPr algn="l" defTabSz="1219170" rtl="0" eaLnBrk="1" latinLnBrk="0" hangingPunct="1">
                <a:spcBef>
                  <a:spcPct val="0"/>
                </a:spcBef>
                <a:buNone/>
                <a:defRPr sz="2000" b="1" kern="1200">
                  <a:blipFill dpi="0" rotWithShape="1">
                    <a:blip r:embed="rId2">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lvl="0">
                <a:defRPr/>
              </a:pPr>
              <a:r>
                <a:rPr kumimoji="0" lang="en-US" altLang="zh-CN" sz="4800" b="0" i="0" u="none" strike="noStrike" kern="1200" cap="none" spc="0" normalizeH="0" baseline="0" noProof="0" dirty="0">
                  <a:ln>
                    <a:noFill/>
                  </a:ln>
                  <a:solidFill>
                    <a:schemeClr val="bg2">
                      <a:lumMod val="25000"/>
                    </a:schemeClr>
                  </a:solidFill>
                  <a:effectLst>
                    <a:glow rad="101600">
                      <a:prstClr val="white">
                        <a:alpha val="60000"/>
                      </a:prstClr>
                    </a:glow>
                  </a:effectLst>
                  <a:uLnTx/>
                  <a:uFillTx/>
                  <a:latin typeface="思源宋体 CN Heavy" panose="02020900000000000000" pitchFamily="18" charset="-122"/>
                  <a:ea typeface="思源宋体 CN Heavy" panose="02020900000000000000" pitchFamily="18" charset="-122"/>
                </a:rPr>
                <a:t>1</a:t>
              </a:r>
              <a:endParaRPr kumimoji="0" lang="zh-CN" altLang="en-US" sz="4800" b="0" i="0" u="none" strike="noStrike" kern="1200" cap="none" spc="0" normalizeH="0" baseline="0" noProof="0" dirty="0">
                <a:ln>
                  <a:noFill/>
                </a:ln>
                <a:solidFill>
                  <a:schemeClr val="bg2">
                    <a:lumMod val="25000"/>
                  </a:schemeClr>
                </a:solidFill>
                <a:effectLst>
                  <a:glow rad="101600">
                    <a:prstClr val="white">
                      <a:alpha val="60000"/>
                    </a:prstClr>
                  </a:glow>
                </a:effectLst>
                <a:uLnTx/>
                <a:uFillTx/>
                <a:latin typeface="思源宋体 CN Heavy" panose="02020900000000000000" pitchFamily="18" charset="-122"/>
                <a:ea typeface="思源宋体 CN Heavy" panose="02020900000000000000" pitchFamily="18" charset="-122"/>
              </a:endParaRPr>
            </a:p>
          </p:txBody>
        </p:sp>
      </p:grpSp>
      <p:grpSp>
        <p:nvGrpSpPr>
          <p:cNvPr id="10" name="组合 9">
            <a:extLst>
              <a:ext uri="{FF2B5EF4-FFF2-40B4-BE49-F238E27FC236}">
                <a16:creationId xmlns:a16="http://schemas.microsoft.com/office/drawing/2014/main" xmlns="" id="{FF173B66-B2C1-47AA-B65B-CE73477B1B61}"/>
              </a:ext>
            </a:extLst>
          </p:cNvPr>
          <p:cNvGrpSpPr/>
          <p:nvPr/>
        </p:nvGrpSpPr>
        <p:grpSpPr>
          <a:xfrm>
            <a:off x="1979457" y="1464715"/>
            <a:ext cx="790158" cy="810418"/>
            <a:chOff x="4281714" y="1406397"/>
            <a:chExt cx="1190174" cy="1220689"/>
          </a:xfrm>
        </p:grpSpPr>
        <p:grpSp>
          <p:nvGrpSpPr>
            <p:cNvPr id="11" name="组合 10">
              <a:extLst>
                <a:ext uri="{FF2B5EF4-FFF2-40B4-BE49-F238E27FC236}">
                  <a16:creationId xmlns:a16="http://schemas.microsoft.com/office/drawing/2014/main" xmlns="" id="{46F20C40-D15D-4100-B4D7-DF5B6BDF7096}"/>
                </a:ext>
              </a:extLst>
            </p:cNvPr>
            <p:cNvGrpSpPr/>
            <p:nvPr/>
          </p:nvGrpSpPr>
          <p:grpSpPr>
            <a:xfrm>
              <a:off x="4281714" y="1436914"/>
              <a:ext cx="1190174" cy="1190172"/>
              <a:chOff x="4281714" y="1436914"/>
              <a:chExt cx="1190174" cy="1190172"/>
            </a:xfrm>
          </p:grpSpPr>
          <p:sp>
            <p:nvSpPr>
              <p:cNvPr id="13" name="矩形: 圆角 12">
                <a:extLst>
                  <a:ext uri="{FF2B5EF4-FFF2-40B4-BE49-F238E27FC236}">
                    <a16:creationId xmlns:a16="http://schemas.microsoft.com/office/drawing/2014/main" xmlns="" id="{F8479B89-0261-46A4-B9F7-C1B73750AD1B}"/>
                  </a:ext>
                </a:extLst>
              </p:cNvPr>
              <p:cNvSpPr/>
              <p:nvPr/>
            </p:nvSpPr>
            <p:spPr>
              <a:xfrm>
                <a:off x="4281716" y="1436914"/>
                <a:ext cx="1190172" cy="1190172"/>
              </a:xfrm>
              <a:prstGeom prst="roundRect">
                <a:avLst>
                  <a:gd name="adj" fmla="val 5691"/>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solidFill>
                    <a:schemeClr val="bg2">
                      <a:lumMod val="25000"/>
                    </a:schemeClr>
                  </a:solidFill>
                  <a:latin typeface="字魂121号-山海手书" panose="00000500000000000000" pitchFamily="2" charset="-122"/>
                  <a:ea typeface="字魂121号-山海手书" panose="00000500000000000000" pitchFamily="2" charset="-122"/>
                </a:endParaRPr>
              </a:p>
            </p:txBody>
          </p:sp>
          <p:cxnSp>
            <p:nvCxnSpPr>
              <p:cNvPr id="14" name="直接连接符 13">
                <a:extLst>
                  <a:ext uri="{FF2B5EF4-FFF2-40B4-BE49-F238E27FC236}">
                    <a16:creationId xmlns:a16="http://schemas.microsoft.com/office/drawing/2014/main" xmlns="" id="{643A7EF7-9F2D-41C6-B719-1B1C551D94A2}"/>
                  </a:ext>
                </a:extLst>
              </p:cNvPr>
              <p:cNvCxnSpPr>
                <a:stCxn id="13" idx="0"/>
                <a:endCxn id="13" idx="2"/>
              </p:cNvCxnSpPr>
              <p:nvPr/>
            </p:nvCxnSpPr>
            <p:spPr>
              <a:xfrm>
                <a:off x="4876800" y="1436914"/>
                <a:ext cx="0" cy="1190172"/>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a:extLst>
                  <a:ext uri="{FF2B5EF4-FFF2-40B4-BE49-F238E27FC236}">
                    <a16:creationId xmlns:a16="http://schemas.microsoft.com/office/drawing/2014/main" xmlns="" id="{0F163B5A-F574-44F5-AB1F-39859382C816}"/>
                  </a:ext>
                </a:extLst>
              </p:cNvPr>
              <p:cNvCxnSpPr>
                <a:stCxn id="13" idx="1"/>
                <a:endCxn id="13" idx="3"/>
              </p:cNvCxnSpPr>
              <p:nvPr/>
            </p:nvCxnSpPr>
            <p:spPr>
              <a:xfrm>
                <a:off x="4281714" y="2032000"/>
                <a:ext cx="1190172" cy="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2" name="标题 1">
              <a:extLst>
                <a:ext uri="{FF2B5EF4-FFF2-40B4-BE49-F238E27FC236}">
                  <a16:creationId xmlns:a16="http://schemas.microsoft.com/office/drawing/2014/main" xmlns="" id="{FEB77BA7-18FE-4EA9-A5F2-248C1743AA1A}"/>
                </a:ext>
              </a:extLst>
            </p:cNvPr>
            <p:cNvSpPr txBox="1">
              <a:spLocks/>
            </p:cNvSpPr>
            <p:nvPr/>
          </p:nvSpPr>
          <p:spPr>
            <a:xfrm>
              <a:off x="4457037" y="1406397"/>
              <a:ext cx="655346" cy="523863"/>
            </a:xfrm>
            <a:prstGeom prst="rect">
              <a:avLst/>
            </a:prstGeom>
          </p:spPr>
          <p:txBody>
            <a:bodyPr>
              <a:noAutofit/>
            </a:bodyPr>
            <a:lstStyle>
              <a:lvl1pPr algn="l" defTabSz="1219170" rtl="0" eaLnBrk="1" latinLnBrk="0" hangingPunct="1">
                <a:spcBef>
                  <a:spcPct val="0"/>
                </a:spcBef>
                <a:buNone/>
                <a:defRPr sz="2000" b="1" kern="1200">
                  <a:blipFill dpi="0" rotWithShape="1">
                    <a:blip r:embed="rId2">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lvl="0">
                <a:defRPr/>
              </a:pPr>
              <a:r>
                <a:rPr kumimoji="0" lang="en-US" altLang="zh-CN" sz="4800" b="0" i="0" u="none" strike="noStrike" kern="1200" cap="none" spc="0" normalizeH="0" baseline="0" noProof="0" dirty="0">
                  <a:ln>
                    <a:noFill/>
                  </a:ln>
                  <a:solidFill>
                    <a:schemeClr val="bg2">
                      <a:lumMod val="25000"/>
                    </a:schemeClr>
                  </a:solidFill>
                  <a:effectLst>
                    <a:glow rad="101600">
                      <a:prstClr val="white">
                        <a:alpha val="60000"/>
                      </a:prstClr>
                    </a:glow>
                  </a:effectLst>
                  <a:uLnTx/>
                  <a:uFillTx/>
                  <a:latin typeface="思源宋体 CN Heavy" panose="02020900000000000000" pitchFamily="18" charset="-122"/>
                  <a:ea typeface="思源宋体 CN Heavy" panose="02020900000000000000" pitchFamily="18" charset="-122"/>
                </a:rPr>
                <a:t>9</a:t>
              </a:r>
              <a:endParaRPr kumimoji="0" lang="zh-CN" altLang="en-US" sz="4800" b="0" i="0" u="none" strike="noStrike" kern="1200" cap="none" spc="0" normalizeH="0" baseline="0" noProof="0" dirty="0">
                <a:ln>
                  <a:noFill/>
                </a:ln>
                <a:solidFill>
                  <a:schemeClr val="bg2">
                    <a:lumMod val="25000"/>
                  </a:schemeClr>
                </a:solidFill>
                <a:effectLst>
                  <a:glow rad="101600">
                    <a:prstClr val="white">
                      <a:alpha val="60000"/>
                    </a:prstClr>
                  </a:glow>
                </a:effectLst>
                <a:uLnTx/>
                <a:uFillTx/>
                <a:latin typeface="思源宋体 CN Heavy" panose="02020900000000000000" pitchFamily="18" charset="-122"/>
                <a:ea typeface="思源宋体 CN Heavy" panose="02020900000000000000" pitchFamily="18" charset="-122"/>
              </a:endParaRPr>
            </a:p>
          </p:txBody>
        </p:sp>
      </p:grpSp>
      <p:grpSp>
        <p:nvGrpSpPr>
          <p:cNvPr id="16" name="组合 15">
            <a:extLst>
              <a:ext uri="{FF2B5EF4-FFF2-40B4-BE49-F238E27FC236}">
                <a16:creationId xmlns:a16="http://schemas.microsoft.com/office/drawing/2014/main" xmlns="" id="{62449653-A4F8-4CA4-8C6F-7A0773623A1F}"/>
              </a:ext>
            </a:extLst>
          </p:cNvPr>
          <p:cNvGrpSpPr/>
          <p:nvPr/>
        </p:nvGrpSpPr>
        <p:grpSpPr>
          <a:xfrm>
            <a:off x="2889759" y="1464715"/>
            <a:ext cx="790157" cy="810418"/>
            <a:chOff x="4281714" y="1406397"/>
            <a:chExt cx="1190172" cy="1220689"/>
          </a:xfrm>
        </p:grpSpPr>
        <p:grpSp>
          <p:nvGrpSpPr>
            <p:cNvPr id="17" name="组合 16">
              <a:extLst>
                <a:ext uri="{FF2B5EF4-FFF2-40B4-BE49-F238E27FC236}">
                  <a16:creationId xmlns:a16="http://schemas.microsoft.com/office/drawing/2014/main" xmlns="" id="{6DDBFC2B-32DE-4029-B5F3-1E7B31F67CFF}"/>
                </a:ext>
              </a:extLst>
            </p:cNvPr>
            <p:cNvGrpSpPr/>
            <p:nvPr/>
          </p:nvGrpSpPr>
          <p:grpSpPr>
            <a:xfrm>
              <a:off x="4281714" y="1436914"/>
              <a:ext cx="1190172" cy="1190172"/>
              <a:chOff x="4281714" y="1436914"/>
              <a:chExt cx="1190172" cy="1190172"/>
            </a:xfrm>
          </p:grpSpPr>
          <p:sp>
            <p:nvSpPr>
              <p:cNvPr id="19" name="矩形: 圆角 18">
                <a:extLst>
                  <a:ext uri="{FF2B5EF4-FFF2-40B4-BE49-F238E27FC236}">
                    <a16:creationId xmlns:a16="http://schemas.microsoft.com/office/drawing/2014/main" xmlns="" id="{58572FAF-25EF-471D-AE79-B6B8BB90E25D}"/>
                  </a:ext>
                </a:extLst>
              </p:cNvPr>
              <p:cNvSpPr/>
              <p:nvPr/>
            </p:nvSpPr>
            <p:spPr>
              <a:xfrm>
                <a:off x="4281714" y="1436914"/>
                <a:ext cx="1190172" cy="1190172"/>
              </a:xfrm>
              <a:prstGeom prst="roundRect">
                <a:avLst>
                  <a:gd name="adj" fmla="val 5691"/>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solidFill>
                    <a:schemeClr val="bg2">
                      <a:lumMod val="25000"/>
                    </a:schemeClr>
                  </a:solidFill>
                  <a:latin typeface="字魂121号-山海手书" panose="00000500000000000000" pitchFamily="2" charset="-122"/>
                  <a:ea typeface="字魂121号-山海手书" panose="00000500000000000000" pitchFamily="2" charset="-122"/>
                </a:endParaRPr>
              </a:p>
            </p:txBody>
          </p:sp>
          <p:cxnSp>
            <p:nvCxnSpPr>
              <p:cNvPr id="20" name="直接连接符 19">
                <a:extLst>
                  <a:ext uri="{FF2B5EF4-FFF2-40B4-BE49-F238E27FC236}">
                    <a16:creationId xmlns:a16="http://schemas.microsoft.com/office/drawing/2014/main" xmlns="" id="{2CB05B6A-052F-42A5-BA50-5236DE428E68}"/>
                  </a:ext>
                </a:extLst>
              </p:cNvPr>
              <p:cNvCxnSpPr>
                <a:stCxn id="19" idx="0"/>
                <a:endCxn id="19" idx="2"/>
              </p:cNvCxnSpPr>
              <p:nvPr/>
            </p:nvCxnSpPr>
            <p:spPr>
              <a:xfrm>
                <a:off x="4876800" y="1436914"/>
                <a:ext cx="0" cy="1190172"/>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a16="http://schemas.microsoft.com/office/drawing/2014/main" xmlns="" id="{27A3FE1C-BF28-4E39-B49B-6E28BC26116A}"/>
                  </a:ext>
                </a:extLst>
              </p:cNvPr>
              <p:cNvCxnSpPr>
                <a:stCxn id="19" idx="1"/>
                <a:endCxn id="19" idx="3"/>
              </p:cNvCxnSpPr>
              <p:nvPr/>
            </p:nvCxnSpPr>
            <p:spPr>
              <a:xfrm>
                <a:off x="4281714" y="2032000"/>
                <a:ext cx="1190172" cy="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8" name="标题 1">
              <a:extLst>
                <a:ext uri="{FF2B5EF4-FFF2-40B4-BE49-F238E27FC236}">
                  <a16:creationId xmlns:a16="http://schemas.microsoft.com/office/drawing/2014/main" xmlns="" id="{F5D277C6-796C-4D99-9590-0A30551F62AA}"/>
                </a:ext>
              </a:extLst>
            </p:cNvPr>
            <p:cNvSpPr txBox="1">
              <a:spLocks/>
            </p:cNvSpPr>
            <p:nvPr/>
          </p:nvSpPr>
          <p:spPr>
            <a:xfrm>
              <a:off x="4432845" y="1406397"/>
              <a:ext cx="655347" cy="523863"/>
            </a:xfrm>
            <a:prstGeom prst="rect">
              <a:avLst/>
            </a:prstGeom>
          </p:spPr>
          <p:txBody>
            <a:bodyPr>
              <a:noAutofit/>
            </a:bodyPr>
            <a:lstStyle>
              <a:lvl1pPr algn="l" defTabSz="1219170" rtl="0" eaLnBrk="1" latinLnBrk="0" hangingPunct="1">
                <a:spcBef>
                  <a:spcPct val="0"/>
                </a:spcBef>
                <a:buNone/>
                <a:defRPr sz="2000" b="1" kern="1200">
                  <a:blipFill dpi="0" rotWithShape="1">
                    <a:blip r:embed="rId2">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lvl="0">
                <a:defRPr/>
              </a:pPr>
              <a:r>
                <a:rPr kumimoji="0" lang="en-US" altLang="zh-CN" sz="4800" b="0" i="0" u="none" strike="noStrike" kern="1200" cap="none" spc="0" normalizeH="0" baseline="0" noProof="0" dirty="0">
                  <a:ln>
                    <a:noFill/>
                  </a:ln>
                  <a:solidFill>
                    <a:schemeClr val="bg2">
                      <a:lumMod val="25000"/>
                    </a:schemeClr>
                  </a:solidFill>
                  <a:effectLst>
                    <a:glow rad="101600">
                      <a:prstClr val="white">
                        <a:alpha val="60000"/>
                      </a:prstClr>
                    </a:glow>
                  </a:effectLst>
                  <a:uLnTx/>
                  <a:uFillTx/>
                  <a:latin typeface="思源宋体 CN Heavy" panose="02020900000000000000" pitchFamily="18" charset="-122"/>
                  <a:ea typeface="思源宋体 CN Heavy" panose="02020900000000000000" pitchFamily="18" charset="-122"/>
                </a:rPr>
                <a:t>3</a:t>
              </a:r>
              <a:endParaRPr kumimoji="0" lang="zh-CN" altLang="en-US" sz="4800" b="0" i="0" u="none" strike="noStrike" kern="1200" cap="none" spc="0" normalizeH="0" baseline="0" noProof="0" dirty="0">
                <a:ln>
                  <a:noFill/>
                </a:ln>
                <a:solidFill>
                  <a:schemeClr val="bg2">
                    <a:lumMod val="25000"/>
                  </a:schemeClr>
                </a:solidFill>
                <a:effectLst>
                  <a:glow rad="101600">
                    <a:prstClr val="white">
                      <a:alpha val="60000"/>
                    </a:prstClr>
                  </a:glow>
                </a:effectLst>
                <a:uLnTx/>
                <a:uFillTx/>
                <a:latin typeface="思源宋体 CN Heavy" panose="02020900000000000000" pitchFamily="18" charset="-122"/>
                <a:ea typeface="思源宋体 CN Heavy" panose="02020900000000000000" pitchFamily="18" charset="-122"/>
              </a:endParaRPr>
            </a:p>
          </p:txBody>
        </p:sp>
      </p:grpSp>
      <p:grpSp>
        <p:nvGrpSpPr>
          <p:cNvPr id="22" name="组合 21">
            <a:extLst>
              <a:ext uri="{FF2B5EF4-FFF2-40B4-BE49-F238E27FC236}">
                <a16:creationId xmlns:a16="http://schemas.microsoft.com/office/drawing/2014/main" xmlns="" id="{8BE00B90-5C37-468D-A76A-77D0207A875D}"/>
              </a:ext>
            </a:extLst>
          </p:cNvPr>
          <p:cNvGrpSpPr/>
          <p:nvPr/>
        </p:nvGrpSpPr>
        <p:grpSpPr>
          <a:xfrm>
            <a:off x="3802059" y="1464715"/>
            <a:ext cx="790157" cy="810418"/>
            <a:chOff x="4281714" y="1406397"/>
            <a:chExt cx="1190172" cy="1220689"/>
          </a:xfrm>
        </p:grpSpPr>
        <p:grpSp>
          <p:nvGrpSpPr>
            <p:cNvPr id="23" name="组合 22">
              <a:extLst>
                <a:ext uri="{FF2B5EF4-FFF2-40B4-BE49-F238E27FC236}">
                  <a16:creationId xmlns:a16="http://schemas.microsoft.com/office/drawing/2014/main" xmlns="" id="{8B429F94-73B4-4681-BB2D-95A7E44F2541}"/>
                </a:ext>
              </a:extLst>
            </p:cNvPr>
            <p:cNvGrpSpPr/>
            <p:nvPr/>
          </p:nvGrpSpPr>
          <p:grpSpPr>
            <a:xfrm>
              <a:off x="4281714" y="1436914"/>
              <a:ext cx="1190172" cy="1190172"/>
              <a:chOff x="4281714" y="1436914"/>
              <a:chExt cx="1190172" cy="1190172"/>
            </a:xfrm>
          </p:grpSpPr>
          <p:sp>
            <p:nvSpPr>
              <p:cNvPr id="25" name="矩形: 圆角 24">
                <a:extLst>
                  <a:ext uri="{FF2B5EF4-FFF2-40B4-BE49-F238E27FC236}">
                    <a16:creationId xmlns:a16="http://schemas.microsoft.com/office/drawing/2014/main" xmlns="" id="{733245DE-6FE0-456B-80CB-998739736B63}"/>
                  </a:ext>
                </a:extLst>
              </p:cNvPr>
              <p:cNvSpPr/>
              <p:nvPr/>
            </p:nvSpPr>
            <p:spPr>
              <a:xfrm>
                <a:off x="4281714" y="1436914"/>
                <a:ext cx="1190172" cy="1190172"/>
              </a:xfrm>
              <a:prstGeom prst="roundRect">
                <a:avLst>
                  <a:gd name="adj" fmla="val 5691"/>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solidFill>
                    <a:schemeClr val="bg2">
                      <a:lumMod val="25000"/>
                    </a:schemeClr>
                  </a:solidFill>
                  <a:latin typeface="字魂121号-山海手书" panose="00000500000000000000" pitchFamily="2" charset="-122"/>
                  <a:ea typeface="字魂121号-山海手书" panose="00000500000000000000" pitchFamily="2" charset="-122"/>
                </a:endParaRPr>
              </a:p>
            </p:txBody>
          </p:sp>
          <p:cxnSp>
            <p:nvCxnSpPr>
              <p:cNvPr id="26" name="直接连接符 25">
                <a:extLst>
                  <a:ext uri="{FF2B5EF4-FFF2-40B4-BE49-F238E27FC236}">
                    <a16:creationId xmlns:a16="http://schemas.microsoft.com/office/drawing/2014/main" xmlns="" id="{9C8ADC3B-A8D2-4B46-869D-F782F8661B91}"/>
                  </a:ext>
                </a:extLst>
              </p:cNvPr>
              <p:cNvCxnSpPr>
                <a:stCxn id="25" idx="0"/>
                <a:endCxn id="25" idx="2"/>
              </p:cNvCxnSpPr>
              <p:nvPr/>
            </p:nvCxnSpPr>
            <p:spPr>
              <a:xfrm>
                <a:off x="4876800" y="1436914"/>
                <a:ext cx="0" cy="1190172"/>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a:extLst>
                  <a:ext uri="{FF2B5EF4-FFF2-40B4-BE49-F238E27FC236}">
                    <a16:creationId xmlns:a16="http://schemas.microsoft.com/office/drawing/2014/main" xmlns="" id="{2D905592-11E1-4D68-B840-A6CD70BB65ED}"/>
                  </a:ext>
                </a:extLst>
              </p:cNvPr>
              <p:cNvCxnSpPr>
                <a:stCxn id="25" idx="1"/>
                <a:endCxn id="25" idx="3"/>
              </p:cNvCxnSpPr>
              <p:nvPr/>
            </p:nvCxnSpPr>
            <p:spPr>
              <a:xfrm>
                <a:off x="4281714" y="2032000"/>
                <a:ext cx="1190172" cy="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4" name="标题 1">
              <a:extLst>
                <a:ext uri="{FF2B5EF4-FFF2-40B4-BE49-F238E27FC236}">
                  <a16:creationId xmlns:a16="http://schemas.microsoft.com/office/drawing/2014/main" xmlns="" id="{94E99FAB-6857-4114-A9F5-9EDF32C41474}"/>
                </a:ext>
              </a:extLst>
            </p:cNvPr>
            <p:cNvSpPr txBox="1">
              <a:spLocks/>
            </p:cNvSpPr>
            <p:nvPr/>
          </p:nvSpPr>
          <p:spPr>
            <a:xfrm>
              <a:off x="4460433" y="1406397"/>
              <a:ext cx="655347" cy="523863"/>
            </a:xfrm>
            <a:prstGeom prst="rect">
              <a:avLst/>
            </a:prstGeom>
          </p:spPr>
          <p:txBody>
            <a:bodyPr>
              <a:noAutofit/>
            </a:bodyPr>
            <a:lstStyle>
              <a:lvl1pPr algn="l" defTabSz="1219170" rtl="0" eaLnBrk="1" latinLnBrk="0" hangingPunct="1">
                <a:spcBef>
                  <a:spcPct val="0"/>
                </a:spcBef>
                <a:buNone/>
                <a:defRPr sz="2000" b="1" kern="1200">
                  <a:blipFill dpi="0" rotWithShape="1">
                    <a:blip r:embed="rId2">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lvl="0">
                <a:defRPr/>
              </a:pPr>
              <a:r>
                <a:rPr kumimoji="0" lang="en-US" altLang="zh-CN" sz="4800" b="0" i="0" u="none" strike="noStrike" kern="1200" cap="none" spc="0" normalizeH="0" baseline="0" noProof="0" dirty="0">
                  <a:ln>
                    <a:noFill/>
                  </a:ln>
                  <a:solidFill>
                    <a:schemeClr val="bg2">
                      <a:lumMod val="25000"/>
                    </a:schemeClr>
                  </a:solidFill>
                  <a:effectLst>
                    <a:glow rad="101600">
                      <a:prstClr val="white">
                        <a:alpha val="60000"/>
                      </a:prstClr>
                    </a:glow>
                  </a:effectLst>
                  <a:uLnTx/>
                  <a:uFillTx/>
                  <a:latin typeface="思源宋体 CN Heavy" panose="02020900000000000000" pitchFamily="18" charset="-122"/>
                  <a:ea typeface="思源宋体 CN Heavy" panose="02020900000000000000" pitchFamily="18" charset="-122"/>
                </a:rPr>
                <a:t>0</a:t>
              </a:r>
              <a:endParaRPr kumimoji="0" lang="zh-CN" altLang="en-US" sz="4800" b="0" i="0" u="none" strike="noStrike" kern="1200" cap="none" spc="0" normalizeH="0" baseline="0" noProof="0" dirty="0">
                <a:ln>
                  <a:noFill/>
                </a:ln>
                <a:solidFill>
                  <a:schemeClr val="bg2">
                    <a:lumMod val="25000"/>
                  </a:schemeClr>
                </a:solidFill>
                <a:effectLst>
                  <a:glow rad="101600">
                    <a:prstClr val="white">
                      <a:alpha val="60000"/>
                    </a:prstClr>
                  </a:glow>
                </a:effectLst>
                <a:uLnTx/>
                <a:uFillTx/>
                <a:latin typeface="思源宋体 CN Heavy" panose="02020900000000000000" pitchFamily="18" charset="-122"/>
                <a:ea typeface="思源宋体 CN Heavy" panose="02020900000000000000" pitchFamily="18" charset="-122"/>
              </a:endParaRPr>
            </a:p>
          </p:txBody>
        </p:sp>
      </p:grpSp>
      <p:sp>
        <p:nvSpPr>
          <p:cNvPr id="28" name="TextBox 10">
            <a:extLst>
              <a:ext uri="{FF2B5EF4-FFF2-40B4-BE49-F238E27FC236}">
                <a16:creationId xmlns:a16="http://schemas.microsoft.com/office/drawing/2014/main" xmlns="" id="{49795F35-7633-4686-B128-3A37231A995E}"/>
              </a:ext>
            </a:extLst>
          </p:cNvPr>
          <p:cNvSpPr txBox="1"/>
          <p:nvPr/>
        </p:nvSpPr>
        <p:spPr>
          <a:xfrm>
            <a:off x="4859850" y="1735564"/>
            <a:ext cx="1011815" cy="646331"/>
          </a:xfrm>
          <a:prstGeom prst="rect">
            <a:avLst/>
          </a:prstGeom>
          <a:noFill/>
        </p:spPr>
        <p:txBody>
          <a:bodyPr wrap="none" rtlCol="0">
            <a:spAutoFit/>
          </a:bodyPr>
          <a:lstStyle/>
          <a:p>
            <a:pPr lvl="0" algn="ctr" defTabSz="1217798">
              <a:defRPr/>
            </a:pPr>
            <a:r>
              <a:rPr kumimoji="0" lang="zh-CN" altLang="en-US" sz="3600" b="0"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年</a:t>
            </a:r>
            <a:r>
              <a:rPr lang="en-US" altLang="zh-CN" dirty="0">
                <a:solidFill>
                  <a:schemeClr val="bg2">
                    <a:lumMod val="25000"/>
                  </a:schemeClr>
                </a:solidFill>
                <a:latin typeface="微软雅黑" panose="020B0503020204020204" pitchFamily="34" charset="-122"/>
                <a:ea typeface="微软雅黑" panose="020B0503020204020204" pitchFamily="34" charset="-122"/>
              </a:rPr>
              <a:t>4</a:t>
            </a:r>
            <a:r>
              <a:rPr lang="zh-CN" altLang="en-US" dirty="0">
                <a:solidFill>
                  <a:schemeClr val="bg2">
                    <a:lumMod val="25000"/>
                  </a:schemeClr>
                </a:solidFill>
                <a:latin typeface="微软雅黑" panose="020B0503020204020204" pitchFamily="34" charset="-122"/>
                <a:ea typeface="微软雅黑" panose="020B0503020204020204" pitchFamily="34" charset="-122"/>
              </a:rPr>
              <a:t>月</a:t>
            </a:r>
            <a:endParaRPr kumimoji="0" lang="zh-CN" altLang="en-US" sz="2800" b="0" i="0" u="none" strike="noStrike" kern="1200" cap="none" spc="0" normalizeH="0" baseline="0" noProof="0" dirty="0">
              <a:ln>
                <a:noFill/>
              </a:ln>
              <a:solidFill>
                <a:schemeClr val="bg2">
                  <a:lumMod val="25000"/>
                </a:schemeClr>
              </a:solidFill>
              <a:effectLst/>
              <a:uLnTx/>
              <a:uFillTx/>
              <a:latin typeface="微软雅黑" panose="020B0503020204020204" pitchFamily="34" charset="-122"/>
              <a:ea typeface="微软雅黑" panose="020B0503020204020204" pitchFamily="34" charset="-122"/>
              <a:cs typeface="+mn-cs"/>
            </a:endParaRPr>
          </a:p>
        </p:txBody>
      </p:sp>
      <p:sp>
        <p:nvSpPr>
          <p:cNvPr id="29" name="文本框 8">
            <a:extLst>
              <a:ext uri="{FF2B5EF4-FFF2-40B4-BE49-F238E27FC236}">
                <a16:creationId xmlns:a16="http://schemas.microsoft.com/office/drawing/2014/main" xmlns="" id="{FB6E8EAD-24CB-4F13-A0FF-82C47F3D7FD7}"/>
              </a:ext>
            </a:extLst>
          </p:cNvPr>
          <p:cNvSpPr txBox="1">
            <a:spLocks noChangeArrowheads="1"/>
          </p:cNvSpPr>
          <p:nvPr/>
        </p:nvSpPr>
        <p:spPr bwMode="auto">
          <a:xfrm>
            <a:off x="6702879" y="1774528"/>
            <a:ext cx="5633056" cy="492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73" tIns="60936" rIns="121873" bIns="60936">
            <a:spAutoFit/>
          </a:bodyPr>
          <a:lstStyle>
            <a:lvl1pPr defTabSz="1217613" eaLnBrk="0" hangingPunct="0">
              <a:defRPr>
                <a:solidFill>
                  <a:schemeClr val="tx1"/>
                </a:solidFill>
                <a:latin typeface="Arial" panose="020B0604020202020204" pitchFamily="34" charset="0"/>
                <a:ea typeface="宋体" panose="02010600030101010101" pitchFamily="2" charset="-122"/>
              </a:defRPr>
            </a:lvl1pPr>
            <a:lvl2pPr marL="742950" indent="-285750" defTabSz="1217613" eaLnBrk="0" hangingPunct="0">
              <a:defRPr>
                <a:solidFill>
                  <a:schemeClr val="tx1"/>
                </a:solidFill>
                <a:latin typeface="Arial" panose="020B0604020202020204" pitchFamily="34" charset="0"/>
                <a:ea typeface="宋体" panose="02010600030101010101" pitchFamily="2" charset="-122"/>
              </a:defRPr>
            </a:lvl2pPr>
            <a:lvl3pPr marL="1143000" indent="-228600" defTabSz="1217613" eaLnBrk="0" hangingPunct="0">
              <a:defRPr>
                <a:solidFill>
                  <a:schemeClr val="tx1"/>
                </a:solidFill>
                <a:latin typeface="Arial" panose="020B0604020202020204" pitchFamily="34" charset="0"/>
                <a:ea typeface="宋体" panose="02010600030101010101" pitchFamily="2" charset="-122"/>
              </a:defRPr>
            </a:lvl3pPr>
            <a:lvl4pPr marL="1600200" indent="-228600" defTabSz="1217613" eaLnBrk="0" hangingPunct="0">
              <a:defRPr>
                <a:solidFill>
                  <a:schemeClr val="tx1"/>
                </a:solidFill>
                <a:latin typeface="Arial" panose="020B0604020202020204" pitchFamily="34" charset="0"/>
                <a:ea typeface="宋体" panose="02010600030101010101" pitchFamily="2" charset="-122"/>
              </a:defRPr>
            </a:lvl4pPr>
            <a:lvl5pPr marL="2057400" indent="-228600" defTabSz="1217613" eaLnBrk="0" hangingPunct="0">
              <a:defRPr>
                <a:solidFill>
                  <a:schemeClr val="tx1"/>
                </a:solidFill>
                <a:latin typeface="Arial" panose="020B0604020202020204" pitchFamily="34" charset="0"/>
                <a:ea typeface="宋体" panose="02010600030101010101" pitchFamily="2" charset="-122"/>
              </a:defRPr>
            </a:lvl5pPr>
            <a:lvl6pPr marL="25146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lvl="0" eaLnBrk="1" hangingPunct="1">
              <a:defRPr/>
            </a:pPr>
            <a:r>
              <a:rPr lang="en-US" altLang="zh-CN" sz="2400" b="1" dirty="0">
                <a:solidFill>
                  <a:srgbClr val="C00000"/>
                </a:solidFill>
                <a:latin typeface="微软雅黑" panose="020B0503020204020204" pitchFamily="34" charset="-122"/>
                <a:ea typeface="微软雅黑" panose="020B0503020204020204" pitchFamily="34" charset="-122"/>
              </a:rPr>
              <a:t>《</a:t>
            </a:r>
            <a:r>
              <a:rPr lang="zh-CN" altLang="en-US" sz="2400" b="1" dirty="0">
                <a:solidFill>
                  <a:srgbClr val="C00000"/>
                </a:solidFill>
                <a:latin typeface="微软雅黑" panose="020B0503020204020204" pitchFamily="34" charset="-122"/>
                <a:ea typeface="微软雅黑" panose="020B0503020204020204" pitchFamily="34" charset="-122"/>
              </a:rPr>
              <a:t>关于红军各级军旗的规定的通令</a:t>
            </a:r>
            <a:r>
              <a:rPr lang="en-US" altLang="zh-CN" sz="2400" b="1" dirty="0">
                <a:solidFill>
                  <a:srgbClr val="C00000"/>
                </a:solidFill>
                <a:latin typeface="微软雅黑" panose="020B0503020204020204" pitchFamily="34" charset="-122"/>
                <a:ea typeface="微软雅黑" panose="020B0503020204020204" pitchFamily="34" charset="-122"/>
              </a:rPr>
              <a:t>》</a:t>
            </a:r>
            <a:endParaRPr kumimoji="0" lang="zh-CN" altLang="en-US" sz="24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endParaRPr>
          </a:p>
        </p:txBody>
      </p:sp>
      <p:grpSp>
        <p:nvGrpSpPr>
          <p:cNvPr id="30" name="组合 29">
            <a:extLst>
              <a:ext uri="{FF2B5EF4-FFF2-40B4-BE49-F238E27FC236}">
                <a16:creationId xmlns:a16="http://schemas.microsoft.com/office/drawing/2014/main" xmlns="" id="{E3202C3A-7635-484B-BB04-56D337EF601D}"/>
              </a:ext>
            </a:extLst>
          </p:cNvPr>
          <p:cNvGrpSpPr/>
          <p:nvPr/>
        </p:nvGrpSpPr>
        <p:grpSpPr>
          <a:xfrm>
            <a:off x="6166911" y="1756368"/>
            <a:ext cx="492394" cy="492394"/>
            <a:chOff x="4447646" y="1939466"/>
            <a:chExt cx="492394" cy="492394"/>
          </a:xfrm>
        </p:grpSpPr>
        <p:sp>
          <p:nvSpPr>
            <p:cNvPr id="31" name="椭圆 30">
              <a:extLst>
                <a:ext uri="{FF2B5EF4-FFF2-40B4-BE49-F238E27FC236}">
                  <a16:creationId xmlns:a16="http://schemas.microsoft.com/office/drawing/2014/main" xmlns="" id="{B799658D-F894-4660-AC8C-085DD2528F8D}"/>
                </a:ext>
              </a:extLst>
            </p:cNvPr>
            <p:cNvSpPr/>
            <p:nvPr/>
          </p:nvSpPr>
          <p:spPr>
            <a:xfrm>
              <a:off x="4447646" y="1939466"/>
              <a:ext cx="492394" cy="492394"/>
            </a:xfrm>
            <a:prstGeom prst="ellipse">
              <a:avLst/>
            </a:prstGeom>
            <a:solidFill>
              <a:srgbClr val="C00000"/>
            </a:solidFill>
            <a:ln w="190500" cap="flat" cmpd="sng" algn="ctr">
              <a:solidFill>
                <a:schemeClr val="accent2">
                  <a:lumMod val="75000"/>
                  <a:alpha val="30000"/>
                </a:schemeClr>
              </a:solidFill>
              <a:prstDash val="solid"/>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2800" b="1" kern="0" dirty="0">
                  <a:solidFill>
                    <a:prstClr val="white"/>
                  </a:solidFill>
                  <a:latin typeface="Agency FB" panose="020B0503020202020204" pitchFamily="34" charset="0"/>
                  <a:ea typeface="微软雅黑"/>
                </a:rPr>
                <a:t> </a:t>
              </a:r>
              <a:endParaRPr kumimoji="0" lang="zh-CN" altLang="en-US" sz="2800" b="1" i="0" u="none" strike="noStrike" kern="0" cap="none" spc="0" normalizeH="0" baseline="0" noProof="0" dirty="0">
                <a:ln>
                  <a:noFill/>
                </a:ln>
                <a:solidFill>
                  <a:prstClr val="white"/>
                </a:solidFill>
                <a:effectLst/>
                <a:uLnTx/>
                <a:uFillTx/>
                <a:latin typeface="Agency FB" panose="020B0503020202020204" pitchFamily="34" charset="0"/>
                <a:ea typeface="微软雅黑"/>
              </a:endParaRPr>
            </a:p>
          </p:txBody>
        </p:sp>
        <p:pic>
          <p:nvPicPr>
            <p:cNvPr id="32" name="图片 31">
              <a:extLst>
                <a:ext uri="{FF2B5EF4-FFF2-40B4-BE49-F238E27FC236}">
                  <a16:creationId xmlns:a16="http://schemas.microsoft.com/office/drawing/2014/main" xmlns="" id="{75E1549B-9212-4878-83AC-4C5A894C51A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80565" y="2067545"/>
              <a:ext cx="226555" cy="226555"/>
            </a:xfrm>
            <a:prstGeom prst="rect">
              <a:avLst/>
            </a:prstGeom>
          </p:spPr>
        </p:pic>
      </p:grpSp>
      <p:grpSp>
        <p:nvGrpSpPr>
          <p:cNvPr id="39" name="组合 38">
            <a:extLst>
              <a:ext uri="{FF2B5EF4-FFF2-40B4-BE49-F238E27FC236}">
                <a16:creationId xmlns:a16="http://schemas.microsoft.com/office/drawing/2014/main" xmlns="" id="{5BEFB9BE-B45B-4257-8903-FB5A24415ACB}"/>
              </a:ext>
            </a:extLst>
          </p:cNvPr>
          <p:cNvGrpSpPr/>
          <p:nvPr/>
        </p:nvGrpSpPr>
        <p:grpSpPr>
          <a:xfrm>
            <a:off x="524652" y="2670212"/>
            <a:ext cx="5365972" cy="3295967"/>
            <a:chOff x="524652" y="2670212"/>
            <a:chExt cx="5365972" cy="3295967"/>
          </a:xfrm>
        </p:grpSpPr>
        <p:grpSp>
          <p:nvGrpSpPr>
            <p:cNvPr id="36" name="组合 35">
              <a:extLst>
                <a:ext uri="{FF2B5EF4-FFF2-40B4-BE49-F238E27FC236}">
                  <a16:creationId xmlns:a16="http://schemas.microsoft.com/office/drawing/2014/main" xmlns="" id="{B04EE700-356D-4139-BA3C-F8B6B9553A72}"/>
                </a:ext>
              </a:extLst>
            </p:cNvPr>
            <p:cNvGrpSpPr/>
            <p:nvPr/>
          </p:nvGrpSpPr>
          <p:grpSpPr>
            <a:xfrm>
              <a:off x="524652" y="2670212"/>
              <a:ext cx="5365972" cy="3295967"/>
              <a:chOff x="505689" y="2395001"/>
              <a:chExt cx="5365972" cy="3295967"/>
            </a:xfrm>
          </p:grpSpPr>
          <p:sp>
            <p:nvSpPr>
              <p:cNvPr id="35" name="矩形 83">
                <a:extLst>
                  <a:ext uri="{FF2B5EF4-FFF2-40B4-BE49-F238E27FC236}">
                    <a16:creationId xmlns:a16="http://schemas.microsoft.com/office/drawing/2014/main" xmlns="" id="{5D353506-6291-4882-9780-6F999F23AC12}"/>
                  </a:ext>
                </a:extLst>
              </p:cNvPr>
              <p:cNvSpPr>
                <a:spLocks noChangeArrowheads="1"/>
              </p:cNvSpPr>
              <p:nvPr/>
            </p:nvSpPr>
            <p:spPr bwMode="auto">
              <a:xfrm>
                <a:off x="505689" y="2395001"/>
                <a:ext cx="5365972" cy="3295967"/>
              </a:xfrm>
              <a:prstGeom prst="roundRect">
                <a:avLst>
                  <a:gd name="adj" fmla="val 0"/>
                </a:avLst>
              </a:prstGeom>
              <a:solidFill>
                <a:srgbClr val="D9221E"/>
              </a:solidFill>
              <a:ln w="9525">
                <a:solidFill>
                  <a:srgbClr val="B8B8B8"/>
                </a:solidFill>
                <a:miter lim="800000"/>
                <a:headEnd/>
                <a:tailEnd/>
              </a:ln>
            </p:spPr>
            <p:txBody>
              <a:bodyPr/>
              <a:lstStyle>
                <a:lvl1pPr>
                  <a:spcBef>
                    <a:spcPct val="20000"/>
                  </a:spcBef>
                  <a:buChar char="•"/>
                  <a:defRPr sz="2000">
                    <a:solidFill>
                      <a:srgbClr val="4D4D4D"/>
                    </a:solidFill>
                    <a:latin typeface="Arial" panose="020B0604020202020204" pitchFamily="34" charset="0"/>
                    <a:ea typeface="微软雅黑" panose="020B0503020204020204" pitchFamily="34" charset="-122"/>
                    <a:cs typeface="微软雅黑" panose="020B0503020204020204" pitchFamily="34" charset="-122"/>
                  </a:defRPr>
                </a:lvl1pPr>
                <a:lvl2pPr marL="742950" indent="-285750">
                  <a:spcBef>
                    <a:spcPct val="20000"/>
                  </a:spcBef>
                  <a:buChar char="–"/>
                  <a:defRPr sz="2000">
                    <a:solidFill>
                      <a:srgbClr val="4D4D4D"/>
                    </a:solidFill>
                    <a:latin typeface="Arial" panose="020B0604020202020204" pitchFamily="34" charset="0"/>
                    <a:ea typeface="仿宋_GB2312" panose="02010609030101010101" pitchFamily="49" charset="-122"/>
                    <a:cs typeface="仿宋_GB2312" panose="02010609030101010101"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cs typeface="仿宋_GB2312" panose="02010609030101010101" pitchFamily="49"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4D4D4D"/>
                  </a:solidFill>
                  <a:effectLst/>
                  <a:uLnTx/>
                  <a:uFillTx/>
                  <a:latin typeface="Arial" panose="020B0604020202020204" pitchFamily="34" charset="0"/>
                  <a:ea typeface="宋体" panose="02010600030101010101" pitchFamily="2" charset="-122"/>
                </a:endParaRPr>
              </a:p>
            </p:txBody>
          </p:sp>
          <p:pic>
            <p:nvPicPr>
              <p:cNvPr id="33" name="图片 32" descr="图片包含 游戏机, 标志&#10;&#10;描述已自动生成">
                <a:extLst>
                  <a:ext uri="{FF2B5EF4-FFF2-40B4-BE49-F238E27FC236}">
                    <a16:creationId xmlns:a16="http://schemas.microsoft.com/office/drawing/2014/main" xmlns="" id="{2A4DFFCF-ACC8-4368-82A4-69DA1A6F4D71}"/>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860095" y="2858215"/>
                <a:ext cx="1648976" cy="1424015"/>
              </a:xfrm>
              <a:prstGeom prst="rect">
                <a:avLst/>
              </a:prstGeom>
            </p:spPr>
          </p:pic>
        </p:grpSp>
        <p:pic>
          <p:nvPicPr>
            <p:cNvPr id="38" name="图片 37" descr="图片包含 游戏机, 标志&#10;&#10;描述已自动生成">
              <a:extLst>
                <a:ext uri="{FF2B5EF4-FFF2-40B4-BE49-F238E27FC236}">
                  <a16:creationId xmlns:a16="http://schemas.microsoft.com/office/drawing/2014/main" xmlns="" id="{35F2440A-C85B-481B-ACE5-DC3BD9D5A1F9}"/>
                </a:ext>
              </a:extLst>
            </p:cNvPr>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1636698" y="2819093"/>
              <a:ext cx="3529216" cy="492394"/>
            </a:xfrm>
            <a:prstGeom prst="rect">
              <a:avLst/>
            </a:prstGeom>
          </p:spPr>
        </p:pic>
      </p:grpSp>
      <p:sp>
        <p:nvSpPr>
          <p:cNvPr id="40" name="矩形 83">
            <a:extLst>
              <a:ext uri="{FF2B5EF4-FFF2-40B4-BE49-F238E27FC236}">
                <a16:creationId xmlns:a16="http://schemas.microsoft.com/office/drawing/2014/main" xmlns="" id="{7763C889-0D2F-4781-AC68-A8B446F5B987}"/>
              </a:ext>
            </a:extLst>
          </p:cNvPr>
          <p:cNvSpPr>
            <a:spLocks noChangeArrowheads="1"/>
          </p:cNvSpPr>
          <p:nvPr/>
        </p:nvSpPr>
        <p:spPr bwMode="auto">
          <a:xfrm>
            <a:off x="6010304" y="2638982"/>
            <a:ext cx="5633056" cy="3295967"/>
          </a:xfrm>
          <a:prstGeom prst="roundRect">
            <a:avLst>
              <a:gd name="adj" fmla="val 5783"/>
            </a:avLst>
          </a:prstGeom>
          <a:solidFill>
            <a:srgbClr val="F2F2F2">
              <a:alpha val="60000"/>
            </a:srgbClr>
          </a:solidFill>
          <a:ln w="9525">
            <a:solidFill>
              <a:srgbClr val="B8B8B8"/>
            </a:solidFill>
            <a:miter lim="800000"/>
            <a:headEnd/>
            <a:tailEnd/>
          </a:ln>
        </p:spPr>
        <p:txBody>
          <a:bodyPr/>
          <a:lstStyle>
            <a:lvl1pPr>
              <a:spcBef>
                <a:spcPct val="20000"/>
              </a:spcBef>
              <a:buChar char="•"/>
              <a:defRPr sz="2000">
                <a:solidFill>
                  <a:srgbClr val="4D4D4D"/>
                </a:solidFill>
                <a:latin typeface="Arial" panose="020B0604020202020204" pitchFamily="34" charset="0"/>
                <a:ea typeface="微软雅黑" panose="020B0503020204020204" pitchFamily="34" charset="-122"/>
                <a:cs typeface="微软雅黑" panose="020B0503020204020204" pitchFamily="34" charset="-122"/>
              </a:defRPr>
            </a:lvl1pPr>
            <a:lvl2pPr marL="742950" indent="-285750">
              <a:spcBef>
                <a:spcPct val="20000"/>
              </a:spcBef>
              <a:buChar char="–"/>
              <a:defRPr sz="2000">
                <a:solidFill>
                  <a:srgbClr val="4D4D4D"/>
                </a:solidFill>
                <a:latin typeface="Arial" panose="020B0604020202020204" pitchFamily="34" charset="0"/>
                <a:ea typeface="仿宋_GB2312" panose="02010609030101010101" pitchFamily="49" charset="-122"/>
                <a:cs typeface="仿宋_GB2312" panose="02010609030101010101"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cs typeface="仿宋_GB2312" panose="02010609030101010101" pitchFamily="49"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4D4D4D"/>
              </a:solidFill>
              <a:effectLst/>
              <a:uLnTx/>
              <a:uFillTx/>
              <a:latin typeface="Arial" panose="020B0604020202020204" pitchFamily="34" charset="0"/>
              <a:ea typeface="宋体" panose="02010600030101010101" pitchFamily="2" charset="-122"/>
            </a:endParaRPr>
          </a:p>
        </p:txBody>
      </p:sp>
      <p:sp>
        <p:nvSpPr>
          <p:cNvPr id="41" name="矩形 40">
            <a:extLst>
              <a:ext uri="{FF2B5EF4-FFF2-40B4-BE49-F238E27FC236}">
                <a16:creationId xmlns:a16="http://schemas.microsoft.com/office/drawing/2014/main" xmlns="" id="{79149B9F-DCDF-4196-AC08-1C50B82F3C3C}"/>
              </a:ext>
            </a:extLst>
          </p:cNvPr>
          <p:cNvSpPr>
            <a:spLocks noChangeArrowheads="1"/>
          </p:cNvSpPr>
          <p:nvPr/>
        </p:nvSpPr>
        <p:spPr bwMode="auto">
          <a:xfrm>
            <a:off x="6467954" y="2659025"/>
            <a:ext cx="4868896" cy="3009149"/>
          </a:xfrm>
          <a:prstGeom prst="rect">
            <a:avLst/>
          </a:prstGeom>
          <a:noFill/>
          <a:ln w="9525">
            <a:noFill/>
            <a:miter lim="800000"/>
            <a:headEnd/>
            <a:tailEnd/>
          </a:ln>
        </p:spPr>
        <p:txBody>
          <a:bodyPr wrap="square" lIns="91431" tIns="45716" rIns="91431" bIns="45716">
            <a:spAutoFit/>
          </a:bodyPr>
          <a:lstStyle/>
          <a:p>
            <a:pPr lvl="0">
              <a:lnSpc>
                <a:spcPts val="3900"/>
              </a:lnSpc>
              <a:defRPr/>
            </a:pPr>
            <a:r>
              <a:rPr lang="zh-CN" altLang="en-US" sz="1600" dirty="0">
                <a:solidFill>
                  <a:schemeClr val="tx1">
                    <a:lumMod val="85000"/>
                    <a:lumOff val="15000"/>
                  </a:schemeClr>
                </a:solidFill>
                <a:latin typeface="字魂58号-创中黑-Regular" panose="00000500000000000000" pitchFamily="2" charset="-122"/>
                <a:ea typeface="字魂58号-创中黑-Regular" panose="00000500000000000000" pitchFamily="2" charset="-122"/>
              </a:rPr>
              <a:t>对全国红军的军旗第一次作出了统一规定。红军军旗基本上沿用了工农革命军军旗的样式，规定旗幅上方增加横写的“全世界无产阶级联合起来”字样，旗边加饰旗须；镰刀、斧头皆柄向下，二者锋刃相对，刀右斧左，镰刀斧头用黑色，五星为白色。</a:t>
            </a:r>
            <a:r>
              <a:rPr lang="zh-CN" altLang="en-US" dirty="0">
                <a:solidFill>
                  <a:srgbClr val="C00000"/>
                </a:solidFill>
                <a:latin typeface="字魂58号-创中黑-Regular" panose="00000500000000000000" pitchFamily="2" charset="-122"/>
                <a:ea typeface="字魂58号-创中黑-Regular" panose="00000500000000000000" pitchFamily="2" charset="-122"/>
              </a:rPr>
              <a:t>这是土地革命时期，红军使用最广的一种旗式。</a:t>
            </a:r>
            <a:endParaRPr kumimoji="0" lang="zh-CN" altLang="en-US" sz="1200" b="1" i="0" u="none" strike="noStrike" kern="1200" cap="none" spc="0" normalizeH="0" baseline="0" noProof="0" dirty="0">
              <a:ln>
                <a:noFill/>
              </a:ln>
              <a:solidFill>
                <a:srgbClr val="C00000"/>
              </a:solidFill>
              <a:effectLst/>
              <a:uLnTx/>
              <a:uFillTx/>
              <a:latin typeface="字魂58号-创中黑-Regular" panose="00000500000000000000" pitchFamily="2" charset="-122"/>
              <a:ea typeface="字魂58号-创中黑-Regular" panose="00000500000000000000" pitchFamily="2" charset="-122"/>
            </a:endParaRPr>
          </a:p>
        </p:txBody>
      </p:sp>
      <p:sp>
        <p:nvSpPr>
          <p:cNvPr id="42" name="矩形 41">
            <a:extLst>
              <a:ext uri="{FF2B5EF4-FFF2-40B4-BE49-F238E27FC236}">
                <a16:creationId xmlns:a16="http://schemas.microsoft.com/office/drawing/2014/main" xmlns="" id="{30572C75-D56B-458F-AC23-B803FBB7A804}"/>
              </a:ext>
            </a:extLst>
          </p:cNvPr>
          <p:cNvSpPr/>
          <p:nvPr/>
        </p:nvSpPr>
        <p:spPr>
          <a:xfrm>
            <a:off x="874612" y="292379"/>
            <a:ext cx="4339650" cy="581057"/>
          </a:xfrm>
          <a:prstGeom prst="rect">
            <a:avLst/>
          </a:prstGeom>
        </p:spPr>
        <p:txBody>
          <a:bodyPr wrap="none">
            <a:spAutoFit/>
          </a:bodyPr>
          <a:lstStyle/>
          <a:p>
            <a:pPr marR="0" lvl="0" indent="0" defTabSz="1218753" fontAlgn="auto">
              <a:lnSpc>
                <a:spcPct val="150000"/>
              </a:lnSpc>
              <a:spcBef>
                <a:spcPts val="0"/>
              </a:spcBef>
              <a:spcAft>
                <a:spcPts val="0"/>
              </a:spcAft>
              <a:buClrTx/>
              <a:buSzTx/>
              <a:buFontTx/>
              <a:buNone/>
              <a:tabLst/>
              <a:defRPr/>
            </a:pPr>
            <a:r>
              <a:rPr lang="zh-CN" altLang="en-US" sz="2400" b="1" kern="300" spc="300" dirty="0">
                <a:solidFill>
                  <a:srgbClr val="C00000"/>
                </a:solidFill>
                <a:latin typeface="微软雅黑" panose="020B0503020204020204" pitchFamily="34" charset="-122"/>
                <a:ea typeface="微软雅黑" panose="020B0503020204020204" pitchFamily="34" charset="-122"/>
              </a:rPr>
              <a:t>“八一”军旗是怎样诞生的</a:t>
            </a:r>
          </a:p>
        </p:txBody>
      </p:sp>
    </p:spTree>
    <p:extLst>
      <p:ext uri="{BB962C8B-B14F-4D97-AF65-F5344CB8AC3E}">
        <p14:creationId xmlns:p14="http://schemas.microsoft.com/office/powerpoint/2010/main" val="2750294357"/>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70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80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1000"/>
                                            <p:tgtEl>
                                              <p:spTgt spid="16"/>
                                            </p:tgtEl>
                                          </p:cBhvr>
                                        </p:animEffect>
                                        <p:anim calcmode="lin" valueType="num">
                                          <p:cBhvr>
                                            <p:cTn id="18" dur="1000" fill="hold"/>
                                            <p:tgtEl>
                                              <p:spTgt spid="16"/>
                                            </p:tgtEl>
                                            <p:attrNameLst>
                                              <p:attrName>ppt_x</p:attrName>
                                            </p:attrNameLst>
                                          </p:cBhvr>
                                          <p:tavLst>
                                            <p:tav tm="0">
                                              <p:val>
                                                <p:strVal val="#ppt_x"/>
                                              </p:val>
                                            </p:tav>
                                            <p:tav tm="100000">
                                              <p:val>
                                                <p:strVal val="#ppt_x"/>
                                              </p:val>
                                            </p:tav>
                                          </p:tavLst>
                                        </p:anim>
                                        <p:anim calcmode="lin" valueType="num">
                                          <p:cBhvr>
                                            <p:cTn id="19" dur="1000" fill="hold"/>
                                            <p:tgtEl>
                                              <p:spTgt spid="16"/>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100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1000"/>
                                            <p:tgtEl>
                                              <p:spTgt spid="22"/>
                                            </p:tgtEl>
                                          </p:cBhvr>
                                        </p:animEffect>
                                        <p:anim calcmode="lin" valueType="num">
                                          <p:cBhvr>
                                            <p:cTn id="23" dur="1000" fill="hold"/>
                                            <p:tgtEl>
                                              <p:spTgt spid="22"/>
                                            </p:tgtEl>
                                            <p:attrNameLst>
                                              <p:attrName>ppt_x</p:attrName>
                                            </p:attrNameLst>
                                          </p:cBhvr>
                                          <p:tavLst>
                                            <p:tav tm="0">
                                              <p:val>
                                                <p:strVal val="#ppt_x"/>
                                              </p:val>
                                            </p:tav>
                                            <p:tav tm="100000">
                                              <p:val>
                                                <p:strVal val="#ppt_x"/>
                                              </p:val>
                                            </p:tav>
                                          </p:tavLst>
                                        </p:anim>
                                        <p:anim calcmode="lin" valueType="num">
                                          <p:cBhvr>
                                            <p:cTn id="24" dur="1000" fill="hold"/>
                                            <p:tgtEl>
                                              <p:spTgt spid="22"/>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2" presetClass="entr" presetSubtype="1" fill="hold" grpId="0" nodeType="afterEffect">
                                      <p:stCondLst>
                                        <p:cond delay="0"/>
                                      </p:stCondLst>
                                      <p:iterate type="lt">
                                        <p:tmPct val="10000"/>
                                      </p:iterate>
                                      <p:childTnLst>
                                        <p:set>
                                          <p:cBhvr>
                                            <p:cTn id="27" dur="1" fill="hold">
                                              <p:stCondLst>
                                                <p:cond delay="0"/>
                                              </p:stCondLst>
                                            </p:cTn>
                                            <p:tgtEl>
                                              <p:spTgt spid="28"/>
                                            </p:tgtEl>
                                            <p:attrNameLst>
                                              <p:attrName>style.visibility</p:attrName>
                                            </p:attrNameLst>
                                          </p:cBhvr>
                                          <p:to>
                                            <p:strVal val="visible"/>
                                          </p:to>
                                        </p:set>
                                        <p:anim calcmode="lin" valueType="num">
                                          <p:cBhvr additive="base">
                                            <p:cTn id="28" dur="500" fill="hold"/>
                                            <p:tgtEl>
                                              <p:spTgt spid="28"/>
                                            </p:tgtEl>
                                            <p:attrNameLst>
                                              <p:attrName>ppt_x</p:attrName>
                                            </p:attrNameLst>
                                          </p:cBhvr>
                                          <p:tavLst>
                                            <p:tav tm="0">
                                              <p:val>
                                                <p:strVal val="#ppt_x"/>
                                              </p:val>
                                            </p:tav>
                                            <p:tav tm="100000">
                                              <p:val>
                                                <p:strVal val="#ppt_x"/>
                                              </p:val>
                                            </p:tav>
                                          </p:tavLst>
                                        </p:anim>
                                        <p:anim calcmode="lin" valueType="num">
                                          <p:cBhvr additive="base">
                                            <p:cTn id="29" dur="500" fill="hold"/>
                                            <p:tgtEl>
                                              <p:spTgt spid="28"/>
                                            </p:tgtEl>
                                            <p:attrNameLst>
                                              <p:attrName>ppt_y</p:attrName>
                                            </p:attrNameLst>
                                          </p:cBhvr>
                                          <p:tavLst>
                                            <p:tav tm="0">
                                              <p:val>
                                                <p:strVal val="0-#ppt_h/2"/>
                                              </p:val>
                                            </p:tav>
                                            <p:tav tm="100000">
                                              <p:val>
                                                <p:strVal val="#ppt_y"/>
                                              </p:val>
                                            </p:tav>
                                          </p:tavLst>
                                        </p:anim>
                                      </p:childTnLst>
                                    </p:cTn>
                                  </p:par>
                                </p:childTnLst>
                              </p:cTn>
                            </p:par>
                            <p:par>
                              <p:cTn id="30" fill="hold">
                                <p:stCondLst>
                                  <p:cond delay="2600"/>
                                </p:stCondLst>
                                <p:childTnLst>
                                  <p:par>
                                    <p:cTn id="31" presetID="49" presetClass="entr" presetSubtype="0" decel="100000" fill="hold" nodeType="afterEffect">
                                      <p:stCondLst>
                                        <p:cond delay="0"/>
                                      </p:stCondLst>
                                      <p:childTnLst>
                                        <p:set>
                                          <p:cBhvr>
                                            <p:cTn id="32" dur="1" fill="hold">
                                              <p:stCondLst>
                                                <p:cond delay="0"/>
                                              </p:stCondLst>
                                            </p:cTn>
                                            <p:tgtEl>
                                              <p:spTgt spid="30"/>
                                            </p:tgtEl>
                                            <p:attrNameLst>
                                              <p:attrName>style.visibility</p:attrName>
                                            </p:attrNameLst>
                                          </p:cBhvr>
                                          <p:to>
                                            <p:strVal val="visible"/>
                                          </p:to>
                                        </p:set>
                                        <p:anim calcmode="lin" valueType="num">
                                          <p:cBhvr>
                                            <p:cTn id="33" dur="500" fill="hold"/>
                                            <p:tgtEl>
                                              <p:spTgt spid="30"/>
                                            </p:tgtEl>
                                            <p:attrNameLst>
                                              <p:attrName>ppt_w</p:attrName>
                                            </p:attrNameLst>
                                          </p:cBhvr>
                                          <p:tavLst>
                                            <p:tav tm="0">
                                              <p:val>
                                                <p:fltVal val="0"/>
                                              </p:val>
                                            </p:tav>
                                            <p:tav tm="100000">
                                              <p:val>
                                                <p:strVal val="#ppt_w"/>
                                              </p:val>
                                            </p:tav>
                                          </p:tavLst>
                                        </p:anim>
                                        <p:anim calcmode="lin" valueType="num">
                                          <p:cBhvr>
                                            <p:cTn id="34" dur="500" fill="hold"/>
                                            <p:tgtEl>
                                              <p:spTgt spid="30"/>
                                            </p:tgtEl>
                                            <p:attrNameLst>
                                              <p:attrName>ppt_h</p:attrName>
                                            </p:attrNameLst>
                                          </p:cBhvr>
                                          <p:tavLst>
                                            <p:tav tm="0">
                                              <p:val>
                                                <p:fltVal val="0"/>
                                              </p:val>
                                            </p:tav>
                                            <p:tav tm="100000">
                                              <p:val>
                                                <p:strVal val="#ppt_h"/>
                                              </p:val>
                                            </p:tav>
                                          </p:tavLst>
                                        </p:anim>
                                        <p:anim calcmode="lin" valueType="num">
                                          <p:cBhvr>
                                            <p:cTn id="35" dur="500" fill="hold"/>
                                            <p:tgtEl>
                                              <p:spTgt spid="30"/>
                                            </p:tgtEl>
                                            <p:attrNameLst>
                                              <p:attrName>style.rotation</p:attrName>
                                            </p:attrNameLst>
                                          </p:cBhvr>
                                          <p:tavLst>
                                            <p:tav tm="0">
                                              <p:val>
                                                <p:fltVal val="360"/>
                                              </p:val>
                                            </p:tav>
                                            <p:tav tm="100000">
                                              <p:val>
                                                <p:fltVal val="0"/>
                                              </p:val>
                                            </p:tav>
                                          </p:tavLst>
                                        </p:anim>
                                        <p:animEffect transition="in" filter="fade">
                                          <p:cBhvr>
                                            <p:cTn id="36" dur="500"/>
                                            <p:tgtEl>
                                              <p:spTgt spid="30"/>
                                            </p:tgtEl>
                                          </p:cBhvr>
                                        </p:animEffect>
                                      </p:childTnLst>
                                    </p:cTn>
                                  </p:par>
                                  <p:par>
                                    <p:cTn id="37" presetID="23" presetClass="entr" presetSubtype="528" fill="hold" grpId="0" nodeType="withEffect">
                                      <p:stCondLst>
                                        <p:cond delay="200"/>
                                      </p:stCondLst>
                                      <p:childTnLst>
                                        <p:set>
                                          <p:cBhvr>
                                            <p:cTn id="38" dur="1" fill="hold">
                                              <p:stCondLst>
                                                <p:cond delay="0"/>
                                              </p:stCondLst>
                                            </p:cTn>
                                            <p:tgtEl>
                                              <p:spTgt spid="29"/>
                                            </p:tgtEl>
                                            <p:attrNameLst>
                                              <p:attrName>style.visibility</p:attrName>
                                            </p:attrNameLst>
                                          </p:cBhvr>
                                          <p:to>
                                            <p:strVal val="visible"/>
                                          </p:to>
                                        </p:set>
                                        <p:anim calcmode="lin" valueType="num">
                                          <p:cBhvr>
                                            <p:cTn id="39" dur="500" fill="hold"/>
                                            <p:tgtEl>
                                              <p:spTgt spid="29"/>
                                            </p:tgtEl>
                                            <p:attrNameLst>
                                              <p:attrName>ppt_w</p:attrName>
                                            </p:attrNameLst>
                                          </p:cBhvr>
                                          <p:tavLst>
                                            <p:tav tm="0">
                                              <p:val>
                                                <p:fltVal val="0"/>
                                              </p:val>
                                            </p:tav>
                                            <p:tav tm="100000">
                                              <p:val>
                                                <p:strVal val="#ppt_w"/>
                                              </p:val>
                                            </p:tav>
                                          </p:tavLst>
                                        </p:anim>
                                        <p:anim calcmode="lin" valueType="num">
                                          <p:cBhvr>
                                            <p:cTn id="40" dur="500" fill="hold"/>
                                            <p:tgtEl>
                                              <p:spTgt spid="29"/>
                                            </p:tgtEl>
                                            <p:attrNameLst>
                                              <p:attrName>ppt_h</p:attrName>
                                            </p:attrNameLst>
                                          </p:cBhvr>
                                          <p:tavLst>
                                            <p:tav tm="0">
                                              <p:val>
                                                <p:fltVal val="0"/>
                                              </p:val>
                                            </p:tav>
                                            <p:tav tm="100000">
                                              <p:val>
                                                <p:strVal val="#ppt_h"/>
                                              </p:val>
                                            </p:tav>
                                          </p:tavLst>
                                        </p:anim>
                                        <p:anim calcmode="lin" valueType="num">
                                          <p:cBhvr>
                                            <p:cTn id="41" dur="500" fill="hold"/>
                                            <p:tgtEl>
                                              <p:spTgt spid="29"/>
                                            </p:tgtEl>
                                            <p:attrNameLst>
                                              <p:attrName>ppt_x</p:attrName>
                                            </p:attrNameLst>
                                          </p:cBhvr>
                                          <p:tavLst>
                                            <p:tav tm="0">
                                              <p:val>
                                                <p:fltVal val="0.5"/>
                                              </p:val>
                                            </p:tav>
                                            <p:tav tm="100000">
                                              <p:val>
                                                <p:strVal val="#ppt_x"/>
                                              </p:val>
                                            </p:tav>
                                          </p:tavLst>
                                        </p:anim>
                                        <p:anim calcmode="lin" valueType="num">
                                          <p:cBhvr>
                                            <p:cTn id="42" dur="500" fill="hold"/>
                                            <p:tgtEl>
                                              <p:spTgt spid="29"/>
                                            </p:tgtEl>
                                            <p:attrNameLst>
                                              <p:attrName>ppt_y</p:attrName>
                                            </p:attrNameLst>
                                          </p:cBhvr>
                                          <p:tavLst>
                                            <p:tav tm="0">
                                              <p:val>
                                                <p:fltVal val="0.5"/>
                                              </p:val>
                                            </p:tav>
                                            <p:tav tm="100000">
                                              <p:val>
                                                <p:strVal val="#ppt_y"/>
                                              </p:val>
                                            </p:tav>
                                          </p:tavLst>
                                        </p:anim>
                                      </p:childTnLst>
                                    </p:cTn>
                                  </p:par>
                                </p:childTnLst>
                              </p:cTn>
                            </p:par>
                            <p:par>
                              <p:cTn id="43" fill="hold">
                                <p:stCondLst>
                                  <p:cond delay="3300"/>
                                </p:stCondLst>
                                <p:childTnLst>
                                  <p:par>
                                    <p:cTn id="44" presetID="2" presetClass="entr" presetSubtype="4" fill="hold" nodeType="afterEffect" p14:presetBounceEnd="32000">
                                      <p:stCondLst>
                                        <p:cond delay="0"/>
                                      </p:stCondLst>
                                      <p:childTnLst>
                                        <p:set>
                                          <p:cBhvr>
                                            <p:cTn id="45" dur="1" fill="hold">
                                              <p:stCondLst>
                                                <p:cond delay="0"/>
                                              </p:stCondLst>
                                            </p:cTn>
                                            <p:tgtEl>
                                              <p:spTgt spid="39"/>
                                            </p:tgtEl>
                                            <p:attrNameLst>
                                              <p:attrName>style.visibility</p:attrName>
                                            </p:attrNameLst>
                                          </p:cBhvr>
                                          <p:to>
                                            <p:strVal val="visible"/>
                                          </p:to>
                                        </p:set>
                                        <p:anim calcmode="lin" valueType="num" p14:bounceEnd="32000">
                                          <p:cBhvr additive="base">
                                            <p:cTn id="46" dur="500" fill="hold"/>
                                            <p:tgtEl>
                                              <p:spTgt spid="39"/>
                                            </p:tgtEl>
                                            <p:attrNameLst>
                                              <p:attrName>ppt_x</p:attrName>
                                            </p:attrNameLst>
                                          </p:cBhvr>
                                          <p:tavLst>
                                            <p:tav tm="0">
                                              <p:val>
                                                <p:strVal val="#ppt_x"/>
                                              </p:val>
                                            </p:tav>
                                            <p:tav tm="100000">
                                              <p:val>
                                                <p:strVal val="#ppt_x"/>
                                              </p:val>
                                            </p:tav>
                                          </p:tavLst>
                                        </p:anim>
                                        <p:anim calcmode="lin" valueType="num" p14:bounceEnd="32000">
                                          <p:cBhvr additive="base">
                                            <p:cTn id="47" dur="500" fill="hold"/>
                                            <p:tgtEl>
                                              <p:spTgt spid="39"/>
                                            </p:tgtEl>
                                            <p:attrNameLst>
                                              <p:attrName>ppt_y</p:attrName>
                                            </p:attrNameLst>
                                          </p:cBhvr>
                                          <p:tavLst>
                                            <p:tav tm="0">
                                              <p:val>
                                                <p:strVal val="1+#ppt_h/2"/>
                                              </p:val>
                                            </p:tav>
                                            <p:tav tm="100000">
                                              <p:val>
                                                <p:strVal val="#ppt_y"/>
                                              </p:val>
                                            </p:tav>
                                          </p:tavLst>
                                        </p:anim>
                                      </p:childTnLst>
                                    </p:cTn>
                                  </p:par>
                                </p:childTnLst>
                              </p:cTn>
                            </p:par>
                            <p:par>
                              <p:cTn id="48" fill="hold">
                                <p:stCondLst>
                                  <p:cond delay="3800"/>
                                </p:stCondLst>
                                <p:childTnLst>
                                  <p:par>
                                    <p:cTn id="49" presetID="14" presetClass="entr" presetSubtype="10" fill="hold" grpId="0" nodeType="afterEffect">
                                      <p:stCondLst>
                                        <p:cond delay="0"/>
                                      </p:stCondLst>
                                      <p:childTnLst>
                                        <p:set>
                                          <p:cBhvr>
                                            <p:cTn id="50" dur="1" fill="hold">
                                              <p:stCondLst>
                                                <p:cond delay="0"/>
                                              </p:stCondLst>
                                            </p:cTn>
                                            <p:tgtEl>
                                              <p:spTgt spid="41"/>
                                            </p:tgtEl>
                                            <p:attrNameLst>
                                              <p:attrName>style.visibility</p:attrName>
                                            </p:attrNameLst>
                                          </p:cBhvr>
                                          <p:to>
                                            <p:strVal val="visible"/>
                                          </p:to>
                                        </p:set>
                                        <p:animEffect transition="in" filter="randombar(horizontal)">
                                          <p:cBhvr>
                                            <p:cTn id="51" dur="750"/>
                                            <p:tgtEl>
                                              <p:spTgt spid="41"/>
                                            </p:tgtEl>
                                          </p:cBhvr>
                                        </p:animEffect>
                                      </p:childTnLst>
                                    </p:cTn>
                                  </p:par>
                                </p:childTnLst>
                              </p:cTn>
                            </p:par>
                            <p:par>
                              <p:cTn id="52" fill="hold">
                                <p:stCondLst>
                                  <p:cond delay="4550"/>
                                </p:stCondLst>
                                <p:childTnLst>
                                  <p:par>
                                    <p:cTn id="53" presetID="22" presetClass="entr" presetSubtype="1" fill="hold" grpId="0" nodeType="afterEffect">
                                      <p:stCondLst>
                                        <p:cond delay="0"/>
                                      </p:stCondLst>
                                      <p:childTnLst>
                                        <p:set>
                                          <p:cBhvr>
                                            <p:cTn id="54" dur="1" fill="hold">
                                              <p:stCondLst>
                                                <p:cond delay="0"/>
                                              </p:stCondLst>
                                            </p:cTn>
                                            <p:tgtEl>
                                              <p:spTgt spid="40"/>
                                            </p:tgtEl>
                                            <p:attrNameLst>
                                              <p:attrName>style.visibility</p:attrName>
                                            </p:attrNameLst>
                                          </p:cBhvr>
                                          <p:to>
                                            <p:strVal val="visible"/>
                                          </p:to>
                                        </p:set>
                                        <p:animEffect transition="in" filter="wipe(up)">
                                          <p:cBhvr>
                                            <p:cTn id="55"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40" grpId="0" animBg="1"/>
          <p:bldP spid="4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70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80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1000"/>
                                            <p:tgtEl>
                                              <p:spTgt spid="16"/>
                                            </p:tgtEl>
                                          </p:cBhvr>
                                        </p:animEffect>
                                        <p:anim calcmode="lin" valueType="num">
                                          <p:cBhvr>
                                            <p:cTn id="18" dur="1000" fill="hold"/>
                                            <p:tgtEl>
                                              <p:spTgt spid="16"/>
                                            </p:tgtEl>
                                            <p:attrNameLst>
                                              <p:attrName>ppt_x</p:attrName>
                                            </p:attrNameLst>
                                          </p:cBhvr>
                                          <p:tavLst>
                                            <p:tav tm="0">
                                              <p:val>
                                                <p:strVal val="#ppt_x"/>
                                              </p:val>
                                            </p:tav>
                                            <p:tav tm="100000">
                                              <p:val>
                                                <p:strVal val="#ppt_x"/>
                                              </p:val>
                                            </p:tav>
                                          </p:tavLst>
                                        </p:anim>
                                        <p:anim calcmode="lin" valueType="num">
                                          <p:cBhvr>
                                            <p:cTn id="19" dur="1000" fill="hold"/>
                                            <p:tgtEl>
                                              <p:spTgt spid="16"/>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100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1000"/>
                                            <p:tgtEl>
                                              <p:spTgt spid="22"/>
                                            </p:tgtEl>
                                          </p:cBhvr>
                                        </p:animEffect>
                                        <p:anim calcmode="lin" valueType="num">
                                          <p:cBhvr>
                                            <p:cTn id="23" dur="1000" fill="hold"/>
                                            <p:tgtEl>
                                              <p:spTgt spid="22"/>
                                            </p:tgtEl>
                                            <p:attrNameLst>
                                              <p:attrName>ppt_x</p:attrName>
                                            </p:attrNameLst>
                                          </p:cBhvr>
                                          <p:tavLst>
                                            <p:tav tm="0">
                                              <p:val>
                                                <p:strVal val="#ppt_x"/>
                                              </p:val>
                                            </p:tav>
                                            <p:tav tm="100000">
                                              <p:val>
                                                <p:strVal val="#ppt_x"/>
                                              </p:val>
                                            </p:tav>
                                          </p:tavLst>
                                        </p:anim>
                                        <p:anim calcmode="lin" valueType="num">
                                          <p:cBhvr>
                                            <p:cTn id="24" dur="1000" fill="hold"/>
                                            <p:tgtEl>
                                              <p:spTgt spid="22"/>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2" presetClass="entr" presetSubtype="1" fill="hold" grpId="0" nodeType="afterEffect">
                                      <p:stCondLst>
                                        <p:cond delay="0"/>
                                      </p:stCondLst>
                                      <p:iterate type="lt">
                                        <p:tmPct val="10000"/>
                                      </p:iterate>
                                      <p:childTnLst>
                                        <p:set>
                                          <p:cBhvr>
                                            <p:cTn id="27" dur="1" fill="hold">
                                              <p:stCondLst>
                                                <p:cond delay="0"/>
                                              </p:stCondLst>
                                            </p:cTn>
                                            <p:tgtEl>
                                              <p:spTgt spid="28"/>
                                            </p:tgtEl>
                                            <p:attrNameLst>
                                              <p:attrName>style.visibility</p:attrName>
                                            </p:attrNameLst>
                                          </p:cBhvr>
                                          <p:to>
                                            <p:strVal val="visible"/>
                                          </p:to>
                                        </p:set>
                                        <p:anim calcmode="lin" valueType="num">
                                          <p:cBhvr additive="base">
                                            <p:cTn id="28" dur="500" fill="hold"/>
                                            <p:tgtEl>
                                              <p:spTgt spid="28"/>
                                            </p:tgtEl>
                                            <p:attrNameLst>
                                              <p:attrName>ppt_x</p:attrName>
                                            </p:attrNameLst>
                                          </p:cBhvr>
                                          <p:tavLst>
                                            <p:tav tm="0">
                                              <p:val>
                                                <p:strVal val="#ppt_x"/>
                                              </p:val>
                                            </p:tav>
                                            <p:tav tm="100000">
                                              <p:val>
                                                <p:strVal val="#ppt_x"/>
                                              </p:val>
                                            </p:tav>
                                          </p:tavLst>
                                        </p:anim>
                                        <p:anim calcmode="lin" valueType="num">
                                          <p:cBhvr additive="base">
                                            <p:cTn id="29" dur="500" fill="hold"/>
                                            <p:tgtEl>
                                              <p:spTgt spid="28"/>
                                            </p:tgtEl>
                                            <p:attrNameLst>
                                              <p:attrName>ppt_y</p:attrName>
                                            </p:attrNameLst>
                                          </p:cBhvr>
                                          <p:tavLst>
                                            <p:tav tm="0">
                                              <p:val>
                                                <p:strVal val="0-#ppt_h/2"/>
                                              </p:val>
                                            </p:tav>
                                            <p:tav tm="100000">
                                              <p:val>
                                                <p:strVal val="#ppt_y"/>
                                              </p:val>
                                            </p:tav>
                                          </p:tavLst>
                                        </p:anim>
                                      </p:childTnLst>
                                    </p:cTn>
                                  </p:par>
                                </p:childTnLst>
                              </p:cTn>
                            </p:par>
                            <p:par>
                              <p:cTn id="30" fill="hold">
                                <p:stCondLst>
                                  <p:cond delay="2600"/>
                                </p:stCondLst>
                                <p:childTnLst>
                                  <p:par>
                                    <p:cTn id="31" presetID="49" presetClass="entr" presetSubtype="0" decel="100000" fill="hold" nodeType="afterEffect">
                                      <p:stCondLst>
                                        <p:cond delay="0"/>
                                      </p:stCondLst>
                                      <p:childTnLst>
                                        <p:set>
                                          <p:cBhvr>
                                            <p:cTn id="32" dur="1" fill="hold">
                                              <p:stCondLst>
                                                <p:cond delay="0"/>
                                              </p:stCondLst>
                                            </p:cTn>
                                            <p:tgtEl>
                                              <p:spTgt spid="30"/>
                                            </p:tgtEl>
                                            <p:attrNameLst>
                                              <p:attrName>style.visibility</p:attrName>
                                            </p:attrNameLst>
                                          </p:cBhvr>
                                          <p:to>
                                            <p:strVal val="visible"/>
                                          </p:to>
                                        </p:set>
                                        <p:anim calcmode="lin" valueType="num">
                                          <p:cBhvr>
                                            <p:cTn id="33" dur="500" fill="hold"/>
                                            <p:tgtEl>
                                              <p:spTgt spid="30"/>
                                            </p:tgtEl>
                                            <p:attrNameLst>
                                              <p:attrName>ppt_w</p:attrName>
                                            </p:attrNameLst>
                                          </p:cBhvr>
                                          <p:tavLst>
                                            <p:tav tm="0">
                                              <p:val>
                                                <p:fltVal val="0"/>
                                              </p:val>
                                            </p:tav>
                                            <p:tav tm="100000">
                                              <p:val>
                                                <p:strVal val="#ppt_w"/>
                                              </p:val>
                                            </p:tav>
                                          </p:tavLst>
                                        </p:anim>
                                        <p:anim calcmode="lin" valueType="num">
                                          <p:cBhvr>
                                            <p:cTn id="34" dur="500" fill="hold"/>
                                            <p:tgtEl>
                                              <p:spTgt spid="30"/>
                                            </p:tgtEl>
                                            <p:attrNameLst>
                                              <p:attrName>ppt_h</p:attrName>
                                            </p:attrNameLst>
                                          </p:cBhvr>
                                          <p:tavLst>
                                            <p:tav tm="0">
                                              <p:val>
                                                <p:fltVal val="0"/>
                                              </p:val>
                                            </p:tav>
                                            <p:tav tm="100000">
                                              <p:val>
                                                <p:strVal val="#ppt_h"/>
                                              </p:val>
                                            </p:tav>
                                          </p:tavLst>
                                        </p:anim>
                                        <p:anim calcmode="lin" valueType="num">
                                          <p:cBhvr>
                                            <p:cTn id="35" dur="500" fill="hold"/>
                                            <p:tgtEl>
                                              <p:spTgt spid="30"/>
                                            </p:tgtEl>
                                            <p:attrNameLst>
                                              <p:attrName>style.rotation</p:attrName>
                                            </p:attrNameLst>
                                          </p:cBhvr>
                                          <p:tavLst>
                                            <p:tav tm="0">
                                              <p:val>
                                                <p:fltVal val="360"/>
                                              </p:val>
                                            </p:tav>
                                            <p:tav tm="100000">
                                              <p:val>
                                                <p:fltVal val="0"/>
                                              </p:val>
                                            </p:tav>
                                          </p:tavLst>
                                        </p:anim>
                                        <p:animEffect transition="in" filter="fade">
                                          <p:cBhvr>
                                            <p:cTn id="36" dur="500"/>
                                            <p:tgtEl>
                                              <p:spTgt spid="30"/>
                                            </p:tgtEl>
                                          </p:cBhvr>
                                        </p:animEffect>
                                      </p:childTnLst>
                                    </p:cTn>
                                  </p:par>
                                  <p:par>
                                    <p:cTn id="37" presetID="23" presetClass="entr" presetSubtype="528" fill="hold" grpId="0" nodeType="withEffect">
                                      <p:stCondLst>
                                        <p:cond delay="200"/>
                                      </p:stCondLst>
                                      <p:childTnLst>
                                        <p:set>
                                          <p:cBhvr>
                                            <p:cTn id="38" dur="1" fill="hold">
                                              <p:stCondLst>
                                                <p:cond delay="0"/>
                                              </p:stCondLst>
                                            </p:cTn>
                                            <p:tgtEl>
                                              <p:spTgt spid="29"/>
                                            </p:tgtEl>
                                            <p:attrNameLst>
                                              <p:attrName>style.visibility</p:attrName>
                                            </p:attrNameLst>
                                          </p:cBhvr>
                                          <p:to>
                                            <p:strVal val="visible"/>
                                          </p:to>
                                        </p:set>
                                        <p:anim calcmode="lin" valueType="num">
                                          <p:cBhvr>
                                            <p:cTn id="39" dur="500" fill="hold"/>
                                            <p:tgtEl>
                                              <p:spTgt spid="29"/>
                                            </p:tgtEl>
                                            <p:attrNameLst>
                                              <p:attrName>ppt_w</p:attrName>
                                            </p:attrNameLst>
                                          </p:cBhvr>
                                          <p:tavLst>
                                            <p:tav tm="0">
                                              <p:val>
                                                <p:fltVal val="0"/>
                                              </p:val>
                                            </p:tav>
                                            <p:tav tm="100000">
                                              <p:val>
                                                <p:strVal val="#ppt_w"/>
                                              </p:val>
                                            </p:tav>
                                          </p:tavLst>
                                        </p:anim>
                                        <p:anim calcmode="lin" valueType="num">
                                          <p:cBhvr>
                                            <p:cTn id="40" dur="500" fill="hold"/>
                                            <p:tgtEl>
                                              <p:spTgt spid="29"/>
                                            </p:tgtEl>
                                            <p:attrNameLst>
                                              <p:attrName>ppt_h</p:attrName>
                                            </p:attrNameLst>
                                          </p:cBhvr>
                                          <p:tavLst>
                                            <p:tav tm="0">
                                              <p:val>
                                                <p:fltVal val="0"/>
                                              </p:val>
                                            </p:tav>
                                            <p:tav tm="100000">
                                              <p:val>
                                                <p:strVal val="#ppt_h"/>
                                              </p:val>
                                            </p:tav>
                                          </p:tavLst>
                                        </p:anim>
                                        <p:anim calcmode="lin" valueType="num">
                                          <p:cBhvr>
                                            <p:cTn id="41" dur="500" fill="hold"/>
                                            <p:tgtEl>
                                              <p:spTgt spid="29"/>
                                            </p:tgtEl>
                                            <p:attrNameLst>
                                              <p:attrName>ppt_x</p:attrName>
                                            </p:attrNameLst>
                                          </p:cBhvr>
                                          <p:tavLst>
                                            <p:tav tm="0">
                                              <p:val>
                                                <p:fltVal val="0.5"/>
                                              </p:val>
                                            </p:tav>
                                            <p:tav tm="100000">
                                              <p:val>
                                                <p:strVal val="#ppt_x"/>
                                              </p:val>
                                            </p:tav>
                                          </p:tavLst>
                                        </p:anim>
                                        <p:anim calcmode="lin" valueType="num">
                                          <p:cBhvr>
                                            <p:cTn id="42" dur="500" fill="hold"/>
                                            <p:tgtEl>
                                              <p:spTgt spid="29"/>
                                            </p:tgtEl>
                                            <p:attrNameLst>
                                              <p:attrName>ppt_y</p:attrName>
                                            </p:attrNameLst>
                                          </p:cBhvr>
                                          <p:tavLst>
                                            <p:tav tm="0">
                                              <p:val>
                                                <p:fltVal val="0.5"/>
                                              </p:val>
                                            </p:tav>
                                            <p:tav tm="100000">
                                              <p:val>
                                                <p:strVal val="#ppt_y"/>
                                              </p:val>
                                            </p:tav>
                                          </p:tavLst>
                                        </p:anim>
                                      </p:childTnLst>
                                    </p:cTn>
                                  </p:par>
                                </p:childTnLst>
                              </p:cTn>
                            </p:par>
                            <p:par>
                              <p:cTn id="43" fill="hold">
                                <p:stCondLst>
                                  <p:cond delay="3300"/>
                                </p:stCondLst>
                                <p:childTnLst>
                                  <p:par>
                                    <p:cTn id="44" presetID="2" presetClass="entr" presetSubtype="4" fill="hold" nodeType="afterEffect">
                                      <p:stCondLst>
                                        <p:cond delay="0"/>
                                      </p:stCondLst>
                                      <p:childTnLst>
                                        <p:set>
                                          <p:cBhvr>
                                            <p:cTn id="45" dur="1" fill="hold">
                                              <p:stCondLst>
                                                <p:cond delay="0"/>
                                              </p:stCondLst>
                                            </p:cTn>
                                            <p:tgtEl>
                                              <p:spTgt spid="39"/>
                                            </p:tgtEl>
                                            <p:attrNameLst>
                                              <p:attrName>style.visibility</p:attrName>
                                            </p:attrNameLst>
                                          </p:cBhvr>
                                          <p:to>
                                            <p:strVal val="visible"/>
                                          </p:to>
                                        </p:set>
                                        <p:anim calcmode="lin" valueType="num">
                                          <p:cBhvr additive="base">
                                            <p:cTn id="46" dur="500" fill="hold"/>
                                            <p:tgtEl>
                                              <p:spTgt spid="39"/>
                                            </p:tgtEl>
                                            <p:attrNameLst>
                                              <p:attrName>ppt_x</p:attrName>
                                            </p:attrNameLst>
                                          </p:cBhvr>
                                          <p:tavLst>
                                            <p:tav tm="0">
                                              <p:val>
                                                <p:strVal val="#ppt_x"/>
                                              </p:val>
                                            </p:tav>
                                            <p:tav tm="100000">
                                              <p:val>
                                                <p:strVal val="#ppt_x"/>
                                              </p:val>
                                            </p:tav>
                                          </p:tavLst>
                                        </p:anim>
                                        <p:anim calcmode="lin" valueType="num">
                                          <p:cBhvr additive="base">
                                            <p:cTn id="47" dur="500" fill="hold"/>
                                            <p:tgtEl>
                                              <p:spTgt spid="39"/>
                                            </p:tgtEl>
                                            <p:attrNameLst>
                                              <p:attrName>ppt_y</p:attrName>
                                            </p:attrNameLst>
                                          </p:cBhvr>
                                          <p:tavLst>
                                            <p:tav tm="0">
                                              <p:val>
                                                <p:strVal val="1+#ppt_h/2"/>
                                              </p:val>
                                            </p:tav>
                                            <p:tav tm="100000">
                                              <p:val>
                                                <p:strVal val="#ppt_y"/>
                                              </p:val>
                                            </p:tav>
                                          </p:tavLst>
                                        </p:anim>
                                      </p:childTnLst>
                                    </p:cTn>
                                  </p:par>
                                </p:childTnLst>
                              </p:cTn>
                            </p:par>
                            <p:par>
                              <p:cTn id="48" fill="hold">
                                <p:stCondLst>
                                  <p:cond delay="3800"/>
                                </p:stCondLst>
                                <p:childTnLst>
                                  <p:par>
                                    <p:cTn id="49" presetID="14" presetClass="entr" presetSubtype="10" fill="hold" grpId="0" nodeType="afterEffect">
                                      <p:stCondLst>
                                        <p:cond delay="0"/>
                                      </p:stCondLst>
                                      <p:childTnLst>
                                        <p:set>
                                          <p:cBhvr>
                                            <p:cTn id="50" dur="1" fill="hold">
                                              <p:stCondLst>
                                                <p:cond delay="0"/>
                                              </p:stCondLst>
                                            </p:cTn>
                                            <p:tgtEl>
                                              <p:spTgt spid="41"/>
                                            </p:tgtEl>
                                            <p:attrNameLst>
                                              <p:attrName>style.visibility</p:attrName>
                                            </p:attrNameLst>
                                          </p:cBhvr>
                                          <p:to>
                                            <p:strVal val="visible"/>
                                          </p:to>
                                        </p:set>
                                        <p:animEffect transition="in" filter="randombar(horizontal)">
                                          <p:cBhvr>
                                            <p:cTn id="51" dur="750"/>
                                            <p:tgtEl>
                                              <p:spTgt spid="41"/>
                                            </p:tgtEl>
                                          </p:cBhvr>
                                        </p:animEffect>
                                      </p:childTnLst>
                                    </p:cTn>
                                  </p:par>
                                </p:childTnLst>
                              </p:cTn>
                            </p:par>
                            <p:par>
                              <p:cTn id="52" fill="hold">
                                <p:stCondLst>
                                  <p:cond delay="4550"/>
                                </p:stCondLst>
                                <p:childTnLst>
                                  <p:par>
                                    <p:cTn id="53" presetID="22" presetClass="entr" presetSubtype="1" fill="hold" grpId="0" nodeType="afterEffect">
                                      <p:stCondLst>
                                        <p:cond delay="0"/>
                                      </p:stCondLst>
                                      <p:childTnLst>
                                        <p:set>
                                          <p:cBhvr>
                                            <p:cTn id="54" dur="1" fill="hold">
                                              <p:stCondLst>
                                                <p:cond delay="0"/>
                                              </p:stCondLst>
                                            </p:cTn>
                                            <p:tgtEl>
                                              <p:spTgt spid="40"/>
                                            </p:tgtEl>
                                            <p:attrNameLst>
                                              <p:attrName>style.visibility</p:attrName>
                                            </p:attrNameLst>
                                          </p:cBhvr>
                                          <p:to>
                                            <p:strVal val="visible"/>
                                          </p:to>
                                        </p:set>
                                        <p:animEffect transition="in" filter="wipe(up)">
                                          <p:cBhvr>
                                            <p:cTn id="55"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40" grpId="0" animBg="1"/>
          <p:bldP spid="41"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a16="http://schemas.microsoft.com/office/drawing/2014/main" xmlns="" id="{681F4414-8B76-410E-B021-694F60C3459D}"/>
              </a:ext>
            </a:extLst>
          </p:cNvPr>
          <p:cNvGrpSpPr/>
          <p:nvPr/>
        </p:nvGrpSpPr>
        <p:grpSpPr>
          <a:xfrm>
            <a:off x="1085216" y="1464715"/>
            <a:ext cx="790158" cy="810418"/>
            <a:chOff x="4281714" y="1406397"/>
            <a:chExt cx="1190172" cy="1220689"/>
          </a:xfrm>
        </p:grpSpPr>
        <p:grpSp>
          <p:nvGrpSpPr>
            <p:cNvPr id="4" name="组合 3">
              <a:extLst>
                <a:ext uri="{FF2B5EF4-FFF2-40B4-BE49-F238E27FC236}">
                  <a16:creationId xmlns:a16="http://schemas.microsoft.com/office/drawing/2014/main" xmlns="" id="{95D47DB1-FBAB-4467-B6BD-5C989DB30126}"/>
                </a:ext>
              </a:extLst>
            </p:cNvPr>
            <p:cNvGrpSpPr/>
            <p:nvPr/>
          </p:nvGrpSpPr>
          <p:grpSpPr>
            <a:xfrm>
              <a:off x="4281714" y="1436914"/>
              <a:ext cx="1190172" cy="1190172"/>
              <a:chOff x="4281714" y="1436914"/>
              <a:chExt cx="1190172" cy="1190172"/>
            </a:xfrm>
          </p:grpSpPr>
          <p:sp>
            <p:nvSpPr>
              <p:cNvPr id="6" name="矩形: 圆角 5">
                <a:extLst>
                  <a:ext uri="{FF2B5EF4-FFF2-40B4-BE49-F238E27FC236}">
                    <a16:creationId xmlns:a16="http://schemas.microsoft.com/office/drawing/2014/main" xmlns="" id="{3647239F-BDD6-4CFD-8250-0561AE9B5FDA}"/>
                  </a:ext>
                </a:extLst>
              </p:cNvPr>
              <p:cNvSpPr/>
              <p:nvPr/>
            </p:nvSpPr>
            <p:spPr>
              <a:xfrm>
                <a:off x="4281714" y="1436914"/>
                <a:ext cx="1190172" cy="1190172"/>
              </a:xfrm>
              <a:prstGeom prst="roundRect">
                <a:avLst>
                  <a:gd name="adj" fmla="val 5691"/>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solidFill>
                    <a:schemeClr val="bg2">
                      <a:lumMod val="25000"/>
                    </a:schemeClr>
                  </a:solidFill>
                  <a:latin typeface="字魂121号-山海手书" panose="00000500000000000000" pitchFamily="2" charset="-122"/>
                  <a:ea typeface="字魂121号-山海手书" panose="00000500000000000000" pitchFamily="2" charset="-122"/>
                </a:endParaRPr>
              </a:p>
            </p:txBody>
          </p:sp>
          <p:cxnSp>
            <p:nvCxnSpPr>
              <p:cNvPr id="7" name="直接连接符 6">
                <a:extLst>
                  <a:ext uri="{FF2B5EF4-FFF2-40B4-BE49-F238E27FC236}">
                    <a16:creationId xmlns:a16="http://schemas.microsoft.com/office/drawing/2014/main" xmlns="" id="{5845F633-61DA-45E4-8A5F-BF25FD5A3E06}"/>
                  </a:ext>
                </a:extLst>
              </p:cNvPr>
              <p:cNvCxnSpPr>
                <a:stCxn id="6" idx="0"/>
                <a:endCxn id="6" idx="2"/>
              </p:cNvCxnSpPr>
              <p:nvPr/>
            </p:nvCxnSpPr>
            <p:spPr>
              <a:xfrm>
                <a:off x="4876800" y="1436914"/>
                <a:ext cx="0" cy="1190172"/>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a:extLst>
                  <a:ext uri="{FF2B5EF4-FFF2-40B4-BE49-F238E27FC236}">
                    <a16:creationId xmlns:a16="http://schemas.microsoft.com/office/drawing/2014/main" xmlns="" id="{BE2D974D-4EE1-4797-8DEA-A144F7E2B0BD}"/>
                  </a:ext>
                </a:extLst>
              </p:cNvPr>
              <p:cNvCxnSpPr>
                <a:stCxn id="6" idx="1"/>
                <a:endCxn id="6" idx="3"/>
              </p:cNvCxnSpPr>
              <p:nvPr/>
            </p:nvCxnSpPr>
            <p:spPr>
              <a:xfrm>
                <a:off x="4281714" y="2032000"/>
                <a:ext cx="1190172" cy="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5" name="标题 1">
              <a:extLst>
                <a:ext uri="{FF2B5EF4-FFF2-40B4-BE49-F238E27FC236}">
                  <a16:creationId xmlns:a16="http://schemas.microsoft.com/office/drawing/2014/main" xmlns="" id="{F9D042A5-E972-4F2F-A010-1A7028AA44ED}"/>
                </a:ext>
              </a:extLst>
            </p:cNvPr>
            <p:cNvSpPr txBox="1">
              <a:spLocks/>
            </p:cNvSpPr>
            <p:nvPr/>
          </p:nvSpPr>
          <p:spPr>
            <a:xfrm>
              <a:off x="4457035" y="1406397"/>
              <a:ext cx="655346" cy="523863"/>
            </a:xfrm>
            <a:prstGeom prst="rect">
              <a:avLst/>
            </a:prstGeom>
          </p:spPr>
          <p:txBody>
            <a:bodyPr>
              <a:noAutofit/>
            </a:bodyPr>
            <a:lstStyle>
              <a:lvl1pPr algn="l" defTabSz="1219170" rtl="0" eaLnBrk="1" latinLnBrk="0" hangingPunct="1">
                <a:spcBef>
                  <a:spcPct val="0"/>
                </a:spcBef>
                <a:buNone/>
                <a:defRPr sz="2000" b="1" kern="1200">
                  <a:blipFill dpi="0" rotWithShape="1">
                    <a:blip r:embed="rId2">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lvl="0">
                <a:defRPr/>
              </a:pPr>
              <a:r>
                <a:rPr kumimoji="0" lang="en-US" altLang="zh-CN" sz="4800" b="0" i="0" u="none" strike="noStrike" kern="1200" cap="none" spc="0" normalizeH="0" baseline="0" noProof="0" dirty="0">
                  <a:ln>
                    <a:noFill/>
                  </a:ln>
                  <a:solidFill>
                    <a:schemeClr val="bg2">
                      <a:lumMod val="25000"/>
                    </a:schemeClr>
                  </a:solidFill>
                  <a:effectLst>
                    <a:glow rad="101600">
                      <a:prstClr val="white">
                        <a:alpha val="60000"/>
                      </a:prstClr>
                    </a:glow>
                  </a:effectLst>
                  <a:uLnTx/>
                  <a:uFillTx/>
                  <a:latin typeface="思源宋体 CN Heavy" panose="02020900000000000000" pitchFamily="18" charset="-122"/>
                  <a:ea typeface="思源宋体 CN Heavy" panose="02020900000000000000" pitchFamily="18" charset="-122"/>
                </a:rPr>
                <a:t>1</a:t>
              </a:r>
              <a:endParaRPr kumimoji="0" lang="zh-CN" altLang="en-US" sz="4800" b="0" i="0" u="none" strike="noStrike" kern="1200" cap="none" spc="0" normalizeH="0" baseline="0" noProof="0" dirty="0">
                <a:ln>
                  <a:noFill/>
                </a:ln>
                <a:solidFill>
                  <a:schemeClr val="bg2">
                    <a:lumMod val="25000"/>
                  </a:schemeClr>
                </a:solidFill>
                <a:effectLst>
                  <a:glow rad="101600">
                    <a:prstClr val="white">
                      <a:alpha val="60000"/>
                    </a:prstClr>
                  </a:glow>
                </a:effectLst>
                <a:uLnTx/>
                <a:uFillTx/>
                <a:latin typeface="思源宋体 CN Heavy" panose="02020900000000000000" pitchFamily="18" charset="-122"/>
                <a:ea typeface="思源宋体 CN Heavy" panose="02020900000000000000" pitchFamily="18" charset="-122"/>
              </a:endParaRPr>
            </a:p>
          </p:txBody>
        </p:sp>
      </p:grpSp>
      <p:grpSp>
        <p:nvGrpSpPr>
          <p:cNvPr id="9" name="组合 8">
            <a:extLst>
              <a:ext uri="{FF2B5EF4-FFF2-40B4-BE49-F238E27FC236}">
                <a16:creationId xmlns:a16="http://schemas.microsoft.com/office/drawing/2014/main" xmlns="" id="{1DA89131-EA49-4A49-8BAE-9A4EE5D16933}"/>
              </a:ext>
            </a:extLst>
          </p:cNvPr>
          <p:cNvGrpSpPr/>
          <p:nvPr/>
        </p:nvGrpSpPr>
        <p:grpSpPr>
          <a:xfrm>
            <a:off x="1979457" y="1464715"/>
            <a:ext cx="790158" cy="810418"/>
            <a:chOff x="4281714" y="1406397"/>
            <a:chExt cx="1190174" cy="1220689"/>
          </a:xfrm>
        </p:grpSpPr>
        <p:grpSp>
          <p:nvGrpSpPr>
            <p:cNvPr id="10" name="组合 9">
              <a:extLst>
                <a:ext uri="{FF2B5EF4-FFF2-40B4-BE49-F238E27FC236}">
                  <a16:creationId xmlns:a16="http://schemas.microsoft.com/office/drawing/2014/main" xmlns="" id="{BC6F9107-0DFB-4177-9196-60B6540A6262}"/>
                </a:ext>
              </a:extLst>
            </p:cNvPr>
            <p:cNvGrpSpPr/>
            <p:nvPr/>
          </p:nvGrpSpPr>
          <p:grpSpPr>
            <a:xfrm>
              <a:off x="4281714" y="1436914"/>
              <a:ext cx="1190174" cy="1190172"/>
              <a:chOff x="4281714" y="1436914"/>
              <a:chExt cx="1190174" cy="1190172"/>
            </a:xfrm>
          </p:grpSpPr>
          <p:sp>
            <p:nvSpPr>
              <p:cNvPr id="12" name="矩形: 圆角 11">
                <a:extLst>
                  <a:ext uri="{FF2B5EF4-FFF2-40B4-BE49-F238E27FC236}">
                    <a16:creationId xmlns:a16="http://schemas.microsoft.com/office/drawing/2014/main" xmlns="" id="{4513D754-CC63-470B-898B-A40720111EBD}"/>
                  </a:ext>
                </a:extLst>
              </p:cNvPr>
              <p:cNvSpPr/>
              <p:nvPr/>
            </p:nvSpPr>
            <p:spPr>
              <a:xfrm>
                <a:off x="4281716" y="1436914"/>
                <a:ext cx="1190172" cy="1190172"/>
              </a:xfrm>
              <a:prstGeom prst="roundRect">
                <a:avLst>
                  <a:gd name="adj" fmla="val 5691"/>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solidFill>
                    <a:schemeClr val="bg2">
                      <a:lumMod val="25000"/>
                    </a:schemeClr>
                  </a:solidFill>
                  <a:latin typeface="字魂121号-山海手书" panose="00000500000000000000" pitchFamily="2" charset="-122"/>
                  <a:ea typeface="字魂121号-山海手书" panose="00000500000000000000" pitchFamily="2" charset="-122"/>
                </a:endParaRPr>
              </a:p>
            </p:txBody>
          </p:sp>
          <p:cxnSp>
            <p:nvCxnSpPr>
              <p:cNvPr id="13" name="直接连接符 12">
                <a:extLst>
                  <a:ext uri="{FF2B5EF4-FFF2-40B4-BE49-F238E27FC236}">
                    <a16:creationId xmlns:a16="http://schemas.microsoft.com/office/drawing/2014/main" xmlns="" id="{3BB31FB5-A125-4F6D-8135-41C1698E0AEB}"/>
                  </a:ext>
                </a:extLst>
              </p:cNvPr>
              <p:cNvCxnSpPr>
                <a:stCxn id="12" idx="0"/>
                <a:endCxn id="12" idx="2"/>
              </p:cNvCxnSpPr>
              <p:nvPr/>
            </p:nvCxnSpPr>
            <p:spPr>
              <a:xfrm>
                <a:off x="4876800" y="1436914"/>
                <a:ext cx="0" cy="1190172"/>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a16="http://schemas.microsoft.com/office/drawing/2014/main" xmlns="" id="{D31282BE-E58D-4555-957D-5644CC471794}"/>
                  </a:ext>
                </a:extLst>
              </p:cNvPr>
              <p:cNvCxnSpPr>
                <a:stCxn id="12" idx="1"/>
                <a:endCxn id="12" idx="3"/>
              </p:cNvCxnSpPr>
              <p:nvPr/>
            </p:nvCxnSpPr>
            <p:spPr>
              <a:xfrm>
                <a:off x="4281714" y="2032000"/>
                <a:ext cx="1190172" cy="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1" name="标题 1">
              <a:extLst>
                <a:ext uri="{FF2B5EF4-FFF2-40B4-BE49-F238E27FC236}">
                  <a16:creationId xmlns:a16="http://schemas.microsoft.com/office/drawing/2014/main" xmlns="" id="{7944E277-9214-4B32-9476-49BC3101318B}"/>
                </a:ext>
              </a:extLst>
            </p:cNvPr>
            <p:cNvSpPr txBox="1">
              <a:spLocks/>
            </p:cNvSpPr>
            <p:nvPr/>
          </p:nvSpPr>
          <p:spPr>
            <a:xfrm>
              <a:off x="4457037" y="1406397"/>
              <a:ext cx="655346" cy="523863"/>
            </a:xfrm>
            <a:prstGeom prst="rect">
              <a:avLst/>
            </a:prstGeom>
          </p:spPr>
          <p:txBody>
            <a:bodyPr>
              <a:noAutofit/>
            </a:bodyPr>
            <a:lstStyle>
              <a:lvl1pPr algn="l" defTabSz="1219170" rtl="0" eaLnBrk="1" latinLnBrk="0" hangingPunct="1">
                <a:spcBef>
                  <a:spcPct val="0"/>
                </a:spcBef>
                <a:buNone/>
                <a:defRPr sz="2000" b="1" kern="1200">
                  <a:blipFill dpi="0" rotWithShape="1">
                    <a:blip r:embed="rId2">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lvl="0">
                <a:defRPr/>
              </a:pPr>
              <a:r>
                <a:rPr kumimoji="0" lang="en-US" altLang="zh-CN" sz="4800" b="0" i="0" u="none" strike="noStrike" kern="1200" cap="none" spc="0" normalizeH="0" baseline="0" noProof="0" dirty="0">
                  <a:ln>
                    <a:noFill/>
                  </a:ln>
                  <a:solidFill>
                    <a:schemeClr val="bg2">
                      <a:lumMod val="25000"/>
                    </a:schemeClr>
                  </a:solidFill>
                  <a:effectLst>
                    <a:glow rad="101600">
                      <a:prstClr val="white">
                        <a:alpha val="60000"/>
                      </a:prstClr>
                    </a:glow>
                  </a:effectLst>
                  <a:uLnTx/>
                  <a:uFillTx/>
                  <a:latin typeface="思源宋体 CN Heavy" panose="02020900000000000000" pitchFamily="18" charset="-122"/>
                  <a:ea typeface="思源宋体 CN Heavy" panose="02020900000000000000" pitchFamily="18" charset="-122"/>
                </a:rPr>
                <a:t>9</a:t>
              </a:r>
              <a:endParaRPr kumimoji="0" lang="zh-CN" altLang="en-US" sz="4800" b="0" i="0" u="none" strike="noStrike" kern="1200" cap="none" spc="0" normalizeH="0" baseline="0" noProof="0" dirty="0">
                <a:ln>
                  <a:noFill/>
                </a:ln>
                <a:solidFill>
                  <a:schemeClr val="bg2">
                    <a:lumMod val="25000"/>
                  </a:schemeClr>
                </a:solidFill>
                <a:effectLst>
                  <a:glow rad="101600">
                    <a:prstClr val="white">
                      <a:alpha val="60000"/>
                    </a:prstClr>
                  </a:glow>
                </a:effectLst>
                <a:uLnTx/>
                <a:uFillTx/>
                <a:latin typeface="思源宋体 CN Heavy" panose="02020900000000000000" pitchFamily="18" charset="-122"/>
                <a:ea typeface="思源宋体 CN Heavy" panose="02020900000000000000" pitchFamily="18" charset="-122"/>
              </a:endParaRPr>
            </a:p>
          </p:txBody>
        </p:sp>
      </p:grpSp>
      <p:grpSp>
        <p:nvGrpSpPr>
          <p:cNvPr id="15" name="组合 14">
            <a:extLst>
              <a:ext uri="{FF2B5EF4-FFF2-40B4-BE49-F238E27FC236}">
                <a16:creationId xmlns:a16="http://schemas.microsoft.com/office/drawing/2014/main" xmlns="" id="{1624D7FB-E940-41DC-BFF5-811555505EB6}"/>
              </a:ext>
            </a:extLst>
          </p:cNvPr>
          <p:cNvGrpSpPr/>
          <p:nvPr/>
        </p:nvGrpSpPr>
        <p:grpSpPr>
          <a:xfrm>
            <a:off x="2889759" y="1464715"/>
            <a:ext cx="790157" cy="810418"/>
            <a:chOff x="4281714" y="1406397"/>
            <a:chExt cx="1190172" cy="1220689"/>
          </a:xfrm>
        </p:grpSpPr>
        <p:grpSp>
          <p:nvGrpSpPr>
            <p:cNvPr id="16" name="组合 15">
              <a:extLst>
                <a:ext uri="{FF2B5EF4-FFF2-40B4-BE49-F238E27FC236}">
                  <a16:creationId xmlns:a16="http://schemas.microsoft.com/office/drawing/2014/main" xmlns="" id="{168AF261-D68F-4406-A5A4-F3381016EA6A}"/>
                </a:ext>
              </a:extLst>
            </p:cNvPr>
            <p:cNvGrpSpPr/>
            <p:nvPr/>
          </p:nvGrpSpPr>
          <p:grpSpPr>
            <a:xfrm>
              <a:off x="4281714" y="1436914"/>
              <a:ext cx="1190172" cy="1190172"/>
              <a:chOff x="4281714" y="1436914"/>
              <a:chExt cx="1190172" cy="1190172"/>
            </a:xfrm>
          </p:grpSpPr>
          <p:sp>
            <p:nvSpPr>
              <p:cNvPr id="18" name="矩形: 圆角 17">
                <a:extLst>
                  <a:ext uri="{FF2B5EF4-FFF2-40B4-BE49-F238E27FC236}">
                    <a16:creationId xmlns:a16="http://schemas.microsoft.com/office/drawing/2014/main" xmlns="" id="{3C26D4B1-537C-4DE5-901E-9F403456D520}"/>
                  </a:ext>
                </a:extLst>
              </p:cNvPr>
              <p:cNvSpPr/>
              <p:nvPr/>
            </p:nvSpPr>
            <p:spPr>
              <a:xfrm>
                <a:off x="4281714" y="1436914"/>
                <a:ext cx="1190172" cy="1190172"/>
              </a:xfrm>
              <a:prstGeom prst="roundRect">
                <a:avLst>
                  <a:gd name="adj" fmla="val 5691"/>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solidFill>
                    <a:schemeClr val="bg2">
                      <a:lumMod val="25000"/>
                    </a:schemeClr>
                  </a:solidFill>
                  <a:latin typeface="字魂121号-山海手书" panose="00000500000000000000" pitchFamily="2" charset="-122"/>
                  <a:ea typeface="字魂121号-山海手书" panose="00000500000000000000" pitchFamily="2" charset="-122"/>
                </a:endParaRPr>
              </a:p>
            </p:txBody>
          </p:sp>
          <p:cxnSp>
            <p:nvCxnSpPr>
              <p:cNvPr id="19" name="直接连接符 18">
                <a:extLst>
                  <a:ext uri="{FF2B5EF4-FFF2-40B4-BE49-F238E27FC236}">
                    <a16:creationId xmlns:a16="http://schemas.microsoft.com/office/drawing/2014/main" xmlns="" id="{D8808772-7B1A-4D82-9998-5581FBB3374D}"/>
                  </a:ext>
                </a:extLst>
              </p:cNvPr>
              <p:cNvCxnSpPr>
                <a:stCxn id="18" idx="0"/>
                <a:endCxn id="18" idx="2"/>
              </p:cNvCxnSpPr>
              <p:nvPr/>
            </p:nvCxnSpPr>
            <p:spPr>
              <a:xfrm>
                <a:off x="4876800" y="1436914"/>
                <a:ext cx="0" cy="1190172"/>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a16="http://schemas.microsoft.com/office/drawing/2014/main" xmlns="" id="{1127223F-9B7E-4619-ADDD-50A111776EEA}"/>
                  </a:ext>
                </a:extLst>
              </p:cNvPr>
              <p:cNvCxnSpPr>
                <a:stCxn id="18" idx="1"/>
                <a:endCxn id="18" idx="3"/>
              </p:cNvCxnSpPr>
              <p:nvPr/>
            </p:nvCxnSpPr>
            <p:spPr>
              <a:xfrm>
                <a:off x="4281714" y="2032000"/>
                <a:ext cx="1190172" cy="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7" name="标题 1">
              <a:extLst>
                <a:ext uri="{FF2B5EF4-FFF2-40B4-BE49-F238E27FC236}">
                  <a16:creationId xmlns:a16="http://schemas.microsoft.com/office/drawing/2014/main" xmlns="" id="{75459E9B-2041-436E-8091-D8783FBD8C5C}"/>
                </a:ext>
              </a:extLst>
            </p:cNvPr>
            <p:cNvSpPr txBox="1">
              <a:spLocks/>
            </p:cNvSpPr>
            <p:nvPr/>
          </p:nvSpPr>
          <p:spPr>
            <a:xfrm>
              <a:off x="4432845" y="1406397"/>
              <a:ext cx="655347" cy="523863"/>
            </a:xfrm>
            <a:prstGeom prst="rect">
              <a:avLst/>
            </a:prstGeom>
          </p:spPr>
          <p:txBody>
            <a:bodyPr>
              <a:noAutofit/>
            </a:bodyPr>
            <a:lstStyle>
              <a:lvl1pPr algn="l" defTabSz="1219170" rtl="0" eaLnBrk="1" latinLnBrk="0" hangingPunct="1">
                <a:spcBef>
                  <a:spcPct val="0"/>
                </a:spcBef>
                <a:buNone/>
                <a:defRPr sz="2000" b="1" kern="1200">
                  <a:blipFill dpi="0" rotWithShape="1">
                    <a:blip r:embed="rId2">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lvl="0">
                <a:defRPr/>
              </a:pPr>
              <a:r>
                <a:rPr kumimoji="0" lang="en-US" altLang="zh-CN" sz="4800" b="0" i="0" u="none" strike="noStrike" kern="1200" cap="none" spc="0" normalizeH="0" baseline="0" noProof="0" dirty="0">
                  <a:ln>
                    <a:noFill/>
                  </a:ln>
                  <a:solidFill>
                    <a:schemeClr val="bg2">
                      <a:lumMod val="25000"/>
                    </a:schemeClr>
                  </a:solidFill>
                  <a:effectLst>
                    <a:glow rad="101600">
                      <a:prstClr val="white">
                        <a:alpha val="60000"/>
                      </a:prstClr>
                    </a:glow>
                  </a:effectLst>
                  <a:uLnTx/>
                  <a:uFillTx/>
                  <a:latin typeface="思源宋体 CN Heavy" panose="02020900000000000000" pitchFamily="18" charset="-122"/>
                  <a:ea typeface="思源宋体 CN Heavy" panose="02020900000000000000" pitchFamily="18" charset="-122"/>
                </a:rPr>
                <a:t>4</a:t>
              </a:r>
              <a:endParaRPr kumimoji="0" lang="zh-CN" altLang="en-US" sz="4800" b="0" i="0" u="none" strike="noStrike" kern="1200" cap="none" spc="0" normalizeH="0" baseline="0" noProof="0" dirty="0">
                <a:ln>
                  <a:noFill/>
                </a:ln>
                <a:solidFill>
                  <a:schemeClr val="bg2">
                    <a:lumMod val="25000"/>
                  </a:schemeClr>
                </a:solidFill>
                <a:effectLst>
                  <a:glow rad="101600">
                    <a:prstClr val="white">
                      <a:alpha val="60000"/>
                    </a:prstClr>
                  </a:glow>
                </a:effectLst>
                <a:uLnTx/>
                <a:uFillTx/>
                <a:latin typeface="思源宋体 CN Heavy" panose="02020900000000000000" pitchFamily="18" charset="-122"/>
                <a:ea typeface="思源宋体 CN Heavy" panose="02020900000000000000" pitchFamily="18" charset="-122"/>
              </a:endParaRPr>
            </a:p>
          </p:txBody>
        </p:sp>
      </p:grpSp>
      <p:grpSp>
        <p:nvGrpSpPr>
          <p:cNvPr id="21" name="组合 20">
            <a:extLst>
              <a:ext uri="{FF2B5EF4-FFF2-40B4-BE49-F238E27FC236}">
                <a16:creationId xmlns:a16="http://schemas.microsoft.com/office/drawing/2014/main" xmlns="" id="{DDDF87D1-83DD-44BB-9001-AD7E237B4E58}"/>
              </a:ext>
            </a:extLst>
          </p:cNvPr>
          <p:cNvGrpSpPr/>
          <p:nvPr/>
        </p:nvGrpSpPr>
        <p:grpSpPr>
          <a:xfrm>
            <a:off x="3802059" y="1464715"/>
            <a:ext cx="790157" cy="810418"/>
            <a:chOff x="4281714" y="1406397"/>
            <a:chExt cx="1190172" cy="1220689"/>
          </a:xfrm>
        </p:grpSpPr>
        <p:grpSp>
          <p:nvGrpSpPr>
            <p:cNvPr id="22" name="组合 21">
              <a:extLst>
                <a:ext uri="{FF2B5EF4-FFF2-40B4-BE49-F238E27FC236}">
                  <a16:creationId xmlns:a16="http://schemas.microsoft.com/office/drawing/2014/main" xmlns="" id="{EFCB8877-7AA8-4365-804E-0C628EE70159}"/>
                </a:ext>
              </a:extLst>
            </p:cNvPr>
            <p:cNvGrpSpPr/>
            <p:nvPr/>
          </p:nvGrpSpPr>
          <p:grpSpPr>
            <a:xfrm>
              <a:off x="4281714" y="1436914"/>
              <a:ext cx="1190172" cy="1190172"/>
              <a:chOff x="4281714" y="1436914"/>
              <a:chExt cx="1190172" cy="1190172"/>
            </a:xfrm>
          </p:grpSpPr>
          <p:sp>
            <p:nvSpPr>
              <p:cNvPr id="24" name="矩形: 圆角 23">
                <a:extLst>
                  <a:ext uri="{FF2B5EF4-FFF2-40B4-BE49-F238E27FC236}">
                    <a16:creationId xmlns:a16="http://schemas.microsoft.com/office/drawing/2014/main" xmlns="" id="{442C25F7-6D0F-4A92-9B03-6D7F08A6C1D6}"/>
                  </a:ext>
                </a:extLst>
              </p:cNvPr>
              <p:cNvSpPr/>
              <p:nvPr/>
            </p:nvSpPr>
            <p:spPr>
              <a:xfrm>
                <a:off x="4281714" y="1436914"/>
                <a:ext cx="1190172" cy="1190172"/>
              </a:xfrm>
              <a:prstGeom prst="roundRect">
                <a:avLst>
                  <a:gd name="adj" fmla="val 5691"/>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solidFill>
                    <a:schemeClr val="bg2">
                      <a:lumMod val="25000"/>
                    </a:schemeClr>
                  </a:solidFill>
                  <a:latin typeface="字魂121号-山海手书" panose="00000500000000000000" pitchFamily="2" charset="-122"/>
                  <a:ea typeface="字魂121号-山海手书" panose="00000500000000000000" pitchFamily="2" charset="-122"/>
                </a:endParaRPr>
              </a:p>
            </p:txBody>
          </p:sp>
          <p:cxnSp>
            <p:nvCxnSpPr>
              <p:cNvPr id="25" name="直接连接符 24">
                <a:extLst>
                  <a:ext uri="{FF2B5EF4-FFF2-40B4-BE49-F238E27FC236}">
                    <a16:creationId xmlns:a16="http://schemas.microsoft.com/office/drawing/2014/main" xmlns="" id="{2E2409DE-B72D-47A9-8E1D-149936F8FD58}"/>
                  </a:ext>
                </a:extLst>
              </p:cNvPr>
              <p:cNvCxnSpPr>
                <a:stCxn id="24" idx="0"/>
                <a:endCxn id="24" idx="2"/>
              </p:cNvCxnSpPr>
              <p:nvPr/>
            </p:nvCxnSpPr>
            <p:spPr>
              <a:xfrm>
                <a:off x="4876800" y="1436914"/>
                <a:ext cx="0" cy="1190172"/>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a16="http://schemas.microsoft.com/office/drawing/2014/main" xmlns="" id="{592D297F-9BB8-43C6-AF59-5A33536CAC1E}"/>
                  </a:ext>
                </a:extLst>
              </p:cNvPr>
              <p:cNvCxnSpPr>
                <a:stCxn id="24" idx="1"/>
                <a:endCxn id="24" idx="3"/>
              </p:cNvCxnSpPr>
              <p:nvPr/>
            </p:nvCxnSpPr>
            <p:spPr>
              <a:xfrm>
                <a:off x="4281714" y="2032000"/>
                <a:ext cx="1190172" cy="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3" name="标题 1">
              <a:extLst>
                <a:ext uri="{FF2B5EF4-FFF2-40B4-BE49-F238E27FC236}">
                  <a16:creationId xmlns:a16="http://schemas.microsoft.com/office/drawing/2014/main" xmlns="" id="{E140A6E5-30EB-4AE5-A861-58E790005E69}"/>
                </a:ext>
              </a:extLst>
            </p:cNvPr>
            <p:cNvSpPr txBox="1">
              <a:spLocks/>
            </p:cNvSpPr>
            <p:nvPr/>
          </p:nvSpPr>
          <p:spPr>
            <a:xfrm>
              <a:off x="4460433" y="1406397"/>
              <a:ext cx="655347" cy="523863"/>
            </a:xfrm>
            <a:prstGeom prst="rect">
              <a:avLst/>
            </a:prstGeom>
          </p:spPr>
          <p:txBody>
            <a:bodyPr>
              <a:noAutofit/>
            </a:bodyPr>
            <a:lstStyle>
              <a:lvl1pPr algn="l" defTabSz="1219170" rtl="0" eaLnBrk="1" latinLnBrk="0" hangingPunct="1">
                <a:spcBef>
                  <a:spcPct val="0"/>
                </a:spcBef>
                <a:buNone/>
                <a:defRPr sz="2000" b="1" kern="1200">
                  <a:blipFill dpi="0" rotWithShape="1">
                    <a:blip r:embed="rId2">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lvl="0">
                <a:defRPr/>
              </a:pPr>
              <a:r>
                <a:rPr kumimoji="0" lang="en-US" altLang="zh-CN" sz="4800" b="0" i="0" u="none" strike="noStrike" kern="1200" cap="none" spc="0" normalizeH="0" baseline="0" noProof="0" dirty="0">
                  <a:ln>
                    <a:noFill/>
                  </a:ln>
                  <a:solidFill>
                    <a:schemeClr val="bg2">
                      <a:lumMod val="25000"/>
                    </a:schemeClr>
                  </a:solidFill>
                  <a:effectLst>
                    <a:glow rad="101600">
                      <a:prstClr val="white">
                        <a:alpha val="60000"/>
                      </a:prstClr>
                    </a:glow>
                  </a:effectLst>
                  <a:uLnTx/>
                  <a:uFillTx/>
                  <a:latin typeface="思源宋体 CN Heavy" panose="02020900000000000000" pitchFamily="18" charset="-122"/>
                  <a:ea typeface="思源宋体 CN Heavy" panose="02020900000000000000" pitchFamily="18" charset="-122"/>
                </a:rPr>
                <a:t>9</a:t>
              </a:r>
              <a:endParaRPr kumimoji="0" lang="zh-CN" altLang="en-US" sz="4800" b="0" i="0" u="none" strike="noStrike" kern="1200" cap="none" spc="0" normalizeH="0" baseline="0" noProof="0" dirty="0">
                <a:ln>
                  <a:noFill/>
                </a:ln>
                <a:solidFill>
                  <a:schemeClr val="bg2">
                    <a:lumMod val="25000"/>
                  </a:schemeClr>
                </a:solidFill>
                <a:effectLst>
                  <a:glow rad="101600">
                    <a:prstClr val="white">
                      <a:alpha val="60000"/>
                    </a:prstClr>
                  </a:glow>
                </a:effectLst>
                <a:uLnTx/>
                <a:uFillTx/>
                <a:latin typeface="思源宋体 CN Heavy" panose="02020900000000000000" pitchFamily="18" charset="-122"/>
                <a:ea typeface="思源宋体 CN Heavy" panose="02020900000000000000" pitchFamily="18" charset="-122"/>
              </a:endParaRPr>
            </a:p>
          </p:txBody>
        </p:sp>
      </p:grpSp>
      <p:sp>
        <p:nvSpPr>
          <p:cNvPr id="27" name="TextBox 10">
            <a:extLst>
              <a:ext uri="{FF2B5EF4-FFF2-40B4-BE49-F238E27FC236}">
                <a16:creationId xmlns:a16="http://schemas.microsoft.com/office/drawing/2014/main" xmlns="" id="{88D528DC-A95F-4793-AA80-B8D8CDDB4197}"/>
              </a:ext>
            </a:extLst>
          </p:cNvPr>
          <p:cNvSpPr txBox="1"/>
          <p:nvPr/>
        </p:nvSpPr>
        <p:spPr>
          <a:xfrm>
            <a:off x="4859850" y="1735564"/>
            <a:ext cx="1011815" cy="646331"/>
          </a:xfrm>
          <a:prstGeom prst="rect">
            <a:avLst/>
          </a:prstGeom>
          <a:noFill/>
        </p:spPr>
        <p:txBody>
          <a:bodyPr wrap="none" rtlCol="0">
            <a:spAutoFit/>
          </a:bodyPr>
          <a:lstStyle/>
          <a:p>
            <a:pPr lvl="0" algn="ctr" defTabSz="1217798">
              <a:defRPr/>
            </a:pPr>
            <a:r>
              <a:rPr kumimoji="0" lang="zh-CN" altLang="en-US" sz="3600" b="0"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年</a:t>
            </a:r>
            <a:r>
              <a:rPr lang="en-US" altLang="zh-CN" dirty="0">
                <a:solidFill>
                  <a:schemeClr val="bg2">
                    <a:lumMod val="25000"/>
                  </a:schemeClr>
                </a:solidFill>
                <a:latin typeface="微软雅黑" panose="020B0503020204020204" pitchFamily="34" charset="-122"/>
                <a:ea typeface="微软雅黑" panose="020B0503020204020204" pitchFamily="34" charset="-122"/>
              </a:rPr>
              <a:t>6</a:t>
            </a:r>
            <a:r>
              <a:rPr lang="zh-CN" altLang="en-US" dirty="0">
                <a:solidFill>
                  <a:schemeClr val="bg2">
                    <a:lumMod val="25000"/>
                  </a:schemeClr>
                </a:solidFill>
                <a:latin typeface="微软雅黑" panose="020B0503020204020204" pitchFamily="34" charset="-122"/>
                <a:ea typeface="微软雅黑" panose="020B0503020204020204" pitchFamily="34" charset="-122"/>
              </a:rPr>
              <a:t>月</a:t>
            </a:r>
            <a:endParaRPr kumimoji="0" lang="zh-CN" altLang="en-US" sz="2800" b="0" i="0" u="none" strike="noStrike" kern="1200" cap="none" spc="0" normalizeH="0" baseline="0" noProof="0" dirty="0">
              <a:ln>
                <a:noFill/>
              </a:ln>
              <a:solidFill>
                <a:schemeClr val="bg2">
                  <a:lumMod val="25000"/>
                </a:schemeClr>
              </a:solidFill>
              <a:effectLst/>
              <a:uLnTx/>
              <a:uFillTx/>
              <a:latin typeface="微软雅黑" panose="020B0503020204020204" pitchFamily="34" charset="-122"/>
              <a:ea typeface="微软雅黑" panose="020B0503020204020204" pitchFamily="34" charset="-122"/>
              <a:cs typeface="+mn-cs"/>
            </a:endParaRPr>
          </a:p>
        </p:txBody>
      </p:sp>
      <p:sp>
        <p:nvSpPr>
          <p:cNvPr id="28" name="文本框 8">
            <a:extLst>
              <a:ext uri="{FF2B5EF4-FFF2-40B4-BE49-F238E27FC236}">
                <a16:creationId xmlns:a16="http://schemas.microsoft.com/office/drawing/2014/main" xmlns="" id="{51D76901-8AF1-4B57-8D72-C37DBA6FB482}"/>
              </a:ext>
            </a:extLst>
          </p:cNvPr>
          <p:cNvSpPr txBox="1">
            <a:spLocks noChangeArrowheads="1"/>
          </p:cNvSpPr>
          <p:nvPr/>
        </p:nvSpPr>
        <p:spPr bwMode="auto">
          <a:xfrm>
            <a:off x="6702879" y="1774528"/>
            <a:ext cx="5633056" cy="492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73" tIns="60936" rIns="121873" bIns="60936">
            <a:spAutoFit/>
          </a:bodyPr>
          <a:lstStyle>
            <a:lvl1pPr defTabSz="1217613" eaLnBrk="0" hangingPunct="0">
              <a:defRPr>
                <a:solidFill>
                  <a:schemeClr val="tx1"/>
                </a:solidFill>
                <a:latin typeface="Arial" panose="020B0604020202020204" pitchFamily="34" charset="0"/>
                <a:ea typeface="宋体" panose="02010600030101010101" pitchFamily="2" charset="-122"/>
              </a:defRPr>
            </a:lvl1pPr>
            <a:lvl2pPr marL="742950" indent="-285750" defTabSz="1217613" eaLnBrk="0" hangingPunct="0">
              <a:defRPr>
                <a:solidFill>
                  <a:schemeClr val="tx1"/>
                </a:solidFill>
                <a:latin typeface="Arial" panose="020B0604020202020204" pitchFamily="34" charset="0"/>
                <a:ea typeface="宋体" panose="02010600030101010101" pitchFamily="2" charset="-122"/>
              </a:defRPr>
            </a:lvl2pPr>
            <a:lvl3pPr marL="1143000" indent="-228600" defTabSz="1217613" eaLnBrk="0" hangingPunct="0">
              <a:defRPr>
                <a:solidFill>
                  <a:schemeClr val="tx1"/>
                </a:solidFill>
                <a:latin typeface="Arial" panose="020B0604020202020204" pitchFamily="34" charset="0"/>
                <a:ea typeface="宋体" panose="02010600030101010101" pitchFamily="2" charset="-122"/>
              </a:defRPr>
            </a:lvl3pPr>
            <a:lvl4pPr marL="1600200" indent="-228600" defTabSz="1217613" eaLnBrk="0" hangingPunct="0">
              <a:defRPr>
                <a:solidFill>
                  <a:schemeClr val="tx1"/>
                </a:solidFill>
                <a:latin typeface="Arial" panose="020B0604020202020204" pitchFamily="34" charset="0"/>
                <a:ea typeface="宋体" panose="02010600030101010101" pitchFamily="2" charset="-122"/>
              </a:defRPr>
            </a:lvl4pPr>
            <a:lvl5pPr marL="2057400" indent="-228600" defTabSz="1217613" eaLnBrk="0" hangingPunct="0">
              <a:defRPr>
                <a:solidFill>
                  <a:schemeClr val="tx1"/>
                </a:solidFill>
                <a:latin typeface="Arial" panose="020B0604020202020204" pitchFamily="34" charset="0"/>
                <a:ea typeface="宋体" panose="02010600030101010101" pitchFamily="2" charset="-122"/>
              </a:defRPr>
            </a:lvl5pPr>
            <a:lvl6pPr marL="25146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lvl="0" eaLnBrk="1" hangingPunct="1">
              <a:defRPr/>
            </a:pPr>
            <a:r>
              <a:rPr lang="zh-CN" altLang="en-US" sz="2400" b="1" dirty="0">
                <a:solidFill>
                  <a:srgbClr val="C00000"/>
                </a:solidFill>
                <a:latin typeface="微软雅黑" panose="020B0503020204020204" pitchFamily="34" charset="-122"/>
                <a:ea typeface="微软雅黑" panose="020B0503020204020204" pitchFamily="34" charset="-122"/>
              </a:rPr>
              <a:t>中国人民革命军事委员会</a:t>
            </a:r>
            <a:endParaRPr kumimoji="0" lang="zh-CN" altLang="en-US" sz="24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endParaRPr>
          </a:p>
        </p:txBody>
      </p:sp>
      <p:grpSp>
        <p:nvGrpSpPr>
          <p:cNvPr id="29" name="组合 28">
            <a:extLst>
              <a:ext uri="{FF2B5EF4-FFF2-40B4-BE49-F238E27FC236}">
                <a16:creationId xmlns:a16="http://schemas.microsoft.com/office/drawing/2014/main" xmlns="" id="{B49BAEF0-2994-4AB0-BB3F-8EE2D4CDC2C4}"/>
              </a:ext>
            </a:extLst>
          </p:cNvPr>
          <p:cNvGrpSpPr/>
          <p:nvPr/>
        </p:nvGrpSpPr>
        <p:grpSpPr>
          <a:xfrm>
            <a:off x="6166911" y="1756368"/>
            <a:ext cx="492394" cy="492394"/>
            <a:chOff x="4447646" y="1939466"/>
            <a:chExt cx="492394" cy="492394"/>
          </a:xfrm>
        </p:grpSpPr>
        <p:sp>
          <p:nvSpPr>
            <p:cNvPr id="30" name="椭圆 29">
              <a:extLst>
                <a:ext uri="{FF2B5EF4-FFF2-40B4-BE49-F238E27FC236}">
                  <a16:creationId xmlns:a16="http://schemas.microsoft.com/office/drawing/2014/main" xmlns="" id="{BC5A0885-DEEA-487B-9177-EFD41F0DC778}"/>
                </a:ext>
              </a:extLst>
            </p:cNvPr>
            <p:cNvSpPr/>
            <p:nvPr/>
          </p:nvSpPr>
          <p:spPr>
            <a:xfrm>
              <a:off x="4447646" y="1939466"/>
              <a:ext cx="492394" cy="492394"/>
            </a:xfrm>
            <a:prstGeom prst="ellipse">
              <a:avLst/>
            </a:prstGeom>
            <a:solidFill>
              <a:srgbClr val="C00000"/>
            </a:solidFill>
            <a:ln w="190500" cap="flat" cmpd="sng" algn="ctr">
              <a:solidFill>
                <a:schemeClr val="accent2">
                  <a:lumMod val="75000"/>
                  <a:alpha val="30000"/>
                </a:schemeClr>
              </a:solidFill>
              <a:prstDash val="solid"/>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2800" b="1" kern="0" dirty="0">
                  <a:solidFill>
                    <a:prstClr val="white"/>
                  </a:solidFill>
                  <a:latin typeface="Agency FB" panose="020B0503020202020204" pitchFamily="34" charset="0"/>
                  <a:ea typeface="微软雅黑"/>
                </a:rPr>
                <a:t> </a:t>
              </a:r>
              <a:endParaRPr kumimoji="0" lang="zh-CN" altLang="en-US" sz="2800" b="1" i="0" u="none" strike="noStrike" kern="0" cap="none" spc="0" normalizeH="0" baseline="0" noProof="0" dirty="0">
                <a:ln>
                  <a:noFill/>
                </a:ln>
                <a:solidFill>
                  <a:prstClr val="white"/>
                </a:solidFill>
                <a:effectLst/>
                <a:uLnTx/>
                <a:uFillTx/>
                <a:latin typeface="Agency FB" panose="020B0503020202020204" pitchFamily="34" charset="0"/>
                <a:ea typeface="微软雅黑"/>
              </a:endParaRPr>
            </a:p>
          </p:txBody>
        </p:sp>
        <p:pic>
          <p:nvPicPr>
            <p:cNvPr id="31" name="图片 30">
              <a:extLst>
                <a:ext uri="{FF2B5EF4-FFF2-40B4-BE49-F238E27FC236}">
                  <a16:creationId xmlns:a16="http://schemas.microsoft.com/office/drawing/2014/main" xmlns="" id="{DC962C2A-FF6D-4490-876F-06CFE1637E2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80565" y="2067545"/>
              <a:ext cx="226555" cy="226555"/>
            </a:xfrm>
            <a:prstGeom prst="rect">
              <a:avLst/>
            </a:prstGeom>
          </p:spPr>
        </p:pic>
      </p:grpSp>
      <p:pic>
        <p:nvPicPr>
          <p:cNvPr id="32" name="图片 31">
            <a:extLst>
              <a:ext uri="{FF2B5EF4-FFF2-40B4-BE49-F238E27FC236}">
                <a16:creationId xmlns:a16="http://schemas.microsoft.com/office/drawing/2014/main" xmlns="" id="{ED85E212-DD91-471B-A8C3-76CE2665763B}"/>
              </a:ext>
            </a:extLst>
          </p:cNvPr>
          <p:cNvPicPr>
            <a:picLocks noChangeAspect="1"/>
          </p:cNvPicPr>
          <p:nvPr/>
        </p:nvPicPr>
        <p:blipFill rotWithShape="1">
          <a:blip r:embed="rId4">
            <a:extLst>
              <a:ext uri="{28A0092B-C50C-407E-A947-70E740481C1C}">
                <a14:useLocalDpi xmlns:a14="http://schemas.microsoft.com/office/drawing/2010/main" val="0"/>
              </a:ext>
            </a:extLst>
          </a:blip>
          <a:srcRect l="9523" t="16381" r="5452" b="15342"/>
          <a:stretch/>
        </p:blipFill>
        <p:spPr>
          <a:xfrm>
            <a:off x="935664" y="2342064"/>
            <a:ext cx="4657061" cy="3739760"/>
          </a:xfrm>
          <a:prstGeom prst="rect">
            <a:avLst/>
          </a:prstGeom>
        </p:spPr>
      </p:pic>
      <p:sp>
        <p:nvSpPr>
          <p:cNvPr id="33" name="矩形 83">
            <a:extLst>
              <a:ext uri="{FF2B5EF4-FFF2-40B4-BE49-F238E27FC236}">
                <a16:creationId xmlns:a16="http://schemas.microsoft.com/office/drawing/2014/main" xmlns="" id="{0C450DA2-449C-4F2A-B6D8-E37A1FA8C17C}"/>
              </a:ext>
            </a:extLst>
          </p:cNvPr>
          <p:cNvSpPr>
            <a:spLocks noChangeArrowheads="1"/>
          </p:cNvSpPr>
          <p:nvPr/>
        </p:nvSpPr>
        <p:spPr bwMode="auto">
          <a:xfrm>
            <a:off x="6010304" y="2638982"/>
            <a:ext cx="5633056" cy="3295967"/>
          </a:xfrm>
          <a:prstGeom prst="roundRect">
            <a:avLst>
              <a:gd name="adj" fmla="val 5783"/>
            </a:avLst>
          </a:prstGeom>
          <a:solidFill>
            <a:srgbClr val="F2F2F2">
              <a:alpha val="60000"/>
            </a:srgbClr>
          </a:solidFill>
          <a:ln w="9525">
            <a:solidFill>
              <a:srgbClr val="B8B8B8"/>
            </a:solidFill>
            <a:miter lim="800000"/>
            <a:headEnd/>
            <a:tailEnd/>
          </a:ln>
        </p:spPr>
        <p:txBody>
          <a:bodyPr/>
          <a:lstStyle>
            <a:lvl1pPr>
              <a:spcBef>
                <a:spcPct val="20000"/>
              </a:spcBef>
              <a:buChar char="•"/>
              <a:defRPr sz="2000">
                <a:solidFill>
                  <a:srgbClr val="4D4D4D"/>
                </a:solidFill>
                <a:latin typeface="Arial" panose="020B0604020202020204" pitchFamily="34" charset="0"/>
                <a:ea typeface="微软雅黑" panose="020B0503020204020204" pitchFamily="34" charset="-122"/>
                <a:cs typeface="微软雅黑" panose="020B0503020204020204" pitchFamily="34" charset="-122"/>
              </a:defRPr>
            </a:lvl1pPr>
            <a:lvl2pPr marL="742950" indent="-285750">
              <a:spcBef>
                <a:spcPct val="20000"/>
              </a:spcBef>
              <a:buChar char="–"/>
              <a:defRPr sz="2000">
                <a:solidFill>
                  <a:srgbClr val="4D4D4D"/>
                </a:solidFill>
                <a:latin typeface="Arial" panose="020B0604020202020204" pitchFamily="34" charset="0"/>
                <a:ea typeface="仿宋_GB2312" panose="02010609030101010101" pitchFamily="49" charset="-122"/>
                <a:cs typeface="仿宋_GB2312" panose="02010609030101010101"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cs typeface="仿宋_GB2312" panose="02010609030101010101" pitchFamily="49"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4D4D4D"/>
              </a:solidFill>
              <a:effectLst/>
              <a:uLnTx/>
              <a:uFillTx/>
              <a:latin typeface="Arial" panose="020B0604020202020204" pitchFamily="34" charset="0"/>
              <a:ea typeface="宋体" panose="02010600030101010101" pitchFamily="2" charset="-122"/>
            </a:endParaRPr>
          </a:p>
        </p:txBody>
      </p:sp>
      <p:sp>
        <p:nvSpPr>
          <p:cNvPr id="34" name="矩形 33">
            <a:extLst>
              <a:ext uri="{FF2B5EF4-FFF2-40B4-BE49-F238E27FC236}">
                <a16:creationId xmlns:a16="http://schemas.microsoft.com/office/drawing/2014/main" xmlns="" id="{598CD96C-932F-48C0-A77F-14C3121A6309}"/>
              </a:ext>
            </a:extLst>
          </p:cNvPr>
          <p:cNvSpPr>
            <a:spLocks noChangeArrowheads="1"/>
          </p:cNvSpPr>
          <p:nvPr/>
        </p:nvSpPr>
        <p:spPr bwMode="auto">
          <a:xfrm>
            <a:off x="6467954" y="2659025"/>
            <a:ext cx="4868896" cy="3009149"/>
          </a:xfrm>
          <a:prstGeom prst="rect">
            <a:avLst/>
          </a:prstGeom>
          <a:noFill/>
          <a:ln w="9525">
            <a:noFill/>
            <a:miter lim="800000"/>
            <a:headEnd/>
            <a:tailEnd/>
          </a:ln>
        </p:spPr>
        <p:txBody>
          <a:bodyPr wrap="square" lIns="91431" tIns="45716" rIns="91431" bIns="45716">
            <a:spAutoFit/>
          </a:bodyPr>
          <a:lstStyle/>
          <a:p>
            <a:pPr lvl="0">
              <a:lnSpc>
                <a:spcPts val="3900"/>
              </a:lnSpc>
              <a:defRPr/>
            </a:pPr>
            <a:r>
              <a:rPr lang="zh-CN" altLang="en-US" sz="1600" dirty="0">
                <a:solidFill>
                  <a:schemeClr val="tx1">
                    <a:lumMod val="85000"/>
                    <a:lumOff val="15000"/>
                  </a:schemeClr>
                </a:solidFill>
                <a:latin typeface="字魂58号-创中黑-Regular" panose="00000500000000000000" pitchFamily="2" charset="-122"/>
                <a:ea typeface="字魂58号-创中黑-Regular" panose="00000500000000000000" pitchFamily="2" charset="-122"/>
              </a:rPr>
              <a:t>中国人民革命军事委员会颁布命令，规定中国人民解放军军旗样式为：旗幅为红底，长方形，横竖为</a:t>
            </a:r>
            <a:r>
              <a:rPr lang="en-US" altLang="zh-CN" sz="1600" dirty="0">
                <a:solidFill>
                  <a:schemeClr val="tx1">
                    <a:lumMod val="85000"/>
                    <a:lumOff val="15000"/>
                  </a:schemeClr>
                </a:solidFill>
                <a:latin typeface="字魂58号-创中黑-Regular" panose="00000500000000000000" pitchFamily="2" charset="-122"/>
                <a:ea typeface="字魂58号-创中黑-Regular" panose="00000500000000000000" pitchFamily="2" charset="-122"/>
              </a:rPr>
              <a:t>5∶4</a:t>
            </a:r>
            <a:r>
              <a:rPr lang="zh-CN" altLang="en-US" sz="1600" dirty="0">
                <a:solidFill>
                  <a:schemeClr val="tx1">
                    <a:lumMod val="85000"/>
                    <a:lumOff val="15000"/>
                  </a:schemeClr>
                </a:solidFill>
                <a:latin typeface="字魂58号-创中黑-Regular" panose="00000500000000000000" pitchFamily="2" charset="-122"/>
                <a:ea typeface="字魂58号-创中黑-Regular" panose="00000500000000000000" pitchFamily="2" charset="-122"/>
              </a:rPr>
              <a:t>，靠旗杆上方缀金黄色五角星和“八一”两字，故简称“八一”军旗。五角星和“八一”两字表示中国人民解放军自</a:t>
            </a:r>
            <a:r>
              <a:rPr lang="en-US" altLang="zh-CN" sz="1600" dirty="0">
                <a:solidFill>
                  <a:schemeClr val="tx1">
                    <a:lumMod val="85000"/>
                    <a:lumOff val="15000"/>
                  </a:schemeClr>
                </a:solidFill>
                <a:latin typeface="字魂58号-创中黑-Regular" panose="00000500000000000000" pitchFamily="2" charset="-122"/>
                <a:ea typeface="字魂58号-创中黑-Regular" panose="00000500000000000000" pitchFamily="2" charset="-122"/>
              </a:rPr>
              <a:t>1927</a:t>
            </a:r>
            <a:r>
              <a:rPr lang="zh-CN" altLang="en-US" sz="1600" dirty="0">
                <a:solidFill>
                  <a:schemeClr val="tx1">
                    <a:lumMod val="85000"/>
                    <a:lumOff val="15000"/>
                  </a:schemeClr>
                </a:solidFill>
                <a:latin typeface="字魂58号-创中黑-Regular" panose="00000500000000000000" pitchFamily="2" charset="-122"/>
                <a:ea typeface="字魂58号-创中黑-Regular" panose="00000500000000000000" pitchFamily="2" charset="-122"/>
              </a:rPr>
              <a:t>年</a:t>
            </a:r>
            <a:r>
              <a:rPr lang="en-US" altLang="zh-CN" sz="1600" dirty="0">
                <a:solidFill>
                  <a:schemeClr val="tx1">
                    <a:lumMod val="85000"/>
                    <a:lumOff val="15000"/>
                  </a:schemeClr>
                </a:solidFill>
                <a:latin typeface="字魂58号-创中黑-Regular" panose="00000500000000000000" pitchFamily="2" charset="-122"/>
                <a:ea typeface="字魂58号-创中黑-Regular" panose="00000500000000000000" pitchFamily="2" charset="-122"/>
              </a:rPr>
              <a:t>8</a:t>
            </a:r>
            <a:r>
              <a:rPr lang="zh-CN" altLang="en-US" sz="1600" dirty="0">
                <a:solidFill>
                  <a:schemeClr val="tx1">
                    <a:lumMod val="85000"/>
                    <a:lumOff val="15000"/>
                  </a:schemeClr>
                </a:solidFill>
                <a:latin typeface="字魂58号-创中黑-Regular" panose="00000500000000000000" pitchFamily="2" charset="-122"/>
                <a:ea typeface="字魂58号-创中黑-Regular" panose="00000500000000000000" pitchFamily="2" charset="-122"/>
              </a:rPr>
              <a:t>月</a:t>
            </a:r>
            <a:r>
              <a:rPr lang="en-US" altLang="zh-CN" sz="1600" dirty="0">
                <a:solidFill>
                  <a:schemeClr val="tx1">
                    <a:lumMod val="85000"/>
                    <a:lumOff val="15000"/>
                  </a:schemeClr>
                </a:solidFill>
                <a:latin typeface="字魂58号-创中黑-Regular" panose="00000500000000000000" pitchFamily="2" charset="-122"/>
                <a:ea typeface="字魂58号-创中黑-Regular" panose="00000500000000000000" pitchFamily="2" charset="-122"/>
              </a:rPr>
              <a:t>1</a:t>
            </a:r>
            <a:r>
              <a:rPr lang="zh-CN" altLang="en-US" sz="1600" dirty="0">
                <a:solidFill>
                  <a:schemeClr val="tx1">
                    <a:lumMod val="85000"/>
                    <a:lumOff val="15000"/>
                  </a:schemeClr>
                </a:solidFill>
                <a:latin typeface="字魂58号-创中黑-Regular" panose="00000500000000000000" pitchFamily="2" charset="-122"/>
                <a:ea typeface="字魂58号-创中黑-Regular" panose="00000500000000000000" pitchFamily="2" charset="-122"/>
              </a:rPr>
              <a:t>日南昌起义诞生以来，经过长期奋斗，正以灿烂的星光普照全国。</a:t>
            </a:r>
            <a:endParaRPr kumimoji="0" lang="zh-CN" altLang="en-US" sz="1200" b="1" i="0" u="none" strike="noStrike" kern="1200" cap="none" spc="0" normalizeH="0" baseline="0" noProof="0" dirty="0">
              <a:ln>
                <a:noFill/>
              </a:ln>
              <a:solidFill>
                <a:srgbClr val="C00000"/>
              </a:solidFill>
              <a:effectLst/>
              <a:uLnTx/>
              <a:uFillTx/>
              <a:latin typeface="字魂58号-创中黑-Regular" panose="00000500000000000000" pitchFamily="2" charset="-122"/>
              <a:ea typeface="字魂58号-创中黑-Regular" panose="00000500000000000000" pitchFamily="2" charset="-122"/>
            </a:endParaRPr>
          </a:p>
        </p:txBody>
      </p:sp>
      <p:sp>
        <p:nvSpPr>
          <p:cNvPr id="35" name="矩形 34">
            <a:extLst>
              <a:ext uri="{FF2B5EF4-FFF2-40B4-BE49-F238E27FC236}">
                <a16:creationId xmlns:a16="http://schemas.microsoft.com/office/drawing/2014/main" xmlns="" id="{C1AAD9A4-9B6B-4366-BC36-81B0B360FCDB}"/>
              </a:ext>
            </a:extLst>
          </p:cNvPr>
          <p:cNvSpPr/>
          <p:nvPr/>
        </p:nvSpPr>
        <p:spPr>
          <a:xfrm>
            <a:off x="874612" y="292379"/>
            <a:ext cx="4339650" cy="581057"/>
          </a:xfrm>
          <a:prstGeom prst="rect">
            <a:avLst/>
          </a:prstGeom>
        </p:spPr>
        <p:txBody>
          <a:bodyPr wrap="none">
            <a:spAutoFit/>
          </a:bodyPr>
          <a:lstStyle/>
          <a:p>
            <a:pPr marR="0" lvl="0" indent="0" defTabSz="1218753" fontAlgn="auto">
              <a:lnSpc>
                <a:spcPct val="150000"/>
              </a:lnSpc>
              <a:spcBef>
                <a:spcPts val="0"/>
              </a:spcBef>
              <a:spcAft>
                <a:spcPts val="0"/>
              </a:spcAft>
              <a:buClrTx/>
              <a:buSzTx/>
              <a:buFontTx/>
              <a:buNone/>
              <a:tabLst/>
              <a:defRPr/>
            </a:pPr>
            <a:r>
              <a:rPr lang="zh-CN" altLang="en-US" sz="2400" b="1" kern="300" spc="300" dirty="0">
                <a:solidFill>
                  <a:srgbClr val="C00000"/>
                </a:solidFill>
                <a:latin typeface="微软雅黑" panose="020B0503020204020204" pitchFamily="34" charset="-122"/>
                <a:ea typeface="微软雅黑" panose="020B0503020204020204" pitchFamily="34" charset="-122"/>
              </a:rPr>
              <a:t>“八一”军旗是怎样诞生的</a:t>
            </a:r>
          </a:p>
        </p:txBody>
      </p:sp>
    </p:spTree>
    <p:extLst>
      <p:ext uri="{BB962C8B-B14F-4D97-AF65-F5344CB8AC3E}">
        <p14:creationId xmlns:p14="http://schemas.microsoft.com/office/powerpoint/2010/main" val="3097014506"/>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70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80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1000"/>
                                        <p:tgtEl>
                                          <p:spTgt spid="15"/>
                                        </p:tgtEl>
                                      </p:cBhvr>
                                    </p:animEffect>
                                    <p:anim calcmode="lin" valueType="num">
                                      <p:cBhvr>
                                        <p:cTn id="18" dur="1000" fill="hold"/>
                                        <p:tgtEl>
                                          <p:spTgt spid="15"/>
                                        </p:tgtEl>
                                        <p:attrNameLst>
                                          <p:attrName>ppt_x</p:attrName>
                                        </p:attrNameLst>
                                      </p:cBhvr>
                                      <p:tavLst>
                                        <p:tav tm="0">
                                          <p:val>
                                            <p:strVal val="#ppt_x"/>
                                          </p:val>
                                        </p:tav>
                                        <p:tav tm="100000">
                                          <p:val>
                                            <p:strVal val="#ppt_x"/>
                                          </p:val>
                                        </p:tav>
                                      </p:tavLst>
                                    </p:anim>
                                    <p:anim calcmode="lin" valueType="num">
                                      <p:cBhvr>
                                        <p:cTn id="19" dur="1000" fill="hold"/>
                                        <p:tgtEl>
                                          <p:spTgt spid="15"/>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100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1000"/>
                                        <p:tgtEl>
                                          <p:spTgt spid="21"/>
                                        </p:tgtEl>
                                      </p:cBhvr>
                                    </p:animEffect>
                                    <p:anim calcmode="lin" valueType="num">
                                      <p:cBhvr>
                                        <p:cTn id="23" dur="1000" fill="hold"/>
                                        <p:tgtEl>
                                          <p:spTgt spid="21"/>
                                        </p:tgtEl>
                                        <p:attrNameLst>
                                          <p:attrName>ppt_x</p:attrName>
                                        </p:attrNameLst>
                                      </p:cBhvr>
                                      <p:tavLst>
                                        <p:tav tm="0">
                                          <p:val>
                                            <p:strVal val="#ppt_x"/>
                                          </p:val>
                                        </p:tav>
                                        <p:tav tm="100000">
                                          <p:val>
                                            <p:strVal val="#ppt_x"/>
                                          </p:val>
                                        </p:tav>
                                      </p:tavLst>
                                    </p:anim>
                                    <p:anim calcmode="lin" valueType="num">
                                      <p:cBhvr>
                                        <p:cTn id="24" dur="1000" fill="hold"/>
                                        <p:tgtEl>
                                          <p:spTgt spid="21"/>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2" presetClass="entr" presetSubtype="1" fill="hold" grpId="0" nodeType="afterEffect">
                                  <p:stCondLst>
                                    <p:cond delay="0"/>
                                  </p:stCondLst>
                                  <p:iterate type="lt">
                                    <p:tmPct val="10000"/>
                                  </p:iterate>
                                  <p:childTnLst>
                                    <p:set>
                                      <p:cBhvr>
                                        <p:cTn id="27" dur="1" fill="hold">
                                          <p:stCondLst>
                                            <p:cond delay="0"/>
                                          </p:stCondLst>
                                        </p:cTn>
                                        <p:tgtEl>
                                          <p:spTgt spid="27"/>
                                        </p:tgtEl>
                                        <p:attrNameLst>
                                          <p:attrName>style.visibility</p:attrName>
                                        </p:attrNameLst>
                                      </p:cBhvr>
                                      <p:to>
                                        <p:strVal val="visible"/>
                                      </p:to>
                                    </p:set>
                                    <p:anim calcmode="lin" valueType="num">
                                      <p:cBhvr additive="base">
                                        <p:cTn id="28" dur="500" fill="hold"/>
                                        <p:tgtEl>
                                          <p:spTgt spid="27"/>
                                        </p:tgtEl>
                                        <p:attrNameLst>
                                          <p:attrName>ppt_x</p:attrName>
                                        </p:attrNameLst>
                                      </p:cBhvr>
                                      <p:tavLst>
                                        <p:tav tm="0">
                                          <p:val>
                                            <p:strVal val="#ppt_x"/>
                                          </p:val>
                                        </p:tav>
                                        <p:tav tm="100000">
                                          <p:val>
                                            <p:strVal val="#ppt_x"/>
                                          </p:val>
                                        </p:tav>
                                      </p:tavLst>
                                    </p:anim>
                                    <p:anim calcmode="lin" valueType="num">
                                      <p:cBhvr additive="base">
                                        <p:cTn id="29" dur="500" fill="hold"/>
                                        <p:tgtEl>
                                          <p:spTgt spid="27"/>
                                        </p:tgtEl>
                                        <p:attrNameLst>
                                          <p:attrName>ppt_y</p:attrName>
                                        </p:attrNameLst>
                                      </p:cBhvr>
                                      <p:tavLst>
                                        <p:tav tm="0">
                                          <p:val>
                                            <p:strVal val="0-#ppt_h/2"/>
                                          </p:val>
                                        </p:tav>
                                        <p:tav tm="100000">
                                          <p:val>
                                            <p:strVal val="#ppt_y"/>
                                          </p:val>
                                        </p:tav>
                                      </p:tavLst>
                                    </p:anim>
                                  </p:childTnLst>
                                </p:cTn>
                              </p:par>
                            </p:childTnLst>
                          </p:cTn>
                        </p:par>
                        <p:par>
                          <p:cTn id="30" fill="hold">
                            <p:stCondLst>
                              <p:cond delay="2600"/>
                            </p:stCondLst>
                            <p:childTnLst>
                              <p:par>
                                <p:cTn id="31" presetID="49" presetClass="entr" presetSubtype="0" decel="100000" fill="hold" nodeType="afterEffect">
                                  <p:stCondLst>
                                    <p:cond delay="0"/>
                                  </p:stCondLst>
                                  <p:childTnLst>
                                    <p:set>
                                      <p:cBhvr>
                                        <p:cTn id="32" dur="1" fill="hold">
                                          <p:stCondLst>
                                            <p:cond delay="0"/>
                                          </p:stCondLst>
                                        </p:cTn>
                                        <p:tgtEl>
                                          <p:spTgt spid="29"/>
                                        </p:tgtEl>
                                        <p:attrNameLst>
                                          <p:attrName>style.visibility</p:attrName>
                                        </p:attrNameLst>
                                      </p:cBhvr>
                                      <p:to>
                                        <p:strVal val="visible"/>
                                      </p:to>
                                    </p:set>
                                    <p:anim calcmode="lin" valueType="num">
                                      <p:cBhvr>
                                        <p:cTn id="33" dur="500" fill="hold"/>
                                        <p:tgtEl>
                                          <p:spTgt spid="29"/>
                                        </p:tgtEl>
                                        <p:attrNameLst>
                                          <p:attrName>ppt_w</p:attrName>
                                        </p:attrNameLst>
                                      </p:cBhvr>
                                      <p:tavLst>
                                        <p:tav tm="0">
                                          <p:val>
                                            <p:fltVal val="0"/>
                                          </p:val>
                                        </p:tav>
                                        <p:tav tm="100000">
                                          <p:val>
                                            <p:strVal val="#ppt_w"/>
                                          </p:val>
                                        </p:tav>
                                      </p:tavLst>
                                    </p:anim>
                                    <p:anim calcmode="lin" valueType="num">
                                      <p:cBhvr>
                                        <p:cTn id="34" dur="500" fill="hold"/>
                                        <p:tgtEl>
                                          <p:spTgt spid="29"/>
                                        </p:tgtEl>
                                        <p:attrNameLst>
                                          <p:attrName>ppt_h</p:attrName>
                                        </p:attrNameLst>
                                      </p:cBhvr>
                                      <p:tavLst>
                                        <p:tav tm="0">
                                          <p:val>
                                            <p:fltVal val="0"/>
                                          </p:val>
                                        </p:tav>
                                        <p:tav tm="100000">
                                          <p:val>
                                            <p:strVal val="#ppt_h"/>
                                          </p:val>
                                        </p:tav>
                                      </p:tavLst>
                                    </p:anim>
                                    <p:anim calcmode="lin" valueType="num">
                                      <p:cBhvr>
                                        <p:cTn id="35" dur="500" fill="hold"/>
                                        <p:tgtEl>
                                          <p:spTgt spid="29"/>
                                        </p:tgtEl>
                                        <p:attrNameLst>
                                          <p:attrName>style.rotation</p:attrName>
                                        </p:attrNameLst>
                                      </p:cBhvr>
                                      <p:tavLst>
                                        <p:tav tm="0">
                                          <p:val>
                                            <p:fltVal val="360"/>
                                          </p:val>
                                        </p:tav>
                                        <p:tav tm="100000">
                                          <p:val>
                                            <p:fltVal val="0"/>
                                          </p:val>
                                        </p:tav>
                                      </p:tavLst>
                                    </p:anim>
                                    <p:animEffect transition="in" filter="fade">
                                      <p:cBhvr>
                                        <p:cTn id="36" dur="500"/>
                                        <p:tgtEl>
                                          <p:spTgt spid="29"/>
                                        </p:tgtEl>
                                      </p:cBhvr>
                                    </p:animEffect>
                                  </p:childTnLst>
                                </p:cTn>
                              </p:par>
                              <p:par>
                                <p:cTn id="37" presetID="23" presetClass="entr" presetSubtype="528" fill="hold" grpId="0" nodeType="withEffect">
                                  <p:stCondLst>
                                    <p:cond delay="200"/>
                                  </p:stCondLst>
                                  <p:childTnLst>
                                    <p:set>
                                      <p:cBhvr>
                                        <p:cTn id="38" dur="1" fill="hold">
                                          <p:stCondLst>
                                            <p:cond delay="0"/>
                                          </p:stCondLst>
                                        </p:cTn>
                                        <p:tgtEl>
                                          <p:spTgt spid="28"/>
                                        </p:tgtEl>
                                        <p:attrNameLst>
                                          <p:attrName>style.visibility</p:attrName>
                                        </p:attrNameLst>
                                      </p:cBhvr>
                                      <p:to>
                                        <p:strVal val="visible"/>
                                      </p:to>
                                    </p:set>
                                    <p:anim calcmode="lin" valueType="num">
                                      <p:cBhvr>
                                        <p:cTn id="39" dur="500" fill="hold"/>
                                        <p:tgtEl>
                                          <p:spTgt spid="28"/>
                                        </p:tgtEl>
                                        <p:attrNameLst>
                                          <p:attrName>ppt_w</p:attrName>
                                        </p:attrNameLst>
                                      </p:cBhvr>
                                      <p:tavLst>
                                        <p:tav tm="0">
                                          <p:val>
                                            <p:fltVal val="0"/>
                                          </p:val>
                                        </p:tav>
                                        <p:tav tm="100000">
                                          <p:val>
                                            <p:strVal val="#ppt_w"/>
                                          </p:val>
                                        </p:tav>
                                      </p:tavLst>
                                    </p:anim>
                                    <p:anim calcmode="lin" valueType="num">
                                      <p:cBhvr>
                                        <p:cTn id="40" dur="500" fill="hold"/>
                                        <p:tgtEl>
                                          <p:spTgt spid="28"/>
                                        </p:tgtEl>
                                        <p:attrNameLst>
                                          <p:attrName>ppt_h</p:attrName>
                                        </p:attrNameLst>
                                      </p:cBhvr>
                                      <p:tavLst>
                                        <p:tav tm="0">
                                          <p:val>
                                            <p:fltVal val="0"/>
                                          </p:val>
                                        </p:tav>
                                        <p:tav tm="100000">
                                          <p:val>
                                            <p:strVal val="#ppt_h"/>
                                          </p:val>
                                        </p:tav>
                                      </p:tavLst>
                                    </p:anim>
                                    <p:anim calcmode="lin" valueType="num">
                                      <p:cBhvr>
                                        <p:cTn id="41" dur="500" fill="hold"/>
                                        <p:tgtEl>
                                          <p:spTgt spid="28"/>
                                        </p:tgtEl>
                                        <p:attrNameLst>
                                          <p:attrName>ppt_x</p:attrName>
                                        </p:attrNameLst>
                                      </p:cBhvr>
                                      <p:tavLst>
                                        <p:tav tm="0">
                                          <p:val>
                                            <p:fltVal val="0.5"/>
                                          </p:val>
                                        </p:tav>
                                        <p:tav tm="100000">
                                          <p:val>
                                            <p:strVal val="#ppt_x"/>
                                          </p:val>
                                        </p:tav>
                                      </p:tavLst>
                                    </p:anim>
                                    <p:anim calcmode="lin" valueType="num">
                                      <p:cBhvr>
                                        <p:cTn id="42" dur="500" fill="hold"/>
                                        <p:tgtEl>
                                          <p:spTgt spid="28"/>
                                        </p:tgtEl>
                                        <p:attrNameLst>
                                          <p:attrName>ppt_y</p:attrName>
                                        </p:attrNameLst>
                                      </p:cBhvr>
                                      <p:tavLst>
                                        <p:tav tm="0">
                                          <p:val>
                                            <p:fltVal val="0.5"/>
                                          </p:val>
                                        </p:tav>
                                        <p:tav tm="100000">
                                          <p:val>
                                            <p:strVal val="#ppt_y"/>
                                          </p:val>
                                        </p:tav>
                                      </p:tavLst>
                                    </p:anim>
                                  </p:childTnLst>
                                </p:cTn>
                              </p:par>
                            </p:childTnLst>
                          </p:cTn>
                        </p:par>
                        <p:par>
                          <p:cTn id="43" fill="hold">
                            <p:stCondLst>
                              <p:cond delay="3300"/>
                            </p:stCondLst>
                            <p:childTnLst>
                              <p:par>
                                <p:cTn id="44" presetID="53" presetClass="entr" presetSubtype="16" fill="hold" nodeType="afterEffect">
                                  <p:stCondLst>
                                    <p:cond delay="0"/>
                                  </p:stCondLst>
                                  <p:childTnLst>
                                    <p:set>
                                      <p:cBhvr>
                                        <p:cTn id="45" dur="1" fill="hold">
                                          <p:stCondLst>
                                            <p:cond delay="0"/>
                                          </p:stCondLst>
                                        </p:cTn>
                                        <p:tgtEl>
                                          <p:spTgt spid="32"/>
                                        </p:tgtEl>
                                        <p:attrNameLst>
                                          <p:attrName>style.visibility</p:attrName>
                                        </p:attrNameLst>
                                      </p:cBhvr>
                                      <p:to>
                                        <p:strVal val="visible"/>
                                      </p:to>
                                    </p:set>
                                    <p:anim calcmode="lin" valueType="num">
                                      <p:cBhvr>
                                        <p:cTn id="46" dur="500" fill="hold"/>
                                        <p:tgtEl>
                                          <p:spTgt spid="32"/>
                                        </p:tgtEl>
                                        <p:attrNameLst>
                                          <p:attrName>ppt_w</p:attrName>
                                        </p:attrNameLst>
                                      </p:cBhvr>
                                      <p:tavLst>
                                        <p:tav tm="0">
                                          <p:val>
                                            <p:fltVal val="0"/>
                                          </p:val>
                                        </p:tav>
                                        <p:tav tm="100000">
                                          <p:val>
                                            <p:strVal val="#ppt_w"/>
                                          </p:val>
                                        </p:tav>
                                      </p:tavLst>
                                    </p:anim>
                                    <p:anim calcmode="lin" valueType="num">
                                      <p:cBhvr>
                                        <p:cTn id="47" dur="500" fill="hold"/>
                                        <p:tgtEl>
                                          <p:spTgt spid="32"/>
                                        </p:tgtEl>
                                        <p:attrNameLst>
                                          <p:attrName>ppt_h</p:attrName>
                                        </p:attrNameLst>
                                      </p:cBhvr>
                                      <p:tavLst>
                                        <p:tav tm="0">
                                          <p:val>
                                            <p:fltVal val="0"/>
                                          </p:val>
                                        </p:tav>
                                        <p:tav tm="100000">
                                          <p:val>
                                            <p:strVal val="#ppt_h"/>
                                          </p:val>
                                        </p:tav>
                                      </p:tavLst>
                                    </p:anim>
                                    <p:animEffect transition="in" filter="fade">
                                      <p:cBhvr>
                                        <p:cTn id="48" dur="500"/>
                                        <p:tgtEl>
                                          <p:spTgt spid="32"/>
                                        </p:tgtEl>
                                      </p:cBhvr>
                                    </p:animEffect>
                                  </p:childTnLst>
                                </p:cTn>
                              </p:par>
                            </p:childTnLst>
                          </p:cTn>
                        </p:par>
                        <p:par>
                          <p:cTn id="49" fill="hold">
                            <p:stCondLst>
                              <p:cond delay="3800"/>
                            </p:stCondLst>
                            <p:childTnLst>
                              <p:par>
                                <p:cTn id="50" presetID="14" presetClass="entr" presetSubtype="10" fill="hold" grpId="0" nodeType="afterEffect">
                                  <p:stCondLst>
                                    <p:cond delay="0"/>
                                  </p:stCondLst>
                                  <p:childTnLst>
                                    <p:set>
                                      <p:cBhvr>
                                        <p:cTn id="51" dur="1" fill="hold">
                                          <p:stCondLst>
                                            <p:cond delay="0"/>
                                          </p:stCondLst>
                                        </p:cTn>
                                        <p:tgtEl>
                                          <p:spTgt spid="34"/>
                                        </p:tgtEl>
                                        <p:attrNameLst>
                                          <p:attrName>style.visibility</p:attrName>
                                        </p:attrNameLst>
                                      </p:cBhvr>
                                      <p:to>
                                        <p:strVal val="visible"/>
                                      </p:to>
                                    </p:set>
                                    <p:animEffect transition="in" filter="randombar(horizontal)">
                                      <p:cBhvr>
                                        <p:cTn id="52" dur="750"/>
                                        <p:tgtEl>
                                          <p:spTgt spid="34"/>
                                        </p:tgtEl>
                                      </p:cBhvr>
                                    </p:animEffect>
                                  </p:childTnLst>
                                </p:cTn>
                              </p:par>
                            </p:childTnLst>
                          </p:cTn>
                        </p:par>
                        <p:par>
                          <p:cTn id="53" fill="hold">
                            <p:stCondLst>
                              <p:cond delay="4550"/>
                            </p:stCondLst>
                            <p:childTnLst>
                              <p:par>
                                <p:cTn id="54" presetID="22" presetClass="entr" presetSubtype="1" fill="hold" grpId="0" nodeType="afterEffect">
                                  <p:stCondLst>
                                    <p:cond delay="0"/>
                                  </p:stCondLst>
                                  <p:childTnLst>
                                    <p:set>
                                      <p:cBhvr>
                                        <p:cTn id="55" dur="1" fill="hold">
                                          <p:stCondLst>
                                            <p:cond delay="0"/>
                                          </p:stCondLst>
                                        </p:cTn>
                                        <p:tgtEl>
                                          <p:spTgt spid="33"/>
                                        </p:tgtEl>
                                        <p:attrNameLst>
                                          <p:attrName>style.visibility</p:attrName>
                                        </p:attrNameLst>
                                      </p:cBhvr>
                                      <p:to>
                                        <p:strVal val="visible"/>
                                      </p:to>
                                    </p:set>
                                    <p:animEffect transition="in" filter="wipe(up)">
                                      <p:cBhvr>
                                        <p:cTn id="56"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33" grpId="0" animBg="1"/>
      <p:bldP spid="3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itds2">
            <a:extLst>
              <a:ext uri="{FF2B5EF4-FFF2-40B4-BE49-F238E27FC236}">
                <a16:creationId xmlns:a16="http://schemas.microsoft.com/office/drawing/2014/main" xmlns="" id="{B199C6D6-4755-4026-8EC7-19A056B8B7F0}"/>
              </a:ext>
            </a:extLst>
          </p:cNvPr>
          <p:cNvSpPr/>
          <p:nvPr/>
        </p:nvSpPr>
        <p:spPr>
          <a:xfrm>
            <a:off x="4100236" y="2868590"/>
            <a:ext cx="6978889" cy="2123658"/>
          </a:xfrm>
          <a:prstGeom prst="rect">
            <a:avLst/>
          </a:prstGeom>
        </p:spPr>
        <p:txBody>
          <a:bodyPr wrap="square">
            <a:spAutoFit/>
          </a:bodyPr>
          <a:lstStyle/>
          <a:p>
            <a:pPr lvl="0" algn="ctr">
              <a:defRPr/>
            </a:pPr>
            <a:r>
              <a:rPr lang="zh-CN" altLang="en-US" sz="6600" b="1" dirty="0">
                <a:solidFill>
                  <a:srgbClr val="FFE79C"/>
                </a:solidFill>
                <a:latin typeface="思源宋体 CN Heavy" panose="02020900000000000000" pitchFamily="18" charset="-122"/>
                <a:ea typeface="思源宋体 CN Heavy" panose="02020900000000000000" pitchFamily="18" charset="-122"/>
                <a:cs typeface="+mn-ea"/>
                <a:sym typeface="+mn-lt"/>
              </a:rPr>
              <a:t>中国军史上的八</a:t>
            </a:r>
            <a:endParaRPr lang="en-US" altLang="zh-CN" sz="6600" b="1" dirty="0">
              <a:solidFill>
                <a:srgbClr val="FFE79C"/>
              </a:solidFill>
              <a:latin typeface="思源宋体 CN Heavy" panose="02020900000000000000" pitchFamily="18" charset="-122"/>
              <a:ea typeface="思源宋体 CN Heavy" panose="02020900000000000000" pitchFamily="18" charset="-122"/>
              <a:cs typeface="+mn-ea"/>
              <a:sym typeface="+mn-lt"/>
            </a:endParaRPr>
          </a:p>
          <a:p>
            <a:pPr lvl="0" algn="ctr">
              <a:defRPr/>
            </a:pPr>
            <a:r>
              <a:rPr lang="zh-CN" altLang="en-US" sz="6600" b="1" dirty="0">
                <a:solidFill>
                  <a:srgbClr val="FFE79C"/>
                </a:solidFill>
                <a:latin typeface="思源宋体 CN Heavy" panose="02020900000000000000" pitchFamily="18" charset="-122"/>
                <a:ea typeface="思源宋体 CN Heavy" panose="02020900000000000000" pitchFamily="18" charset="-122"/>
                <a:cs typeface="+mn-ea"/>
                <a:sym typeface="+mn-lt"/>
              </a:rPr>
              <a:t>个一 </a:t>
            </a:r>
          </a:p>
        </p:txBody>
      </p:sp>
      <p:sp>
        <p:nvSpPr>
          <p:cNvPr id="3" name="Aitds7">
            <a:extLst>
              <a:ext uri="{FF2B5EF4-FFF2-40B4-BE49-F238E27FC236}">
                <a16:creationId xmlns:a16="http://schemas.microsoft.com/office/drawing/2014/main" xmlns="" id="{78010758-651C-470D-A870-7129428CC688}"/>
              </a:ext>
            </a:extLst>
          </p:cNvPr>
          <p:cNvSpPr txBox="1"/>
          <p:nvPr/>
        </p:nvSpPr>
        <p:spPr>
          <a:xfrm>
            <a:off x="6462568" y="1886138"/>
            <a:ext cx="2339102" cy="738664"/>
          </a:xfrm>
          <a:prstGeom prst="rect">
            <a:avLst/>
          </a:prstGeom>
          <a:noFill/>
        </p:spPr>
        <p:txBody>
          <a:bodyPr wrap="none" rtlCol="0">
            <a:spAutoFit/>
          </a:bodyPr>
          <a:lstStyle/>
          <a:p>
            <a:r>
              <a:rPr lang="zh-CN" altLang="en-US" sz="4200" b="1" dirty="0">
                <a:solidFill>
                  <a:srgbClr val="FFE79C"/>
                </a:solidFill>
                <a:latin typeface="阿里巴巴普惠体" panose="00020600040101010101" pitchFamily="18" charset="-122"/>
                <a:ea typeface="阿里巴巴普惠体" panose="00020600040101010101" pitchFamily="18" charset="-122"/>
              </a:rPr>
              <a:t>第四部分</a:t>
            </a:r>
          </a:p>
        </p:txBody>
      </p:sp>
    </p:spTree>
    <p:extLst>
      <p:ext uri="{BB962C8B-B14F-4D97-AF65-F5344CB8AC3E}">
        <p14:creationId xmlns:p14="http://schemas.microsoft.com/office/powerpoint/2010/main" val="824350805"/>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3" presetClass="entr" presetSubtype="16"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平行四边形 4">
            <a:extLst>
              <a:ext uri="{FF2B5EF4-FFF2-40B4-BE49-F238E27FC236}">
                <a16:creationId xmlns:a16="http://schemas.microsoft.com/office/drawing/2014/main" xmlns="" id="{C321BF71-3BE2-4847-859F-9E6D0C85F315}"/>
              </a:ext>
            </a:extLst>
          </p:cNvPr>
          <p:cNvSpPr/>
          <p:nvPr/>
        </p:nvSpPr>
        <p:spPr>
          <a:xfrm>
            <a:off x="1073097" y="1555676"/>
            <a:ext cx="6760263" cy="635831"/>
          </a:xfrm>
          <a:prstGeom prst="parallelogram">
            <a:avLst/>
          </a:prstGeom>
          <a:gradFill flip="none" rotWithShape="1">
            <a:gsLst>
              <a:gs pos="0">
                <a:srgbClr val="F6C381"/>
              </a:gs>
              <a:gs pos="100000">
                <a:srgbClr val="F6C381">
                  <a:alpha val="0"/>
                </a:srgbClr>
              </a:gs>
            </a:gsLst>
            <a:lin ang="0" scaled="1"/>
            <a:tileRect/>
          </a:gradFill>
          <a:ln w="12700" cap="flat" cmpd="sng" algn="ctr">
            <a:noFill/>
            <a:prstDash val="solid"/>
            <a:miter lim="800000"/>
          </a:ln>
          <a:effectLst/>
        </p:spPr>
        <p:txBody>
          <a:bodyPr rtlCol="0" anchor="ctr"/>
          <a:lstStyle/>
          <a:p>
            <a:pPr algn="ctr" defTabSz="457200">
              <a:defRPr/>
            </a:pPr>
            <a:endParaRPr lang="zh-CN" altLang="en-US" kern="0" dirty="0">
              <a:solidFill>
                <a:prstClr val="white"/>
              </a:solidFill>
              <a:latin typeface="Calibri"/>
              <a:ea typeface="等线" panose="02010600030101010101" pitchFamily="2" charset="-122"/>
            </a:endParaRPr>
          </a:p>
        </p:txBody>
      </p:sp>
      <p:sp>
        <p:nvSpPr>
          <p:cNvPr id="6" name="文本框 5">
            <a:extLst>
              <a:ext uri="{FF2B5EF4-FFF2-40B4-BE49-F238E27FC236}">
                <a16:creationId xmlns:a16="http://schemas.microsoft.com/office/drawing/2014/main" xmlns="" id="{2A3AA7E9-0ABF-4910-B197-8A3554BE35C4}"/>
              </a:ext>
            </a:extLst>
          </p:cNvPr>
          <p:cNvSpPr txBox="1"/>
          <p:nvPr/>
        </p:nvSpPr>
        <p:spPr>
          <a:xfrm>
            <a:off x="1891629" y="1565079"/>
            <a:ext cx="8643691" cy="523220"/>
          </a:xfrm>
          <a:prstGeom prst="rect">
            <a:avLst/>
          </a:prstGeom>
          <a:noFill/>
        </p:spPr>
        <p:txBody>
          <a:bodyPr wrap="square" rtlCol="0">
            <a:spAutoFit/>
          </a:bodyPr>
          <a:lstStyle/>
          <a:p>
            <a:pPr defTabSz="457200">
              <a:defRPr/>
            </a:pPr>
            <a:r>
              <a:rPr lang="zh-CN" altLang="en-US" sz="2800" dirty="0">
                <a:solidFill>
                  <a:schemeClr val="bg2">
                    <a:lumMod val="25000"/>
                  </a:schemeClr>
                </a:solidFill>
                <a:latin typeface="字魂35号-经典雅黑" panose="00000500000000000000" pitchFamily="2" charset="-122"/>
                <a:ea typeface="字魂35号-经典雅黑" panose="00000500000000000000" pitchFamily="2" charset="-122"/>
              </a:rPr>
              <a:t> 南昌起义：武装反抗国民党反动派的</a:t>
            </a:r>
            <a:r>
              <a:rPr lang="zh-CN" altLang="en-US" sz="2800" dirty="0">
                <a:solidFill>
                  <a:srgbClr val="C00000"/>
                </a:solidFill>
                <a:latin typeface="字魂35号-经典雅黑" panose="00000500000000000000" pitchFamily="2" charset="-122"/>
                <a:ea typeface="字魂35号-经典雅黑" panose="00000500000000000000" pitchFamily="2" charset="-122"/>
              </a:rPr>
              <a:t>第一枪</a:t>
            </a:r>
          </a:p>
        </p:txBody>
      </p:sp>
      <p:sp>
        <p:nvSpPr>
          <p:cNvPr id="7" name="Freeform 9">
            <a:extLst>
              <a:ext uri="{FF2B5EF4-FFF2-40B4-BE49-F238E27FC236}">
                <a16:creationId xmlns:a16="http://schemas.microsoft.com/office/drawing/2014/main" xmlns="" id="{02DA83B5-90F0-4C2A-B8B2-707AD2FB34EE}"/>
              </a:ext>
            </a:extLst>
          </p:cNvPr>
          <p:cNvSpPr>
            <a:spLocks/>
          </p:cNvSpPr>
          <p:nvPr/>
        </p:nvSpPr>
        <p:spPr bwMode="auto">
          <a:xfrm>
            <a:off x="1504280" y="1804495"/>
            <a:ext cx="158750" cy="182562"/>
          </a:xfrm>
          <a:custGeom>
            <a:avLst/>
            <a:gdLst>
              <a:gd name="T0" fmla="*/ 2147483647 w 205"/>
              <a:gd name="T1" fmla="*/ 2147483647 h 234"/>
              <a:gd name="T2" fmla="*/ 2147483647 w 205"/>
              <a:gd name="T3" fmla="*/ 2147483647 h 234"/>
              <a:gd name="T4" fmla="*/ 2147483647 w 205"/>
              <a:gd name="T5" fmla="*/ 2147483647 h 234"/>
              <a:gd name="T6" fmla="*/ 0 w 205"/>
              <a:gd name="T7" fmla="*/ 2147483647 h 234"/>
              <a:gd name="T8" fmla="*/ 0 w 205"/>
              <a:gd name="T9" fmla="*/ 2147483647 h 234"/>
              <a:gd name="T10" fmla="*/ 0 w 205"/>
              <a:gd name="T11" fmla="*/ 2147483647 h 234"/>
              <a:gd name="T12" fmla="*/ 2147483647 w 205"/>
              <a:gd name="T13" fmla="*/ 2147483647 h 234"/>
              <a:gd name="T14" fmla="*/ 2147483647 w 205"/>
              <a:gd name="T15" fmla="*/ 2147483647 h 234"/>
              <a:gd name="T16" fmla="*/ 2147483647 w 205"/>
              <a:gd name="T17" fmla="*/ 2147483647 h 234"/>
              <a:gd name="T18" fmla="*/ 2147483647 w 205"/>
              <a:gd name="T19" fmla="*/ 2147483647 h 23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05" h="234">
                <a:moveTo>
                  <a:pt x="194" y="127"/>
                </a:moveTo>
                <a:lnTo>
                  <a:pt x="106" y="178"/>
                </a:lnTo>
                <a:cubicBezTo>
                  <a:pt x="78" y="194"/>
                  <a:pt x="50" y="210"/>
                  <a:pt x="23" y="226"/>
                </a:cubicBezTo>
                <a:cubicBezTo>
                  <a:pt x="9" y="234"/>
                  <a:pt x="2" y="232"/>
                  <a:pt x="0" y="219"/>
                </a:cubicBezTo>
                <a:lnTo>
                  <a:pt x="0" y="117"/>
                </a:lnTo>
                <a:cubicBezTo>
                  <a:pt x="0" y="85"/>
                  <a:pt x="0" y="53"/>
                  <a:pt x="0" y="21"/>
                </a:cubicBezTo>
                <a:cubicBezTo>
                  <a:pt x="0" y="5"/>
                  <a:pt x="6" y="0"/>
                  <a:pt x="18" y="5"/>
                </a:cubicBezTo>
                <a:lnTo>
                  <a:pt x="106" y="56"/>
                </a:lnTo>
                <a:cubicBezTo>
                  <a:pt x="134" y="72"/>
                  <a:pt x="161" y="88"/>
                  <a:pt x="189" y="104"/>
                </a:cubicBezTo>
                <a:cubicBezTo>
                  <a:pt x="203" y="111"/>
                  <a:pt x="205" y="119"/>
                  <a:pt x="194" y="127"/>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defRPr/>
            </a:pPr>
            <a:endParaRPr lang="zh-CN" altLang="en-US" kern="0">
              <a:solidFill>
                <a:srgbClr val="4D4D4D"/>
              </a:solidFill>
              <a:ea typeface="宋体" panose="02010600030101010101" pitchFamily="2" charset="-122"/>
            </a:endParaRPr>
          </a:p>
        </p:txBody>
      </p:sp>
      <p:grpSp>
        <p:nvGrpSpPr>
          <p:cNvPr id="8" name="组合 7">
            <a:extLst>
              <a:ext uri="{FF2B5EF4-FFF2-40B4-BE49-F238E27FC236}">
                <a16:creationId xmlns:a16="http://schemas.microsoft.com/office/drawing/2014/main" xmlns="" id="{F865C818-8761-45D8-9507-43EF9EA89807}"/>
              </a:ext>
            </a:extLst>
          </p:cNvPr>
          <p:cNvGrpSpPr/>
          <p:nvPr/>
        </p:nvGrpSpPr>
        <p:grpSpPr>
          <a:xfrm>
            <a:off x="1053430" y="1690195"/>
            <a:ext cx="404813" cy="404812"/>
            <a:chOff x="1296847" y="1742267"/>
            <a:chExt cx="404813" cy="404812"/>
          </a:xfrm>
        </p:grpSpPr>
        <p:sp>
          <p:nvSpPr>
            <p:cNvPr id="9" name="Oval 8">
              <a:extLst>
                <a:ext uri="{FF2B5EF4-FFF2-40B4-BE49-F238E27FC236}">
                  <a16:creationId xmlns:a16="http://schemas.microsoft.com/office/drawing/2014/main" xmlns="" id="{C212B865-BB48-4664-9F26-CD3A374EB891}"/>
                </a:ext>
              </a:extLst>
            </p:cNvPr>
            <p:cNvSpPr>
              <a:spLocks noChangeArrowheads="1"/>
            </p:cNvSpPr>
            <p:nvPr/>
          </p:nvSpPr>
          <p:spPr bwMode="auto">
            <a:xfrm>
              <a:off x="1296847" y="1742267"/>
              <a:ext cx="404813" cy="404812"/>
            </a:xfrm>
            <a:prstGeom prst="ellipse">
              <a:avLst/>
            </a:prstGeom>
            <a:solidFill>
              <a:srgbClr val="C00000"/>
            </a:solidFill>
            <a:ln w="28575">
              <a:solidFill>
                <a:srgbClr val="FFFFFF"/>
              </a:solidFill>
              <a:round/>
              <a:headEnd/>
              <a:tailEnd/>
            </a:ln>
          </p:spPr>
          <p:txBody>
            <a:bodyPr anchor="ctr"/>
            <a:lstStyle/>
            <a:p>
              <a:pPr fontAlgn="base">
                <a:spcBef>
                  <a:spcPct val="0"/>
                </a:spcBef>
                <a:spcAft>
                  <a:spcPct val="0"/>
                </a:spcAft>
                <a:buFont typeface="Arial" pitchFamily="34" charset="0"/>
                <a:buNone/>
                <a:defRPr/>
              </a:pPr>
              <a:r>
                <a:rPr lang="en-US" altLang="zh-CN" kern="0" dirty="0">
                  <a:solidFill>
                    <a:srgbClr val="FFFFFF"/>
                  </a:solidFill>
                  <a:ea typeface="宋体" panose="02010600030101010101" pitchFamily="2" charset="-122"/>
                </a:rPr>
                <a:t> </a:t>
              </a:r>
              <a:endParaRPr lang="zh-CN" altLang="en-US" kern="0" dirty="0">
                <a:solidFill>
                  <a:srgbClr val="FFFFFF"/>
                </a:solidFill>
                <a:ea typeface="宋体" panose="02010600030101010101" pitchFamily="2" charset="-122"/>
              </a:endParaRPr>
            </a:p>
          </p:txBody>
        </p:sp>
        <p:sp>
          <p:nvSpPr>
            <p:cNvPr id="10" name="TextBox 7">
              <a:extLst>
                <a:ext uri="{FF2B5EF4-FFF2-40B4-BE49-F238E27FC236}">
                  <a16:creationId xmlns:a16="http://schemas.microsoft.com/office/drawing/2014/main" xmlns="" id="{1958977D-C2CB-4E1F-B5EE-10EBE80AC702}"/>
                </a:ext>
              </a:extLst>
            </p:cNvPr>
            <p:cNvSpPr txBox="1">
              <a:spLocks noChangeArrowheads="1"/>
            </p:cNvSpPr>
            <p:nvPr/>
          </p:nvSpPr>
          <p:spPr bwMode="auto">
            <a:xfrm>
              <a:off x="1332578" y="1758930"/>
              <a:ext cx="31931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defRPr/>
              </a:pPr>
              <a:r>
                <a:rPr lang="en-US" altLang="zh-CN" dirty="0">
                  <a:solidFill>
                    <a:srgbClr val="FFFFFF"/>
                  </a:solidFill>
                  <a:latin typeface="微软雅黑" pitchFamily="34" charset="-122"/>
                  <a:ea typeface="微软雅黑" pitchFamily="34" charset="-122"/>
                </a:rPr>
                <a:t>1</a:t>
              </a:r>
              <a:endParaRPr lang="zh-CN" altLang="en-US" dirty="0">
                <a:solidFill>
                  <a:srgbClr val="FFFFFF"/>
                </a:solidFill>
                <a:latin typeface="微软雅黑" pitchFamily="34" charset="-122"/>
                <a:ea typeface="微软雅黑" pitchFamily="34" charset="-122"/>
              </a:endParaRPr>
            </a:p>
          </p:txBody>
        </p:sp>
      </p:grpSp>
      <p:pic>
        <p:nvPicPr>
          <p:cNvPr id="11" name="图片 10">
            <a:extLst>
              <a:ext uri="{FF2B5EF4-FFF2-40B4-BE49-F238E27FC236}">
                <a16:creationId xmlns:a16="http://schemas.microsoft.com/office/drawing/2014/main" xmlns="" id="{FE1ADB39-15FC-4D4A-9C11-9EDF1781FA0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71609" y="3615111"/>
            <a:ext cx="4736266" cy="3242848"/>
          </a:xfrm>
          <a:prstGeom prst="rect">
            <a:avLst/>
          </a:prstGeom>
        </p:spPr>
      </p:pic>
      <p:sp>
        <p:nvSpPr>
          <p:cNvPr id="12" name="矩形 11">
            <a:extLst>
              <a:ext uri="{FF2B5EF4-FFF2-40B4-BE49-F238E27FC236}">
                <a16:creationId xmlns:a16="http://schemas.microsoft.com/office/drawing/2014/main" xmlns="" id="{4CA3FF27-1D7F-4665-94E7-7240BEE86A21}"/>
              </a:ext>
            </a:extLst>
          </p:cNvPr>
          <p:cNvSpPr/>
          <p:nvPr/>
        </p:nvSpPr>
        <p:spPr>
          <a:xfrm>
            <a:off x="1255836" y="2739570"/>
            <a:ext cx="6582138" cy="2709075"/>
          </a:xfrm>
          <a:prstGeom prst="rect">
            <a:avLst/>
          </a:prstGeom>
        </p:spPr>
        <p:txBody>
          <a:bodyPr wrap="square">
            <a:spAutoFit/>
          </a:bodyPr>
          <a:lstStyle/>
          <a:p>
            <a:pPr>
              <a:lnSpc>
                <a:spcPts val="2300"/>
              </a:lnSpc>
            </a:pPr>
            <a:r>
              <a:rPr lang="en-US" altLang="zh-CN" dirty="0">
                <a:solidFill>
                  <a:srgbClr val="C00000"/>
                </a:solidFill>
                <a:latin typeface="字魂58号-创中黑-Regular" panose="00000500000000000000" pitchFamily="2" charset="-122"/>
                <a:ea typeface="字魂58号-创中黑-Regular" panose="00000500000000000000" pitchFamily="2" charset="-122"/>
                <a:cs typeface="+mn-ea"/>
                <a:sym typeface="+mn-lt"/>
              </a:rPr>
              <a:t>1927</a:t>
            </a:r>
            <a:r>
              <a:rPr lang="zh-CN" altLang="en-US" dirty="0">
                <a:solidFill>
                  <a:srgbClr val="C00000"/>
                </a:solidFill>
                <a:latin typeface="字魂58号-创中黑-Regular" panose="00000500000000000000" pitchFamily="2" charset="-122"/>
                <a:ea typeface="字魂58号-创中黑-Regular" panose="00000500000000000000" pitchFamily="2" charset="-122"/>
                <a:cs typeface="+mn-ea"/>
                <a:sym typeface="+mn-lt"/>
              </a:rPr>
              <a:t>年</a:t>
            </a:r>
            <a:r>
              <a:rPr lang="en-US" altLang="zh-CN" dirty="0">
                <a:solidFill>
                  <a:srgbClr val="C00000"/>
                </a:solidFill>
                <a:latin typeface="字魂58号-创中黑-Regular" panose="00000500000000000000" pitchFamily="2" charset="-122"/>
                <a:ea typeface="字魂58号-创中黑-Regular" panose="00000500000000000000" pitchFamily="2" charset="-122"/>
                <a:cs typeface="+mn-ea"/>
                <a:sym typeface="+mn-lt"/>
              </a:rPr>
              <a:t>8</a:t>
            </a:r>
            <a:r>
              <a:rPr lang="zh-CN" altLang="en-US" dirty="0">
                <a:solidFill>
                  <a:srgbClr val="C00000"/>
                </a:solidFill>
                <a:latin typeface="字魂58号-创中黑-Regular" panose="00000500000000000000" pitchFamily="2" charset="-122"/>
                <a:ea typeface="字魂58号-创中黑-Regular" panose="00000500000000000000" pitchFamily="2" charset="-122"/>
                <a:cs typeface="+mn-ea"/>
                <a:sym typeface="+mn-lt"/>
              </a:rPr>
              <a:t>月</a:t>
            </a:r>
            <a:r>
              <a:rPr lang="en-US" altLang="zh-CN" dirty="0">
                <a:solidFill>
                  <a:srgbClr val="C00000"/>
                </a:solidFill>
                <a:latin typeface="字魂58号-创中黑-Regular" panose="00000500000000000000" pitchFamily="2" charset="-122"/>
                <a:ea typeface="字魂58号-创中黑-Regular" panose="00000500000000000000" pitchFamily="2" charset="-122"/>
                <a:cs typeface="+mn-ea"/>
                <a:sym typeface="+mn-lt"/>
              </a:rPr>
              <a:t>1</a:t>
            </a:r>
            <a:r>
              <a:rPr lang="zh-CN" altLang="en-US" dirty="0">
                <a:solidFill>
                  <a:srgbClr val="C00000"/>
                </a:solidFill>
                <a:latin typeface="字魂58号-创中黑-Regular" panose="00000500000000000000" pitchFamily="2" charset="-122"/>
                <a:ea typeface="字魂58号-创中黑-Regular" panose="00000500000000000000" pitchFamily="2" charset="-122"/>
                <a:cs typeface="+mn-ea"/>
                <a:sym typeface="+mn-lt"/>
              </a:rPr>
              <a:t>日，中国江西南昌，由中国共产党势力的军队针对中国国民党的分共政策而发起的武装反抗事件。</a:t>
            </a:r>
            <a:endParaRPr lang="en-US" altLang="zh-CN" dirty="0">
              <a:solidFill>
                <a:srgbClr val="C00000"/>
              </a:solidFill>
              <a:latin typeface="字魂58号-创中黑-Regular" panose="00000500000000000000" pitchFamily="2" charset="-122"/>
              <a:ea typeface="字魂58号-创中黑-Regular" panose="00000500000000000000" pitchFamily="2" charset="-122"/>
              <a:cs typeface="+mn-ea"/>
              <a:sym typeface="+mn-lt"/>
            </a:endParaRPr>
          </a:p>
          <a:p>
            <a:pPr>
              <a:lnSpc>
                <a:spcPts val="2300"/>
              </a:lnSpc>
            </a:pPr>
            <a:r>
              <a:rPr lang="zh-CN" altLang="en-US" sz="1400" dirty="0">
                <a:solidFill>
                  <a:schemeClr val="bg2">
                    <a:lumMod val="25000"/>
                  </a:schemeClr>
                </a:solidFill>
                <a:latin typeface="字魂58号-创中黑-Regular" panose="00000500000000000000" pitchFamily="2" charset="-122"/>
                <a:ea typeface="字魂58号-创中黑-Regular" panose="00000500000000000000" pitchFamily="2" charset="-122"/>
                <a:cs typeface="+mn-ea"/>
                <a:sym typeface="+mn-lt"/>
              </a:rPr>
              <a:t>由周恩来、谭平山、叶挺、朱德、刘伯承等中共人士和贺龙领导</a:t>
            </a:r>
            <a:r>
              <a:rPr lang="en-US" altLang="zh-CN" sz="1400" dirty="0">
                <a:solidFill>
                  <a:schemeClr val="bg2">
                    <a:lumMod val="25000"/>
                  </a:schemeClr>
                </a:solidFill>
                <a:latin typeface="字魂58号-创中黑-Regular" panose="00000500000000000000" pitchFamily="2" charset="-122"/>
                <a:ea typeface="字魂58号-创中黑-Regular" panose="00000500000000000000" pitchFamily="2" charset="-122"/>
                <a:cs typeface="+mn-ea"/>
                <a:sym typeface="+mn-lt"/>
              </a:rPr>
              <a:t>——</a:t>
            </a:r>
            <a:r>
              <a:rPr lang="zh-CN" altLang="en-US" sz="1400" dirty="0">
                <a:solidFill>
                  <a:schemeClr val="bg2">
                    <a:lumMod val="25000"/>
                  </a:schemeClr>
                </a:solidFill>
                <a:latin typeface="字魂58号-创中黑-Regular" panose="00000500000000000000" pitchFamily="2" charset="-122"/>
                <a:ea typeface="字魂58号-创中黑-Regular" panose="00000500000000000000" pitchFamily="2" charset="-122"/>
                <a:cs typeface="+mn-ea"/>
                <a:sym typeface="+mn-lt"/>
              </a:rPr>
              <a:t>贺龙在事件后加入中国共产党，领导人当中还有第</a:t>
            </a:r>
            <a:r>
              <a:rPr lang="en-US" altLang="zh-CN" sz="1400" dirty="0">
                <a:solidFill>
                  <a:schemeClr val="bg2">
                    <a:lumMod val="25000"/>
                  </a:schemeClr>
                </a:solidFill>
                <a:latin typeface="字魂58号-创中黑-Regular" panose="00000500000000000000" pitchFamily="2" charset="-122"/>
                <a:ea typeface="字魂58号-创中黑-Regular" panose="00000500000000000000" pitchFamily="2" charset="-122"/>
                <a:cs typeface="+mn-ea"/>
                <a:sym typeface="+mn-lt"/>
              </a:rPr>
              <a:t>20</a:t>
            </a:r>
            <a:r>
              <a:rPr lang="zh-CN" altLang="en-US" sz="1400" dirty="0">
                <a:solidFill>
                  <a:schemeClr val="bg2">
                    <a:lumMod val="25000"/>
                  </a:schemeClr>
                </a:solidFill>
                <a:latin typeface="字魂58号-创中黑-Regular" panose="00000500000000000000" pitchFamily="2" charset="-122"/>
                <a:ea typeface="字魂58号-创中黑-Regular" panose="00000500000000000000" pitchFamily="2" charset="-122"/>
                <a:cs typeface="+mn-ea"/>
                <a:sym typeface="+mn-lt"/>
              </a:rPr>
              <a:t>军的苏联军事顾问库马宁。南昌起义是土地革命战争时期，中共联合国民党左派，打响了武装反抗国民党反动派的第一枪，揭开了中国共产党独立领导武装斗争和创建革命军队的序幕。</a:t>
            </a:r>
            <a:r>
              <a:rPr lang="en-US" altLang="zh-CN" sz="1400" dirty="0">
                <a:solidFill>
                  <a:schemeClr val="bg2">
                    <a:lumMod val="25000"/>
                  </a:schemeClr>
                </a:solidFill>
                <a:latin typeface="字魂58号-创中黑-Regular" panose="00000500000000000000" pitchFamily="2" charset="-122"/>
                <a:ea typeface="字魂58号-创中黑-Regular" panose="00000500000000000000" pitchFamily="2" charset="-122"/>
                <a:cs typeface="+mn-ea"/>
                <a:sym typeface="+mn-lt"/>
              </a:rPr>
              <a:t>1933</a:t>
            </a:r>
            <a:r>
              <a:rPr lang="zh-CN" altLang="en-US" sz="1400" dirty="0">
                <a:solidFill>
                  <a:schemeClr val="bg2">
                    <a:lumMod val="25000"/>
                  </a:schemeClr>
                </a:solidFill>
                <a:latin typeface="字魂58号-创中黑-Regular" panose="00000500000000000000" pitchFamily="2" charset="-122"/>
                <a:ea typeface="字魂58号-创中黑-Regular" panose="00000500000000000000" pitchFamily="2" charset="-122"/>
                <a:cs typeface="+mn-ea"/>
                <a:sym typeface="+mn-lt"/>
              </a:rPr>
              <a:t>年</a:t>
            </a:r>
            <a:r>
              <a:rPr lang="en-US" altLang="zh-CN" sz="1400" dirty="0">
                <a:solidFill>
                  <a:schemeClr val="bg2">
                    <a:lumMod val="25000"/>
                  </a:schemeClr>
                </a:solidFill>
                <a:latin typeface="字魂58号-创中黑-Regular" panose="00000500000000000000" pitchFamily="2" charset="-122"/>
                <a:ea typeface="字魂58号-创中黑-Regular" panose="00000500000000000000" pitchFamily="2" charset="-122"/>
                <a:cs typeface="+mn-ea"/>
                <a:sym typeface="+mn-lt"/>
              </a:rPr>
              <a:t>7</a:t>
            </a:r>
            <a:r>
              <a:rPr lang="zh-CN" altLang="en-US" sz="1400" dirty="0">
                <a:solidFill>
                  <a:schemeClr val="bg2">
                    <a:lumMod val="25000"/>
                  </a:schemeClr>
                </a:solidFill>
                <a:latin typeface="字魂58号-创中黑-Regular" panose="00000500000000000000" pitchFamily="2" charset="-122"/>
                <a:ea typeface="字魂58号-创中黑-Regular" panose="00000500000000000000" pitchFamily="2" charset="-122"/>
                <a:cs typeface="+mn-ea"/>
                <a:sym typeface="+mn-lt"/>
              </a:rPr>
              <a:t>月</a:t>
            </a:r>
            <a:r>
              <a:rPr lang="en-US" altLang="zh-CN" sz="1400" dirty="0">
                <a:solidFill>
                  <a:schemeClr val="bg2">
                    <a:lumMod val="25000"/>
                  </a:schemeClr>
                </a:solidFill>
                <a:latin typeface="字魂58号-创中黑-Regular" panose="00000500000000000000" pitchFamily="2" charset="-122"/>
                <a:ea typeface="字魂58号-创中黑-Regular" panose="00000500000000000000" pitchFamily="2" charset="-122"/>
                <a:cs typeface="+mn-ea"/>
                <a:sym typeface="+mn-lt"/>
              </a:rPr>
              <a:t>11</a:t>
            </a:r>
            <a:r>
              <a:rPr lang="zh-CN" altLang="en-US" sz="1400" dirty="0">
                <a:solidFill>
                  <a:schemeClr val="bg2">
                    <a:lumMod val="25000"/>
                  </a:schemeClr>
                </a:solidFill>
                <a:latin typeface="字魂58号-创中黑-Regular" panose="00000500000000000000" pitchFamily="2" charset="-122"/>
                <a:ea typeface="字魂58号-创中黑-Regular" panose="00000500000000000000" pitchFamily="2" charset="-122"/>
                <a:cs typeface="+mn-ea"/>
                <a:sym typeface="+mn-lt"/>
              </a:rPr>
              <a:t>日，中华苏维埃共和国临时中央政府根据中央革命军事委员会</a:t>
            </a:r>
            <a:r>
              <a:rPr lang="en-US" altLang="zh-CN" sz="1400" dirty="0">
                <a:solidFill>
                  <a:schemeClr val="bg2">
                    <a:lumMod val="25000"/>
                  </a:schemeClr>
                </a:solidFill>
                <a:latin typeface="字魂58号-创中黑-Regular" panose="00000500000000000000" pitchFamily="2" charset="-122"/>
                <a:ea typeface="字魂58号-创中黑-Regular" panose="00000500000000000000" pitchFamily="2" charset="-122"/>
                <a:cs typeface="+mn-ea"/>
                <a:sym typeface="+mn-lt"/>
              </a:rPr>
              <a:t>6</a:t>
            </a:r>
            <a:r>
              <a:rPr lang="zh-CN" altLang="en-US" sz="1400" dirty="0">
                <a:solidFill>
                  <a:schemeClr val="bg2">
                    <a:lumMod val="25000"/>
                  </a:schemeClr>
                </a:solidFill>
                <a:latin typeface="字魂58号-创中黑-Regular" panose="00000500000000000000" pitchFamily="2" charset="-122"/>
                <a:ea typeface="字魂58号-创中黑-Regular" panose="00000500000000000000" pitchFamily="2" charset="-122"/>
                <a:cs typeface="+mn-ea"/>
                <a:sym typeface="+mn-lt"/>
              </a:rPr>
              <a:t>月</a:t>
            </a:r>
            <a:r>
              <a:rPr lang="en-US" altLang="zh-CN" sz="1400" dirty="0">
                <a:solidFill>
                  <a:schemeClr val="bg2">
                    <a:lumMod val="25000"/>
                  </a:schemeClr>
                </a:solidFill>
                <a:latin typeface="字魂58号-创中黑-Regular" panose="00000500000000000000" pitchFamily="2" charset="-122"/>
                <a:ea typeface="字魂58号-创中黑-Regular" panose="00000500000000000000" pitchFamily="2" charset="-122"/>
                <a:cs typeface="+mn-ea"/>
                <a:sym typeface="+mn-lt"/>
              </a:rPr>
              <a:t>30</a:t>
            </a:r>
            <a:r>
              <a:rPr lang="zh-CN" altLang="en-US" sz="1400" dirty="0">
                <a:solidFill>
                  <a:schemeClr val="bg2">
                    <a:lumMod val="25000"/>
                  </a:schemeClr>
                </a:solidFill>
                <a:latin typeface="字魂58号-创中黑-Regular" panose="00000500000000000000" pitchFamily="2" charset="-122"/>
                <a:ea typeface="字魂58号-创中黑-Regular" panose="00000500000000000000" pitchFamily="2" charset="-122"/>
                <a:cs typeface="+mn-ea"/>
                <a:sym typeface="+mn-lt"/>
              </a:rPr>
              <a:t>日的建议，决定</a:t>
            </a:r>
            <a:r>
              <a:rPr lang="en-US" altLang="zh-CN" sz="1400" dirty="0">
                <a:solidFill>
                  <a:schemeClr val="bg2">
                    <a:lumMod val="25000"/>
                  </a:schemeClr>
                </a:solidFill>
                <a:latin typeface="字魂58号-创中黑-Regular" panose="00000500000000000000" pitchFamily="2" charset="-122"/>
                <a:ea typeface="字魂58号-创中黑-Regular" panose="00000500000000000000" pitchFamily="2" charset="-122"/>
                <a:cs typeface="+mn-ea"/>
                <a:sym typeface="+mn-lt"/>
              </a:rPr>
              <a:t>8</a:t>
            </a:r>
            <a:r>
              <a:rPr lang="zh-CN" altLang="en-US" sz="1400" dirty="0">
                <a:solidFill>
                  <a:schemeClr val="bg2">
                    <a:lumMod val="25000"/>
                  </a:schemeClr>
                </a:solidFill>
                <a:latin typeface="字魂58号-创中黑-Regular" panose="00000500000000000000" pitchFamily="2" charset="-122"/>
                <a:ea typeface="字魂58号-创中黑-Regular" panose="00000500000000000000" pitchFamily="2" charset="-122"/>
                <a:cs typeface="+mn-ea"/>
                <a:sym typeface="+mn-lt"/>
              </a:rPr>
              <a:t>月</a:t>
            </a:r>
            <a:r>
              <a:rPr lang="en-US" altLang="zh-CN" sz="1400" dirty="0">
                <a:solidFill>
                  <a:schemeClr val="bg2">
                    <a:lumMod val="25000"/>
                  </a:schemeClr>
                </a:solidFill>
                <a:latin typeface="字魂58号-创中黑-Regular" panose="00000500000000000000" pitchFamily="2" charset="-122"/>
                <a:ea typeface="字魂58号-创中黑-Regular" panose="00000500000000000000" pitchFamily="2" charset="-122"/>
                <a:cs typeface="+mn-ea"/>
                <a:sym typeface="+mn-lt"/>
              </a:rPr>
              <a:t>1</a:t>
            </a:r>
            <a:r>
              <a:rPr lang="zh-CN" altLang="en-US" sz="1400" dirty="0">
                <a:solidFill>
                  <a:schemeClr val="bg2">
                    <a:lumMod val="25000"/>
                  </a:schemeClr>
                </a:solidFill>
                <a:latin typeface="字魂58号-创中黑-Regular" panose="00000500000000000000" pitchFamily="2" charset="-122"/>
                <a:ea typeface="字魂58号-创中黑-Regular" panose="00000500000000000000" pitchFamily="2" charset="-122"/>
                <a:cs typeface="+mn-ea"/>
                <a:sym typeface="+mn-lt"/>
              </a:rPr>
              <a:t>日为中国工农红军成立纪念日。从此，</a:t>
            </a:r>
            <a:r>
              <a:rPr lang="en-US" altLang="zh-CN" sz="1400" dirty="0">
                <a:solidFill>
                  <a:schemeClr val="bg2">
                    <a:lumMod val="25000"/>
                  </a:schemeClr>
                </a:solidFill>
                <a:latin typeface="字魂58号-创中黑-Regular" panose="00000500000000000000" pitchFamily="2" charset="-122"/>
                <a:ea typeface="字魂58号-创中黑-Regular" panose="00000500000000000000" pitchFamily="2" charset="-122"/>
                <a:cs typeface="+mn-ea"/>
                <a:sym typeface="+mn-lt"/>
              </a:rPr>
              <a:t>8</a:t>
            </a:r>
            <a:r>
              <a:rPr lang="zh-CN" altLang="en-US" sz="1400" dirty="0">
                <a:solidFill>
                  <a:schemeClr val="bg2">
                    <a:lumMod val="25000"/>
                  </a:schemeClr>
                </a:solidFill>
                <a:latin typeface="字魂58号-创中黑-Regular" panose="00000500000000000000" pitchFamily="2" charset="-122"/>
                <a:ea typeface="字魂58号-创中黑-Regular" panose="00000500000000000000" pitchFamily="2" charset="-122"/>
                <a:cs typeface="+mn-ea"/>
                <a:sym typeface="+mn-lt"/>
              </a:rPr>
              <a:t>月</a:t>
            </a:r>
            <a:r>
              <a:rPr lang="en-US" altLang="zh-CN" sz="1400" dirty="0">
                <a:solidFill>
                  <a:schemeClr val="bg2">
                    <a:lumMod val="25000"/>
                  </a:schemeClr>
                </a:solidFill>
                <a:latin typeface="字魂58号-创中黑-Regular" panose="00000500000000000000" pitchFamily="2" charset="-122"/>
                <a:ea typeface="字魂58号-创中黑-Regular" panose="00000500000000000000" pitchFamily="2" charset="-122"/>
                <a:cs typeface="+mn-ea"/>
                <a:sym typeface="+mn-lt"/>
              </a:rPr>
              <a:t>1</a:t>
            </a:r>
            <a:r>
              <a:rPr lang="zh-CN" altLang="en-US" sz="1400" dirty="0">
                <a:solidFill>
                  <a:schemeClr val="bg2">
                    <a:lumMod val="25000"/>
                  </a:schemeClr>
                </a:solidFill>
                <a:latin typeface="字魂58号-创中黑-Regular" panose="00000500000000000000" pitchFamily="2" charset="-122"/>
                <a:ea typeface="字魂58号-创中黑-Regular" panose="00000500000000000000" pitchFamily="2" charset="-122"/>
                <a:cs typeface="+mn-ea"/>
                <a:sym typeface="+mn-lt"/>
              </a:rPr>
              <a:t>日成为中国工农红军和后来的中国人民解放军的建军节。</a:t>
            </a:r>
          </a:p>
        </p:txBody>
      </p:sp>
      <p:sp>
        <p:nvSpPr>
          <p:cNvPr id="13" name="矩形 12">
            <a:extLst>
              <a:ext uri="{FF2B5EF4-FFF2-40B4-BE49-F238E27FC236}">
                <a16:creationId xmlns:a16="http://schemas.microsoft.com/office/drawing/2014/main" xmlns="" id="{16D9AECD-2942-4EA0-B750-C0FA9DB9BA0E}"/>
              </a:ext>
            </a:extLst>
          </p:cNvPr>
          <p:cNvSpPr/>
          <p:nvPr/>
        </p:nvSpPr>
        <p:spPr>
          <a:xfrm>
            <a:off x="926219" y="2440325"/>
            <a:ext cx="7333861" cy="3095247"/>
          </a:xfrm>
          <a:prstGeom prst="rect">
            <a:avLst/>
          </a:prstGeom>
          <a:noFill/>
          <a:ln w="6350">
            <a:solidFill>
              <a:schemeClr val="bg2">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14" name="矩形 13">
            <a:extLst>
              <a:ext uri="{FF2B5EF4-FFF2-40B4-BE49-F238E27FC236}">
                <a16:creationId xmlns:a16="http://schemas.microsoft.com/office/drawing/2014/main" xmlns="" id="{3EE74CBC-8472-400F-8CAB-2779959B989F}"/>
              </a:ext>
            </a:extLst>
          </p:cNvPr>
          <p:cNvSpPr/>
          <p:nvPr/>
        </p:nvSpPr>
        <p:spPr>
          <a:xfrm>
            <a:off x="874612" y="292379"/>
            <a:ext cx="3430747" cy="581057"/>
          </a:xfrm>
          <a:prstGeom prst="rect">
            <a:avLst/>
          </a:prstGeom>
        </p:spPr>
        <p:txBody>
          <a:bodyPr wrap="none">
            <a:spAutoFit/>
          </a:bodyPr>
          <a:lstStyle/>
          <a:p>
            <a:pPr marR="0" lvl="0" indent="0" defTabSz="1218753" fontAlgn="auto">
              <a:lnSpc>
                <a:spcPct val="150000"/>
              </a:lnSpc>
              <a:spcBef>
                <a:spcPts val="0"/>
              </a:spcBef>
              <a:spcAft>
                <a:spcPts val="0"/>
              </a:spcAft>
              <a:buClrTx/>
              <a:buSzTx/>
              <a:buFontTx/>
              <a:buNone/>
              <a:tabLst/>
              <a:defRPr/>
            </a:pPr>
            <a:r>
              <a:rPr lang="zh-CN" altLang="en-US" sz="2400" b="1" kern="300" spc="300" dirty="0">
                <a:solidFill>
                  <a:srgbClr val="C00000"/>
                </a:solidFill>
                <a:latin typeface="微软雅黑" panose="020B0503020204020204" pitchFamily="34" charset="-122"/>
                <a:ea typeface="微软雅黑" panose="020B0503020204020204" pitchFamily="34" charset="-122"/>
              </a:rPr>
              <a:t>中国军史上的八个一 </a:t>
            </a:r>
          </a:p>
        </p:txBody>
      </p:sp>
    </p:spTree>
    <p:extLst>
      <p:ext uri="{BB962C8B-B14F-4D97-AF65-F5344CB8AC3E}">
        <p14:creationId xmlns:p14="http://schemas.microsoft.com/office/powerpoint/2010/main" val="555405749"/>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 calcmode="lin" valueType="num">
                                          <p:cBhvr>
                                            <p:cTn id="9" dur="500" fill="hold"/>
                                            <p:tgtEl>
                                              <p:spTgt spid="8"/>
                                            </p:tgtEl>
                                            <p:attrNameLst>
                                              <p:attrName>style.rotation</p:attrName>
                                            </p:attrNameLst>
                                          </p:cBhvr>
                                          <p:tavLst>
                                            <p:tav tm="0">
                                              <p:val>
                                                <p:fltVal val="360"/>
                                              </p:val>
                                            </p:tav>
                                            <p:tav tm="100000">
                                              <p:val>
                                                <p:fltVal val="0"/>
                                              </p:val>
                                            </p:tav>
                                          </p:tavLst>
                                        </p:anim>
                                        <p:animEffect transition="in" filter="fade">
                                          <p:cBhvr>
                                            <p:cTn id="10" dur="500"/>
                                            <p:tgtEl>
                                              <p:spTgt spid="8"/>
                                            </p:tgtEl>
                                          </p:cBhvr>
                                        </p:animEffect>
                                      </p:childTnLst>
                                    </p:cTn>
                                  </p:par>
                                </p:childTnLst>
                              </p:cTn>
                            </p:par>
                            <p:par>
                              <p:cTn id="11" fill="hold">
                                <p:stCondLst>
                                  <p:cond delay="500"/>
                                </p:stCondLst>
                                <p:childTnLst>
                                  <p:par>
                                    <p:cTn id="12" presetID="12" presetClass="entr" presetSubtype="8"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300"/>
                                            <p:tgtEl>
                                              <p:spTgt spid="7"/>
                                            </p:tgtEl>
                                            <p:attrNameLst>
                                              <p:attrName>ppt_x</p:attrName>
                                            </p:attrNameLst>
                                          </p:cBhvr>
                                          <p:tavLst>
                                            <p:tav tm="0">
                                              <p:val>
                                                <p:strVal val="#ppt_x-#ppt_w*1.125000"/>
                                              </p:val>
                                            </p:tav>
                                            <p:tav tm="100000">
                                              <p:val>
                                                <p:strVal val="#ppt_x"/>
                                              </p:val>
                                            </p:tav>
                                          </p:tavLst>
                                        </p:anim>
                                        <p:animEffect transition="in" filter="wipe(right)">
                                          <p:cBhvr>
                                            <p:cTn id="15" dur="300"/>
                                            <p:tgtEl>
                                              <p:spTgt spid="7"/>
                                            </p:tgtEl>
                                          </p:cBhvr>
                                        </p:animEffect>
                                      </p:childTnLst>
                                    </p:cTn>
                                  </p:par>
                                </p:childTnLst>
                              </p:cTn>
                            </p:par>
                            <p:par>
                              <p:cTn id="16" fill="hold">
                                <p:stCondLst>
                                  <p:cond delay="800"/>
                                </p:stCondLst>
                                <p:childTnLst>
                                  <p:par>
                                    <p:cTn id="17" presetID="2" presetClass="entr" presetSubtype="2" fill="hold" grpId="0" nodeType="afterEffect" p14:presetBounceEnd="48000">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14:bounceEnd="48000">
                                          <p:cBhvr additive="base">
                                            <p:cTn id="19" dur="500" fill="hold"/>
                                            <p:tgtEl>
                                              <p:spTgt spid="5"/>
                                            </p:tgtEl>
                                            <p:attrNameLst>
                                              <p:attrName>ppt_x</p:attrName>
                                            </p:attrNameLst>
                                          </p:cBhvr>
                                          <p:tavLst>
                                            <p:tav tm="0">
                                              <p:val>
                                                <p:strVal val="1+#ppt_w/2"/>
                                              </p:val>
                                            </p:tav>
                                            <p:tav tm="100000">
                                              <p:val>
                                                <p:strVal val="#ppt_x"/>
                                              </p:val>
                                            </p:tav>
                                          </p:tavLst>
                                        </p:anim>
                                        <p:anim calcmode="lin" valueType="num" p14:bounceEnd="48000">
                                          <p:cBhvr additive="base">
                                            <p:cTn id="20" dur="500" fill="hold"/>
                                            <p:tgtEl>
                                              <p:spTgt spid="5"/>
                                            </p:tgtEl>
                                            <p:attrNameLst>
                                              <p:attrName>ppt_y</p:attrName>
                                            </p:attrNameLst>
                                          </p:cBhvr>
                                          <p:tavLst>
                                            <p:tav tm="0">
                                              <p:val>
                                                <p:strVal val="#ppt_y"/>
                                              </p:val>
                                            </p:tav>
                                            <p:tav tm="100000">
                                              <p:val>
                                                <p:strVal val="#ppt_y"/>
                                              </p:val>
                                            </p:tav>
                                          </p:tavLst>
                                        </p:anim>
                                      </p:childTnLst>
                                    </p:cTn>
                                  </p:par>
                                  <p:par>
                                    <p:cTn id="21" presetID="41" presetClass="entr" presetSubtype="0" fill="hold" grpId="0" nodeType="withEffect">
                                      <p:stCondLst>
                                        <p:cond delay="0"/>
                                      </p:stCondLst>
                                      <p:iterate type="lt">
                                        <p:tmPct val="10000"/>
                                      </p:iterate>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6"/>
                                            </p:tgtEl>
                                            <p:attrNameLst>
                                              <p:attrName>ppt_y</p:attrName>
                                            </p:attrNameLst>
                                          </p:cBhvr>
                                          <p:tavLst>
                                            <p:tav tm="0">
                                              <p:val>
                                                <p:strVal val="#ppt_y"/>
                                              </p:val>
                                            </p:tav>
                                            <p:tav tm="100000">
                                              <p:val>
                                                <p:strVal val="#ppt_y"/>
                                              </p:val>
                                            </p:tav>
                                          </p:tavLst>
                                        </p:anim>
                                        <p:anim calcmode="lin" valueType="num">
                                          <p:cBhvr>
                                            <p:cTn id="25"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6"/>
                                            </p:tgtEl>
                                          </p:cBhvr>
                                        </p:animEffect>
                                      </p:childTnLst>
                                    </p:cTn>
                                  </p:par>
                                </p:childTnLst>
                              </p:cTn>
                            </p:par>
                            <p:par>
                              <p:cTn id="28" fill="hold">
                                <p:stCondLst>
                                  <p:cond delay="2200"/>
                                </p:stCondLst>
                                <p:childTnLst>
                                  <p:par>
                                    <p:cTn id="29" presetID="2" presetClass="entr" presetSubtype="2"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1+#ppt_w/2"/>
                                              </p:val>
                                            </p:tav>
                                            <p:tav tm="100000">
                                              <p:val>
                                                <p:strVal val="#ppt_x"/>
                                              </p:val>
                                            </p:tav>
                                          </p:tavLst>
                                        </p:anim>
                                        <p:anim calcmode="lin" valueType="num">
                                          <p:cBhvr additive="base">
                                            <p:cTn id="32" dur="500" fill="hold"/>
                                            <p:tgtEl>
                                              <p:spTgt spid="11"/>
                                            </p:tgtEl>
                                            <p:attrNameLst>
                                              <p:attrName>ppt_y</p:attrName>
                                            </p:attrNameLst>
                                          </p:cBhvr>
                                          <p:tavLst>
                                            <p:tav tm="0">
                                              <p:val>
                                                <p:strVal val="#ppt_y"/>
                                              </p:val>
                                            </p:tav>
                                            <p:tav tm="100000">
                                              <p:val>
                                                <p:strVal val="#ppt_y"/>
                                              </p:val>
                                            </p:tav>
                                          </p:tavLst>
                                        </p:anim>
                                      </p:childTnLst>
                                    </p:cTn>
                                  </p:par>
                                </p:childTnLst>
                              </p:cTn>
                            </p:par>
                            <p:par>
                              <p:cTn id="33" fill="hold">
                                <p:stCondLst>
                                  <p:cond delay="2700"/>
                                </p:stCondLst>
                                <p:childTnLst>
                                  <p:par>
                                    <p:cTn id="34" presetID="2" presetClass="entr" presetSubtype="8"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additive="base">
                                            <p:cTn id="36" dur="500" fill="hold"/>
                                            <p:tgtEl>
                                              <p:spTgt spid="13"/>
                                            </p:tgtEl>
                                            <p:attrNameLst>
                                              <p:attrName>ppt_x</p:attrName>
                                            </p:attrNameLst>
                                          </p:cBhvr>
                                          <p:tavLst>
                                            <p:tav tm="0">
                                              <p:val>
                                                <p:strVal val="0-#ppt_w/2"/>
                                              </p:val>
                                            </p:tav>
                                            <p:tav tm="100000">
                                              <p:val>
                                                <p:strVal val="#ppt_x"/>
                                              </p:val>
                                            </p:tav>
                                          </p:tavLst>
                                        </p:anim>
                                        <p:anim calcmode="lin" valueType="num">
                                          <p:cBhvr additive="base">
                                            <p:cTn id="37" dur="500" fill="hold"/>
                                            <p:tgtEl>
                                              <p:spTgt spid="13"/>
                                            </p:tgtEl>
                                            <p:attrNameLst>
                                              <p:attrName>ppt_y</p:attrName>
                                            </p:attrNameLst>
                                          </p:cBhvr>
                                          <p:tavLst>
                                            <p:tav tm="0">
                                              <p:val>
                                                <p:strVal val="#ppt_y"/>
                                              </p:val>
                                            </p:tav>
                                            <p:tav tm="100000">
                                              <p:val>
                                                <p:strVal val="#ppt_y"/>
                                              </p:val>
                                            </p:tav>
                                          </p:tavLst>
                                        </p:anim>
                                      </p:childTnLst>
                                    </p:cTn>
                                  </p:par>
                                  <p:par>
                                    <p:cTn id="38" presetID="22" presetClass="entr" presetSubtype="2" fill="hold" grpId="0" nodeType="with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right)">
                                          <p:cBhvr>
                                            <p:cTn id="4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12" grpId="0"/>
          <p:bldP spid="1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 calcmode="lin" valueType="num">
                                          <p:cBhvr>
                                            <p:cTn id="9" dur="500" fill="hold"/>
                                            <p:tgtEl>
                                              <p:spTgt spid="8"/>
                                            </p:tgtEl>
                                            <p:attrNameLst>
                                              <p:attrName>style.rotation</p:attrName>
                                            </p:attrNameLst>
                                          </p:cBhvr>
                                          <p:tavLst>
                                            <p:tav tm="0">
                                              <p:val>
                                                <p:fltVal val="360"/>
                                              </p:val>
                                            </p:tav>
                                            <p:tav tm="100000">
                                              <p:val>
                                                <p:fltVal val="0"/>
                                              </p:val>
                                            </p:tav>
                                          </p:tavLst>
                                        </p:anim>
                                        <p:animEffect transition="in" filter="fade">
                                          <p:cBhvr>
                                            <p:cTn id="10" dur="500"/>
                                            <p:tgtEl>
                                              <p:spTgt spid="8"/>
                                            </p:tgtEl>
                                          </p:cBhvr>
                                        </p:animEffect>
                                      </p:childTnLst>
                                    </p:cTn>
                                  </p:par>
                                </p:childTnLst>
                              </p:cTn>
                            </p:par>
                            <p:par>
                              <p:cTn id="11" fill="hold">
                                <p:stCondLst>
                                  <p:cond delay="500"/>
                                </p:stCondLst>
                                <p:childTnLst>
                                  <p:par>
                                    <p:cTn id="12" presetID="12" presetClass="entr" presetSubtype="8"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300"/>
                                            <p:tgtEl>
                                              <p:spTgt spid="7"/>
                                            </p:tgtEl>
                                            <p:attrNameLst>
                                              <p:attrName>ppt_x</p:attrName>
                                            </p:attrNameLst>
                                          </p:cBhvr>
                                          <p:tavLst>
                                            <p:tav tm="0">
                                              <p:val>
                                                <p:strVal val="#ppt_x-#ppt_w*1.125000"/>
                                              </p:val>
                                            </p:tav>
                                            <p:tav tm="100000">
                                              <p:val>
                                                <p:strVal val="#ppt_x"/>
                                              </p:val>
                                            </p:tav>
                                          </p:tavLst>
                                        </p:anim>
                                        <p:animEffect transition="in" filter="wipe(right)">
                                          <p:cBhvr>
                                            <p:cTn id="15" dur="300"/>
                                            <p:tgtEl>
                                              <p:spTgt spid="7"/>
                                            </p:tgtEl>
                                          </p:cBhvr>
                                        </p:animEffect>
                                      </p:childTnLst>
                                    </p:cTn>
                                  </p:par>
                                </p:childTnLst>
                              </p:cTn>
                            </p:par>
                            <p:par>
                              <p:cTn id="16" fill="hold">
                                <p:stCondLst>
                                  <p:cond delay="800"/>
                                </p:stCondLst>
                                <p:childTnLst>
                                  <p:par>
                                    <p:cTn id="17" presetID="2" presetClass="entr" presetSubtype="2"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par>
                                    <p:cTn id="21" presetID="41" presetClass="entr" presetSubtype="0" fill="hold" grpId="0" nodeType="withEffect">
                                      <p:stCondLst>
                                        <p:cond delay="0"/>
                                      </p:stCondLst>
                                      <p:iterate type="lt">
                                        <p:tmPct val="10000"/>
                                      </p:iterate>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6"/>
                                            </p:tgtEl>
                                            <p:attrNameLst>
                                              <p:attrName>ppt_y</p:attrName>
                                            </p:attrNameLst>
                                          </p:cBhvr>
                                          <p:tavLst>
                                            <p:tav tm="0">
                                              <p:val>
                                                <p:strVal val="#ppt_y"/>
                                              </p:val>
                                            </p:tav>
                                            <p:tav tm="100000">
                                              <p:val>
                                                <p:strVal val="#ppt_y"/>
                                              </p:val>
                                            </p:tav>
                                          </p:tavLst>
                                        </p:anim>
                                        <p:anim calcmode="lin" valueType="num">
                                          <p:cBhvr>
                                            <p:cTn id="25"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6"/>
                                            </p:tgtEl>
                                          </p:cBhvr>
                                        </p:animEffect>
                                      </p:childTnLst>
                                    </p:cTn>
                                  </p:par>
                                </p:childTnLst>
                              </p:cTn>
                            </p:par>
                            <p:par>
                              <p:cTn id="28" fill="hold">
                                <p:stCondLst>
                                  <p:cond delay="2200"/>
                                </p:stCondLst>
                                <p:childTnLst>
                                  <p:par>
                                    <p:cTn id="29" presetID="2" presetClass="entr" presetSubtype="2"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1+#ppt_w/2"/>
                                              </p:val>
                                            </p:tav>
                                            <p:tav tm="100000">
                                              <p:val>
                                                <p:strVal val="#ppt_x"/>
                                              </p:val>
                                            </p:tav>
                                          </p:tavLst>
                                        </p:anim>
                                        <p:anim calcmode="lin" valueType="num">
                                          <p:cBhvr additive="base">
                                            <p:cTn id="32" dur="500" fill="hold"/>
                                            <p:tgtEl>
                                              <p:spTgt spid="11"/>
                                            </p:tgtEl>
                                            <p:attrNameLst>
                                              <p:attrName>ppt_y</p:attrName>
                                            </p:attrNameLst>
                                          </p:cBhvr>
                                          <p:tavLst>
                                            <p:tav tm="0">
                                              <p:val>
                                                <p:strVal val="#ppt_y"/>
                                              </p:val>
                                            </p:tav>
                                            <p:tav tm="100000">
                                              <p:val>
                                                <p:strVal val="#ppt_y"/>
                                              </p:val>
                                            </p:tav>
                                          </p:tavLst>
                                        </p:anim>
                                      </p:childTnLst>
                                    </p:cTn>
                                  </p:par>
                                </p:childTnLst>
                              </p:cTn>
                            </p:par>
                            <p:par>
                              <p:cTn id="33" fill="hold">
                                <p:stCondLst>
                                  <p:cond delay="2700"/>
                                </p:stCondLst>
                                <p:childTnLst>
                                  <p:par>
                                    <p:cTn id="34" presetID="2" presetClass="entr" presetSubtype="8"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additive="base">
                                            <p:cTn id="36" dur="500" fill="hold"/>
                                            <p:tgtEl>
                                              <p:spTgt spid="13"/>
                                            </p:tgtEl>
                                            <p:attrNameLst>
                                              <p:attrName>ppt_x</p:attrName>
                                            </p:attrNameLst>
                                          </p:cBhvr>
                                          <p:tavLst>
                                            <p:tav tm="0">
                                              <p:val>
                                                <p:strVal val="0-#ppt_w/2"/>
                                              </p:val>
                                            </p:tav>
                                            <p:tav tm="100000">
                                              <p:val>
                                                <p:strVal val="#ppt_x"/>
                                              </p:val>
                                            </p:tav>
                                          </p:tavLst>
                                        </p:anim>
                                        <p:anim calcmode="lin" valueType="num">
                                          <p:cBhvr additive="base">
                                            <p:cTn id="37" dur="500" fill="hold"/>
                                            <p:tgtEl>
                                              <p:spTgt spid="13"/>
                                            </p:tgtEl>
                                            <p:attrNameLst>
                                              <p:attrName>ppt_y</p:attrName>
                                            </p:attrNameLst>
                                          </p:cBhvr>
                                          <p:tavLst>
                                            <p:tav tm="0">
                                              <p:val>
                                                <p:strVal val="#ppt_y"/>
                                              </p:val>
                                            </p:tav>
                                            <p:tav tm="100000">
                                              <p:val>
                                                <p:strVal val="#ppt_y"/>
                                              </p:val>
                                            </p:tav>
                                          </p:tavLst>
                                        </p:anim>
                                      </p:childTnLst>
                                    </p:cTn>
                                  </p:par>
                                  <p:par>
                                    <p:cTn id="38" presetID="22" presetClass="entr" presetSubtype="2" fill="hold" grpId="0" nodeType="with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right)">
                                          <p:cBhvr>
                                            <p:cTn id="4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12" grpId="0"/>
          <p:bldP spid="13" grpId="0" animBg="1"/>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a:extLst>
              <a:ext uri="{FF2B5EF4-FFF2-40B4-BE49-F238E27FC236}">
                <a16:creationId xmlns:a16="http://schemas.microsoft.com/office/drawing/2014/main" xmlns="" id="{6D06A692-DA3C-4244-8F86-46378143D92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1507" y="1360967"/>
            <a:ext cx="4880344" cy="4880344"/>
          </a:xfrm>
          <a:prstGeom prst="rect">
            <a:avLst/>
          </a:prstGeom>
        </p:spPr>
      </p:pic>
      <p:sp>
        <p:nvSpPr>
          <p:cNvPr id="2" name="矩形 1">
            <a:extLst>
              <a:ext uri="{FF2B5EF4-FFF2-40B4-BE49-F238E27FC236}">
                <a16:creationId xmlns:a16="http://schemas.microsoft.com/office/drawing/2014/main" xmlns="" id="{D9C27C76-1481-4371-9090-D3C3A1AFD51F}"/>
              </a:ext>
            </a:extLst>
          </p:cNvPr>
          <p:cNvSpPr/>
          <p:nvPr/>
        </p:nvSpPr>
        <p:spPr>
          <a:xfrm>
            <a:off x="6684951" y="313644"/>
            <a:ext cx="3400290" cy="600164"/>
          </a:xfrm>
          <a:prstGeom prst="rect">
            <a:avLst/>
          </a:prstGeom>
        </p:spPr>
        <p:txBody>
          <a:bodyPr wrap="none">
            <a:spAutoFit/>
          </a:bodyPr>
          <a:lstStyle/>
          <a:p>
            <a:pPr marR="0" lvl="0" indent="0" defTabSz="1218753" fontAlgn="auto">
              <a:lnSpc>
                <a:spcPct val="150000"/>
              </a:lnSpc>
              <a:spcBef>
                <a:spcPts val="0"/>
              </a:spcBef>
              <a:spcAft>
                <a:spcPts val="0"/>
              </a:spcAft>
              <a:buClrTx/>
              <a:buSzTx/>
              <a:buFontTx/>
              <a:buNone/>
              <a:tabLst/>
              <a:defRPr/>
            </a:pPr>
            <a:r>
              <a:rPr lang="zh-CN" altLang="en-US" sz="2400" kern="300" spc="300" dirty="0">
                <a:solidFill>
                  <a:srgbClr val="C00000"/>
                </a:solidFill>
                <a:latin typeface="微软雅黑" panose="020B0503020204020204" pitchFamily="34" charset="-122"/>
                <a:ea typeface="微软雅黑" panose="020B0503020204020204" pitchFamily="34" charset="-122"/>
              </a:rPr>
              <a:t>中国军史上的八个一 </a:t>
            </a:r>
          </a:p>
        </p:txBody>
      </p:sp>
      <p:sp>
        <p:nvSpPr>
          <p:cNvPr id="3" name="平行四边形 2">
            <a:extLst>
              <a:ext uri="{FF2B5EF4-FFF2-40B4-BE49-F238E27FC236}">
                <a16:creationId xmlns:a16="http://schemas.microsoft.com/office/drawing/2014/main" xmlns="" id="{CFA760CA-7EFA-4899-8D42-1D8558F222CA}"/>
              </a:ext>
            </a:extLst>
          </p:cNvPr>
          <p:cNvSpPr/>
          <p:nvPr/>
        </p:nvSpPr>
        <p:spPr>
          <a:xfrm>
            <a:off x="1073097" y="1555676"/>
            <a:ext cx="6760263" cy="635831"/>
          </a:xfrm>
          <a:prstGeom prst="parallelogram">
            <a:avLst/>
          </a:prstGeom>
          <a:gradFill flip="none" rotWithShape="1">
            <a:gsLst>
              <a:gs pos="0">
                <a:srgbClr val="F6C381"/>
              </a:gs>
              <a:gs pos="100000">
                <a:srgbClr val="F6C381">
                  <a:alpha val="0"/>
                </a:srgbClr>
              </a:gs>
            </a:gsLst>
            <a:lin ang="0" scaled="1"/>
            <a:tileRect/>
          </a:gradFill>
          <a:ln w="12700" cap="flat" cmpd="sng" algn="ctr">
            <a:noFill/>
            <a:prstDash val="solid"/>
            <a:miter lim="800000"/>
          </a:ln>
          <a:effectLst/>
        </p:spPr>
        <p:txBody>
          <a:bodyPr rtlCol="0" anchor="ctr"/>
          <a:lstStyle/>
          <a:p>
            <a:pPr algn="ctr" defTabSz="457200">
              <a:defRPr/>
            </a:pPr>
            <a:endParaRPr lang="zh-CN" altLang="en-US" kern="0" dirty="0">
              <a:solidFill>
                <a:prstClr val="white"/>
              </a:solidFill>
              <a:latin typeface="Calibri"/>
              <a:ea typeface="等线" panose="02010600030101010101" pitchFamily="2" charset="-122"/>
            </a:endParaRPr>
          </a:p>
        </p:txBody>
      </p:sp>
      <p:sp>
        <p:nvSpPr>
          <p:cNvPr id="4" name="文本框 3">
            <a:extLst>
              <a:ext uri="{FF2B5EF4-FFF2-40B4-BE49-F238E27FC236}">
                <a16:creationId xmlns:a16="http://schemas.microsoft.com/office/drawing/2014/main" xmlns="" id="{771EBB3A-E37E-4D29-B529-4A285DE59D07}"/>
              </a:ext>
            </a:extLst>
          </p:cNvPr>
          <p:cNvSpPr txBox="1"/>
          <p:nvPr/>
        </p:nvSpPr>
        <p:spPr>
          <a:xfrm>
            <a:off x="1891629" y="1565079"/>
            <a:ext cx="8643691" cy="523220"/>
          </a:xfrm>
          <a:prstGeom prst="rect">
            <a:avLst/>
          </a:prstGeom>
          <a:noFill/>
        </p:spPr>
        <p:txBody>
          <a:bodyPr wrap="square" rtlCol="0">
            <a:spAutoFit/>
          </a:bodyPr>
          <a:lstStyle/>
          <a:p>
            <a:pPr defTabSz="457200">
              <a:defRPr/>
            </a:pPr>
            <a:r>
              <a:rPr lang="zh-CN" altLang="en-US" sz="2800" dirty="0">
                <a:solidFill>
                  <a:schemeClr val="bg2">
                    <a:lumMod val="25000"/>
                  </a:schemeClr>
                </a:solidFill>
                <a:latin typeface="字魂35号-经典雅黑" panose="00000500000000000000" pitchFamily="2" charset="-122"/>
                <a:ea typeface="字魂35号-经典雅黑" panose="00000500000000000000" pitchFamily="2" charset="-122"/>
              </a:rPr>
              <a:t> 井冈山革命根据地：中国历史上</a:t>
            </a:r>
            <a:r>
              <a:rPr lang="zh-CN" altLang="en-US" sz="2800" dirty="0">
                <a:solidFill>
                  <a:srgbClr val="C00000"/>
                </a:solidFill>
                <a:latin typeface="字魂35号-经典雅黑" panose="00000500000000000000" pitchFamily="2" charset="-122"/>
                <a:ea typeface="字魂35号-经典雅黑" panose="00000500000000000000" pitchFamily="2" charset="-122"/>
              </a:rPr>
              <a:t>第一块革命根据地</a:t>
            </a:r>
          </a:p>
        </p:txBody>
      </p:sp>
      <p:sp>
        <p:nvSpPr>
          <p:cNvPr id="5" name="Freeform 9">
            <a:extLst>
              <a:ext uri="{FF2B5EF4-FFF2-40B4-BE49-F238E27FC236}">
                <a16:creationId xmlns:a16="http://schemas.microsoft.com/office/drawing/2014/main" xmlns="" id="{8E8B11F4-FC43-4843-9740-2D60D1ED85D8}"/>
              </a:ext>
            </a:extLst>
          </p:cNvPr>
          <p:cNvSpPr>
            <a:spLocks/>
          </p:cNvSpPr>
          <p:nvPr/>
        </p:nvSpPr>
        <p:spPr bwMode="auto">
          <a:xfrm>
            <a:off x="1504280" y="1804495"/>
            <a:ext cx="158750" cy="182562"/>
          </a:xfrm>
          <a:custGeom>
            <a:avLst/>
            <a:gdLst>
              <a:gd name="T0" fmla="*/ 2147483647 w 205"/>
              <a:gd name="T1" fmla="*/ 2147483647 h 234"/>
              <a:gd name="T2" fmla="*/ 2147483647 w 205"/>
              <a:gd name="T3" fmla="*/ 2147483647 h 234"/>
              <a:gd name="T4" fmla="*/ 2147483647 w 205"/>
              <a:gd name="T5" fmla="*/ 2147483647 h 234"/>
              <a:gd name="T6" fmla="*/ 0 w 205"/>
              <a:gd name="T7" fmla="*/ 2147483647 h 234"/>
              <a:gd name="T8" fmla="*/ 0 w 205"/>
              <a:gd name="T9" fmla="*/ 2147483647 h 234"/>
              <a:gd name="T10" fmla="*/ 0 w 205"/>
              <a:gd name="T11" fmla="*/ 2147483647 h 234"/>
              <a:gd name="T12" fmla="*/ 2147483647 w 205"/>
              <a:gd name="T13" fmla="*/ 2147483647 h 234"/>
              <a:gd name="T14" fmla="*/ 2147483647 w 205"/>
              <a:gd name="T15" fmla="*/ 2147483647 h 234"/>
              <a:gd name="T16" fmla="*/ 2147483647 w 205"/>
              <a:gd name="T17" fmla="*/ 2147483647 h 234"/>
              <a:gd name="T18" fmla="*/ 2147483647 w 205"/>
              <a:gd name="T19" fmla="*/ 2147483647 h 23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05" h="234">
                <a:moveTo>
                  <a:pt x="194" y="127"/>
                </a:moveTo>
                <a:lnTo>
                  <a:pt x="106" y="178"/>
                </a:lnTo>
                <a:cubicBezTo>
                  <a:pt x="78" y="194"/>
                  <a:pt x="50" y="210"/>
                  <a:pt x="23" y="226"/>
                </a:cubicBezTo>
                <a:cubicBezTo>
                  <a:pt x="9" y="234"/>
                  <a:pt x="2" y="232"/>
                  <a:pt x="0" y="219"/>
                </a:cubicBezTo>
                <a:lnTo>
                  <a:pt x="0" y="117"/>
                </a:lnTo>
                <a:cubicBezTo>
                  <a:pt x="0" y="85"/>
                  <a:pt x="0" y="53"/>
                  <a:pt x="0" y="21"/>
                </a:cubicBezTo>
                <a:cubicBezTo>
                  <a:pt x="0" y="5"/>
                  <a:pt x="6" y="0"/>
                  <a:pt x="18" y="5"/>
                </a:cubicBezTo>
                <a:lnTo>
                  <a:pt x="106" y="56"/>
                </a:lnTo>
                <a:cubicBezTo>
                  <a:pt x="134" y="72"/>
                  <a:pt x="161" y="88"/>
                  <a:pt x="189" y="104"/>
                </a:cubicBezTo>
                <a:cubicBezTo>
                  <a:pt x="203" y="111"/>
                  <a:pt x="205" y="119"/>
                  <a:pt x="194" y="127"/>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defRPr/>
            </a:pPr>
            <a:endParaRPr lang="zh-CN" altLang="en-US" kern="0">
              <a:solidFill>
                <a:srgbClr val="4D4D4D"/>
              </a:solidFill>
              <a:ea typeface="宋体" panose="02010600030101010101" pitchFamily="2" charset="-122"/>
            </a:endParaRPr>
          </a:p>
        </p:txBody>
      </p:sp>
      <p:grpSp>
        <p:nvGrpSpPr>
          <p:cNvPr id="6" name="组合 5">
            <a:extLst>
              <a:ext uri="{FF2B5EF4-FFF2-40B4-BE49-F238E27FC236}">
                <a16:creationId xmlns:a16="http://schemas.microsoft.com/office/drawing/2014/main" xmlns="" id="{1FBDF6A3-818C-489A-96D9-57AA8A063D88}"/>
              </a:ext>
            </a:extLst>
          </p:cNvPr>
          <p:cNvGrpSpPr/>
          <p:nvPr/>
        </p:nvGrpSpPr>
        <p:grpSpPr>
          <a:xfrm>
            <a:off x="1053430" y="1690195"/>
            <a:ext cx="404813" cy="404812"/>
            <a:chOff x="1296847" y="1742267"/>
            <a:chExt cx="404813" cy="404812"/>
          </a:xfrm>
        </p:grpSpPr>
        <p:sp>
          <p:nvSpPr>
            <p:cNvPr id="7" name="Oval 8">
              <a:extLst>
                <a:ext uri="{FF2B5EF4-FFF2-40B4-BE49-F238E27FC236}">
                  <a16:creationId xmlns:a16="http://schemas.microsoft.com/office/drawing/2014/main" xmlns="" id="{FE40DED6-2658-41D9-9B67-FFC83F63C43E}"/>
                </a:ext>
              </a:extLst>
            </p:cNvPr>
            <p:cNvSpPr>
              <a:spLocks noChangeArrowheads="1"/>
            </p:cNvSpPr>
            <p:nvPr/>
          </p:nvSpPr>
          <p:spPr bwMode="auto">
            <a:xfrm>
              <a:off x="1296847" y="1742267"/>
              <a:ext cx="404813" cy="404812"/>
            </a:xfrm>
            <a:prstGeom prst="ellipse">
              <a:avLst/>
            </a:prstGeom>
            <a:solidFill>
              <a:srgbClr val="C00000"/>
            </a:solidFill>
            <a:ln w="28575">
              <a:solidFill>
                <a:srgbClr val="FFFFFF"/>
              </a:solidFill>
              <a:round/>
              <a:headEnd/>
              <a:tailEnd/>
            </a:ln>
          </p:spPr>
          <p:txBody>
            <a:bodyPr anchor="ctr"/>
            <a:lstStyle/>
            <a:p>
              <a:pPr fontAlgn="base">
                <a:spcBef>
                  <a:spcPct val="0"/>
                </a:spcBef>
                <a:spcAft>
                  <a:spcPct val="0"/>
                </a:spcAft>
                <a:buFont typeface="Arial" pitchFamily="34" charset="0"/>
                <a:buNone/>
                <a:defRPr/>
              </a:pPr>
              <a:r>
                <a:rPr lang="en-US" altLang="zh-CN" kern="0" dirty="0">
                  <a:solidFill>
                    <a:srgbClr val="FFFFFF"/>
                  </a:solidFill>
                  <a:ea typeface="宋体" panose="02010600030101010101" pitchFamily="2" charset="-122"/>
                </a:rPr>
                <a:t> </a:t>
              </a:r>
              <a:endParaRPr lang="zh-CN" altLang="en-US" kern="0" dirty="0">
                <a:solidFill>
                  <a:srgbClr val="FFFFFF"/>
                </a:solidFill>
                <a:ea typeface="宋体" panose="02010600030101010101" pitchFamily="2" charset="-122"/>
              </a:endParaRPr>
            </a:p>
          </p:txBody>
        </p:sp>
        <p:sp>
          <p:nvSpPr>
            <p:cNvPr id="8" name="TextBox 7">
              <a:extLst>
                <a:ext uri="{FF2B5EF4-FFF2-40B4-BE49-F238E27FC236}">
                  <a16:creationId xmlns:a16="http://schemas.microsoft.com/office/drawing/2014/main" xmlns="" id="{33FAE08F-94C4-4F01-80EE-5DEDA425AD9C}"/>
                </a:ext>
              </a:extLst>
            </p:cNvPr>
            <p:cNvSpPr txBox="1">
              <a:spLocks noChangeArrowheads="1"/>
            </p:cNvSpPr>
            <p:nvPr/>
          </p:nvSpPr>
          <p:spPr bwMode="auto">
            <a:xfrm>
              <a:off x="1332578" y="1758930"/>
              <a:ext cx="31931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defRPr/>
              </a:pPr>
              <a:r>
                <a:rPr lang="en-US" altLang="zh-CN" dirty="0">
                  <a:solidFill>
                    <a:srgbClr val="FFFFFF"/>
                  </a:solidFill>
                  <a:latin typeface="微软雅黑" pitchFamily="34" charset="-122"/>
                  <a:ea typeface="微软雅黑" pitchFamily="34" charset="-122"/>
                </a:rPr>
                <a:t>2</a:t>
              </a:r>
              <a:endParaRPr lang="zh-CN" altLang="en-US" dirty="0">
                <a:solidFill>
                  <a:srgbClr val="FFFFFF"/>
                </a:solidFill>
                <a:latin typeface="微软雅黑" pitchFamily="34" charset="-122"/>
                <a:ea typeface="微软雅黑" pitchFamily="34" charset="-122"/>
              </a:endParaRPr>
            </a:p>
          </p:txBody>
        </p:sp>
      </p:grpSp>
      <p:sp>
        <p:nvSpPr>
          <p:cNvPr id="12" name="矩形 11">
            <a:extLst>
              <a:ext uri="{FF2B5EF4-FFF2-40B4-BE49-F238E27FC236}">
                <a16:creationId xmlns:a16="http://schemas.microsoft.com/office/drawing/2014/main" xmlns="" id="{DD983598-95E7-4B48-B5B4-4E58DDE775E5}"/>
              </a:ext>
            </a:extLst>
          </p:cNvPr>
          <p:cNvSpPr/>
          <p:nvPr/>
        </p:nvSpPr>
        <p:spPr>
          <a:xfrm>
            <a:off x="4181208" y="2925082"/>
            <a:ext cx="6582138" cy="2424382"/>
          </a:xfrm>
          <a:prstGeom prst="rect">
            <a:avLst/>
          </a:prstGeom>
        </p:spPr>
        <p:txBody>
          <a:bodyPr wrap="square">
            <a:spAutoFit/>
          </a:bodyPr>
          <a:lstStyle/>
          <a:p>
            <a:pPr>
              <a:lnSpc>
                <a:spcPts val="2300"/>
              </a:lnSpc>
            </a:pPr>
            <a:r>
              <a:rPr lang="zh-CN" altLang="en-US" sz="2000" dirty="0">
                <a:solidFill>
                  <a:srgbClr val="C00000"/>
                </a:solidFill>
                <a:latin typeface="字魂58号-创中黑-Regular" panose="00000500000000000000" pitchFamily="2" charset="-122"/>
                <a:ea typeface="字魂58号-创中黑-Regular" panose="00000500000000000000" pitchFamily="2" charset="-122"/>
                <a:cs typeface="+mn-ea"/>
                <a:sym typeface="+mn-lt"/>
              </a:rPr>
              <a:t>第二次国内革命战争时期毛泽东、朱德等创立的全国第一个农村革命根据地。</a:t>
            </a:r>
            <a:endParaRPr lang="en-US" altLang="zh-CN" sz="2000" dirty="0">
              <a:solidFill>
                <a:srgbClr val="C00000"/>
              </a:solidFill>
              <a:latin typeface="字魂58号-创中黑-Regular" panose="00000500000000000000" pitchFamily="2" charset="-122"/>
              <a:ea typeface="字魂58号-创中黑-Regular" panose="00000500000000000000" pitchFamily="2" charset="-122"/>
              <a:cs typeface="+mn-ea"/>
              <a:sym typeface="+mn-lt"/>
            </a:endParaRPr>
          </a:p>
          <a:p>
            <a:pPr>
              <a:lnSpc>
                <a:spcPts val="2300"/>
              </a:lnSpc>
            </a:pPr>
            <a:r>
              <a:rPr lang="zh-CN" altLang="en-US" dirty="0">
                <a:solidFill>
                  <a:schemeClr val="bg2">
                    <a:lumMod val="25000"/>
                  </a:schemeClr>
                </a:solidFill>
                <a:latin typeface="字魂58号-创中黑-Regular" panose="00000500000000000000" pitchFamily="2" charset="-122"/>
                <a:ea typeface="字魂58号-创中黑-Regular" panose="00000500000000000000" pitchFamily="2" charset="-122"/>
                <a:cs typeface="+mn-ea"/>
                <a:sym typeface="+mn-lt"/>
              </a:rPr>
              <a:t>井冈山位于湘赣边界罗霄山脉的中段。</a:t>
            </a:r>
            <a:r>
              <a:rPr lang="en-US" altLang="zh-CN" dirty="0">
                <a:solidFill>
                  <a:schemeClr val="bg2">
                    <a:lumMod val="25000"/>
                  </a:schemeClr>
                </a:solidFill>
                <a:latin typeface="字魂58号-创中黑-Regular" panose="00000500000000000000" pitchFamily="2" charset="-122"/>
                <a:ea typeface="字魂58号-创中黑-Regular" panose="00000500000000000000" pitchFamily="2" charset="-122"/>
                <a:cs typeface="+mn-ea"/>
                <a:sym typeface="+mn-lt"/>
              </a:rPr>
              <a:t>1927</a:t>
            </a:r>
            <a:r>
              <a:rPr lang="zh-CN" altLang="en-US" dirty="0">
                <a:solidFill>
                  <a:schemeClr val="bg2">
                    <a:lumMod val="25000"/>
                  </a:schemeClr>
                </a:solidFill>
                <a:latin typeface="字魂58号-创中黑-Regular" panose="00000500000000000000" pitchFamily="2" charset="-122"/>
                <a:ea typeface="字魂58号-创中黑-Regular" panose="00000500000000000000" pitchFamily="2" charset="-122"/>
                <a:cs typeface="+mn-ea"/>
                <a:sym typeface="+mn-lt"/>
              </a:rPr>
              <a:t>年</a:t>
            </a:r>
            <a:r>
              <a:rPr lang="en-US" altLang="zh-CN" dirty="0">
                <a:solidFill>
                  <a:schemeClr val="bg2">
                    <a:lumMod val="25000"/>
                  </a:schemeClr>
                </a:solidFill>
                <a:latin typeface="字魂58号-创中黑-Regular" panose="00000500000000000000" pitchFamily="2" charset="-122"/>
                <a:ea typeface="字魂58号-创中黑-Regular" panose="00000500000000000000" pitchFamily="2" charset="-122"/>
                <a:cs typeface="+mn-ea"/>
                <a:sym typeface="+mn-lt"/>
              </a:rPr>
              <a:t>10</a:t>
            </a:r>
            <a:r>
              <a:rPr lang="zh-CN" altLang="en-US" dirty="0">
                <a:solidFill>
                  <a:schemeClr val="bg2">
                    <a:lumMod val="25000"/>
                  </a:schemeClr>
                </a:solidFill>
                <a:latin typeface="字魂58号-创中黑-Regular" panose="00000500000000000000" pitchFamily="2" charset="-122"/>
                <a:ea typeface="字魂58号-创中黑-Regular" panose="00000500000000000000" pitchFamily="2" charset="-122"/>
                <a:cs typeface="+mn-ea"/>
                <a:sym typeface="+mn-lt"/>
              </a:rPr>
              <a:t>月，毛泽东率领秋收起义的部队到达井冈山，发动农民“打土豪，分田地”，开展游击战争，恢复党的组织，建立工农兵政权，开始了工农武装割据。从</a:t>
            </a:r>
            <a:r>
              <a:rPr lang="en-US" altLang="zh-CN" dirty="0">
                <a:solidFill>
                  <a:schemeClr val="bg2">
                    <a:lumMod val="25000"/>
                  </a:schemeClr>
                </a:solidFill>
                <a:latin typeface="字魂58号-创中黑-Regular" panose="00000500000000000000" pitchFamily="2" charset="-122"/>
                <a:ea typeface="字魂58号-创中黑-Regular" panose="00000500000000000000" pitchFamily="2" charset="-122"/>
                <a:cs typeface="+mn-ea"/>
                <a:sym typeface="+mn-lt"/>
              </a:rPr>
              <a:t>1927</a:t>
            </a:r>
            <a:r>
              <a:rPr lang="zh-CN" altLang="en-US" dirty="0">
                <a:solidFill>
                  <a:schemeClr val="bg2">
                    <a:lumMod val="25000"/>
                  </a:schemeClr>
                </a:solidFill>
                <a:latin typeface="字魂58号-创中黑-Regular" panose="00000500000000000000" pitchFamily="2" charset="-122"/>
                <a:ea typeface="字魂58号-创中黑-Regular" panose="00000500000000000000" pitchFamily="2" charset="-122"/>
                <a:cs typeface="+mn-ea"/>
                <a:sym typeface="+mn-lt"/>
              </a:rPr>
              <a:t>年</a:t>
            </a:r>
            <a:r>
              <a:rPr lang="en-US" altLang="zh-CN" dirty="0">
                <a:solidFill>
                  <a:schemeClr val="bg2">
                    <a:lumMod val="25000"/>
                  </a:schemeClr>
                </a:solidFill>
                <a:latin typeface="字魂58号-创中黑-Regular" panose="00000500000000000000" pitchFamily="2" charset="-122"/>
                <a:ea typeface="字魂58号-创中黑-Regular" panose="00000500000000000000" pitchFamily="2" charset="-122"/>
                <a:cs typeface="+mn-ea"/>
                <a:sym typeface="+mn-lt"/>
              </a:rPr>
              <a:t>10</a:t>
            </a:r>
            <a:r>
              <a:rPr lang="zh-CN" altLang="en-US" dirty="0">
                <a:solidFill>
                  <a:schemeClr val="bg2">
                    <a:lumMod val="25000"/>
                  </a:schemeClr>
                </a:solidFill>
                <a:latin typeface="字魂58号-创中黑-Regular" panose="00000500000000000000" pitchFamily="2" charset="-122"/>
                <a:ea typeface="字魂58号-创中黑-Regular" panose="00000500000000000000" pitchFamily="2" charset="-122"/>
                <a:cs typeface="+mn-ea"/>
                <a:sym typeface="+mn-lt"/>
              </a:rPr>
              <a:t>月到</a:t>
            </a:r>
            <a:r>
              <a:rPr lang="en-US" altLang="zh-CN" dirty="0">
                <a:solidFill>
                  <a:schemeClr val="bg2">
                    <a:lumMod val="25000"/>
                  </a:schemeClr>
                </a:solidFill>
                <a:latin typeface="字魂58号-创中黑-Regular" panose="00000500000000000000" pitchFamily="2" charset="-122"/>
                <a:ea typeface="字魂58号-创中黑-Regular" panose="00000500000000000000" pitchFamily="2" charset="-122"/>
                <a:cs typeface="+mn-ea"/>
                <a:sym typeface="+mn-lt"/>
              </a:rPr>
              <a:t>1928</a:t>
            </a:r>
            <a:r>
              <a:rPr lang="zh-CN" altLang="en-US" dirty="0">
                <a:solidFill>
                  <a:schemeClr val="bg2">
                    <a:lumMod val="25000"/>
                  </a:schemeClr>
                </a:solidFill>
                <a:latin typeface="字魂58号-创中黑-Regular" panose="00000500000000000000" pitchFamily="2" charset="-122"/>
                <a:ea typeface="字魂58号-创中黑-Regular" panose="00000500000000000000" pitchFamily="2" charset="-122"/>
                <a:cs typeface="+mn-ea"/>
                <a:sym typeface="+mn-lt"/>
              </a:rPr>
              <a:t>年</a:t>
            </a:r>
            <a:r>
              <a:rPr lang="en-US" altLang="zh-CN" dirty="0">
                <a:solidFill>
                  <a:schemeClr val="bg2">
                    <a:lumMod val="25000"/>
                  </a:schemeClr>
                </a:solidFill>
                <a:latin typeface="字魂58号-创中黑-Regular" panose="00000500000000000000" pitchFamily="2" charset="-122"/>
                <a:ea typeface="字魂58号-创中黑-Regular" panose="00000500000000000000" pitchFamily="2" charset="-122"/>
                <a:cs typeface="+mn-ea"/>
                <a:sym typeface="+mn-lt"/>
              </a:rPr>
              <a:t>2</a:t>
            </a:r>
            <a:r>
              <a:rPr lang="zh-CN" altLang="en-US" dirty="0">
                <a:solidFill>
                  <a:schemeClr val="bg2">
                    <a:lumMod val="25000"/>
                  </a:schemeClr>
                </a:solidFill>
                <a:latin typeface="字魂58号-创中黑-Regular" panose="00000500000000000000" pitchFamily="2" charset="-122"/>
                <a:ea typeface="字魂58号-创中黑-Regular" panose="00000500000000000000" pitchFamily="2" charset="-122"/>
                <a:cs typeface="+mn-ea"/>
                <a:sym typeface="+mn-lt"/>
              </a:rPr>
              <a:t>月，先后成立了宁冈、永新、遂川、茶陵四个县委和县政权，酃县成立了特委，莲花也开始建立了党的组织。</a:t>
            </a:r>
            <a:endParaRPr lang="zh-CN" altLang="en-US" sz="1400" dirty="0">
              <a:solidFill>
                <a:schemeClr val="bg2">
                  <a:lumMod val="25000"/>
                </a:schemeClr>
              </a:solidFill>
              <a:latin typeface="字魂58号-创中黑-Regular" panose="00000500000000000000" pitchFamily="2" charset="-122"/>
              <a:ea typeface="字魂58号-创中黑-Regular" panose="00000500000000000000" pitchFamily="2" charset="-122"/>
              <a:cs typeface="+mn-ea"/>
              <a:sym typeface="+mn-lt"/>
            </a:endParaRPr>
          </a:p>
        </p:txBody>
      </p:sp>
      <p:sp>
        <p:nvSpPr>
          <p:cNvPr id="13" name="矩形 12">
            <a:extLst>
              <a:ext uri="{FF2B5EF4-FFF2-40B4-BE49-F238E27FC236}">
                <a16:creationId xmlns:a16="http://schemas.microsoft.com/office/drawing/2014/main" xmlns="" id="{EB2C6A95-044A-4B06-8025-6A50AC8097DB}"/>
              </a:ext>
            </a:extLst>
          </p:cNvPr>
          <p:cNvSpPr/>
          <p:nvPr/>
        </p:nvSpPr>
        <p:spPr>
          <a:xfrm>
            <a:off x="3851591" y="2625837"/>
            <a:ext cx="7333861" cy="3095247"/>
          </a:xfrm>
          <a:prstGeom prst="rect">
            <a:avLst/>
          </a:prstGeom>
          <a:noFill/>
          <a:ln w="6350">
            <a:solidFill>
              <a:schemeClr val="bg2">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14" name="矩形 13">
            <a:extLst>
              <a:ext uri="{FF2B5EF4-FFF2-40B4-BE49-F238E27FC236}">
                <a16:creationId xmlns:a16="http://schemas.microsoft.com/office/drawing/2014/main" xmlns="" id="{C24908C3-4AEF-4473-82F0-E8B80067E248}"/>
              </a:ext>
            </a:extLst>
          </p:cNvPr>
          <p:cNvSpPr/>
          <p:nvPr/>
        </p:nvSpPr>
        <p:spPr>
          <a:xfrm>
            <a:off x="874612" y="292379"/>
            <a:ext cx="3430747" cy="581057"/>
          </a:xfrm>
          <a:prstGeom prst="rect">
            <a:avLst/>
          </a:prstGeom>
        </p:spPr>
        <p:txBody>
          <a:bodyPr wrap="none">
            <a:spAutoFit/>
          </a:bodyPr>
          <a:lstStyle/>
          <a:p>
            <a:pPr marR="0" lvl="0" indent="0" defTabSz="1218753" fontAlgn="auto">
              <a:lnSpc>
                <a:spcPct val="150000"/>
              </a:lnSpc>
              <a:spcBef>
                <a:spcPts val="0"/>
              </a:spcBef>
              <a:spcAft>
                <a:spcPts val="0"/>
              </a:spcAft>
              <a:buClrTx/>
              <a:buSzTx/>
              <a:buFontTx/>
              <a:buNone/>
              <a:tabLst/>
              <a:defRPr/>
            </a:pPr>
            <a:r>
              <a:rPr lang="zh-CN" altLang="en-US" sz="2400" b="1" kern="300" spc="300" dirty="0">
                <a:solidFill>
                  <a:srgbClr val="C00000"/>
                </a:solidFill>
                <a:latin typeface="微软雅黑" panose="020B0503020204020204" pitchFamily="34" charset="-122"/>
                <a:ea typeface="微软雅黑" panose="020B0503020204020204" pitchFamily="34" charset="-122"/>
              </a:rPr>
              <a:t>中国军史上的八个一 </a:t>
            </a:r>
          </a:p>
        </p:txBody>
      </p:sp>
    </p:spTree>
    <p:extLst>
      <p:ext uri="{BB962C8B-B14F-4D97-AF65-F5344CB8AC3E}">
        <p14:creationId xmlns:p14="http://schemas.microsoft.com/office/powerpoint/2010/main" val="3842236165"/>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 calcmode="lin" valueType="num">
                                          <p:cBhvr>
                                            <p:cTn id="9" dur="500" fill="hold"/>
                                            <p:tgtEl>
                                              <p:spTgt spid="6"/>
                                            </p:tgtEl>
                                            <p:attrNameLst>
                                              <p:attrName>style.rotation</p:attrName>
                                            </p:attrNameLst>
                                          </p:cBhvr>
                                          <p:tavLst>
                                            <p:tav tm="0">
                                              <p:val>
                                                <p:fltVal val="360"/>
                                              </p:val>
                                            </p:tav>
                                            <p:tav tm="100000">
                                              <p:val>
                                                <p:fltVal val="0"/>
                                              </p:val>
                                            </p:tav>
                                          </p:tavLst>
                                        </p:anim>
                                        <p:animEffect transition="in" filter="fade">
                                          <p:cBhvr>
                                            <p:cTn id="10" dur="500"/>
                                            <p:tgtEl>
                                              <p:spTgt spid="6"/>
                                            </p:tgtEl>
                                          </p:cBhvr>
                                        </p:animEffect>
                                      </p:childTnLst>
                                    </p:cTn>
                                  </p:par>
                                </p:childTnLst>
                              </p:cTn>
                            </p:par>
                            <p:par>
                              <p:cTn id="11" fill="hold">
                                <p:stCondLst>
                                  <p:cond delay="500"/>
                                </p:stCondLst>
                                <p:childTnLst>
                                  <p:par>
                                    <p:cTn id="12" presetID="12" presetClass="entr" presetSubtype="8"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300"/>
                                            <p:tgtEl>
                                              <p:spTgt spid="5"/>
                                            </p:tgtEl>
                                            <p:attrNameLst>
                                              <p:attrName>ppt_x</p:attrName>
                                            </p:attrNameLst>
                                          </p:cBhvr>
                                          <p:tavLst>
                                            <p:tav tm="0">
                                              <p:val>
                                                <p:strVal val="#ppt_x-#ppt_w*1.125000"/>
                                              </p:val>
                                            </p:tav>
                                            <p:tav tm="100000">
                                              <p:val>
                                                <p:strVal val="#ppt_x"/>
                                              </p:val>
                                            </p:tav>
                                          </p:tavLst>
                                        </p:anim>
                                        <p:animEffect transition="in" filter="wipe(right)">
                                          <p:cBhvr>
                                            <p:cTn id="15" dur="300"/>
                                            <p:tgtEl>
                                              <p:spTgt spid="5"/>
                                            </p:tgtEl>
                                          </p:cBhvr>
                                        </p:animEffect>
                                      </p:childTnLst>
                                    </p:cTn>
                                  </p:par>
                                </p:childTnLst>
                              </p:cTn>
                            </p:par>
                            <p:par>
                              <p:cTn id="16" fill="hold">
                                <p:stCondLst>
                                  <p:cond delay="800"/>
                                </p:stCondLst>
                                <p:childTnLst>
                                  <p:par>
                                    <p:cTn id="17" presetID="2" presetClass="entr" presetSubtype="2" fill="hold" grpId="0" nodeType="afterEffect" p14:presetBounceEnd="48000">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14:bounceEnd="48000">
                                          <p:cBhvr additive="base">
                                            <p:cTn id="19" dur="500" fill="hold"/>
                                            <p:tgtEl>
                                              <p:spTgt spid="3"/>
                                            </p:tgtEl>
                                            <p:attrNameLst>
                                              <p:attrName>ppt_x</p:attrName>
                                            </p:attrNameLst>
                                          </p:cBhvr>
                                          <p:tavLst>
                                            <p:tav tm="0">
                                              <p:val>
                                                <p:strVal val="1+#ppt_w/2"/>
                                              </p:val>
                                            </p:tav>
                                            <p:tav tm="100000">
                                              <p:val>
                                                <p:strVal val="#ppt_x"/>
                                              </p:val>
                                            </p:tav>
                                          </p:tavLst>
                                        </p:anim>
                                        <p:anim calcmode="lin" valueType="num" p14:bounceEnd="48000">
                                          <p:cBhvr additive="base">
                                            <p:cTn id="20" dur="500" fill="hold"/>
                                            <p:tgtEl>
                                              <p:spTgt spid="3"/>
                                            </p:tgtEl>
                                            <p:attrNameLst>
                                              <p:attrName>ppt_y</p:attrName>
                                            </p:attrNameLst>
                                          </p:cBhvr>
                                          <p:tavLst>
                                            <p:tav tm="0">
                                              <p:val>
                                                <p:strVal val="#ppt_y"/>
                                              </p:val>
                                            </p:tav>
                                            <p:tav tm="100000">
                                              <p:val>
                                                <p:strVal val="#ppt_y"/>
                                              </p:val>
                                            </p:tav>
                                          </p:tavLst>
                                        </p:anim>
                                      </p:childTnLst>
                                    </p:cTn>
                                  </p:par>
                                  <p:par>
                                    <p:cTn id="21" presetID="41" presetClass="entr" presetSubtype="0" fill="hold" grpId="0" nodeType="withEffect">
                                      <p:stCondLst>
                                        <p:cond delay="0"/>
                                      </p:stCondLst>
                                      <p:iterate type="lt">
                                        <p:tmPct val="10000"/>
                                      </p:iterate>
                                      <p:childTnLst>
                                        <p:set>
                                          <p:cBhvr>
                                            <p:cTn id="22" dur="1" fill="hold">
                                              <p:stCondLst>
                                                <p:cond delay="0"/>
                                              </p:stCondLst>
                                            </p:cTn>
                                            <p:tgtEl>
                                              <p:spTgt spid="4"/>
                                            </p:tgtEl>
                                            <p:attrNameLst>
                                              <p:attrName>style.visibility</p:attrName>
                                            </p:attrNameLst>
                                          </p:cBhvr>
                                          <p:to>
                                            <p:strVal val="visible"/>
                                          </p:to>
                                        </p:set>
                                        <p:anim calcmode="lin" valueType="num">
                                          <p:cBhvr>
                                            <p:cTn id="23"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4"/>
                                            </p:tgtEl>
                                            <p:attrNameLst>
                                              <p:attrName>ppt_y</p:attrName>
                                            </p:attrNameLst>
                                          </p:cBhvr>
                                          <p:tavLst>
                                            <p:tav tm="0">
                                              <p:val>
                                                <p:strVal val="#ppt_y"/>
                                              </p:val>
                                            </p:tav>
                                            <p:tav tm="100000">
                                              <p:val>
                                                <p:strVal val="#ppt_y"/>
                                              </p:val>
                                            </p:tav>
                                          </p:tavLst>
                                        </p:anim>
                                        <p:anim calcmode="lin" valueType="num">
                                          <p:cBhvr>
                                            <p:cTn id="25"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4"/>
                                            </p:tgtEl>
                                          </p:cBhvr>
                                        </p:animEffect>
                                      </p:childTnLst>
                                    </p:cTn>
                                  </p:par>
                                </p:childTnLst>
                              </p:cTn>
                            </p:par>
                            <p:par>
                              <p:cTn id="28" fill="hold">
                                <p:stCondLst>
                                  <p:cond delay="2350"/>
                                </p:stCondLst>
                                <p:childTnLst>
                                  <p:par>
                                    <p:cTn id="29" presetID="52" presetClass="entr" presetSubtype="0" fill="hold" nodeType="afterEffect">
                                      <p:stCondLst>
                                        <p:cond delay="0"/>
                                      </p:stCondLst>
                                      <p:childTnLst>
                                        <p:set>
                                          <p:cBhvr>
                                            <p:cTn id="30" dur="1" fill="hold">
                                              <p:stCondLst>
                                                <p:cond delay="0"/>
                                              </p:stCondLst>
                                            </p:cTn>
                                            <p:tgtEl>
                                              <p:spTgt spid="16"/>
                                            </p:tgtEl>
                                            <p:attrNameLst>
                                              <p:attrName>style.visibility</p:attrName>
                                            </p:attrNameLst>
                                          </p:cBhvr>
                                          <p:to>
                                            <p:strVal val="visible"/>
                                          </p:to>
                                        </p:set>
                                        <p:animScale>
                                          <p:cBhvr>
                                            <p:cTn id="31"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16"/>
                                            </p:tgtEl>
                                            <p:attrNameLst>
                                              <p:attrName>ppt_x</p:attrName>
                                              <p:attrName>ppt_y</p:attrName>
                                            </p:attrNameLst>
                                          </p:cBhvr>
                                        </p:animMotion>
                                        <p:animEffect transition="in" filter="fade">
                                          <p:cBhvr>
                                            <p:cTn id="33" dur="1000"/>
                                            <p:tgtEl>
                                              <p:spTgt spid="16"/>
                                            </p:tgtEl>
                                          </p:cBhvr>
                                        </p:animEffect>
                                      </p:childTnLst>
                                    </p:cTn>
                                  </p:par>
                                </p:childTnLst>
                              </p:cTn>
                            </p:par>
                            <p:par>
                              <p:cTn id="34" fill="hold">
                                <p:stCondLst>
                                  <p:cond delay="3350"/>
                                </p:stCondLst>
                                <p:childTnLst>
                                  <p:par>
                                    <p:cTn id="35" presetID="2" presetClass="entr" presetSubtype="8"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0-#ppt_w/2"/>
                                              </p:val>
                                            </p:tav>
                                            <p:tav tm="100000">
                                              <p:val>
                                                <p:strVal val="#ppt_x"/>
                                              </p:val>
                                            </p:tav>
                                          </p:tavLst>
                                        </p:anim>
                                        <p:anim calcmode="lin" valueType="num">
                                          <p:cBhvr additive="base">
                                            <p:cTn id="38" dur="500" fill="hold"/>
                                            <p:tgtEl>
                                              <p:spTgt spid="13"/>
                                            </p:tgtEl>
                                            <p:attrNameLst>
                                              <p:attrName>ppt_y</p:attrName>
                                            </p:attrNameLst>
                                          </p:cBhvr>
                                          <p:tavLst>
                                            <p:tav tm="0">
                                              <p:val>
                                                <p:strVal val="#ppt_y"/>
                                              </p:val>
                                            </p:tav>
                                            <p:tav tm="100000">
                                              <p:val>
                                                <p:strVal val="#ppt_y"/>
                                              </p:val>
                                            </p:tav>
                                          </p:tavLst>
                                        </p:anim>
                                      </p:childTnLst>
                                    </p:cTn>
                                  </p:par>
                                  <p:par>
                                    <p:cTn id="39" presetID="22" presetClass="entr" presetSubtype="2"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wipe(right)">
                                          <p:cBhvr>
                                            <p:cTn id="4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12" grpId="0"/>
          <p:bldP spid="1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 calcmode="lin" valueType="num">
                                          <p:cBhvr>
                                            <p:cTn id="9" dur="500" fill="hold"/>
                                            <p:tgtEl>
                                              <p:spTgt spid="6"/>
                                            </p:tgtEl>
                                            <p:attrNameLst>
                                              <p:attrName>style.rotation</p:attrName>
                                            </p:attrNameLst>
                                          </p:cBhvr>
                                          <p:tavLst>
                                            <p:tav tm="0">
                                              <p:val>
                                                <p:fltVal val="360"/>
                                              </p:val>
                                            </p:tav>
                                            <p:tav tm="100000">
                                              <p:val>
                                                <p:fltVal val="0"/>
                                              </p:val>
                                            </p:tav>
                                          </p:tavLst>
                                        </p:anim>
                                        <p:animEffect transition="in" filter="fade">
                                          <p:cBhvr>
                                            <p:cTn id="10" dur="500"/>
                                            <p:tgtEl>
                                              <p:spTgt spid="6"/>
                                            </p:tgtEl>
                                          </p:cBhvr>
                                        </p:animEffect>
                                      </p:childTnLst>
                                    </p:cTn>
                                  </p:par>
                                </p:childTnLst>
                              </p:cTn>
                            </p:par>
                            <p:par>
                              <p:cTn id="11" fill="hold">
                                <p:stCondLst>
                                  <p:cond delay="500"/>
                                </p:stCondLst>
                                <p:childTnLst>
                                  <p:par>
                                    <p:cTn id="12" presetID="12" presetClass="entr" presetSubtype="8"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300"/>
                                            <p:tgtEl>
                                              <p:spTgt spid="5"/>
                                            </p:tgtEl>
                                            <p:attrNameLst>
                                              <p:attrName>ppt_x</p:attrName>
                                            </p:attrNameLst>
                                          </p:cBhvr>
                                          <p:tavLst>
                                            <p:tav tm="0">
                                              <p:val>
                                                <p:strVal val="#ppt_x-#ppt_w*1.125000"/>
                                              </p:val>
                                            </p:tav>
                                            <p:tav tm="100000">
                                              <p:val>
                                                <p:strVal val="#ppt_x"/>
                                              </p:val>
                                            </p:tav>
                                          </p:tavLst>
                                        </p:anim>
                                        <p:animEffect transition="in" filter="wipe(right)">
                                          <p:cBhvr>
                                            <p:cTn id="15" dur="300"/>
                                            <p:tgtEl>
                                              <p:spTgt spid="5"/>
                                            </p:tgtEl>
                                          </p:cBhvr>
                                        </p:animEffect>
                                      </p:childTnLst>
                                    </p:cTn>
                                  </p:par>
                                </p:childTnLst>
                              </p:cTn>
                            </p:par>
                            <p:par>
                              <p:cTn id="16" fill="hold">
                                <p:stCondLst>
                                  <p:cond delay="800"/>
                                </p:stCondLst>
                                <p:childTnLst>
                                  <p:par>
                                    <p:cTn id="17" presetID="2" presetClass="entr" presetSubtype="2"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1+#ppt_w/2"/>
                                              </p:val>
                                            </p:tav>
                                            <p:tav tm="100000">
                                              <p:val>
                                                <p:strVal val="#ppt_x"/>
                                              </p:val>
                                            </p:tav>
                                          </p:tavLst>
                                        </p:anim>
                                        <p:anim calcmode="lin" valueType="num">
                                          <p:cBhvr additive="base">
                                            <p:cTn id="20" dur="500" fill="hold"/>
                                            <p:tgtEl>
                                              <p:spTgt spid="3"/>
                                            </p:tgtEl>
                                            <p:attrNameLst>
                                              <p:attrName>ppt_y</p:attrName>
                                            </p:attrNameLst>
                                          </p:cBhvr>
                                          <p:tavLst>
                                            <p:tav tm="0">
                                              <p:val>
                                                <p:strVal val="#ppt_y"/>
                                              </p:val>
                                            </p:tav>
                                            <p:tav tm="100000">
                                              <p:val>
                                                <p:strVal val="#ppt_y"/>
                                              </p:val>
                                            </p:tav>
                                          </p:tavLst>
                                        </p:anim>
                                      </p:childTnLst>
                                    </p:cTn>
                                  </p:par>
                                  <p:par>
                                    <p:cTn id="21" presetID="41" presetClass="entr" presetSubtype="0" fill="hold" grpId="0" nodeType="withEffect">
                                      <p:stCondLst>
                                        <p:cond delay="0"/>
                                      </p:stCondLst>
                                      <p:iterate type="lt">
                                        <p:tmPct val="10000"/>
                                      </p:iterate>
                                      <p:childTnLst>
                                        <p:set>
                                          <p:cBhvr>
                                            <p:cTn id="22" dur="1" fill="hold">
                                              <p:stCondLst>
                                                <p:cond delay="0"/>
                                              </p:stCondLst>
                                            </p:cTn>
                                            <p:tgtEl>
                                              <p:spTgt spid="4"/>
                                            </p:tgtEl>
                                            <p:attrNameLst>
                                              <p:attrName>style.visibility</p:attrName>
                                            </p:attrNameLst>
                                          </p:cBhvr>
                                          <p:to>
                                            <p:strVal val="visible"/>
                                          </p:to>
                                        </p:set>
                                        <p:anim calcmode="lin" valueType="num">
                                          <p:cBhvr>
                                            <p:cTn id="23"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4"/>
                                            </p:tgtEl>
                                            <p:attrNameLst>
                                              <p:attrName>ppt_y</p:attrName>
                                            </p:attrNameLst>
                                          </p:cBhvr>
                                          <p:tavLst>
                                            <p:tav tm="0">
                                              <p:val>
                                                <p:strVal val="#ppt_y"/>
                                              </p:val>
                                            </p:tav>
                                            <p:tav tm="100000">
                                              <p:val>
                                                <p:strVal val="#ppt_y"/>
                                              </p:val>
                                            </p:tav>
                                          </p:tavLst>
                                        </p:anim>
                                        <p:anim calcmode="lin" valueType="num">
                                          <p:cBhvr>
                                            <p:cTn id="25"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4"/>
                                            </p:tgtEl>
                                          </p:cBhvr>
                                        </p:animEffect>
                                      </p:childTnLst>
                                    </p:cTn>
                                  </p:par>
                                </p:childTnLst>
                              </p:cTn>
                            </p:par>
                            <p:par>
                              <p:cTn id="28" fill="hold">
                                <p:stCondLst>
                                  <p:cond delay="2350"/>
                                </p:stCondLst>
                                <p:childTnLst>
                                  <p:par>
                                    <p:cTn id="29" presetID="52" presetClass="entr" presetSubtype="0" fill="hold" nodeType="afterEffect">
                                      <p:stCondLst>
                                        <p:cond delay="0"/>
                                      </p:stCondLst>
                                      <p:childTnLst>
                                        <p:set>
                                          <p:cBhvr>
                                            <p:cTn id="30" dur="1" fill="hold">
                                              <p:stCondLst>
                                                <p:cond delay="0"/>
                                              </p:stCondLst>
                                            </p:cTn>
                                            <p:tgtEl>
                                              <p:spTgt spid="16"/>
                                            </p:tgtEl>
                                            <p:attrNameLst>
                                              <p:attrName>style.visibility</p:attrName>
                                            </p:attrNameLst>
                                          </p:cBhvr>
                                          <p:to>
                                            <p:strVal val="visible"/>
                                          </p:to>
                                        </p:set>
                                        <p:animScale>
                                          <p:cBhvr>
                                            <p:cTn id="31"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16"/>
                                            </p:tgtEl>
                                            <p:attrNameLst>
                                              <p:attrName>ppt_x</p:attrName>
                                              <p:attrName>ppt_y</p:attrName>
                                            </p:attrNameLst>
                                          </p:cBhvr>
                                        </p:animMotion>
                                        <p:animEffect transition="in" filter="fade">
                                          <p:cBhvr>
                                            <p:cTn id="33" dur="1000"/>
                                            <p:tgtEl>
                                              <p:spTgt spid="16"/>
                                            </p:tgtEl>
                                          </p:cBhvr>
                                        </p:animEffect>
                                      </p:childTnLst>
                                    </p:cTn>
                                  </p:par>
                                </p:childTnLst>
                              </p:cTn>
                            </p:par>
                            <p:par>
                              <p:cTn id="34" fill="hold">
                                <p:stCondLst>
                                  <p:cond delay="3350"/>
                                </p:stCondLst>
                                <p:childTnLst>
                                  <p:par>
                                    <p:cTn id="35" presetID="2" presetClass="entr" presetSubtype="8"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0-#ppt_w/2"/>
                                              </p:val>
                                            </p:tav>
                                            <p:tav tm="100000">
                                              <p:val>
                                                <p:strVal val="#ppt_x"/>
                                              </p:val>
                                            </p:tav>
                                          </p:tavLst>
                                        </p:anim>
                                        <p:anim calcmode="lin" valueType="num">
                                          <p:cBhvr additive="base">
                                            <p:cTn id="38" dur="500" fill="hold"/>
                                            <p:tgtEl>
                                              <p:spTgt spid="13"/>
                                            </p:tgtEl>
                                            <p:attrNameLst>
                                              <p:attrName>ppt_y</p:attrName>
                                            </p:attrNameLst>
                                          </p:cBhvr>
                                          <p:tavLst>
                                            <p:tav tm="0">
                                              <p:val>
                                                <p:strVal val="#ppt_y"/>
                                              </p:val>
                                            </p:tav>
                                            <p:tav tm="100000">
                                              <p:val>
                                                <p:strVal val="#ppt_y"/>
                                              </p:val>
                                            </p:tav>
                                          </p:tavLst>
                                        </p:anim>
                                      </p:childTnLst>
                                    </p:cTn>
                                  </p:par>
                                  <p:par>
                                    <p:cTn id="39" presetID="22" presetClass="entr" presetSubtype="2"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wipe(right)">
                                          <p:cBhvr>
                                            <p:cTn id="4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12" grpId="0"/>
          <p:bldP spid="13" grpId="0" animBg="1"/>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平行四边形 2">
            <a:extLst>
              <a:ext uri="{FF2B5EF4-FFF2-40B4-BE49-F238E27FC236}">
                <a16:creationId xmlns:a16="http://schemas.microsoft.com/office/drawing/2014/main" xmlns="" id="{2FB8CCB2-8195-4B0A-8089-CD4865761706}"/>
              </a:ext>
            </a:extLst>
          </p:cNvPr>
          <p:cNvSpPr/>
          <p:nvPr/>
        </p:nvSpPr>
        <p:spPr>
          <a:xfrm>
            <a:off x="1073097" y="1555676"/>
            <a:ext cx="6760263" cy="635831"/>
          </a:xfrm>
          <a:prstGeom prst="parallelogram">
            <a:avLst/>
          </a:prstGeom>
          <a:gradFill flip="none" rotWithShape="1">
            <a:gsLst>
              <a:gs pos="0">
                <a:srgbClr val="F6C381"/>
              </a:gs>
              <a:gs pos="100000">
                <a:srgbClr val="F6C381">
                  <a:alpha val="0"/>
                </a:srgbClr>
              </a:gs>
            </a:gsLst>
            <a:lin ang="0" scaled="1"/>
            <a:tileRect/>
          </a:gradFill>
          <a:ln w="12700" cap="flat" cmpd="sng" algn="ctr">
            <a:noFill/>
            <a:prstDash val="solid"/>
            <a:miter lim="800000"/>
          </a:ln>
          <a:effectLst/>
        </p:spPr>
        <p:txBody>
          <a:bodyPr rtlCol="0" anchor="ctr"/>
          <a:lstStyle/>
          <a:p>
            <a:pPr algn="ctr" defTabSz="457200">
              <a:defRPr/>
            </a:pPr>
            <a:endParaRPr lang="zh-CN" altLang="en-US" kern="0" dirty="0">
              <a:solidFill>
                <a:prstClr val="white"/>
              </a:solidFill>
              <a:latin typeface="Calibri"/>
              <a:ea typeface="等线" panose="02010600030101010101" pitchFamily="2" charset="-122"/>
            </a:endParaRPr>
          </a:p>
        </p:txBody>
      </p:sp>
      <p:sp>
        <p:nvSpPr>
          <p:cNvPr id="5" name="文本框 4">
            <a:extLst>
              <a:ext uri="{FF2B5EF4-FFF2-40B4-BE49-F238E27FC236}">
                <a16:creationId xmlns:a16="http://schemas.microsoft.com/office/drawing/2014/main" xmlns="" id="{37B10A16-F171-4CA5-B194-5A5F7A17D218}"/>
              </a:ext>
            </a:extLst>
          </p:cNvPr>
          <p:cNvSpPr txBox="1"/>
          <p:nvPr/>
        </p:nvSpPr>
        <p:spPr>
          <a:xfrm>
            <a:off x="1891629" y="1565079"/>
            <a:ext cx="8643691" cy="523220"/>
          </a:xfrm>
          <a:prstGeom prst="rect">
            <a:avLst/>
          </a:prstGeom>
          <a:noFill/>
        </p:spPr>
        <p:txBody>
          <a:bodyPr wrap="square" rtlCol="0">
            <a:spAutoFit/>
          </a:bodyPr>
          <a:lstStyle/>
          <a:p>
            <a:pPr defTabSz="457200">
              <a:defRPr/>
            </a:pPr>
            <a:r>
              <a:rPr lang="zh-CN" altLang="en-US" sz="2800" dirty="0">
                <a:solidFill>
                  <a:schemeClr val="bg2">
                    <a:lumMod val="25000"/>
                  </a:schemeClr>
                </a:solidFill>
                <a:latin typeface="字魂35号-经典雅黑" panose="00000500000000000000" pitchFamily="2" charset="-122"/>
                <a:ea typeface="字魂35号-经典雅黑" panose="00000500000000000000" pitchFamily="2" charset="-122"/>
              </a:rPr>
              <a:t>古田会议：</a:t>
            </a:r>
            <a:r>
              <a:rPr lang="zh-CN" altLang="en-US" sz="2800" dirty="0">
                <a:solidFill>
                  <a:srgbClr val="C00000"/>
                </a:solidFill>
                <a:latin typeface="字魂35号-经典雅黑" panose="00000500000000000000" pitchFamily="2" charset="-122"/>
                <a:ea typeface="字魂35号-经典雅黑" panose="00000500000000000000" pitchFamily="2" charset="-122"/>
              </a:rPr>
              <a:t>形成第一份政治建军</a:t>
            </a:r>
            <a:r>
              <a:rPr lang="zh-CN" altLang="en-US" sz="2800" dirty="0">
                <a:solidFill>
                  <a:schemeClr val="bg2">
                    <a:lumMod val="25000"/>
                  </a:schemeClr>
                </a:solidFill>
                <a:latin typeface="字魂35号-经典雅黑" panose="00000500000000000000" pitchFamily="2" charset="-122"/>
                <a:ea typeface="字魂35号-经典雅黑" panose="00000500000000000000" pitchFamily="2" charset="-122"/>
              </a:rPr>
              <a:t>的纲领性文件</a:t>
            </a:r>
            <a:endParaRPr lang="zh-CN" altLang="en-US" sz="2800" dirty="0">
              <a:solidFill>
                <a:srgbClr val="C00000"/>
              </a:solidFill>
              <a:latin typeface="字魂35号-经典雅黑" panose="00000500000000000000" pitchFamily="2" charset="-122"/>
              <a:ea typeface="字魂35号-经典雅黑" panose="00000500000000000000" pitchFamily="2" charset="-122"/>
            </a:endParaRPr>
          </a:p>
        </p:txBody>
      </p:sp>
      <p:sp>
        <p:nvSpPr>
          <p:cNvPr id="6" name="Freeform 9">
            <a:extLst>
              <a:ext uri="{FF2B5EF4-FFF2-40B4-BE49-F238E27FC236}">
                <a16:creationId xmlns:a16="http://schemas.microsoft.com/office/drawing/2014/main" xmlns="" id="{C5ECC1D4-47E8-4068-BB16-B42E86F5D91B}"/>
              </a:ext>
            </a:extLst>
          </p:cNvPr>
          <p:cNvSpPr>
            <a:spLocks/>
          </p:cNvSpPr>
          <p:nvPr/>
        </p:nvSpPr>
        <p:spPr bwMode="auto">
          <a:xfrm>
            <a:off x="1504280" y="1804495"/>
            <a:ext cx="158750" cy="182562"/>
          </a:xfrm>
          <a:custGeom>
            <a:avLst/>
            <a:gdLst>
              <a:gd name="T0" fmla="*/ 2147483647 w 205"/>
              <a:gd name="T1" fmla="*/ 2147483647 h 234"/>
              <a:gd name="T2" fmla="*/ 2147483647 w 205"/>
              <a:gd name="T3" fmla="*/ 2147483647 h 234"/>
              <a:gd name="T4" fmla="*/ 2147483647 w 205"/>
              <a:gd name="T5" fmla="*/ 2147483647 h 234"/>
              <a:gd name="T6" fmla="*/ 0 w 205"/>
              <a:gd name="T7" fmla="*/ 2147483647 h 234"/>
              <a:gd name="T8" fmla="*/ 0 w 205"/>
              <a:gd name="T9" fmla="*/ 2147483647 h 234"/>
              <a:gd name="T10" fmla="*/ 0 w 205"/>
              <a:gd name="T11" fmla="*/ 2147483647 h 234"/>
              <a:gd name="T12" fmla="*/ 2147483647 w 205"/>
              <a:gd name="T13" fmla="*/ 2147483647 h 234"/>
              <a:gd name="T14" fmla="*/ 2147483647 w 205"/>
              <a:gd name="T15" fmla="*/ 2147483647 h 234"/>
              <a:gd name="T16" fmla="*/ 2147483647 w 205"/>
              <a:gd name="T17" fmla="*/ 2147483647 h 234"/>
              <a:gd name="T18" fmla="*/ 2147483647 w 205"/>
              <a:gd name="T19" fmla="*/ 2147483647 h 23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05" h="234">
                <a:moveTo>
                  <a:pt x="194" y="127"/>
                </a:moveTo>
                <a:lnTo>
                  <a:pt x="106" y="178"/>
                </a:lnTo>
                <a:cubicBezTo>
                  <a:pt x="78" y="194"/>
                  <a:pt x="50" y="210"/>
                  <a:pt x="23" y="226"/>
                </a:cubicBezTo>
                <a:cubicBezTo>
                  <a:pt x="9" y="234"/>
                  <a:pt x="2" y="232"/>
                  <a:pt x="0" y="219"/>
                </a:cubicBezTo>
                <a:lnTo>
                  <a:pt x="0" y="117"/>
                </a:lnTo>
                <a:cubicBezTo>
                  <a:pt x="0" y="85"/>
                  <a:pt x="0" y="53"/>
                  <a:pt x="0" y="21"/>
                </a:cubicBezTo>
                <a:cubicBezTo>
                  <a:pt x="0" y="5"/>
                  <a:pt x="6" y="0"/>
                  <a:pt x="18" y="5"/>
                </a:cubicBezTo>
                <a:lnTo>
                  <a:pt x="106" y="56"/>
                </a:lnTo>
                <a:cubicBezTo>
                  <a:pt x="134" y="72"/>
                  <a:pt x="161" y="88"/>
                  <a:pt x="189" y="104"/>
                </a:cubicBezTo>
                <a:cubicBezTo>
                  <a:pt x="203" y="111"/>
                  <a:pt x="205" y="119"/>
                  <a:pt x="194" y="127"/>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defRPr/>
            </a:pPr>
            <a:endParaRPr lang="zh-CN" altLang="en-US" kern="0">
              <a:solidFill>
                <a:srgbClr val="4D4D4D"/>
              </a:solidFill>
              <a:ea typeface="宋体" panose="02010600030101010101" pitchFamily="2" charset="-122"/>
            </a:endParaRPr>
          </a:p>
        </p:txBody>
      </p:sp>
      <p:grpSp>
        <p:nvGrpSpPr>
          <p:cNvPr id="7" name="组合 6">
            <a:extLst>
              <a:ext uri="{FF2B5EF4-FFF2-40B4-BE49-F238E27FC236}">
                <a16:creationId xmlns:a16="http://schemas.microsoft.com/office/drawing/2014/main" xmlns="" id="{7E6771F8-2780-49BC-9246-958A89288FED}"/>
              </a:ext>
            </a:extLst>
          </p:cNvPr>
          <p:cNvGrpSpPr/>
          <p:nvPr/>
        </p:nvGrpSpPr>
        <p:grpSpPr>
          <a:xfrm>
            <a:off x="1053430" y="1690195"/>
            <a:ext cx="404813" cy="404812"/>
            <a:chOff x="1296847" y="1742267"/>
            <a:chExt cx="404813" cy="404812"/>
          </a:xfrm>
        </p:grpSpPr>
        <p:sp>
          <p:nvSpPr>
            <p:cNvPr id="8" name="Oval 8">
              <a:extLst>
                <a:ext uri="{FF2B5EF4-FFF2-40B4-BE49-F238E27FC236}">
                  <a16:creationId xmlns:a16="http://schemas.microsoft.com/office/drawing/2014/main" xmlns="" id="{1CDC0D60-E669-45F5-AABC-E0041A3E6BB5}"/>
                </a:ext>
              </a:extLst>
            </p:cNvPr>
            <p:cNvSpPr>
              <a:spLocks noChangeArrowheads="1"/>
            </p:cNvSpPr>
            <p:nvPr/>
          </p:nvSpPr>
          <p:spPr bwMode="auto">
            <a:xfrm>
              <a:off x="1296847" y="1742267"/>
              <a:ext cx="404813" cy="404812"/>
            </a:xfrm>
            <a:prstGeom prst="ellipse">
              <a:avLst/>
            </a:prstGeom>
            <a:solidFill>
              <a:srgbClr val="C00000"/>
            </a:solidFill>
            <a:ln w="28575">
              <a:solidFill>
                <a:srgbClr val="FFFFFF"/>
              </a:solidFill>
              <a:round/>
              <a:headEnd/>
              <a:tailEnd/>
            </a:ln>
          </p:spPr>
          <p:txBody>
            <a:bodyPr anchor="ctr"/>
            <a:lstStyle/>
            <a:p>
              <a:pPr fontAlgn="base">
                <a:spcBef>
                  <a:spcPct val="0"/>
                </a:spcBef>
                <a:spcAft>
                  <a:spcPct val="0"/>
                </a:spcAft>
                <a:buFont typeface="Arial" pitchFamily="34" charset="0"/>
                <a:buNone/>
                <a:defRPr/>
              </a:pPr>
              <a:r>
                <a:rPr lang="en-US" altLang="zh-CN" kern="0" dirty="0">
                  <a:solidFill>
                    <a:srgbClr val="FFFFFF"/>
                  </a:solidFill>
                  <a:ea typeface="宋体" panose="02010600030101010101" pitchFamily="2" charset="-122"/>
                </a:rPr>
                <a:t> </a:t>
              </a:r>
              <a:endParaRPr lang="zh-CN" altLang="en-US" kern="0" dirty="0">
                <a:solidFill>
                  <a:srgbClr val="FFFFFF"/>
                </a:solidFill>
                <a:ea typeface="宋体" panose="02010600030101010101" pitchFamily="2" charset="-122"/>
              </a:endParaRPr>
            </a:p>
          </p:txBody>
        </p:sp>
        <p:sp>
          <p:nvSpPr>
            <p:cNvPr id="9" name="TextBox 7">
              <a:extLst>
                <a:ext uri="{FF2B5EF4-FFF2-40B4-BE49-F238E27FC236}">
                  <a16:creationId xmlns:a16="http://schemas.microsoft.com/office/drawing/2014/main" xmlns="" id="{9554902C-876F-4831-B103-ABE1E5FFBB4D}"/>
                </a:ext>
              </a:extLst>
            </p:cNvPr>
            <p:cNvSpPr txBox="1">
              <a:spLocks noChangeArrowheads="1"/>
            </p:cNvSpPr>
            <p:nvPr/>
          </p:nvSpPr>
          <p:spPr bwMode="auto">
            <a:xfrm>
              <a:off x="1332578" y="1758930"/>
              <a:ext cx="31931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defRPr/>
              </a:pPr>
              <a:r>
                <a:rPr lang="en-US" altLang="zh-CN" dirty="0">
                  <a:solidFill>
                    <a:srgbClr val="FFFFFF"/>
                  </a:solidFill>
                  <a:latin typeface="微软雅黑" pitchFamily="34" charset="-122"/>
                  <a:ea typeface="微软雅黑" pitchFamily="34" charset="-122"/>
                </a:rPr>
                <a:t>3</a:t>
              </a:r>
              <a:endParaRPr lang="zh-CN" altLang="en-US" dirty="0">
                <a:solidFill>
                  <a:srgbClr val="FFFFFF"/>
                </a:solidFill>
                <a:latin typeface="微软雅黑" pitchFamily="34" charset="-122"/>
                <a:ea typeface="微软雅黑" pitchFamily="34" charset="-122"/>
              </a:endParaRPr>
            </a:p>
          </p:txBody>
        </p:sp>
      </p:grpSp>
      <p:grpSp>
        <p:nvGrpSpPr>
          <p:cNvPr id="10" name="组合 9">
            <a:extLst>
              <a:ext uri="{FF2B5EF4-FFF2-40B4-BE49-F238E27FC236}">
                <a16:creationId xmlns:a16="http://schemas.microsoft.com/office/drawing/2014/main" xmlns="" id="{1E488805-5FBC-4766-8BB2-AE3779C41A3E}"/>
              </a:ext>
            </a:extLst>
          </p:cNvPr>
          <p:cNvGrpSpPr/>
          <p:nvPr/>
        </p:nvGrpSpPr>
        <p:grpSpPr>
          <a:xfrm>
            <a:off x="1089161" y="2248270"/>
            <a:ext cx="1265216" cy="1189016"/>
            <a:chOff x="2042160" y="1569424"/>
            <a:chExt cx="1859576" cy="1859576"/>
          </a:xfrm>
        </p:grpSpPr>
        <p:sp>
          <p:nvSpPr>
            <p:cNvPr id="11" name="星形: 五角 10">
              <a:extLst>
                <a:ext uri="{FF2B5EF4-FFF2-40B4-BE49-F238E27FC236}">
                  <a16:creationId xmlns:a16="http://schemas.microsoft.com/office/drawing/2014/main" xmlns="" id="{B51DE10C-6E9A-454C-8477-9C9FBAB42CE1}"/>
                </a:ext>
              </a:extLst>
            </p:cNvPr>
            <p:cNvSpPr/>
            <p:nvPr/>
          </p:nvSpPr>
          <p:spPr>
            <a:xfrm>
              <a:off x="2042160" y="1569424"/>
              <a:ext cx="1859576" cy="1859576"/>
            </a:xfrm>
            <a:prstGeom prst="star5">
              <a:avLst>
                <a:gd name="adj" fmla="val 27993"/>
                <a:gd name="hf" fmla="val 105146"/>
                <a:gd name="vf" fmla="val 110557"/>
              </a:avLst>
            </a:prstGeom>
            <a:solidFill>
              <a:srgbClr val="C00000"/>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Calibri"/>
                <a:ea typeface="宋体" panose="02010600030101010101" pitchFamily="2" charset="-122"/>
                <a:cs typeface="+mn-cs"/>
              </a:endParaRPr>
            </a:p>
          </p:txBody>
        </p:sp>
        <p:pic>
          <p:nvPicPr>
            <p:cNvPr id="12" name="图片 11">
              <a:extLst>
                <a:ext uri="{FF2B5EF4-FFF2-40B4-BE49-F238E27FC236}">
                  <a16:creationId xmlns:a16="http://schemas.microsoft.com/office/drawing/2014/main" xmlns="" id="{C2CE7A2D-267B-4A36-97E8-937BFF2108E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90847" y="2197039"/>
              <a:ext cx="700107" cy="700107"/>
            </a:xfrm>
            <a:prstGeom prst="rect">
              <a:avLst/>
            </a:prstGeom>
          </p:spPr>
        </p:pic>
      </p:grpSp>
      <p:grpSp>
        <p:nvGrpSpPr>
          <p:cNvPr id="13" name="组合 12">
            <a:extLst>
              <a:ext uri="{FF2B5EF4-FFF2-40B4-BE49-F238E27FC236}">
                <a16:creationId xmlns:a16="http://schemas.microsoft.com/office/drawing/2014/main" xmlns="" id="{7253C020-D2CC-4255-B7FA-FCD608D6257A}"/>
              </a:ext>
            </a:extLst>
          </p:cNvPr>
          <p:cNvGrpSpPr/>
          <p:nvPr/>
        </p:nvGrpSpPr>
        <p:grpSpPr>
          <a:xfrm>
            <a:off x="2483698" y="2626868"/>
            <a:ext cx="790158" cy="810418"/>
            <a:chOff x="4281714" y="1406397"/>
            <a:chExt cx="1190172" cy="1220689"/>
          </a:xfrm>
        </p:grpSpPr>
        <p:grpSp>
          <p:nvGrpSpPr>
            <p:cNvPr id="14" name="组合 13">
              <a:extLst>
                <a:ext uri="{FF2B5EF4-FFF2-40B4-BE49-F238E27FC236}">
                  <a16:creationId xmlns:a16="http://schemas.microsoft.com/office/drawing/2014/main" xmlns="" id="{763176AD-0883-4B12-89BA-9EBB73C51280}"/>
                </a:ext>
              </a:extLst>
            </p:cNvPr>
            <p:cNvGrpSpPr/>
            <p:nvPr/>
          </p:nvGrpSpPr>
          <p:grpSpPr>
            <a:xfrm>
              <a:off x="4281714" y="1436914"/>
              <a:ext cx="1190172" cy="1190172"/>
              <a:chOff x="4281714" y="1436914"/>
              <a:chExt cx="1190172" cy="1190172"/>
            </a:xfrm>
          </p:grpSpPr>
          <p:sp>
            <p:nvSpPr>
              <p:cNvPr id="16" name="矩形: 圆角 15">
                <a:extLst>
                  <a:ext uri="{FF2B5EF4-FFF2-40B4-BE49-F238E27FC236}">
                    <a16:creationId xmlns:a16="http://schemas.microsoft.com/office/drawing/2014/main" xmlns="" id="{35D33219-4F6B-42A4-88BB-076ED2BB831F}"/>
                  </a:ext>
                </a:extLst>
              </p:cNvPr>
              <p:cNvSpPr/>
              <p:nvPr/>
            </p:nvSpPr>
            <p:spPr>
              <a:xfrm>
                <a:off x="4281714" y="1436914"/>
                <a:ext cx="1190172" cy="1190172"/>
              </a:xfrm>
              <a:prstGeom prst="roundRect">
                <a:avLst>
                  <a:gd name="adj" fmla="val 5691"/>
                </a:avLst>
              </a:prstGeom>
              <a:solidFill>
                <a:srgbClr val="FFFFFF"/>
              </a:solid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F17475">
                      <a:lumMod val="50000"/>
                    </a:srgbClr>
                  </a:solidFill>
                  <a:effectLst/>
                  <a:uLnTx/>
                  <a:uFillTx/>
                  <a:latin typeface="字魂121号-山海手书" panose="00000500000000000000" pitchFamily="2" charset="-122"/>
                  <a:ea typeface="字魂121号-山海手书" panose="00000500000000000000" pitchFamily="2" charset="-122"/>
                  <a:cs typeface="+mn-cs"/>
                </a:endParaRPr>
              </a:p>
            </p:txBody>
          </p:sp>
          <p:cxnSp>
            <p:nvCxnSpPr>
              <p:cNvPr id="17" name="直接连接符 16">
                <a:extLst>
                  <a:ext uri="{FF2B5EF4-FFF2-40B4-BE49-F238E27FC236}">
                    <a16:creationId xmlns:a16="http://schemas.microsoft.com/office/drawing/2014/main" xmlns="" id="{72DE4A8A-E47F-496D-8390-5C74E1086C66}"/>
                  </a:ext>
                </a:extLst>
              </p:cNvPr>
              <p:cNvCxnSpPr>
                <a:stCxn id="16" idx="0"/>
                <a:endCxn id="16" idx="2"/>
              </p:cNvCxnSpPr>
              <p:nvPr/>
            </p:nvCxnSpPr>
            <p:spPr>
              <a:xfrm>
                <a:off x="4876800" y="1436914"/>
                <a:ext cx="0" cy="1190172"/>
              </a:xfrm>
              <a:prstGeom prst="line">
                <a:avLst/>
              </a:prstGeom>
              <a:noFill/>
              <a:ln w="9525" cap="flat" cmpd="sng" algn="ctr">
                <a:solidFill>
                  <a:srgbClr val="E7E6E6">
                    <a:lumMod val="75000"/>
                  </a:srgbClr>
                </a:solidFill>
                <a:prstDash val="solid"/>
              </a:ln>
              <a:effectLst/>
            </p:spPr>
          </p:cxnSp>
          <p:cxnSp>
            <p:nvCxnSpPr>
              <p:cNvPr id="18" name="直接连接符 17">
                <a:extLst>
                  <a:ext uri="{FF2B5EF4-FFF2-40B4-BE49-F238E27FC236}">
                    <a16:creationId xmlns:a16="http://schemas.microsoft.com/office/drawing/2014/main" xmlns="" id="{A338271A-4E71-46CE-B1AB-17C14C1FF262}"/>
                  </a:ext>
                </a:extLst>
              </p:cNvPr>
              <p:cNvCxnSpPr>
                <a:stCxn id="16" idx="1"/>
                <a:endCxn id="16" idx="3"/>
              </p:cNvCxnSpPr>
              <p:nvPr/>
            </p:nvCxnSpPr>
            <p:spPr>
              <a:xfrm>
                <a:off x="4281714" y="2032000"/>
                <a:ext cx="1190172" cy="0"/>
              </a:xfrm>
              <a:prstGeom prst="line">
                <a:avLst/>
              </a:prstGeom>
              <a:noFill/>
              <a:ln w="9525" cap="flat" cmpd="sng" algn="ctr">
                <a:solidFill>
                  <a:srgbClr val="E7E6E6">
                    <a:lumMod val="75000"/>
                  </a:srgbClr>
                </a:solidFill>
                <a:prstDash val="solid"/>
              </a:ln>
              <a:effectLst/>
            </p:spPr>
          </p:cxnSp>
        </p:grpSp>
        <p:sp>
          <p:nvSpPr>
            <p:cNvPr id="15" name="标题 1">
              <a:extLst>
                <a:ext uri="{FF2B5EF4-FFF2-40B4-BE49-F238E27FC236}">
                  <a16:creationId xmlns:a16="http://schemas.microsoft.com/office/drawing/2014/main" xmlns="" id="{73DB2EDF-D1C4-4E63-AFC6-DE251EDC44F3}"/>
                </a:ext>
              </a:extLst>
            </p:cNvPr>
            <p:cNvSpPr txBox="1">
              <a:spLocks/>
            </p:cNvSpPr>
            <p:nvPr/>
          </p:nvSpPr>
          <p:spPr>
            <a:xfrm>
              <a:off x="4296349" y="1406397"/>
              <a:ext cx="655346" cy="523863"/>
            </a:xfrm>
            <a:prstGeom prst="rect">
              <a:avLst/>
            </a:prstGeom>
          </p:spPr>
          <p:txBody>
            <a:bodyPr>
              <a:noAutofit/>
            </a:bodyPr>
            <a:lstStyle>
              <a:lvl1pPr algn="l" defTabSz="1219170" rtl="0" eaLnBrk="1" latinLnBrk="0" hangingPunct="1">
                <a:spcBef>
                  <a:spcPct val="0"/>
                </a:spcBef>
                <a:buNone/>
                <a:defRPr sz="2000" b="1" kern="1200">
                  <a:blipFill dpi="0" rotWithShape="1">
                    <a:blip r:embed="rId3">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zh-CN" altLang="en-US" sz="4800" b="0" i="0" u="none" strike="noStrike" kern="1200" cap="none" spc="0" normalizeH="0" baseline="0" noProof="0" dirty="0">
                  <a:ln>
                    <a:noFill/>
                  </a:ln>
                  <a:solidFill>
                    <a:srgbClr val="F17475">
                      <a:lumMod val="50000"/>
                    </a:srgbClr>
                  </a:solidFill>
                  <a:effectLst>
                    <a:glow rad="101600">
                      <a:prstClr val="white">
                        <a:alpha val="60000"/>
                      </a:prstClr>
                    </a:glow>
                  </a:effectLst>
                  <a:uLnTx/>
                  <a:uFillTx/>
                  <a:latin typeface="思源宋体 CN Heavy" panose="02020900000000000000" pitchFamily="18" charset="-122"/>
                  <a:ea typeface="思源宋体 CN Heavy" panose="02020900000000000000" pitchFamily="18" charset="-122"/>
                  <a:cs typeface="+mj-cs"/>
                </a:rPr>
                <a:t>古</a:t>
              </a:r>
            </a:p>
          </p:txBody>
        </p:sp>
      </p:grpSp>
      <p:grpSp>
        <p:nvGrpSpPr>
          <p:cNvPr id="19" name="组合 18">
            <a:extLst>
              <a:ext uri="{FF2B5EF4-FFF2-40B4-BE49-F238E27FC236}">
                <a16:creationId xmlns:a16="http://schemas.microsoft.com/office/drawing/2014/main" xmlns="" id="{70B14768-B46A-40DE-896C-4BDA2CB38466}"/>
              </a:ext>
            </a:extLst>
          </p:cNvPr>
          <p:cNvGrpSpPr/>
          <p:nvPr/>
        </p:nvGrpSpPr>
        <p:grpSpPr>
          <a:xfrm>
            <a:off x="3377939" y="2626868"/>
            <a:ext cx="790158" cy="810418"/>
            <a:chOff x="4281714" y="1406397"/>
            <a:chExt cx="1190174" cy="1220689"/>
          </a:xfrm>
        </p:grpSpPr>
        <p:grpSp>
          <p:nvGrpSpPr>
            <p:cNvPr id="20" name="组合 19">
              <a:extLst>
                <a:ext uri="{FF2B5EF4-FFF2-40B4-BE49-F238E27FC236}">
                  <a16:creationId xmlns:a16="http://schemas.microsoft.com/office/drawing/2014/main" xmlns="" id="{D8837D04-6596-4593-B666-5F45297FE349}"/>
                </a:ext>
              </a:extLst>
            </p:cNvPr>
            <p:cNvGrpSpPr/>
            <p:nvPr/>
          </p:nvGrpSpPr>
          <p:grpSpPr>
            <a:xfrm>
              <a:off x="4281714" y="1436914"/>
              <a:ext cx="1190174" cy="1190172"/>
              <a:chOff x="4281714" y="1436914"/>
              <a:chExt cx="1190174" cy="1190172"/>
            </a:xfrm>
          </p:grpSpPr>
          <p:sp>
            <p:nvSpPr>
              <p:cNvPr id="22" name="矩形: 圆角 21">
                <a:extLst>
                  <a:ext uri="{FF2B5EF4-FFF2-40B4-BE49-F238E27FC236}">
                    <a16:creationId xmlns:a16="http://schemas.microsoft.com/office/drawing/2014/main" xmlns="" id="{66931B0C-2AF6-4DE4-B8CB-ED22B8FB6DD1}"/>
                  </a:ext>
                </a:extLst>
              </p:cNvPr>
              <p:cNvSpPr/>
              <p:nvPr/>
            </p:nvSpPr>
            <p:spPr>
              <a:xfrm>
                <a:off x="4281716" y="1436914"/>
                <a:ext cx="1190172" cy="1190172"/>
              </a:xfrm>
              <a:prstGeom prst="roundRect">
                <a:avLst>
                  <a:gd name="adj" fmla="val 5691"/>
                </a:avLst>
              </a:prstGeom>
              <a:solidFill>
                <a:srgbClr val="FFFFFF"/>
              </a:solid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F17475">
                      <a:lumMod val="50000"/>
                    </a:srgbClr>
                  </a:solidFill>
                  <a:effectLst/>
                  <a:uLnTx/>
                  <a:uFillTx/>
                  <a:latin typeface="字魂121号-山海手书" panose="00000500000000000000" pitchFamily="2" charset="-122"/>
                  <a:ea typeface="字魂121号-山海手书" panose="00000500000000000000" pitchFamily="2" charset="-122"/>
                  <a:cs typeface="+mn-cs"/>
                </a:endParaRPr>
              </a:p>
            </p:txBody>
          </p:sp>
          <p:cxnSp>
            <p:nvCxnSpPr>
              <p:cNvPr id="23" name="直接连接符 22">
                <a:extLst>
                  <a:ext uri="{FF2B5EF4-FFF2-40B4-BE49-F238E27FC236}">
                    <a16:creationId xmlns:a16="http://schemas.microsoft.com/office/drawing/2014/main" xmlns="" id="{4AFED9F9-780B-4C46-9538-B6CE4BD9CF1F}"/>
                  </a:ext>
                </a:extLst>
              </p:cNvPr>
              <p:cNvCxnSpPr>
                <a:stCxn id="22" idx="0"/>
                <a:endCxn id="22" idx="2"/>
              </p:cNvCxnSpPr>
              <p:nvPr/>
            </p:nvCxnSpPr>
            <p:spPr>
              <a:xfrm>
                <a:off x="4876800" y="1436914"/>
                <a:ext cx="0" cy="1190172"/>
              </a:xfrm>
              <a:prstGeom prst="line">
                <a:avLst/>
              </a:prstGeom>
              <a:noFill/>
              <a:ln w="9525" cap="flat" cmpd="sng" algn="ctr">
                <a:solidFill>
                  <a:srgbClr val="E7E6E6">
                    <a:lumMod val="75000"/>
                  </a:srgbClr>
                </a:solidFill>
                <a:prstDash val="solid"/>
              </a:ln>
              <a:effectLst/>
            </p:spPr>
          </p:cxnSp>
          <p:cxnSp>
            <p:nvCxnSpPr>
              <p:cNvPr id="24" name="直接连接符 23">
                <a:extLst>
                  <a:ext uri="{FF2B5EF4-FFF2-40B4-BE49-F238E27FC236}">
                    <a16:creationId xmlns:a16="http://schemas.microsoft.com/office/drawing/2014/main" xmlns="" id="{9A1C175D-F93D-4FE8-8CEA-73CF00C981DC}"/>
                  </a:ext>
                </a:extLst>
              </p:cNvPr>
              <p:cNvCxnSpPr>
                <a:stCxn id="22" idx="1"/>
                <a:endCxn id="22" idx="3"/>
              </p:cNvCxnSpPr>
              <p:nvPr/>
            </p:nvCxnSpPr>
            <p:spPr>
              <a:xfrm>
                <a:off x="4281714" y="2032000"/>
                <a:ext cx="1190172" cy="0"/>
              </a:xfrm>
              <a:prstGeom prst="line">
                <a:avLst/>
              </a:prstGeom>
              <a:noFill/>
              <a:ln w="9525" cap="flat" cmpd="sng" algn="ctr">
                <a:solidFill>
                  <a:srgbClr val="E7E6E6">
                    <a:lumMod val="75000"/>
                  </a:srgbClr>
                </a:solidFill>
                <a:prstDash val="solid"/>
              </a:ln>
              <a:effectLst/>
            </p:spPr>
          </p:cxnSp>
        </p:grpSp>
        <p:sp>
          <p:nvSpPr>
            <p:cNvPr id="21" name="标题 1">
              <a:extLst>
                <a:ext uri="{FF2B5EF4-FFF2-40B4-BE49-F238E27FC236}">
                  <a16:creationId xmlns:a16="http://schemas.microsoft.com/office/drawing/2014/main" xmlns="" id="{F2C50120-2A00-44B5-A556-B3FB6336FFFA}"/>
                </a:ext>
              </a:extLst>
            </p:cNvPr>
            <p:cNvSpPr txBox="1">
              <a:spLocks/>
            </p:cNvSpPr>
            <p:nvPr/>
          </p:nvSpPr>
          <p:spPr>
            <a:xfrm>
              <a:off x="4296350" y="1406397"/>
              <a:ext cx="655346" cy="523863"/>
            </a:xfrm>
            <a:prstGeom prst="rect">
              <a:avLst/>
            </a:prstGeom>
          </p:spPr>
          <p:txBody>
            <a:bodyPr>
              <a:noAutofit/>
            </a:bodyPr>
            <a:lstStyle>
              <a:lvl1pPr algn="l" defTabSz="1219170" rtl="0" eaLnBrk="1" latinLnBrk="0" hangingPunct="1">
                <a:spcBef>
                  <a:spcPct val="0"/>
                </a:spcBef>
                <a:buNone/>
                <a:defRPr sz="2000" b="1" kern="1200">
                  <a:blipFill dpi="0" rotWithShape="1">
                    <a:blip r:embed="rId3">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zh-CN" altLang="en-US" sz="4800" b="0" i="0" u="none" strike="noStrike" kern="1200" cap="none" spc="0" normalizeH="0" baseline="0" noProof="0" dirty="0">
                  <a:ln>
                    <a:noFill/>
                  </a:ln>
                  <a:solidFill>
                    <a:srgbClr val="F17475">
                      <a:lumMod val="50000"/>
                    </a:srgbClr>
                  </a:solidFill>
                  <a:effectLst>
                    <a:glow rad="101600">
                      <a:prstClr val="white">
                        <a:alpha val="60000"/>
                      </a:prstClr>
                    </a:glow>
                  </a:effectLst>
                  <a:uLnTx/>
                  <a:uFillTx/>
                  <a:latin typeface="思源宋体 CN Heavy" panose="02020900000000000000" pitchFamily="18" charset="-122"/>
                  <a:ea typeface="思源宋体 CN Heavy" panose="02020900000000000000" pitchFamily="18" charset="-122"/>
                  <a:cs typeface="+mj-cs"/>
                </a:rPr>
                <a:t>田</a:t>
              </a:r>
            </a:p>
          </p:txBody>
        </p:sp>
      </p:grpSp>
      <p:grpSp>
        <p:nvGrpSpPr>
          <p:cNvPr id="25" name="组合 24">
            <a:extLst>
              <a:ext uri="{FF2B5EF4-FFF2-40B4-BE49-F238E27FC236}">
                <a16:creationId xmlns:a16="http://schemas.microsoft.com/office/drawing/2014/main" xmlns="" id="{629E0E34-7BCB-4985-BD33-D34132A86A8C}"/>
              </a:ext>
            </a:extLst>
          </p:cNvPr>
          <p:cNvGrpSpPr/>
          <p:nvPr/>
        </p:nvGrpSpPr>
        <p:grpSpPr>
          <a:xfrm>
            <a:off x="4288241" y="2626868"/>
            <a:ext cx="790157" cy="810418"/>
            <a:chOff x="4281714" y="1406397"/>
            <a:chExt cx="1190172" cy="1220689"/>
          </a:xfrm>
        </p:grpSpPr>
        <p:grpSp>
          <p:nvGrpSpPr>
            <p:cNvPr id="26" name="组合 25">
              <a:extLst>
                <a:ext uri="{FF2B5EF4-FFF2-40B4-BE49-F238E27FC236}">
                  <a16:creationId xmlns:a16="http://schemas.microsoft.com/office/drawing/2014/main" xmlns="" id="{BF7BBC3E-B8A8-42BA-A365-DB4E9AC1AE93}"/>
                </a:ext>
              </a:extLst>
            </p:cNvPr>
            <p:cNvGrpSpPr/>
            <p:nvPr/>
          </p:nvGrpSpPr>
          <p:grpSpPr>
            <a:xfrm>
              <a:off x="4281714" y="1436914"/>
              <a:ext cx="1190172" cy="1190172"/>
              <a:chOff x="4281714" y="1436914"/>
              <a:chExt cx="1190172" cy="1190172"/>
            </a:xfrm>
          </p:grpSpPr>
          <p:sp>
            <p:nvSpPr>
              <p:cNvPr id="28" name="矩形: 圆角 27">
                <a:extLst>
                  <a:ext uri="{FF2B5EF4-FFF2-40B4-BE49-F238E27FC236}">
                    <a16:creationId xmlns:a16="http://schemas.microsoft.com/office/drawing/2014/main" xmlns="" id="{E1153A8E-05D0-4AE7-AD6B-D818CF883F43}"/>
                  </a:ext>
                </a:extLst>
              </p:cNvPr>
              <p:cNvSpPr/>
              <p:nvPr/>
            </p:nvSpPr>
            <p:spPr>
              <a:xfrm>
                <a:off x="4281714" y="1436914"/>
                <a:ext cx="1190172" cy="1190172"/>
              </a:xfrm>
              <a:prstGeom prst="roundRect">
                <a:avLst>
                  <a:gd name="adj" fmla="val 5691"/>
                </a:avLst>
              </a:prstGeom>
              <a:solidFill>
                <a:srgbClr val="FFFFFF"/>
              </a:solid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F17475">
                      <a:lumMod val="50000"/>
                    </a:srgbClr>
                  </a:solidFill>
                  <a:effectLst/>
                  <a:uLnTx/>
                  <a:uFillTx/>
                  <a:latin typeface="字魂121号-山海手书" panose="00000500000000000000" pitchFamily="2" charset="-122"/>
                  <a:ea typeface="字魂121号-山海手书" panose="00000500000000000000" pitchFamily="2" charset="-122"/>
                  <a:cs typeface="+mn-cs"/>
                </a:endParaRPr>
              </a:p>
            </p:txBody>
          </p:sp>
          <p:cxnSp>
            <p:nvCxnSpPr>
              <p:cNvPr id="29" name="直接连接符 28">
                <a:extLst>
                  <a:ext uri="{FF2B5EF4-FFF2-40B4-BE49-F238E27FC236}">
                    <a16:creationId xmlns:a16="http://schemas.microsoft.com/office/drawing/2014/main" xmlns="" id="{7F6890BB-A680-431E-A884-F4136B3B00EB}"/>
                  </a:ext>
                </a:extLst>
              </p:cNvPr>
              <p:cNvCxnSpPr>
                <a:stCxn id="28" idx="0"/>
                <a:endCxn id="28" idx="2"/>
              </p:cNvCxnSpPr>
              <p:nvPr/>
            </p:nvCxnSpPr>
            <p:spPr>
              <a:xfrm>
                <a:off x="4876800" y="1436914"/>
                <a:ext cx="0" cy="1190172"/>
              </a:xfrm>
              <a:prstGeom prst="line">
                <a:avLst/>
              </a:prstGeom>
              <a:noFill/>
              <a:ln w="9525" cap="flat" cmpd="sng" algn="ctr">
                <a:solidFill>
                  <a:srgbClr val="E7E6E6">
                    <a:lumMod val="75000"/>
                  </a:srgbClr>
                </a:solidFill>
                <a:prstDash val="solid"/>
              </a:ln>
              <a:effectLst/>
            </p:spPr>
          </p:cxnSp>
          <p:cxnSp>
            <p:nvCxnSpPr>
              <p:cNvPr id="30" name="直接连接符 29">
                <a:extLst>
                  <a:ext uri="{FF2B5EF4-FFF2-40B4-BE49-F238E27FC236}">
                    <a16:creationId xmlns:a16="http://schemas.microsoft.com/office/drawing/2014/main" xmlns="" id="{56B317D3-43E6-4D00-A41A-250F411566E4}"/>
                  </a:ext>
                </a:extLst>
              </p:cNvPr>
              <p:cNvCxnSpPr>
                <a:stCxn id="28" idx="1"/>
                <a:endCxn id="28" idx="3"/>
              </p:cNvCxnSpPr>
              <p:nvPr/>
            </p:nvCxnSpPr>
            <p:spPr>
              <a:xfrm>
                <a:off x="4281714" y="2032000"/>
                <a:ext cx="1190172" cy="0"/>
              </a:xfrm>
              <a:prstGeom prst="line">
                <a:avLst/>
              </a:prstGeom>
              <a:noFill/>
              <a:ln w="9525" cap="flat" cmpd="sng" algn="ctr">
                <a:solidFill>
                  <a:srgbClr val="E7E6E6">
                    <a:lumMod val="75000"/>
                  </a:srgbClr>
                </a:solidFill>
                <a:prstDash val="solid"/>
              </a:ln>
              <a:effectLst/>
            </p:spPr>
          </p:cxnSp>
        </p:grpSp>
        <p:sp>
          <p:nvSpPr>
            <p:cNvPr id="27" name="标题 1">
              <a:extLst>
                <a:ext uri="{FF2B5EF4-FFF2-40B4-BE49-F238E27FC236}">
                  <a16:creationId xmlns:a16="http://schemas.microsoft.com/office/drawing/2014/main" xmlns="" id="{15727D36-5017-4688-B44D-1DF76E230E83}"/>
                </a:ext>
              </a:extLst>
            </p:cNvPr>
            <p:cNvSpPr txBox="1">
              <a:spLocks/>
            </p:cNvSpPr>
            <p:nvPr/>
          </p:nvSpPr>
          <p:spPr>
            <a:xfrm>
              <a:off x="4295114" y="1406397"/>
              <a:ext cx="655347" cy="523863"/>
            </a:xfrm>
            <a:prstGeom prst="rect">
              <a:avLst/>
            </a:prstGeom>
          </p:spPr>
          <p:txBody>
            <a:bodyPr>
              <a:noAutofit/>
            </a:bodyPr>
            <a:lstStyle>
              <a:lvl1pPr algn="l" defTabSz="1219170" rtl="0" eaLnBrk="1" latinLnBrk="0" hangingPunct="1">
                <a:spcBef>
                  <a:spcPct val="0"/>
                </a:spcBef>
                <a:buNone/>
                <a:defRPr sz="2000" b="1" kern="1200">
                  <a:blipFill dpi="0" rotWithShape="1">
                    <a:blip r:embed="rId3">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zh-CN" altLang="en-US" sz="4800" b="0" i="0" u="none" strike="noStrike" kern="1200" cap="none" spc="0" normalizeH="0" baseline="0" noProof="0" dirty="0">
                  <a:ln>
                    <a:noFill/>
                  </a:ln>
                  <a:solidFill>
                    <a:srgbClr val="F17475">
                      <a:lumMod val="50000"/>
                    </a:srgbClr>
                  </a:solidFill>
                  <a:effectLst>
                    <a:glow rad="101600">
                      <a:prstClr val="white">
                        <a:alpha val="60000"/>
                      </a:prstClr>
                    </a:glow>
                  </a:effectLst>
                  <a:uLnTx/>
                  <a:uFillTx/>
                  <a:latin typeface="思源宋体 CN Heavy" panose="02020900000000000000" pitchFamily="18" charset="-122"/>
                  <a:ea typeface="思源宋体 CN Heavy" panose="02020900000000000000" pitchFamily="18" charset="-122"/>
                  <a:cs typeface="+mj-cs"/>
                </a:rPr>
                <a:t>会</a:t>
              </a:r>
            </a:p>
          </p:txBody>
        </p:sp>
      </p:grpSp>
      <p:grpSp>
        <p:nvGrpSpPr>
          <p:cNvPr id="31" name="组合 30">
            <a:extLst>
              <a:ext uri="{FF2B5EF4-FFF2-40B4-BE49-F238E27FC236}">
                <a16:creationId xmlns:a16="http://schemas.microsoft.com/office/drawing/2014/main" xmlns="" id="{126A0234-D700-45EB-A675-11A50FBFA048}"/>
              </a:ext>
            </a:extLst>
          </p:cNvPr>
          <p:cNvGrpSpPr/>
          <p:nvPr/>
        </p:nvGrpSpPr>
        <p:grpSpPr>
          <a:xfrm>
            <a:off x="5200541" y="2626868"/>
            <a:ext cx="790157" cy="810418"/>
            <a:chOff x="4281714" y="1406397"/>
            <a:chExt cx="1190172" cy="1220689"/>
          </a:xfrm>
        </p:grpSpPr>
        <p:grpSp>
          <p:nvGrpSpPr>
            <p:cNvPr id="32" name="组合 31">
              <a:extLst>
                <a:ext uri="{FF2B5EF4-FFF2-40B4-BE49-F238E27FC236}">
                  <a16:creationId xmlns:a16="http://schemas.microsoft.com/office/drawing/2014/main" xmlns="" id="{828456F1-83F4-4D1D-981C-1214EB1AA60A}"/>
                </a:ext>
              </a:extLst>
            </p:cNvPr>
            <p:cNvGrpSpPr/>
            <p:nvPr/>
          </p:nvGrpSpPr>
          <p:grpSpPr>
            <a:xfrm>
              <a:off x="4281714" y="1436914"/>
              <a:ext cx="1190172" cy="1190172"/>
              <a:chOff x="4281714" y="1436914"/>
              <a:chExt cx="1190172" cy="1190172"/>
            </a:xfrm>
          </p:grpSpPr>
          <p:sp>
            <p:nvSpPr>
              <p:cNvPr id="34" name="矩形: 圆角 33">
                <a:extLst>
                  <a:ext uri="{FF2B5EF4-FFF2-40B4-BE49-F238E27FC236}">
                    <a16:creationId xmlns:a16="http://schemas.microsoft.com/office/drawing/2014/main" xmlns="" id="{2A351B05-3883-46CD-8E11-6E92FE583267}"/>
                  </a:ext>
                </a:extLst>
              </p:cNvPr>
              <p:cNvSpPr/>
              <p:nvPr/>
            </p:nvSpPr>
            <p:spPr>
              <a:xfrm>
                <a:off x="4281714" y="1436914"/>
                <a:ext cx="1190172" cy="1190172"/>
              </a:xfrm>
              <a:prstGeom prst="roundRect">
                <a:avLst>
                  <a:gd name="adj" fmla="val 5691"/>
                </a:avLst>
              </a:prstGeom>
              <a:solidFill>
                <a:srgbClr val="FFFFFF"/>
              </a:solid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F17475">
                      <a:lumMod val="50000"/>
                    </a:srgbClr>
                  </a:solidFill>
                  <a:effectLst/>
                  <a:uLnTx/>
                  <a:uFillTx/>
                  <a:latin typeface="字魂121号-山海手书" panose="00000500000000000000" pitchFamily="2" charset="-122"/>
                  <a:ea typeface="字魂121号-山海手书" panose="00000500000000000000" pitchFamily="2" charset="-122"/>
                  <a:cs typeface="+mn-cs"/>
                </a:endParaRPr>
              </a:p>
            </p:txBody>
          </p:sp>
          <p:cxnSp>
            <p:nvCxnSpPr>
              <p:cNvPr id="35" name="直接连接符 34">
                <a:extLst>
                  <a:ext uri="{FF2B5EF4-FFF2-40B4-BE49-F238E27FC236}">
                    <a16:creationId xmlns:a16="http://schemas.microsoft.com/office/drawing/2014/main" xmlns="" id="{506EB6D6-F73F-48CF-A5C0-466E2675FEE9}"/>
                  </a:ext>
                </a:extLst>
              </p:cNvPr>
              <p:cNvCxnSpPr>
                <a:stCxn id="34" idx="0"/>
                <a:endCxn id="34" idx="2"/>
              </p:cNvCxnSpPr>
              <p:nvPr/>
            </p:nvCxnSpPr>
            <p:spPr>
              <a:xfrm>
                <a:off x="4876800" y="1436914"/>
                <a:ext cx="0" cy="1190172"/>
              </a:xfrm>
              <a:prstGeom prst="line">
                <a:avLst/>
              </a:prstGeom>
              <a:noFill/>
              <a:ln w="9525" cap="flat" cmpd="sng" algn="ctr">
                <a:solidFill>
                  <a:srgbClr val="E7E6E6">
                    <a:lumMod val="75000"/>
                  </a:srgbClr>
                </a:solidFill>
                <a:prstDash val="solid"/>
              </a:ln>
              <a:effectLst/>
            </p:spPr>
          </p:cxnSp>
          <p:cxnSp>
            <p:nvCxnSpPr>
              <p:cNvPr id="36" name="直接连接符 35">
                <a:extLst>
                  <a:ext uri="{FF2B5EF4-FFF2-40B4-BE49-F238E27FC236}">
                    <a16:creationId xmlns:a16="http://schemas.microsoft.com/office/drawing/2014/main" xmlns="" id="{5B22C4DF-09D5-40FA-B099-D6F02BC7B845}"/>
                  </a:ext>
                </a:extLst>
              </p:cNvPr>
              <p:cNvCxnSpPr>
                <a:stCxn id="34" idx="1"/>
                <a:endCxn id="34" idx="3"/>
              </p:cNvCxnSpPr>
              <p:nvPr/>
            </p:nvCxnSpPr>
            <p:spPr>
              <a:xfrm>
                <a:off x="4281714" y="2032000"/>
                <a:ext cx="1190172" cy="0"/>
              </a:xfrm>
              <a:prstGeom prst="line">
                <a:avLst/>
              </a:prstGeom>
              <a:noFill/>
              <a:ln w="9525" cap="flat" cmpd="sng" algn="ctr">
                <a:solidFill>
                  <a:srgbClr val="E7E6E6">
                    <a:lumMod val="75000"/>
                  </a:srgbClr>
                </a:solidFill>
                <a:prstDash val="solid"/>
              </a:ln>
              <a:effectLst/>
            </p:spPr>
          </p:cxnSp>
        </p:grpSp>
        <p:sp>
          <p:nvSpPr>
            <p:cNvPr id="33" name="标题 1">
              <a:extLst>
                <a:ext uri="{FF2B5EF4-FFF2-40B4-BE49-F238E27FC236}">
                  <a16:creationId xmlns:a16="http://schemas.microsoft.com/office/drawing/2014/main" xmlns="" id="{FF768216-3E9D-4033-8341-1E642D5541A8}"/>
                </a:ext>
              </a:extLst>
            </p:cNvPr>
            <p:cNvSpPr txBox="1">
              <a:spLocks/>
            </p:cNvSpPr>
            <p:nvPr/>
          </p:nvSpPr>
          <p:spPr>
            <a:xfrm>
              <a:off x="4322702" y="1406397"/>
              <a:ext cx="655347" cy="523863"/>
            </a:xfrm>
            <a:prstGeom prst="rect">
              <a:avLst/>
            </a:prstGeom>
          </p:spPr>
          <p:txBody>
            <a:bodyPr>
              <a:noAutofit/>
            </a:bodyPr>
            <a:lstStyle>
              <a:lvl1pPr algn="l" defTabSz="1219170" rtl="0" eaLnBrk="1" latinLnBrk="0" hangingPunct="1">
                <a:spcBef>
                  <a:spcPct val="0"/>
                </a:spcBef>
                <a:buNone/>
                <a:defRPr sz="2000" b="1" kern="1200">
                  <a:blipFill dpi="0" rotWithShape="1">
                    <a:blip r:embed="rId3">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lvl="0">
                <a:defRPr/>
              </a:pPr>
              <a:r>
                <a:rPr lang="zh-CN" altLang="en-US" sz="4800" b="0" dirty="0">
                  <a:solidFill>
                    <a:srgbClr val="F17475">
                      <a:lumMod val="50000"/>
                    </a:srgbClr>
                  </a:solidFill>
                  <a:effectLst>
                    <a:glow rad="101600">
                      <a:prstClr val="white">
                        <a:alpha val="60000"/>
                      </a:prstClr>
                    </a:glow>
                  </a:effectLst>
                  <a:latin typeface="思源宋体 CN Heavy" panose="02020900000000000000" pitchFamily="18" charset="-122"/>
                  <a:ea typeface="思源宋体 CN Heavy" panose="02020900000000000000" pitchFamily="18" charset="-122"/>
                </a:rPr>
                <a:t>议</a:t>
              </a:r>
              <a:endParaRPr kumimoji="0" lang="zh-CN" altLang="en-US" sz="4800" b="0" i="0" u="none" strike="noStrike" kern="1200" cap="none" spc="0" normalizeH="0" baseline="0" noProof="0" dirty="0">
                <a:ln>
                  <a:noFill/>
                </a:ln>
                <a:solidFill>
                  <a:srgbClr val="F17475">
                    <a:lumMod val="50000"/>
                  </a:srgbClr>
                </a:solidFill>
                <a:effectLst>
                  <a:glow rad="101600">
                    <a:prstClr val="white">
                      <a:alpha val="60000"/>
                    </a:prstClr>
                  </a:glow>
                </a:effectLst>
                <a:uLnTx/>
                <a:uFillTx/>
                <a:latin typeface="思源宋体 CN Heavy" panose="02020900000000000000" pitchFamily="18" charset="-122"/>
                <a:ea typeface="思源宋体 CN Heavy" panose="02020900000000000000" pitchFamily="18" charset="-122"/>
                <a:cs typeface="+mj-cs"/>
              </a:endParaRPr>
            </a:p>
          </p:txBody>
        </p:sp>
      </p:grpSp>
      <p:sp>
        <p:nvSpPr>
          <p:cNvPr id="37" name="矩形 36">
            <a:extLst>
              <a:ext uri="{FF2B5EF4-FFF2-40B4-BE49-F238E27FC236}">
                <a16:creationId xmlns:a16="http://schemas.microsoft.com/office/drawing/2014/main" xmlns="" id="{BC6F097F-ABF9-4EE1-B1D8-AA5DD02513AF}"/>
              </a:ext>
            </a:extLst>
          </p:cNvPr>
          <p:cNvSpPr/>
          <p:nvPr/>
        </p:nvSpPr>
        <p:spPr>
          <a:xfrm>
            <a:off x="1248820" y="3733382"/>
            <a:ext cx="6826062" cy="2129429"/>
          </a:xfrm>
          <a:prstGeom prst="rect">
            <a:avLst/>
          </a:prstGeom>
        </p:spPr>
        <p:txBody>
          <a:bodyPr wrap="square">
            <a:spAutoFit/>
          </a:bodyPr>
          <a:lstStyle/>
          <a:p>
            <a:pPr>
              <a:lnSpc>
                <a:spcPts val="2300"/>
              </a:lnSpc>
            </a:pPr>
            <a:r>
              <a:rPr lang="zh-CN" altLang="en-US" sz="2000" dirty="0">
                <a:solidFill>
                  <a:srgbClr val="C00000"/>
                </a:solidFill>
                <a:latin typeface="字魂58号-创中黑-Regular" panose="00000500000000000000" pitchFamily="2" charset="-122"/>
                <a:ea typeface="字魂58号-创中黑-Regular" panose="00000500000000000000" pitchFamily="2" charset="-122"/>
                <a:cs typeface="+mn-ea"/>
                <a:sym typeface="+mn-lt"/>
              </a:rPr>
              <a:t>在我军发展史上，古田会议是一个具有开创意义的光辉界碑</a:t>
            </a:r>
            <a:r>
              <a:rPr lang="zh-CN" altLang="en-US" dirty="0">
                <a:solidFill>
                  <a:srgbClr val="C00000"/>
                </a:solidFill>
                <a:latin typeface="字魂58号-创中黑-Regular" panose="00000500000000000000" pitchFamily="2" charset="-122"/>
                <a:ea typeface="字魂58号-创中黑-Regular" panose="00000500000000000000" pitchFamily="2" charset="-122"/>
                <a:cs typeface="+mn-ea"/>
                <a:sym typeface="+mn-lt"/>
              </a:rPr>
              <a:t>。</a:t>
            </a:r>
            <a:endParaRPr lang="en-US" altLang="zh-CN" dirty="0">
              <a:solidFill>
                <a:srgbClr val="C00000"/>
              </a:solidFill>
              <a:latin typeface="字魂58号-创中黑-Regular" panose="00000500000000000000" pitchFamily="2" charset="-122"/>
              <a:ea typeface="字魂58号-创中黑-Regular" panose="00000500000000000000" pitchFamily="2" charset="-122"/>
              <a:cs typeface="+mn-ea"/>
              <a:sym typeface="+mn-lt"/>
            </a:endParaRPr>
          </a:p>
          <a:p>
            <a:pPr>
              <a:lnSpc>
                <a:spcPts val="2300"/>
              </a:lnSpc>
            </a:pPr>
            <a:r>
              <a:rPr lang="en-US" altLang="zh-CN" dirty="0">
                <a:solidFill>
                  <a:schemeClr val="tx1">
                    <a:lumMod val="85000"/>
                    <a:lumOff val="15000"/>
                  </a:schemeClr>
                </a:solidFill>
                <a:latin typeface="字魂58号-创中黑-Regular" panose="00000500000000000000" pitchFamily="2" charset="-122"/>
                <a:ea typeface="字魂58号-创中黑-Regular" panose="00000500000000000000" pitchFamily="2" charset="-122"/>
                <a:cs typeface="+mn-ea"/>
                <a:sym typeface="+mn-lt"/>
              </a:rPr>
              <a:t>《</a:t>
            </a:r>
            <a:r>
              <a:rPr lang="zh-CN" altLang="en-US" dirty="0">
                <a:solidFill>
                  <a:schemeClr val="bg2">
                    <a:lumMod val="25000"/>
                  </a:schemeClr>
                </a:solidFill>
                <a:latin typeface="字魂58号-创中黑-Regular" panose="00000500000000000000" pitchFamily="2" charset="-122"/>
                <a:ea typeface="字魂58号-创中黑-Regular" panose="00000500000000000000" pitchFamily="2" charset="-122"/>
                <a:cs typeface="+mn-ea"/>
                <a:sym typeface="+mn-lt"/>
              </a:rPr>
              <a:t>古田会议决议</a:t>
            </a:r>
            <a:r>
              <a:rPr lang="en-US" altLang="zh-CN" dirty="0">
                <a:solidFill>
                  <a:schemeClr val="bg2">
                    <a:lumMod val="25000"/>
                  </a:schemeClr>
                </a:solidFill>
                <a:latin typeface="字魂58号-创中黑-Regular" panose="00000500000000000000" pitchFamily="2" charset="-122"/>
                <a:ea typeface="字魂58号-创中黑-Regular" panose="00000500000000000000" pitchFamily="2" charset="-122"/>
                <a:cs typeface="+mn-ea"/>
                <a:sym typeface="+mn-lt"/>
              </a:rPr>
              <a:t>》</a:t>
            </a:r>
            <a:r>
              <a:rPr lang="zh-CN" altLang="en-US" dirty="0">
                <a:solidFill>
                  <a:schemeClr val="bg2">
                    <a:lumMod val="25000"/>
                  </a:schemeClr>
                </a:solidFill>
                <a:latin typeface="字魂58号-创中黑-Regular" panose="00000500000000000000" pitchFamily="2" charset="-122"/>
                <a:ea typeface="字魂58号-创中黑-Regular" panose="00000500000000000000" pitchFamily="2" charset="-122"/>
                <a:cs typeface="+mn-ea"/>
                <a:sym typeface="+mn-lt"/>
              </a:rPr>
              <a:t>明确了我军的性质、宗旨和使命任务，指明了把以农民为主要成分的革命军队建设成为新型人民军队的基本途径，从根本上解决了我们党领导和建设军队的一系列重大问题，人民军队由此得以脱胎换骨，耀世而出。站在新的历史起点上重温古田会议精神，领悟人民军队建设的真谛，对于保持人民军队的红色基因，实现党在新形势下的强军目标，具有重大而深远的现实意义。</a:t>
            </a:r>
          </a:p>
        </p:txBody>
      </p:sp>
      <p:sp>
        <p:nvSpPr>
          <p:cNvPr id="38" name="矩形 37">
            <a:extLst>
              <a:ext uri="{FF2B5EF4-FFF2-40B4-BE49-F238E27FC236}">
                <a16:creationId xmlns:a16="http://schemas.microsoft.com/office/drawing/2014/main" xmlns="" id="{6A54CFA9-E098-45B5-B248-CCB8DA7AA344}"/>
              </a:ext>
            </a:extLst>
          </p:cNvPr>
          <p:cNvSpPr/>
          <p:nvPr/>
        </p:nvSpPr>
        <p:spPr>
          <a:xfrm>
            <a:off x="1089161" y="3449110"/>
            <a:ext cx="7333861" cy="2601170"/>
          </a:xfrm>
          <a:prstGeom prst="rect">
            <a:avLst/>
          </a:prstGeom>
          <a:noFill/>
          <a:ln w="6350">
            <a:solidFill>
              <a:schemeClr val="bg2">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39" name="Rectangle 11">
            <a:extLst>
              <a:ext uri="{FF2B5EF4-FFF2-40B4-BE49-F238E27FC236}">
                <a16:creationId xmlns:a16="http://schemas.microsoft.com/office/drawing/2014/main" xmlns="" id="{20DC6719-A263-4A0E-9F0D-86748D8A8752}"/>
              </a:ext>
            </a:extLst>
          </p:cNvPr>
          <p:cNvSpPr>
            <a:spLocks noChangeArrowheads="1"/>
          </p:cNvSpPr>
          <p:nvPr/>
        </p:nvSpPr>
        <p:spPr bwMode="auto">
          <a:xfrm>
            <a:off x="8388926" y="2442669"/>
            <a:ext cx="3154914" cy="1932442"/>
          </a:xfrm>
          <a:prstGeom prst="roundRect">
            <a:avLst>
              <a:gd name="adj" fmla="val 0"/>
            </a:avLst>
          </a:prstGeom>
          <a:blipFill dpi="0" rotWithShape="1">
            <a:blip r:embed="rId4"/>
            <a:srcRect/>
            <a:stretch>
              <a:fillRect/>
            </a:stretch>
          </a:blipFill>
          <a:ln w="28575">
            <a:gradFill>
              <a:gsLst>
                <a:gs pos="100000">
                  <a:sysClr val="window" lastClr="FFFFFF"/>
                </a:gs>
                <a:gs pos="0">
                  <a:sysClr val="window" lastClr="FFFFFF">
                    <a:lumMod val="85000"/>
                  </a:sysClr>
                </a:gs>
              </a:gsLst>
              <a:lin ang="5400000" scaled="0"/>
            </a:gradFill>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2800" b="0" i="0" u="none" strike="noStrike" kern="0" cap="none" spc="0" normalizeH="0" baseline="0" noProof="0">
              <a:ln>
                <a:noFill/>
              </a:ln>
              <a:solidFill>
                <a:prstClr val="black"/>
              </a:solidFill>
              <a:effectLst/>
              <a:uLnTx/>
              <a:uFillTx/>
              <a:latin typeface="微软雅黑" pitchFamily="34" charset="-122"/>
              <a:ea typeface="微软雅黑" pitchFamily="34" charset="-122"/>
              <a:cs typeface="Calibri" pitchFamily="34" charset="0"/>
              <a:sym typeface="Calibri" pitchFamily="34" charset="0"/>
            </a:endParaRPr>
          </a:p>
        </p:txBody>
      </p:sp>
      <p:sp>
        <p:nvSpPr>
          <p:cNvPr id="40" name="Rectangle 11">
            <a:extLst>
              <a:ext uri="{FF2B5EF4-FFF2-40B4-BE49-F238E27FC236}">
                <a16:creationId xmlns:a16="http://schemas.microsoft.com/office/drawing/2014/main" xmlns="" id="{53402D0B-0568-4049-A9F3-355B559E7F18}"/>
              </a:ext>
            </a:extLst>
          </p:cNvPr>
          <p:cNvSpPr>
            <a:spLocks noChangeArrowheads="1"/>
          </p:cNvSpPr>
          <p:nvPr/>
        </p:nvSpPr>
        <p:spPr bwMode="auto">
          <a:xfrm>
            <a:off x="8388926" y="4440512"/>
            <a:ext cx="3154914" cy="1932442"/>
          </a:xfrm>
          <a:prstGeom prst="roundRect">
            <a:avLst>
              <a:gd name="adj" fmla="val 0"/>
            </a:avLst>
          </a:prstGeom>
          <a:blipFill dpi="0" rotWithShape="1">
            <a:blip r:embed="rId5"/>
            <a:srcRect/>
            <a:stretch>
              <a:fillRect/>
            </a:stretch>
          </a:blipFill>
          <a:ln w="28575">
            <a:gradFill>
              <a:gsLst>
                <a:gs pos="100000">
                  <a:sysClr val="window" lastClr="FFFFFF"/>
                </a:gs>
                <a:gs pos="0">
                  <a:sysClr val="window" lastClr="FFFFFF">
                    <a:lumMod val="85000"/>
                  </a:sysClr>
                </a:gs>
              </a:gsLst>
              <a:lin ang="5400000" scaled="0"/>
            </a:gradFill>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2800" b="0" i="0" u="none" strike="noStrike" kern="0" cap="none" spc="0" normalizeH="0" baseline="0" noProof="0">
              <a:ln>
                <a:noFill/>
              </a:ln>
              <a:solidFill>
                <a:prstClr val="black"/>
              </a:solidFill>
              <a:effectLst/>
              <a:uLnTx/>
              <a:uFillTx/>
              <a:latin typeface="微软雅黑" pitchFamily="34" charset="-122"/>
              <a:ea typeface="微软雅黑" pitchFamily="34" charset="-122"/>
              <a:cs typeface="Calibri" pitchFamily="34" charset="0"/>
              <a:sym typeface="Calibri" pitchFamily="34" charset="0"/>
            </a:endParaRPr>
          </a:p>
        </p:txBody>
      </p:sp>
      <p:sp>
        <p:nvSpPr>
          <p:cNvPr id="41" name="矩形 40">
            <a:extLst>
              <a:ext uri="{FF2B5EF4-FFF2-40B4-BE49-F238E27FC236}">
                <a16:creationId xmlns:a16="http://schemas.microsoft.com/office/drawing/2014/main" xmlns="" id="{7820ACE6-DC62-4777-8B8E-BC73CF89A788}"/>
              </a:ext>
            </a:extLst>
          </p:cNvPr>
          <p:cNvSpPr/>
          <p:nvPr/>
        </p:nvSpPr>
        <p:spPr>
          <a:xfrm>
            <a:off x="874612" y="292379"/>
            <a:ext cx="3430747" cy="581057"/>
          </a:xfrm>
          <a:prstGeom prst="rect">
            <a:avLst/>
          </a:prstGeom>
        </p:spPr>
        <p:txBody>
          <a:bodyPr wrap="none">
            <a:spAutoFit/>
          </a:bodyPr>
          <a:lstStyle/>
          <a:p>
            <a:pPr marR="0" lvl="0" indent="0" defTabSz="1218753" fontAlgn="auto">
              <a:lnSpc>
                <a:spcPct val="150000"/>
              </a:lnSpc>
              <a:spcBef>
                <a:spcPts val="0"/>
              </a:spcBef>
              <a:spcAft>
                <a:spcPts val="0"/>
              </a:spcAft>
              <a:buClrTx/>
              <a:buSzTx/>
              <a:buFontTx/>
              <a:buNone/>
              <a:tabLst/>
              <a:defRPr/>
            </a:pPr>
            <a:r>
              <a:rPr lang="zh-CN" altLang="en-US" sz="2400" b="1" kern="300" spc="300" dirty="0">
                <a:solidFill>
                  <a:srgbClr val="C00000"/>
                </a:solidFill>
                <a:latin typeface="微软雅黑" panose="020B0503020204020204" pitchFamily="34" charset="-122"/>
                <a:ea typeface="微软雅黑" panose="020B0503020204020204" pitchFamily="34" charset="-122"/>
              </a:rPr>
              <a:t>中国军史上的八个一 </a:t>
            </a:r>
          </a:p>
        </p:txBody>
      </p:sp>
    </p:spTree>
    <p:extLst>
      <p:ext uri="{BB962C8B-B14F-4D97-AF65-F5344CB8AC3E}">
        <p14:creationId xmlns:p14="http://schemas.microsoft.com/office/powerpoint/2010/main" val="2725790188"/>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 calcmode="lin" valueType="num">
                                          <p:cBhvr>
                                            <p:cTn id="9" dur="500" fill="hold"/>
                                            <p:tgtEl>
                                              <p:spTgt spid="7"/>
                                            </p:tgtEl>
                                            <p:attrNameLst>
                                              <p:attrName>style.rotation</p:attrName>
                                            </p:attrNameLst>
                                          </p:cBhvr>
                                          <p:tavLst>
                                            <p:tav tm="0">
                                              <p:val>
                                                <p:fltVal val="360"/>
                                              </p:val>
                                            </p:tav>
                                            <p:tav tm="100000">
                                              <p:val>
                                                <p:fltVal val="0"/>
                                              </p:val>
                                            </p:tav>
                                          </p:tavLst>
                                        </p:anim>
                                        <p:animEffect transition="in" filter="fade">
                                          <p:cBhvr>
                                            <p:cTn id="10" dur="500"/>
                                            <p:tgtEl>
                                              <p:spTgt spid="7"/>
                                            </p:tgtEl>
                                          </p:cBhvr>
                                        </p:animEffect>
                                      </p:childTnLst>
                                    </p:cTn>
                                  </p:par>
                                </p:childTnLst>
                              </p:cTn>
                            </p:par>
                            <p:par>
                              <p:cTn id="11" fill="hold">
                                <p:stCondLst>
                                  <p:cond delay="500"/>
                                </p:stCondLst>
                                <p:childTnLst>
                                  <p:par>
                                    <p:cTn id="12" presetID="12" presetClass="entr" presetSubtype="8"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300"/>
                                            <p:tgtEl>
                                              <p:spTgt spid="6"/>
                                            </p:tgtEl>
                                            <p:attrNameLst>
                                              <p:attrName>ppt_x</p:attrName>
                                            </p:attrNameLst>
                                          </p:cBhvr>
                                          <p:tavLst>
                                            <p:tav tm="0">
                                              <p:val>
                                                <p:strVal val="#ppt_x-#ppt_w*1.125000"/>
                                              </p:val>
                                            </p:tav>
                                            <p:tav tm="100000">
                                              <p:val>
                                                <p:strVal val="#ppt_x"/>
                                              </p:val>
                                            </p:tav>
                                          </p:tavLst>
                                        </p:anim>
                                        <p:animEffect transition="in" filter="wipe(right)">
                                          <p:cBhvr>
                                            <p:cTn id="15" dur="300"/>
                                            <p:tgtEl>
                                              <p:spTgt spid="6"/>
                                            </p:tgtEl>
                                          </p:cBhvr>
                                        </p:animEffect>
                                      </p:childTnLst>
                                    </p:cTn>
                                  </p:par>
                                </p:childTnLst>
                              </p:cTn>
                            </p:par>
                            <p:par>
                              <p:cTn id="16" fill="hold">
                                <p:stCondLst>
                                  <p:cond delay="800"/>
                                </p:stCondLst>
                                <p:childTnLst>
                                  <p:par>
                                    <p:cTn id="17" presetID="2" presetClass="entr" presetSubtype="2" fill="hold" grpId="0" nodeType="afterEffect" p14:presetBounceEnd="48000">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14:bounceEnd="48000">
                                          <p:cBhvr additive="base">
                                            <p:cTn id="19" dur="500" fill="hold"/>
                                            <p:tgtEl>
                                              <p:spTgt spid="3"/>
                                            </p:tgtEl>
                                            <p:attrNameLst>
                                              <p:attrName>ppt_x</p:attrName>
                                            </p:attrNameLst>
                                          </p:cBhvr>
                                          <p:tavLst>
                                            <p:tav tm="0">
                                              <p:val>
                                                <p:strVal val="1+#ppt_w/2"/>
                                              </p:val>
                                            </p:tav>
                                            <p:tav tm="100000">
                                              <p:val>
                                                <p:strVal val="#ppt_x"/>
                                              </p:val>
                                            </p:tav>
                                          </p:tavLst>
                                        </p:anim>
                                        <p:anim calcmode="lin" valueType="num" p14:bounceEnd="48000">
                                          <p:cBhvr additive="base">
                                            <p:cTn id="20" dur="500" fill="hold"/>
                                            <p:tgtEl>
                                              <p:spTgt spid="3"/>
                                            </p:tgtEl>
                                            <p:attrNameLst>
                                              <p:attrName>ppt_y</p:attrName>
                                            </p:attrNameLst>
                                          </p:cBhvr>
                                          <p:tavLst>
                                            <p:tav tm="0">
                                              <p:val>
                                                <p:strVal val="#ppt_y"/>
                                              </p:val>
                                            </p:tav>
                                            <p:tav tm="100000">
                                              <p:val>
                                                <p:strVal val="#ppt_y"/>
                                              </p:val>
                                            </p:tav>
                                          </p:tavLst>
                                        </p:anim>
                                      </p:childTnLst>
                                    </p:cTn>
                                  </p:par>
                                  <p:par>
                                    <p:cTn id="21" presetID="41" presetClass="entr" presetSubtype="0" fill="hold" grpId="0" nodeType="withEffect">
                                      <p:stCondLst>
                                        <p:cond delay="0"/>
                                      </p:stCondLst>
                                      <p:iterate type="lt">
                                        <p:tmPct val="10000"/>
                                      </p:iterate>
                                      <p:childTnLst>
                                        <p:set>
                                          <p:cBhvr>
                                            <p:cTn id="22" dur="1" fill="hold">
                                              <p:stCondLst>
                                                <p:cond delay="0"/>
                                              </p:stCondLst>
                                            </p:cTn>
                                            <p:tgtEl>
                                              <p:spTgt spid="5"/>
                                            </p:tgtEl>
                                            <p:attrNameLst>
                                              <p:attrName>style.visibility</p:attrName>
                                            </p:attrNameLst>
                                          </p:cBhvr>
                                          <p:to>
                                            <p:strVal val="visible"/>
                                          </p:to>
                                        </p:set>
                                        <p:anim calcmode="lin" valueType="num">
                                          <p:cBhvr>
                                            <p:cTn id="23"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5"/>
                                            </p:tgtEl>
                                            <p:attrNameLst>
                                              <p:attrName>ppt_y</p:attrName>
                                            </p:attrNameLst>
                                          </p:cBhvr>
                                          <p:tavLst>
                                            <p:tav tm="0">
                                              <p:val>
                                                <p:strVal val="#ppt_y"/>
                                              </p:val>
                                            </p:tav>
                                            <p:tav tm="100000">
                                              <p:val>
                                                <p:strVal val="#ppt_y"/>
                                              </p:val>
                                            </p:tav>
                                          </p:tavLst>
                                        </p:anim>
                                        <p:anim calcmode="lin" valueType="num">
                                          <p:cBhvr>
                                            <p:cTn id="25"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5"/>
                                            </p:tgtEl>
                                          </p:cBhvr>
                                        </p:animEffect>
                                      </p:childTnLst>
                                    </p:cTn>
                                  </p:par>
                                </p:childTnLst>
                              </p:cTn>
                            </p:par>
                            <p:par>
                              <p:cTn id="28" fill="hold">
                                <p:stCondLst>
                                  <p:cond delay="2250"/>
                                </p:stCondLst>
                                <p:childTnLst>
                                  <p:par>
                                    <p:cTn id="29" presetID="49" presetClass="entr" presetSubtype="0" decel="100000"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500" fill="hold"/>
                                            <p:tgtEl>
                                              <p:spTgt spid="10"/>
                                            </p:tgtEl>
                                            <p:attrNameLst>
                                              <p:attrName>ppt_w</p:attrName>
                                            </p:attrNameLst>
                                          </p:cBhvr>
                                          <p:tavLst>
                                            <p:tav tm="0">
                                              <p:val>
                                                <p:fltVal val="0"/>
                                              </p:val>
                                            </p:tav>
                                            <p:tav tm="100000">
                                              <p:val>
                                                <p:strVal val="#ppt_w"/>
                                              </p:val>
                                            </p:tav>
                                          </p:tavLst>
                                        </p:anim>
                                        <p:anim calcmode="lin" valueType="num">
                                          <p:cBhvr>
                                            <p:cTn id="32" dur="500" fill="hold"/>
                                            <p:tgtEl>
                                              <p:spTgt spid="10"/>
                                            </p:tgtEl>
                                            <p:attrNameLst>
                                              <p:attrName>ppt_h</p:attrName>
                                            </p:attrNameLst>
                                          </p:cBhvr>
                                          <p:tavLst>
                                            <p:tav tm="0">
                                              <p:val>
                                                <p:fltVal val="0"/>
                                              </p:val>
                                            </p:tav>
                                            <p:tav tm="100000">
                                              <p:val>
                                                <p:strVal val="#ppt_h"/>
                                              </p:val>
                                            </p:tav>
                                          </p:tavLst>
                                        </p:anim>
                                        <p:anim calcmode="lin" valueType="num">
                                          <p:cBhvr>
                                            <p:cTn id="33" dur="500" fill="hold"/>
                                            <p:tgtEl>
                                              <p:spTgt spid="10"/>
                                            </p:tgtEl>
                                            <p:attrNameLst>
                                              <p:attrName>style.rotation</p:attrName>
                                            </p:attrNameLst>
                                          </p:cBhvr>
                                          <p:tavLst>
                                            <p:tav tm="0">
                                              <p:val>
                                                <p:fltVal val="360"/>
                                              </p:val>
                                            </p:tav>
                                            <p:tav tm="100000">
                                              <p:val>
                                                <p:fltVal val="0"/>
                                              </p:val>
                                            </p:tav>
                                          </p:tavLst>
                                        </p:anim>
                                        <p:animEffect transition="in" filter="fade">
                                          <p:cBhvr>
                                            <p:cTn id="34" dur="500"/>
                                            <p:tgtEl>
                                              <p:spTgt spid="10"/>
                                            </p:tgtEl>
                                          </p:cBhvr>
                                        </p:animEffect>
                                      </p:childTnLst>
                                    </p:cTn>
                                  </p:par>
                                </p:childTnLst>
                              </p:cTn>
                            </p:par>
                            <p:par>
                              <p:cTn id="35" fill="hold">
                                <p:stCondLst>
                                  <p:cond delay="2750"/>
                                </p:stCondLst>
                                <p:childTnLst>
                                  <p:par>
                                    <p:cTn id="36" presetID="47" presetClass="entr" presetSubtype="0" fill="hold" nodeType="after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1000"/>
                                            <p:tgtEl>
                                              <p:spTgt spid="13"/>
                                            </p:tgtEl>
                                          </p:cBhvr>
                                        </p:animEffect>
                                        <p:anim calcmode="lin" valueType="num">
                                          <p:cBhvr>
                                            <p:cTn id="39" dur="1000" fill="hold"/>
                                            <p:tgtEl>
                                              <p:spTgt spid="13"/>
                                            </p:tgtEl>
                                            <p:attrNameLst>
                                              <p:attrName>ppt_x</p:attrName>
                                            </p:attrNameLst>
                                          </p:cBhvr>
                                          <p:tavLst>
                                            <p:tav tm="0">
                                              <p:val>
                                                <p:strVal val="#ppt_x"/>
                                              </p:val>
                                            </p:tav>
                                            <p:tav tm="100000">
                                              <p:val>
                                                <p:strVal val="#ppt_x"/>
                                              </p:val>
                                            </p:tav>
                                          </p:tavLst>
                                        </p:anim>
                                        <p:anim calcmode="lin" valueType="num">
                                          <p:cBhvr>
                                            <p:cTn id="40" dur="1000" fill="hold"/>
                                            <p:tgtEl>
                                              <p:spTgt spid="13"/>
                                            </p:tgtEl>
                                            <p:attrNameLst>
                                              <p:attrName>ppt_y</p:attrName>
                                            </p:attrNameLst>
                                          </p:cBhvr>
                                          <p:tavLst>
                                            <p:tav tm="0">
                                              <p:val>
                                                <p:strVal val="#ppt_y-.1"/>
                                              </p:val>
                                            </p:tav>
                                            <p:tav tm="100000">
                                              <p:val>
                                                <p:strVal val="#ppt_y"/>
                                              </p:val>
                                            </p:tav>
                                          </p:tavLst>
                                        </p:anim>
                                      </p:childTnLst>
                                    </p:cTn>
                                  </p:par>
                                  <p:par>
                                    <p:cTn id="41" presetID="47" presetClass="entr" presetSubtype="0" fill="hold" nodeType="withEffect">
                                      <p:stCondLst>
                                        <p:cond delay="700"/>
                                      </p:stCondLst>
                                      <p:childTnLst>
                                        <p:set>
                                          <p:cBhvr>
                                            <p:cTn id="42" dur="1" fill="hold">
                                              <p:stCondLst>
                                                <p:cond delay="0"/>
                                              </p:stCondLst>
                                            </p:cTn>
                                            <p:tgtEl>
                                              <p:spTgt spid="19"/>
                                            </p:tgtEl>
                                            <p:attrNameLst>
                                              <p:attrName>style.visibility</p:attrName>
                                            </p:attrNameLst>
                                          </p:cBhvr>
                                          <p:to>
                                            <p:strVal val="visible"/>
                                          </p:to>
                                        </p:set>
                                        <p:animEffect transition="in" filter="fade">
                                          <p:cBhvr>
                                            <p:cTn id="43" dur="1000"/>
                                            <p:tgtEl>
                                              <p:spTgt spid="19"/>
                                            </p:tgtEl>
                                          </p:cBhvr>
                                        </p:animEffect>
                                        <p:anim calcmode="lin" valueType="num">
                                          <p:cBhvr>
                                            <p:cTn id="44" dur="1000" fill="hold"/>
                                            <p:tgtEl>
                                              <p:spTgt spid="19"/>
                                            </p:tgtEl>
                                            <p:attrNameLst>
                                              <p:attrName>ppt_x</p:attrName>
                                            </p:attrNameLst>
                                          </p:cBhvr>
                                          <p:tavLst>
                                            <p:tav tm="0">
                                              <p:val>
                                                <p:strVal val="#ppt_x"/>
                                              </p:val>
                                            </p:tav>
                                            <p:tav tm="100000">
                                              <p:val>
                                                <p:strVal val="#ppt_x"/>
                                              </p:val>
                                            </p:tav>
                                          </p:tavLst>
                                        </p:anim>
                                        <p:anim calcmode="lin" valueType="num">
                                          <p:cBhvr>
                                            <p:cTn id="45" dur="1000" fill="hold"/>
                                            <p:tgtEl>
                                              <p:spTgt spid="19"/>
                                            </p:tgtEl>
                                            <p:attrNameLst>
                                              <p:attrName>ppt_y</p:attrName>
                                            </p:attrNameLst>
                                          </p:cBhvr>
                                          <p:tavLst>
                                            <p:tav tm="0">
                                              <p:val>
                                                <p:strVal val="#ppt_y-.1"/>
                                              </p:val>
                                            </p:tav>
                                            <p:tav tm="100000">
                                              <p:val>
                                                <p:strVal val="#ppt_y"/>
                                              </p:val>
                                            </p:tav>
                                          </p:tavLst>
                                        </p:anim>
                                      </p:childTnLst>
                                    </p:cTn>
                                  </p:par>
                                  <p:par>
                                    <p:cTn id="46" presetID="47" presetClass="entr" presetSubtype="0" fill="hold" nodeType="withEffect">
                                      <p:stCondLst>
                                        <p:cond delay="80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1000"/>
                                            <p:tgtEl>
                                              <p:spTgt spid="25"/>
                                            </p:tgtEl>
                                          </p:cBhvr>
                                        </p:animEffect>
                                        <p:anim calcmode="lin" valueType="num">
                                          <p:cBhvr>
                                            <p:cTn id="49" dur="1000" fill="hold"/>
                                            <p:tgtEl>
                                              <p:spTgt spid="25"/>
                                            </p:tgtEl>
                                            <p:attrNameLst>
                                              <p:attrName>ppt_x</p:attrName>
                                            </p:attrNameLst>
                                          </p:cBhvr>
                                          <p:tavLst>
                                            <p:tav tm="0">
                                              <p:val>
                                                <p:strVal val="#ppt_x"/>
                                              </p:val>
                                            </p:tav>
                                            <p:tav tm="100000">
                                              <p:val>
                                                <p:strVal val="#ppt_x"/>
                                              </p:val>
                                            </p:tav>
                                          </p:tavLst>
                                        </p:anim>
                                        <p:anim calcmode="lin" valueType="num">
                                          <p:cBhvr>
                                            <p:cTn id="50" dur="1000" fill="hold"/>
                                            <p:tgtEl>
                                              <p:spTgt spid="25"/>
                                            </p:tgtEl>
                                            <p:attrNameLst>
                                              <p:attrName>ppt_y</p:attrName>
                                            </p:attrNameLst>
                                          </p:cBhvr>
                                          <p:tavLst>
                                            <p:tav tm="0">
                                              <p:val>
                                                <p:strVal val="#ppt_y-.1"/>
                                              </p:val>
                                            </p:tav>
                                            <p:tav tm="100000">
                                              <p:val>
                                                <p:strVal val="#ppt_y"/>
                                              </p:val>
                                            </p:tav>
                                          </p:tavLst>
                                        </p:anim>
                                      </p:childTnLst>
                                    </p:cTn>
                                  </p:par>
                                  <p:par>
                                    <p:cTn id="51" presetID="47" presetClass="entr" presetSubtype="0" fill="hold" nodeType="withEffect">
                                      <p:stCondLst>
                                        <p:cond delay="1000"/>
                                      </p:stCondLst>
                                      <p:childTnLst>
                                        <p:set>
                                          <p:cBhvr>
                                            <p:cTn id="52" dur="1" fill="hold">
                                              <p:stCondLst>
                                                <p:cond delay="0"/>
                                              </p:stCondLst>
                                            </p:cTn>
                                            <p:tgtEl>
                                              <p:spTgt spid="31"/>
                                            </p:tgtEl>
                                            <p:attrNameLst>
                                              <p:attrName>style.visibility</p:attrName>
                                            </p:attrNameLst>
                                          </p:cBhvr>
                                          <p:to>
                                            <p:strVal val="visible"/>
                                          </p:to>
                                        </p:set>
                                        <p:animEffect transition="in" filter="fade">
                                          <p:cBhvr>
                                            <p:cTn id="53" dur="1000"/>
                                            <p:tgtEl>
                                              <p:spTgt spid="31"/>
                                            </p:tgtEl>
                                          </p:cBhvr>
                                        </p:animEffect>
                                        <p:anim calcmode="lin" valueType="num">
                                          <p:cBhvr>
                                            <p:cTn id="54" dur="1000" fill="hold"/>
                                            <p:tgtEl>
                                              <p:spTgt spid="31"/>
                                            </p:tgtEl>
                                            <p:attrNameLst>
                                              <p:attrName>ppt_x</p:attrName>
                                            </p:attrNameLst>
                                          </p:cBhvr>
                                          <p:tavLst>
                                            <p:tav tm="0">
                                              <p:val>
                                                <p:strVal val="#ppt_x"/>
                                              </p:val>
                                            </p:tav>
                                            <p:tav tm="100000">
                                              <p:val>
                                                <p:strVal val="#ppt_x"/>
                                              </p:val>
                                            </p:tav>
                                          </p:tavLst>
                                        </p:anim>
                                        <p:anim calcmode="lin" valueType="num">
                                          <p:cBhvr>
                                            <p:cTn id="55" dur="1000" fill="hold"/>
                                            <p:tgtEl>
                                              <p:spTgt spid="31"/>
                                            </p:tgtEl>
                                            <p:attrNameLst>
                                              <p:attrName>ppt_y</p:attrName>
                                            </p:attrNameLst>
                                          </p:cBhvr>
                                          <p:tavLst>
                                            <p:tav tm="0">
                                              <p:val>
                                                <p:strVal val="#ppt_y-.1"/>
                                              </p:val>
                                            </p:tav>
                                            <p:tav tm="100000">
                                              <p:val>
                                                <p:strVal val="#ppt_y"/>
                                              </p:val>
                                            </p:tav>
                                          </p:tavLst>
                                        </p:anim>
                                      </p:childTnLst>
                                    </p:cTn>
                                  </p:par>
                                </p:childTnLst>
                              </p:cTn>
                            </p:par>
                            <p:par>
                              <p:cTn id="56" fill="hold">
                                <p:stCondLst>
                                  <p:cond delay="4750"/>
                                </p:stCondLst>
                                <p:childTnLst>
                                  <p:par>
                                    <p:cTn id="57" presetID="2" presetClass="entr" presetSubtype="8" fill="hold" grpId="0" nodeType="afterEffect">
                                      <p:stCondLst>
                                        <p:cond delay="0"/>
                                      </p:stCondLst>
                                      <p:childTnLst>
                                        <p:set>
                                          <p:cBhvr>
                                            <p:cTn id="58" dur="1" fill="hold">
                                              <p:stCondLst>
                                                <p:cond delay="0"/>
                                              </p:stCondLst>
                                            </p:cTn>
                                            <p:tgtEl>
                                              <p:spTgt spid="39"/>
                                            </p:tgtEl>
                                            <p:attrNameLst>
                                              <p:attrName>style.visibility</p:attrName>
                                            </p:attrNameLst>
                                          </p:cBhvr>
                                          <p:to>
                                            <p:strVal val="visible"/>
                                          </p:to>
                                        </p:set>
                                        <p:anim calcmode="lin" valueType="num">
                                          <p:cBhvr additive="base">
                                            <p:cTn id="59" dur="500" fill="hold"/>
                                            <p:tgtEl>
                                              <p:spTgt spid="39"/>
                                            </p:tgtEl>
                                            <p:attrNameLst>
                                              <p:attrName>ppt_x</p:attrName>
                                            </p:attrNameLst>
                                          </p:cBhvr>
                                          <p:tavLst>
                                            <p:tav tm="0">
                                              <p:val>
                                                <p:strVal val="0-#ppt_w/2"/>
                                              </p:val>
                                            </p:tav>
                                            <p:tav tm="100000">
                                              <p:val>
                                                <p:strVal val="#ppt_x"/>
                                              </p:val>
                                            </p:tav>
                                          </p:tavLst>
                                        </p:anim>
                                        <p:anim calcmode="lin" valueType="num">
                                          <p:cBhvr additive="base">
                                            <p:cTn id="60" dur="500" fill="hold"/>
                                            <p:tgtEl>
                                              <p:spTgt spid="39"/>
                                            </p:tgtEl>
                                            <p:attrNameLst>
                                              <p:attrName>ppt_y</p:attrName>
                                            </p:attrNameLst>
                                          </p:cBhvr>
                                          <p:tavLst>
                                            <p:tav tm="0">
                                              <p:val>
                                                <p:strVal val="#ppt_y"/>
                                              </p:val>
                                            </p:tav>
                                            <p:tav tm="100000">
                                              <p:val>
                                                <p:strVal val="#ppt_y"/>
                                              </p:val>
                                            </p:tav>
                                          </p:tavLst>
                                        </p:anim>
                                      </p:childTnLst>
                                    </p:cTn>
                                  </p:par>
                                  <p:par>
                                    <p:cTn id="61" presetID="2" presetClass="entr" presetSubtype="4" fill="hold" grpId="0" nodeType="withEffect">
                                      <p:stCondLst>
                                        <p:cond delay="300"/>
                                      </p:stCondLst>
                                      <p:childTnLst>
                                        <p:set>
                                          <p:cBhvr>
                                            <p:cTn id="62" dur="1" fill="hold">
                                              <p:stCondLst>
                                                <p:cond delay="0"/>
                                              </p:stCondLst>
                                            </p:cTn>
                                            <p:tgtEl>
                                              <p:spTgt spid="40"/>
                                            </p:tgtEl>
                                            <p:attrNameLst>
                                              <p:attrName>style.visibility</p:attrName>
                                            </p:attrNameLst>
                                          </p:cBhvr>
                                          <p:to>
                                            <p:strVal val="visible"/>
                                          </p:to>
                                        </p:set>
                                        <p:anim calcmode="lin" valueType="num">
                                          <p:cBhvr additive="base">
                                            <p:cTn id="63" dur="500" fill="hold"/>
                                            <p:tgtEl>
                                              <p:spTgt spid="40"/>
                                            </p:tgtEl>
                                            <p:attrNameLst>
                                              <p:attrName>ppt_x</p:attrName>
                                            </p:attrNameLst>
                                          </p:cBhvr>
                                          <p:tavLst>
                                            <p:tav tm="0">
                                              <p:val>
                                                <p:strVal val="#ppt_x"/>
                                              </p:val>
                                            </p:tav>
                                            <p:tav tm="100000">
                                              <p:val>
                                                <p:strVal val="#ppt_x"/>
                                              </p:val>
                                            </p:tav>
                                          </p:tavLst>
                                        </p:anim>
                                        <p:anim calcmode="lin" valueType="num">
                                          <p:cBhvr additive="base">
                                            <p:cTn id="64" dur="500" fill="hold"/>
                                            <p:tgtEl>
                                              <p:spTgt spid="40"/>
                                            </p:tgtEl>
                                            <p:attrNameLst>
                                              <p:attrName>ppt_y</p:attrName>
                                            </p:attrNameLst>
                                          </p:cBhvr>
                                          <p:tavLst>
                                            <p:tav tm="0">
                                              <p:val>
                                                <p:strVal val="1+#ppt_h/2"/>
                                              </p:val>
                                            </p:tav>
                                            <p:tav tm="100000">
                                              <p:val>
                                                <p:strVal val="#ppt_y"/>
                                              </p:val>
                                            </p:tav>
                                          </p:tavLst>
                                        </p:anim>
                                      </p:childTnLst>
                                    </p:cTn>
                                  </p:par>
                                </p:childTnLst>
                              </p:cTn>
                            </p:par>
                            <p:par>
                              <p:cTn id="65" fill="hold">
                                <p:stCondLst>
                                  <p:cond delay="5550"/>
                                </p:stCondLst>
                                <p:childTnLst>
                                  <p:par>
                                    <p:cTn id="66" presetID="2" presetClass="entr" presetSubtype="8" fill="hold" grpId="0" nodeType="afterEffect">
                                      <p:stCondLst>
                                        <p:cond delay="0"/>
                                      </p:stCondLst>
                                      <p:childTnLst>
                                        <p:set>
                                          <p:cBhvr>
                                            <p:cTn id="67" dur="1" fill="hold">
                                              <p:stCondLst>
                                                <p:cond delay="0"/>
                                              </p:stCondLst>
                                            </p:cTn>
                                            <p:tgtEl>
                                              <p:spTgt spid="38"/>
                                            </p:tgtEl>
                                            <p:attrNameLst>
                                              <p:attrName>style.visibility</p:attrName>
                                            </p:attrNameLst>
                                          </p:cBhvr>
                                          <p:to>
                                            <p:strVal val="visible"/>
                                          </p:to>
                                        </p:set>
                                        <p:anim calcmode="lin" valueType="num">
                                          <p:cBhvr additive="base">
                                            <p:cTn id="68" dur="500" fill="hold"/>
                                            <p:tgtEl>
                                              <p:spTgt spid="38"/>
                                            </p:tgtEl>
                                            <p:attrNameLst>
                                              <p:attrName>ppt_x</p:attrName>
                                            </p:attrNameLst>
                                          </p:cBhvr>
                                          <p:tavLst>
                                            <p:tav tm="0">
                                              <p:val>
                                                <p:strVal val="0-#ppt_w/2"/>
                                              </p:val>
                                            </p:tav>
                                            <p:tav tm="100000">
                                              <p:val>
                                                <p:strVal val="#ppt_x"/>
                                              </p:val>
                                            </p:tav>
                                          </p:tavLst>
                                        </p:anim>
                                        <p:anim calcmode="lin" valueType="num">
                                          <p:cBhvr additive="base">
                                            <p:cTn id="69" dur="500" fill="hold"/>
                                            <p:tgtEl>
                                              <p:spTgt spid="38"/>
                                            </p:tgtEl>
                                            <p:attrNameLst>
                                              <p:attrName>ppt_y</p:attrName>
                                            </p:attrNameLst>
                                          </p:cBhvr>
                                          <p:tavLst>
                                            <p:tav tm="0">
                                              <p:val>
                                                <p:strVal val="#ppt_y"/>
                                              </p:val>
                                            </p:tav>
                                            <p:tav tm="100000">
                                              <p:val>
                                                <p:strVal val="#ppt_y"/>
                                              </p:val>
                                            </p:tav>
                                          </p:tavLst>
                                        </p:anim>
                                      </p:childTnLst>
                                    </p:cTn>
                                  </p:par>
                                  <p:par>
                                    <p:cTn id="70" presetID="22" presetClass="entr" presetSubtype="2" fill="hold" grpId="0" nodeType="withEffect">
                                      <p:stCondLst>
                                        <p:cond delay="0"/>
                                      </p:stCondLst>
                                      <p:childTnLst>
                                        <p:set>
                                          <p:cBhvr>
                                            <p:cTn id="71" dur="1" fill="hold">
                                              <p:stCondLst>
                                                <p:cond delay="0"/>
                                              </p:stCondLst>
                                            </p:cTn>
                                            <p:tgtEl>
                                              <p:spTgt spid="37"/>
                                            </p:tgtEl>
                                            <p:attrNameLst>
                                              <p:attrName>style.visibility</p:attrName>
                                            </p:attrNameLst>
                                          </p:cBhvr>
                                          <p:to>
                                            <p:strVal val="visible"/>
                                          </p:to>
                                        </p:set>
                                        <p:animEffect transition="in" filter="wipe(right)">
                                          <p:cBhvr>
                                            <p:cTn id="72"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P spid="37" grpId="0"/>
          <p:bldP spid="38" grpId="0" animBg="1"/>
          <p:bldP spid="39" grpId="0" animBg="1"/>
          <p:bldP spid="4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 calcmode="lin" valueType="num">
                                          <p:cBhvr>
                                            <p:cTn id="9" dur="500" fill="hold"/>
                                            <p:tgtEl>
                                              <p:spTgt spid="7"/>
                                            </p:tgtEl>
                                            <p:attrNameLst>
                                              <p:attrName>style.rotation</p:attrName>
                                            </p:attrNameLst>
                                          </p:cBhvr>
                                          <p:tavLst>
                                            <p:tav tm="0">
                                              <p:val>
                                                <p:fltVal val="360"/>
                                              </p:val>
                                            </p:tav>
                                            <p:tav tm="100000">
                                              <p:val>
                                                <p:fltVal val="0"/>
                                              </p:val>
                                            </p:tav>
                                          </p:tavLst>
                                        </p:anim>
                                        <p:animEffect transition="in" filter="fade">
                                          <p:cBhvr>
                                            <p:cTn id="10" dur="500"/>
                                            <p:tgtEl>
                                              <p:spTgt spid="7"/>
                                            </p:tgtEl>
                                          </p:cBhvr>
                                        </p:animEffect>
                                      </p:childTnLst>
                                    </p:cTn>
                                  </p:par>
                                </p:childTnLst>
                              </p:cTn>
                            </p:par>
                            <p:par>
                              <p:cTn id="11" fill="hold">
                                <p:stCondLst>
                                  <p:cond delay="500"/>
                                </p:stCondLst>
                                <p:childTnLst>
                                  <p:par>
                                    <p:cTn id="12" presetID="12" presetClass="entr" presetSubtype="8"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300"/>
                                            <p:tgtEl>
                                              <p:spTgt spid="6"/>
                                            </p:tgtEl>
                                            <p:attrNameLst>
                                              <p:attrName>ppt_x</p:attrName>
                                            </p:attrNameLst>
                                          </p:cBhvr>
                                          <p:tavLst>
                                            <p:tav tm="0">
                                              <p:val>
                                                <p:strVal val="#ppt_x-#ppt_w*1.125000"/>
                                              </p:val>
                                            </p:tav>
                                            <p:tav tm="100000">
                                              <p:val>
                                                <p:strVal val="#ppt_x"/>
                                              </p:val>
                                            </p:tav>
                                          </p:tavLst>
                                        </p:anim>
                                        <p:animEffect transition="in" filter="wipe(right)">
                                          <p:cBhvr>
                                            <p:cTn id="15" dur="300"/>
                                            <p:tgtEl>
                                              <p:spTgt spid="6"/>
                                            </p:tgtEl>
                                          </p:cBhvr>
                                        </p:animEffect>
                                      </p:childTnLst>
                                    </p:cTn>
                                  </p:par>
                                </p:childTnLst>
                              </p:cTn>
                            </p:par>
                            <p:par>
                              <p:cTn id="16" fill="hold">
                                <p:stCondLst>
                                  <p:cond delay="800"/>
                                </p:stCondLst>
                                <p:childTnLst>
                                  <p:par>
                                    <p:cTn id="17" presetID="2" presetClass="entr" presetSubtype="2"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1+#ppt_w/2"/>
                                              </p:val>
                                            </p:tav>
                                            <p:tav tm="100000">
                                              <p:val>
                                                <p:strVal val="#ppt_x"/>
                                              </p:val>
                                            </p:tav>
                                          </p:tavLst>
                                        </p:anim>
                                        <p:anim calcmode="lin" valueType="num">
                                          <p:cBhvr additive="base">
                                            <p:cTn id="20" dur="500" fill="hold"/>
                                            <p:tgtEl>
                                              <p:spTgt spid="3"/>
                                            </p:tgtEl>
                                            <p:attrNameLst>
                                              <p:attrName>ppt_y</p:attrName>
                                            </p:attrNameLst>
                                          </p:cBhvr>
                                          <p:tavLst>
                                            <p:tav tm="0">
                                              <p:val>
                                                <p:strVal val="#ppt_y"/>
                                              </p:val>
                                            </p:tav>
                                            <p:tav tm="100000">
                                              <p:val>
                                                <p:strVal val="#ppt_y"/>
                                              </p:val>
                                            </p:tav>
                                          </p:tavLst>
                                        </p:anim>
                                      </p:childTnLst>
                                    </p:cTn>
                                  </p:par>
                                  <p:par>
                                    <p:cTn id="21" presetID="41" presetClass="entr" presetSubtype="0" fill="hold" grpId="0" nodeType="withEffect">
                                      <p:stCondLst>
                                        <p:cond delay="0"/>
                                      </p:stCondLst>
                                      <p:iterate type="lt">
                                        <p:tmPct val="10000"/>
                                      </p:iterate>
                                      <p:childTnLst>
                                        <p:set>
                                          <p:cBhvr>
                                            <p:cTn id="22" dur="1" fill="hold">
                                              <p:stCondLst>
                                                <p:cond delay="0"/>
                                              </p:stCondLst>
                                            </p:cTn>
                                            <p:tgtEl>
                                              <p:spTgt spid="5"/>
                                            </p:tgtEl>
                                            <p:attrNameLst>
                                              <p:attrName>style.visibility</p:attrName>
                                            </p:attrNameLst>
                                          </p:cBhvr>
                                          <p:to>
                                            <p:strVal val="visible"/>
                                          </p:to>
                                        </p:set>
                                        <p:anim calcmode="lin" valueType="num">
                                          <p:cBhvr>
                                            <p:cTn id="23"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5"/>
                                            </p:tgtEl>
                                            <p:attrNameLst>
                                              <p:attrName>ppt_y</p:attrName>
                                            </p:attrNameLst>
                                          </p:cBhvr>
                                          <p:tavLst>
                                            <p:tav tm="0">
                                              <p:val>
                                                <p:strVal val="#ppt_y"/>
                                              </p:val>
                                            </p:tav>
                                            <p:tav tm="100000">
                                              <p:val>
                                                <p:strVal val="#ppt_y"/>
                                              </p:val>
                                            </p:tav>
                                          </p:tavLst>
                                        </p:anim>
                                        <p:anim calcmode="lin" valueType="num">
                                          <p:cBhvr>
                                            <p:cTn id="25"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5"/>
                                            </p:tgtEl>
                                          </p:cBhvr>
                                        </p:animEffect>
                                      </p:childTnLst>
                                    </p:cTn>
                                  </p:par>
                                </p:childTnLst>
                              </p:cTn>
                            </p:par>
                            <p:par>
                              <p:cTn id="28" fill="hold">
                                <p:stCondLst>
                                  <p:cond delay="2250"/>
                                </p:stCondLst>
                                <p:childTnLst>
                                  <p:par>
                                    <p:cTn id="29" presetID="49" presetClass="entr" presetSubtype="0" decel="100000"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500" fill="hold"/>
                                            <p:tgtEl>
                                              <p:spTgt spid="10"/>
                                            </p:tgtEl>
                                            <p:attrNameLst>
                                              <p:attrName>ppt_w</p:attrName>
                                            </p:attrNameLst>
                                          </p:cBhvr>
                                          <p:tavLst>
                                            <p:tav tm="0">
                                              <p:val>
                                                <p:fltVal val="0"/>
                                              </p:val>
                                            </p:tav>
                                            <p:tav tm="100000">
                                              <p:val>
                                                <p:strVal val="#ppt_w"/>
                                              </p:val>
                                            </p:tav>
                                          </p:tavLst>
                                        </p:anim>
                                        <p:anim calcmode="lin" valueType="num">
                                          <p:cBhvr>
                                            <p:cTn id="32" dur="500" fill="hold"/>
                                            <p:tgtEl>
                                              <p:spTgt spid="10"/>
                                            </p:tgtEl>
                                            <p:attrNameLst>
                                              <p:attrName>ppt_h</p:attrName>
                                            </p:attrNameLst>
                                          </p:cBhvr>
                                          <p:tavLst>
                                            <p:tav tm="0">
                                              <p:val>
                                                <p:fltVal val="0"/>
                                              </p:val>
                                            </p:tav>
                                            <p:tav tm="100000">
                                              <p:val>
                                                <p:strVal val="#ppt_h"/>
                                              </p:val>
                                            </p:tav>
                                          </p:tavLst>
                                        </p:anim>
                                        <p:anim calcmode="lin" valueType="num">
                                          <p:cBhvr>
                                            <p:cTn id="33" dur="500" fill="hold"/>
                                            <p:tgtEl>
                                              <p:spTgt spid="10"/>
                                            </p:tgtEl>
                                            <p:attrNameLst>
                                              <p:attrName>style.rotation</p:attrName>
                                            </p:attrNameLst>
                                          </p:cBhvr>
                                          <p:tavLst>
                                            <p:tav tm="0">
                                              <p:val>
                                                <p:fltVal val="360"/>
                                              </p:val>
                                            </p:tav>
                                            <p:tav tm="100000">
                                              <p:val>
                                                <p:fltVal val="0"/>
                                              </p:val>
                                            </p:tav>
                                          </p:tavLst>
                                        </p:anim>
                                        <p:animEffect transition="in" filter="fade">
                                          <p:cBhvr>
                                            <p:cTn id="34" dur="500"/>
                                            <p:tgtEl>
                                              <p:spTgt spid="10"/>
                                            </p:tgtEl>
                                          </p:cBhvr>
                                        </p:animEffect>
                                      </p:childTnLst>
                                    </p:cTn>
                                  </p:par>
                                </p:childTnLst>
                              </p:cTn>
                            </p:par>
                            <p:par>
                              <p:cTn id="35" fill="hold">
                                <p:stCondLst>
                                  <p:cond delay="2750"/>
                                </p:stCondLst>
                                <p:childTnLst>
                                  <p:par>
                                    <p:cTn id="36" presetID="47" presetClass="entr" presetSubtype="0" fill="hold" nodeType="after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1000"/>
                                            <p:tgtEl>
                                              <p:spTgt spid="13"/>
                                            </p:tgtEl>
                                          </p:cBhvr>
                                        </p:animEffect>
                                        <p:anim calcmode="lin" valueType="num">
                                          <p:cBhvr>
                                            <p:cTn id="39" dur="1000" fill="hold"/>
                                            <p:tgtEl>
                                              <p:spTgt spid="13"/>
                                            </p:tgtEl>
                                            <p:attrNameLst>
                                              <p:attrName>ppt_x</p:attrName>
                                            </p:attrNameLst>
                                          </p:cBhvr>
                                          <p:tavLst>
                                            <p:tav tm="0">
                                              <p:val>
                                                <p:strVal val="#ppt_x"/>
                                              </p:val>
                                            </p:tav>
                                            <p:tav tm="100000">
                                              <p:val>
                                                <p:strVal val="#ppt_x"/>
                                              </p:val>
                                            </p:tav>
                                          </p:tavLst>
                                        </p:anim>
                                        <p:anim calcmode="lin" valueType="num">
                                          <p:cBhvr>
                                            <p:cTn id="40" dur="1000" fill="hold"/>
                                            <p:tgtEl>
                                              <p:spTgt spid="13"/>
                                            </p:tgtEl>
                                            <p:attrNameLst>
                                              <p:attrName>ppt_y</p:attrName>
                                            </p:attrNameLst>
                                          </p:cBhvr>
                                          <p:tavLst>
                                            <p:tav tm="0">
                                              <p:val>
                                                <p:strVal val="#ppt_y-.1"/>
                                              </p:val>
                                            </p:tav>
                                            <p:tav tm="100000">
                                              <p:val>
                                                <p:strVal val="#ppt_y"/>
                                              </p:val>
                                            </p:tav>
                                          </p:tavLst>
                                        </p:anim>
                                      </p:childTnLst>
                                    </p:cTn>
                                  </p:par>
                                  <p:par>
                                    <p:cTn id="41" presetID="47" presetClass="entr" presetSubtype="0" fill="hold" nodeType="withEffect">
                                      <p:stCondLst>
                                        <p:cond delay="700"/>
                                      </p:stCondLst>
                                      <p:childTnLst>
                                        <p:set>
                                          <p:cBhvr>
                                            <p:cTn id="42" dur="1" fill="hold">
                                              <p:stCondLst>
                                                <p:cond delay="0"/>
                                              </p:stCondLst>
                                            </p:cTn>
                                            <p:tgtEl>
                                              <p:spTgt spid="19"/>
                                            </p:tgtEl>
                                            <p:attrNameLst>
                                              <p:attrName>style.visibility</p:attrName>
                                            </p:attrNameLst>
                                          </p:cBhvr>
                                          <p:to>
                                            <p:strVal val="visible"/>
                                          </p:to>
                                        </p:set>
                                        <p:animEffect transition="in" filter="fade">
                                          <p:cBhvr>
                                            <p:cTn id="43" dur="1000"/>
                                            <p:tgtEl>
                                              <p:spTgt spid="19"/>
                                            </p:tgtEl>
                                          </p:cBhvr>
                                        </p:animEffect>
                                        <p:anim calcmode="lin" valueType="num">
                                          <p:cBhvr>
                                            <p:cTn id="44" dur="1000" fill="hold"/>
                                            <p:tgtEl>
                                              <p:spTgt spid="19"/>
                                            </p:tgtEl>
                                            <p:attrNameLst>
                                              <p:attrName>ppt_x</p:attrName>
                                            </p:attrNameLst>
                                          </p:cBhvr>
                                          <p:tavLst>
                                            <p:tav tm="0">
                                              <p:val>
                                                <p:strVal val="#ppt_x"/>
                                              </p:val>
                                            </p:tav>
                                            <p:tav tm="100000">
                                              <p:val>
                                                <p:strVal val="#ppt_x"/>
                                              </p:val>
                                            </p:tav>
                                          </p:tavLst>
                                        </p:anim>
                                        <p:anim calcmode="lin" valueType="num">
                                          <p:cBhvr>
                                            <p:cTn id="45" dur="1000" fill="hold"/>
                                            <p:tgtEl>
                                              <p:spTgt spid="19"/>
                                            </p:tgtEl>
                                            <p:attrNameLst>
                                              <p:attrName>ppt_y</p:attrName>
                                            </p:attrNameLst>
                                          </p:cBhvr>
                                          <p:tavLst>
                                            <p:tav tm="0">
                                              <p:val>
                                                <p:strVal val="#ppt_y-.1"/>
                                              </p:val>
                                            </p:tav>
                                            <p:tav tm="100000">
                                              <p:val>
                                                <p:strVal val="#ppt_y"/>
                                              </p:val>
                                            </p:tav>
                                          </p:tavLst>
                                        </p:anim>
                                      </p:childTnLst>
                                    </p:cTn>
                                  </p:par>
                                  <p:par>
                                    <p:cTn id="46" presetID="47" presetClass="entr" presetSubtype="0" fill="hold" nodeType="withEffect">
                                      <p:stCondLst>
                                        <p:cond delay="80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1000"/>
                                            <p:tgtEl>
                                              <p:spTgt spid="25"/>
                                            </p:tgtEl>
                                          </p:cBhvr>
                                        </p:animEffect>
                                        <p:anim calcmode="lin" valueType="num">
                                          <p:cBhvr>
                                            <p:cTn id="49" dur="1000" fill="hold"/>
                                            <p:tgtEl>
                                              <p:spTgt spid="25"/>
                                            </p:tgtEl>
                                            <p:attrNameLst>
                                              <p:attrName>ppt_x</p:attrName>
                                            </p:attrNameLst>
                                          </p:cBhvr>
                                          <p:tavLst>
                                            <p:tav tm="0">
                                              <p:val>
                                                <p:strVal val="#ppt_x"/>
                                              </p:val>
                                            </p:tav>
                                            <p:tav tm="100000">
                                              <p:val>
                                                <p:strVal val="#ppt_x"/>
                                              </p:val>
                                            </p:tav>
                                          </p:tavLst>
                                        </p:anim>
                                        <p:anim calcmode="lin" valueType="num">
                                          <p:cBhvr>
                                            <p:cTn id="50" dur="1000" fill="hold"/>
                                            <p:tgtEl>
                                              <p:spTgt spid="25"/>
                                            </p:tgtEl>
                                            <p:attrNameLst>
                                              <p:attrName>ppt_y</p:attrName>
                                            </p:attrNameLst>
                                          </p:cBhvr>
                                          <p:tavLst>
                                            <p:tav tm="0">
                                              <p:val>
                                                <p:strVal val="#ppt_y-.1"/>
                                              </p:val>
                                            </p:tav>
                                            <p:tav tm="100000">
                                              <p:val>
                                                <p:strVal val="#ppt_y"/>
                                              </p:val>
                                            </p:tav>
                                          </p:tavLst>
                                        </p:anim>
                                      </p:childTnLst>
                                    </p:cTn>
                                  </p:par>
                                  <p:par>
                                    <p:cTn id="51" presetID="47" presetClass="entr" presetSubtype="0" fill="hold" nodeType="withEffect">
                                      <p:stCondLst>
                                        <p:cond delay="1000"/>
                                      </p:stCondLst>
                                      <p:childTnLst>
                                        <p:set>
                                          <p:cBhvr>
                                            <p:cTn id="52" dur="1" fill="hold">
                                              <p:stCondLst>
                                                <p:cond delay="0"/>
                                              </p:stCondLst>
                                            </p:cTn>
                                            <p:tgtEl>
                                              <p:spTgt spid="31"/>
                                            </p:tgtEl>
                                            <p:attrNameLst>
                                              <p:attrName>style.visibility</p:attrName>
                                            </p:attrNameLst>
                                          </p:cBhvr>
                                          <p:to>
                                            <p:strVal val="visible"/>
                                          </p:to>
                                        </p:set>
                                        <p:animEffect transition="in" filter="fade">
                                          <p:cBhvr>
                                            <p:cTn id="53" dur="1000"/>
                                            <p:tgtEl>
                                              <p:spTgt spid="31"/>
                                            </p:tgtEl>
                                          </p:cBhvr>
                                        </p:animEffect>
                                        <p:anim calcmode="lin" valueType="num">
                                          <p:cBhvr>
                                            <p:cTn id="54" dur="1000" fill="hold"/>
                                            <p:tgtEl>
                                              <p:spTgt spid="31"/>
                                            </p:tgtEl>
                                            <p:attrNameLst>
                                              <p:attrName>ppt_x</p:attrName>
                                            </p:attrNameLst>
                                          </p:cBhvr>
                                          <p:tavLst>
                                            <p:tav tm="0">
                                              <p:val>
                                                <p:strVal val="#ppt_x"/>
                                              </p:val>
                                            </p:tav>
                                            <p:tav tm="100000">
                                              <p:val>
                                                <p:strVal val="#ppt_x"/>
                                              </p:val>
                                            </p:tav>
                                          </p:tavLst>
                                        </p:anim>
                                        <p:anim calcmode="lin" valueType="num">
                                          <p:cBhvr>
                                            <p:cTn id="55" dur="1000" fill="hold"/>
                                            <p:tgtEl>
                                              <p:spTgt spid="31"/>
                                            </p:tgtEl>
                                            <p:attrNameLst>
                                              <p:attrName>ppt_y</p:attrName>
                                            </p:attrNameLst>
                                          </p:cBhvr>
                                          <p:tavLst>
                                            <p:tav tm="0">
                                              <p:val>
                                                <p:strVal val="#ppt_y-.1"/>
                                              </p:val>
                                            </p:tav>
                                            <p:tav tm="100000">
                                              <p:val>
                                                <p:strVal val="#ppt_y"/>
                                              </p:val>
                                            </p:tav>
                                          </p:tavLst>
                                        </p:anim>
                                      </p:childTnLst>
                                    </p:cTn>
                                  </p:par>
                                </p:childTnLst>
                              </p:cTn>
                            </p:par>
                            <p:par>
                              <p:cTn id="56" fill="hold">
                                <p:stCondLst>
                                  <p:cond delay="4750"/>
                                </p:stCondLst>
                                <p:childTnLst>
                                  <p:par>
                                    <p:cTn id="57" presetID="2" presetClass="entr" presetSubtype="8" fill="hold" grpId="0" nodeType="afterEffect">
                                      <p:stCondLst>
                                        <p:cond delay="0"/>
                                      </p:stCondLst>
                                      <p:childTnLst>
                                        <p:set>
                                          <p:cBhvr>
                                            <p:cTn id="58" dur="1" fill="hold">
                                              <p:stCondLst>
                                                <p:cond delay="0"/>
                                              </p:stCondLst>
                                            </p:cTn>
                                            <p:tgtEl>
                                              <p:spTgt spid="39"/>
                                            </p:tgtEl>
                                            <p:attrNameLst>
                                              <p:attrName>style.visibility</p:attrName>
                                            </p:attrNameLst>
                                          </p:cBhvr>
                                          <p:to>
                                            <p:strVal val="visible"/>
                                          </p:to>
                                        </p:set>
                                        <p:anim calcmode="lin" valueType="num">
                                          <p:cBhvr additive="base">
                                            <p:cTn id="59" dur="500" fill="hold"/>
                                            <p:tgtEl>
                                              <p:spTgt spid="39"/>
                                            </p:tgtEl>
                                            <p:attrNameLst>
                                              <p:attrName>ppt_x</p:attrName>
                                            </p:attrNameLst>
                                          </p:cBhvr>
                                          <p:tavLst>
                                            <p:tav tm="0">
                                              <p:val>
                                                <p:strVal val="0-#ppt_w/2"/>
                                              </p:val>
                                            </p:tav>
                                            <p:tav tm="100000">
                                              <p:val>
                                                <p:strVal val="#ppt_x"/>
                                              </p:val>
                                            </p:tav>
                                          </p:tavLst>
                                        </p:anim>
                                        <p:anim calcmode="lin" valueType="num">
                                          <p:cBhvr additive="base">
                                            <p:cTn id="60" dur="500" fill="hold"/>
                                            <p:tgtEl>
                                              <p:spTgt spid="39"/>
                                            </p:tgtEl>
                                            <p:attrNameLst>
                                              <p:attrName>ppt_y</p:attrName>
                                            </p:attrNameLst>
                                          </p:cBhvr>
                                          <p:tavLst>
                                            <p:tav tm="0">
                                              <p:val>
                                                <p:strVal val="#ppt_y"/>
                                              </p:val>
                                            </p:tav>
                                            <p:tav tm="100000">
                                              <p:val>
                                                <p:strVal val="#ppt_y"/>
                                              </p:val>
                                            </p:tav>
                                          </p:tavLst>
                                        </p:anim>
                                      </p:childTnLst>
                                    </p:cTn>
                                  </p:par>
                                  <p:par>
                                    <p:cTn id="61" presetID="2" presetClass="entr" presetSubtype="4" fill="hold" grpId="0" nodeType="withEffect">
                                      <p:stCondLst>
                                        <p:cond delay="300"/>
                                      </p:stCondLst>
                                      <p:childTnLst>
                                        <p:set>
                                          <p:cBhvr>
                                            <p:cTn id="62" dur="1" fill="hold">
                                              <p:stCondLst>
                                                <p:cond delay="0"/>
                                              </p:stCondLst>
                                            </p:cTn>
                                            <p:tgtEl>
                                              <p:spTgt spid="40"/>
                                            </p:tgtEl>
                                            <p:attrNameLst>
                                              <p:attrName>style.visibility</p:attrName>
                                            </p:attrNameLst>
                                          </p:cBhvr>
                                          <p:to>
                                            <p:strVal val="visible"/>
                                          </p:to>
                                        </p:set>
                                        <p:anim calcmode="lin" valueType="num">
                                          <p:cBhvr additive="base">
                                            <p:cTn id="63" dur="500" fill="hold"/>
                                            <p:tgtEl>
                                              <p:spTgt spid="40"/>
                                            </p:tgtEl>
                                            <p:attrNameLst>
                                              <p:attrName>ppt_x</p:attrName>
                                            </p:attrNameLst>
                                          </p:cBhvr>
                                          <p:tavLst>
                                            <p:tav tm="0">
                                              <p:val>
                                                <p:strVal val="#ppt_x"/>
                                              </p:val>
                                            </p:tav>
                                            <p:tav tm="100000">
                                              <p:val>
                                                <p:strVal val="#ppt_x"/>
                                              </p:val>
                                            </p:tav>
                                          </p:tavLst>
                                        </p:anim>
                                        <p:anim calcmode="lin" valueType="num">
                                          <p:cBhvr additive="base">
                                            <p:cTn id="64" dur="500" fill="hold"/>
                                            <p:tgtEl>
                                              <p:spTgt spid="40"/>
                                            </p:tgtEl>
                                            <p:attrNameLst>
                                              <p:attrName>ppt_y</p:attrName>
                                            </p:attrNameLst>
                                          </p:cBhvr>
                                          <p:tavLst>
                                            <p:tav tm="0">
                                              <p:val>
                                                <p:strVal val="1+#ppt_h/2"/>
                                              </p:val>
                                            </p:tav>
                                            <p:tav tm="100000">
                                              <p:val>
                                                <p:strVal val="#ppt_y"/>
                                              </p:val>
                                            </p:tav>
                                          </p:tavLst>
                                        </p:anim>
                                      </p:childTnLst>
                                    </p:cTn>
                                  </p:par>
                                </p:childTnLst>
                              </p:cTn>
                            </p:par>
                            <p:par>
                              <p:cTn id="65" fill="hold">
                                <p:stCondLst>
                                  <p:cond delay="5550"/>
                                </p:stCondLst>
                                <p:childTnLst>
                                  <p:par>
                                    <p:cTn id="66" presetID="2" presetClass="entr" presetSubtype="8" fill="hold" grpId="0" nodeType="afterEffect">
                                      <p:stCondLst>
                                        <p:cond delay="0"/>
                                      </p:stCondLst>
                                      <p:childTnLst>
                                        <p:set>
                                          <p:cBhvr>
                                            <p:cTn id="67" dur="1" fill="hold">
                                              <p:stCondLst>
                                                <p:cond delay="0"/>
                                              </p:stCondLst>
                                            </p:cTn>
                                            <p:tgtEl>
                                              <p:spTgt spid="38"/>
                                            </p:tgtEl>
                                            <p:attrNameLst>
                                              <p:attrName>style.visibility</p:attrName>
                                            </p:attrNameLst>
                                          </p:cBhvr>
                                          <p:to>
                                            <p:strVal val="visible"/>
                                          </p:to>
                                        </p:set>
                                        <p:anim calcmode="lin" valueType="num">
                                          <p:cBhvr additive="base">
                                            <p:cTn id="68" dur="500" fill="hold"/>
                                            <p:tgtEl>
                                              <p:spTgt spid="38"/>
                                            </p:tgtEl>
                                            <p:attrNameLst>
                                              <p:attrName>ppt_x</p:attrName>
                                            </p:attrNameLst>
                                          </p:cBhvr>
                                          <p:tavLst>
                                            <p:tav tm="0">
                                              <p:val>
                                                <p:strVal val="0-#ppt_w/2"/>
                                              </p:val>
                                            </p:tav>
                                            <p:tav tm="100000">
                                              <p:val>
                                                <p:strVal val="#ppt_x"/>
                                              </p:val>
                                            </p:tav>
                                          </p:tavLst>
                                        </p:anim>
                                        <p:anim calcmode="lin" valueType="num">
                                          <p:cBhvr additive="base">
                                            <p:cTn id="69" dur="500" fill="hold"/>
                                            <p:tgtEl>
                                              <p:spTgt spid="38"/>
                                            </p:tgtEl>
                                            <p:attrNameLst>
                                              <p:attrName>ppt_y</p:attrName>
                                            </p:attrNameLst>
                                          </p:cBhvr>
                                          <p:tavLst>
                                            <p:tav tm="0">
                                              <p:val>
                                                <p:strVal val="#ppt_y"/>
                                              </p:val>
                                            </p:tav>
                                            <p:tav tm="100000">
                                              <p:val>
                                                <p:strVal val="#ppt_y"/>
                                              </p:val>
                                            </p:tav>
                                          </p:tavLst>
                                        </p:anim>
                                      </p:childTnLst>
                                    </p:cTn>
                                  </p:par>
                                  <p:par>
                                    <p:cTn id="70" presetID="22" presetClass="entr" presetSubtype="2" fill="hold" grpId="0" nodeType="withEffect">
                                      <p:stCondLst>
                                        <p:cond delay="0"/>
                                      </p:stCondLst>
                                      <p:childTnLst>
                                        <p:set>
                                          <p:cBhvr>
                                            <p:cTn id="71" dur="1" fill="hold">
                                              <p:stCondLst>
                                                <p:cond delay="0"/>
                                              </p:stCondLst>
                                            </p:cTn>
                                            <p:tgtEl>
                                              <p:spTgt spid="37"/>
                                            </p:tgtEl>
                                            <p:attrNameLst>
                                              <p:attrName>style.visibility</p:attrName>
                                            </p:attrNameLst>
                                          </p:cBhvr>
                                          <p:to>
                                            <p:strVal val="visible"/>
                                          </p:to>
                                        </p:set>
                                        <p:animEffect transition="in" filter="wipe(right)">
                                          <p:cBhvr>
                                            <p:cTn id="72"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P spid="37" grpId="0"/>
          <p:bldP spid="38" grpId="0" animBg="1"/>
          <p:bldP spid="39" grpId="0" animBg="1"/>
          <p:bldP spid="40" grpId="0" animBg="1"/>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8" name="Aitds3">
            <a:extLst>
              <a:ext uri="{FF2B5EF4-FFF2-40B4-BE49-F238E27FC236}">
                <a16:creationId xmlns:a16="http://schemas.microsoft.com/office/drawing/2014/main" xmlns="" id="{F6709D47-27B1-44A0-ADB3-47111AD20604}"/>
              </a:ext>
            </a:extLst>
          </p:cNvPr>
          <p:cNvGrpSpPr/>
          <p:nvPr/>
        </p:nvGrpSpPr>
        <p:grpSpPr>
          <a:xfrm>
            <a:off x="490948" y="169747"/>
            <a:ext cx="6228828" cy="1966604"/>
            <a:chOff x="1771316" y="1184957"/>
            <a:chExt cx="6228828" cy="1966604"/>
          </a:xfrm>
        </p:grpSpPr>
        <p:pic>
          <p:nvPicPr>
            <p:cNvPr id="31" name="Aitds3-3">
              <a:extLst>
                <a:ext uri="{FF2B5EF4-FFF2-40B4-BE49-F238E27FC236}">
                  <a16:creationId xmlns:a16="http://schemas.microsoft.com/office/drawing/2014/main" xmlns="" id="{CDDDE3F7-8776-4523-BADA-80FD19CDDF4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71316" y="1184957"/>
              <a:ext cx="1642895" cy="1034848"/>
            </a:xfrm>
            <a:prstGeom prst="rect">
              <a:avLst/>
            </a:prstGeom>
          </p:spPr>
        </p:pic>
        <p:sp>
          <p:nvSpPr>
            <p:cNvPr id="34" name="Aitds3-5">
              <a:extLst>
                <a:ext uri="{FF2B5EF4-FFF2-40B4-BE49-F238E27FC236}">
                  <a16:creationId xmlns:a16="http://schemas.microsoft.com/office/drawing/2014/main" xmlns="" id="{4CBDE7B9-D3D3-4F2F-89DB-872A40E31A04}"/>
                </a:ext>
              </a:extLst>
            </p:cNvPr>
            <p:cNvSpPr txBox="1"/>
            <p:nvPr/>
          </p:nvSpPr>
          <p:spPr>
            <a:xfrm>
              <a:off x="1922558" y="2443675"/>
              <a:ext cx="6077586" cy="707886"/>
            </a:xfrm>
            <a:prstGeom prst="rect">
              <a:avLst/>
            </a:prstGeom>
            <a:noFill/>
          </p:spPr>
          <p:txBody>
            <a:bodyPr vert="horz" wrap="square" rtlCol="0">
              <a:spAutoFit/>
            </a:bodyPr>
            <a:lstStyle/>
            <a:p>
              <a:pPr lvl="0" defTabSz="457200">
                <a:defRPr/>
              </a:pPr>
              <a:r>
                <a:rPr lang="zh-CN" altLang="en-US" sz="4000" dirty="0">
                  <a:solidFill>
                    <a:srgbClr val="C00000"/>
                  </a:solidFill>
                  <a:latin typeface="字魂99号-仝斌手书" panose="00000500000000000000" pitchFamily="2" charset="-122"/>
                  <a:ea typeface="字魂99号-仝斌手书" panose="00000500000000000000" pitchFamily="2" charset="-122"/>
                </a:rPr>
                <a:t>学习军史  爱国爱军</a:t>
              </a:r>
            </a:p>
          </p:txBody>
        </p:sp>
      </p:grpSp>
      <p:sp>
        <p:nvSpPr>
          <p:cNvPr id="33" name="Aitds4">
            <a:extLst>
              <a:ext uri="{FF2B5EF4-FFF2-40B4-BE49-F238E27FC236}">
                <a16:creationId xmlns:a16="http://schemas.microsoft.com/office/drawing/2014/main" xmlns="" id="{A25C4FC4-FDCC-4145-AF7B-F155D0133807}"/>
              </a:ext>
            </a:extLst>
          </p:cNvPr>
          <p:cNvSpPr/>
          <p:nvPr/>
        </p:nvSpPr>
        <p:spPr>
          <a:xfrm>
            <a:off x="1360968" y="2734577"/>
            <a:ext cx="8102009" cy="3367397"/>
          </a:xfrm>
          <a:prstGeom prst="rect">
            <a:avLst/>
          </a:prstGeom>
        </p:spPr>
        <p:txBody>
          <a:bodyPr wrap="square">
            <a:spAutoFit/>
          </a:bodyPr>
          <a:lstStyle/>
          <a:p>
            <a:pPr>
              <a:lnSpc>
                <a:spcPct val="150000"/>
              </a:lnSpc>
              <a:buClr>
                <a:srgbClr val="C00000"/>
              </a:buClr>
            </a:pPr>
            <a:r>
              <a:rPr lang="zh-CN" altLang="en-US" b="1" dirty="0">
                <a:solidFill>
                  <a:srgbClr val="C00000"/>
                </a:solidFill>
                <a:latin typeface="阿里巴巴普惠体" panose="00020600040101010101" pitchFamily="18" charset="-122"/>
                <a:ea typeface="阿里巴巴普惠体" panose="00020600040101010101" pitchFamily="18" charset="-122"/>
              </a:rPr>
              <a:t> 　　</a:t>
            </a:r>
            <a:r>
              <a:rPr lang="en-US" altLang="zh-CN" b="1" dirty="0">
                <a:solidFill>
                  <a:srgbClr val="C00000"/>
                </a:solidFill>
                <a:latin typeface="阿里巴巴普惠体" panose="00020600040101010101" pitchFamily="18" charset="-122"/>
                <a:ea typeface="阿里巴巴普惠体" panose="00020600040101010101" pitchFamily="18" charset="-122"/>
              </a:rPr>
              <a:t>2020</a:t>
            </a:r>
            <a:r>
              <a:rPr lang="zh-CN" altLang="en-US" b="1" dirty="0">
                <a:solidFill>
                  <a:srgbClr val="C00000"/>
                </a:solidFill>
                <a:latin typeface="阿里巴巴普惠体" panose="00020600040101010101" pitchFamily="18" charset="-122"/>
                <a:ea typeface="阿里巴巴普惠体" panose="00020600040101010101" pitchFamily="18" charset="-122"/>
              </a:rPr>
              <a:t>年</a:t>
            </a:r>
            <a:r>
              <a:rPr lang="en-US" altLang="zh-CN" b="1" dirty="0">
                <a:solidFill>
                  <a:srgbClr val="C00000"/>
                </a:solidFill>
                <a:latin typeface="阿里巴巴普惠体" panose="00020600040101010101" pitchFamily="18" charset="-122"/>
                <a:ea typeface="阿里巴巴普惠体" panose="00020600040101010101" pitchFamily="18" charset="-122"/>
              </a:rPr>
              <a:t>8</a:t>
            </a:r>
            <a:r>
              <a:rPr lang="zh-CN" altLang="en-US" b="1" dirty="0">
                <a:solidFill>
                  <a:srgbClr val="C00000"/>
                </a:solidFill>
                <a:latin typeface="阿里巴巴普惠体" panose="00020600040101010101" pitchFamily="18" charset="-122"/>
                <a:ea typeface="阿里巴巴普惠体" panose="00020600040101010101" pitchFamily="18" charset="-122"/>
              </a:rPr>
              <a:t>月</a:t>
            </a:r>
            <a:r>
              <a:rPr lang="en-US" altLang="zh-CN" b="1" dirty="0">
                <a:solidFill>
                  <a:srgbClr val="C00000"/>
                </a:solidFill>
                <a:latin typeface="阿里巴巴普惠体" panose="00020600040101010101" pitchFamily="18" charset="-122"/>
                <a:ea typeface="阿里巴巴普惠体" panose="00020600040101010101" pitchFamily="18" charset="-122"/>
              </a:rPr>
              <a:t>1</a:t>
            </a:r>
            <a:r>
              <a:rPr lang="zh-CN" altLang="en-US" b="1" dirty="0">
                <a:solidFill>
                  <a:srgbClr val="C00000"/>
                </a:solidFill>
                <a:latin typeface="阿里巴巴普惠体" panose="00020600040101010101" pitchFamily="18" charset="-122"/>
                <a:ea typeface="阿里巴巴普惠体" panose="00020600040101010101" pitchFamily="18" charset="-122"/>
              </a:rPr>
              <a:t>日是中国人民解放军建军</a:t>
            </a:r>
            <a:r>
              <a:rPr lang="en-US" altLang="zh-CN" b="1" dirty="0">
                <a:solidFill>
                  <a:srgbClr val="C00000"/>
                </a:solidFill>
                <a:latin typeface="阿里巴巴普惠体" panose="00020600040101010101" pitchFamily="18" charset="-122"/>
                <a:ea typeface="阿里巴巴普惠体" panose="00020600040101010101" pitchFamily="18" charset="-122"/>
              </a:rPr>
              <a:t>93</a:t>
            </a:r>
            <a:r>
              <a:rPr lang="zh-CN" altLang="en-US" b="1" dirty="0">
                <a:solidFill>
                  <a:srgbClr val="C00000"/>
                </a:solidFill>
                <a:latin typeface="阿里巴巴普惠体" panose="00020600040101010101" pitchFamily="18" charset="-122"/>
                <a:ea typeface="阿里巴巴普惠体" panose="00020600040101010101" pitchFamily="18" charset="-122"/>
              </a:rPr>
              <a:t>周年。</a:t>
            </a:r>
          </a:p>
          <a:p>
            <a:pPr>
              <a:lnSpc>
                <a:spcPct val="150000"/>
              </a:lnSpc>
              <a:buClr>
                <a:srgbClr val="C00000"/>
              </a:buClr>
            </a:pPr>
            <a:r>
              <a:rPr lang="zh-CN" altLang="en-US" b="1" dirty="0">
                <a:solidFill>
                  <a:srgbClr val="C00000"/>
                </a:solidFill>
                <a:latin typeface="阿里巴巴普惠体" panose="00020600040101010101" pitchFamily="18" charset="-122"/>
                <a:ea typeface="阿里巴巴普惠体" panose="00020600040101010101" pitchFamily="18" charset="-122"/>
              </a:rPr>
              <a:t>八一建军节是中国人民解放军建军纪念日，每年的八月一日举行，由中国人民革命军事委员会设立，为纪念中国工农红军成立的节日。</a:t>
            </a:r>
          </a:p>
          <a:p>
            <a:pPr>
              <a:lnSpc>
                <a:spcPct val="150000"/>
              </a:lnSpc>
              <a:buClr>
                <a:srgbClr val="C00000"/>
              </a:buClr>
            </a:pPr>
            <a:r>
              <a:rPr lang="en-US" altLang="zh-CN" b="1" dirty="0">
                <a:solidFill>
                  <a:srgbClr val="C00000"/>
                </a:solidFill>
                <a:latin typeface="阿里巴巴普惠体" panose="00020600040101010101" pitchFamily="18" charset="-122"/>
                <a:ea typeface="阿里巴巴普惠体" panose="00020600040101010101" pitchFamily="18" charset="-122"/>
              </a:rPr>
              <a:t>1933</a:t>
            </a:r>
            <a:r>
              <a:rPr lang="zh-CN" altLang="en-US" b="1" dirty="0">
                <a:solidFill>
                  <a:srgbClr val="C00000"/>
                </a:solidFill>
                <a:latin typeface="阿里巴巴普惠体" panose="00020600040101010101" pitchFamily="18" charset="-122"/>
                <a:ea typeface="阿里巴巴普惠体" panose="00020600040101010101" pitchFamily="18" charset="-122"/>
              </a:rPr>
              <a:t>年</a:t>
            </a:r>
            <a:r>
              <a:rPr lang="en-US" altLang="zh-CN" b="1" dirty="0">
                <a:solidFill>
                  <a:srgbClr val="C00000"/>
                </a:solidFill>
                <a:latin typeface="阿里巴巴普惠体" panose="00020600040101010101" pitchFamily="18" charset="-122"/>
                <a:ea typeface="阿里巴巴普惠体" panose="00020600040101010101" pitchFamily="18" charset="-122"/>
              </a:rPr>
              <a:t>7</a:t>
            </a:r>
            <a:r>
              <a:rPr lang="zh-CN" altLang="en-US" b="1" dirty="0">
                <a:solidFill>
                  <a:srgbClr val="C00000"/>
                </a:solidFill>
                <a:latin typeface="阿里巴巴普惠体" panose="00020600040101010101" pitchFamily="18" charset="-122"/>
                <a:ea typeface="阿里巴巴普惠体" panose="00020600040101010101" pitchFamily="18" charset="-122"/>
              </a:rPr>
              <a:t>月</a:t>
            </a:r>
            <a:r>
              <a:rPr lang="en-US" altLang="zh-CN" b="1" dirty="0">
                <a:solidFill>
                  <a:srgbClr val="C00000"/>
                </a:solidFill>
                <a:latin typeface="阿里巴巴普惠体" panose="00020600040101010101" pitchFamily="18" charset="-122"/>
                <a:ea typeface="阿里巴巴普惠体" panose="00020600040101010101" pitchFamily="18" charset="-122"/>
              </a:rPr>
              <a:t>11</a:t>
            </a:r>
            <a:r>
              <a:rPr lang="zh-CN" altLang="en-US" b="1" dirty="0">
                <a:solidFill>
                  <a:srgbClr val="C00000"/>
                </a:solidFill>
                <a:latin typeface="阿里巴巴普惠体" panose="00020600040101010101" pitchFamily="18" charset="-122"/>
                <a:ea typeface="阿里巴巴普惠体" panose="00020600040101010101" pitchFamily="18" charset="-122"/>
              </a:rPr>
              <a:t>日，中华苏维埃共和国临时中央政府根据中央革命军事委员会</a:t>
            </a:r>
            <a:r>
              <a:rPr lang="en-US" altLang="zh-CN" b="1" dirty="0">
                <a:solidFill>
                  <a:srgbClr val="C00000"/>
                </a:solidFill>
                <a:latin typeface="阿里巴巴普惠体" panose="00020600040101010101" pitchFamily="18" charset="-122"/>
                <a:ea typeface="阿里巴巴普惠体" panose="00020600040101010101" pitchFamily="18" charset="-122"/>
              </a:rPr>
              <a:t>6</a:t>
            </a:r>
            <a:r>
              <a:rPr lang="zh-CN" altLang="en-US" b="1" dirty="0">
                <a:solidFill>
                  <a:srgbClr val="C00000"/>
                </a:solidFill>
                <a:latin typeface="阿里巴巴普惠体" panose="00020600040101010101" pitchFamily="18" charset="-122"/>
                <a:ea typeface="阿里巴巴普惠体" panose="00020600040101010101" pitchFamily="18" charset="-122"/>
              </a:rPr>
              <a:t>月</a:t>
            </a:r>
            <a:r>
              <a:rPr lang="en-US" altLang="zh-CN" b="1" dirty="0">
                <a:solidFill>
                  <a:srgbClr val="C00000"/>
                </a:solidFill>
                <a:latin typeface="阿里巴巴普惠体" panose="00020600040101010101" pitchFamily="18" charset="-122"/>
                <a:ea typeface="阿里巴巴普惠体" panose="00020600040101010101" pitchFamily="18" charset="-122"/>
              </a:rPr>
              <a:t>30</a:t>
            </a:r>
            <a:r>
              <a:rPr lang="zh-CN" altLang="en-US" b="1" dirty="0">
                <a:solidFill>
                  <a:srgbClr val="C00000"/>
                </a:solidFill>
                <a:latin typeface="阿里巴巴普惠体" panose="00020600040101010101" pitchFamily="18" charset="-122"/>
                <a:ea typeface="阿里巴巴普惠体" panose="00020600040101010101" pitchFamily="18" charset="-122"/>
              </a:rPr>
              <a:t>日的建议，决定</a:t>
            </a:r>
            <a:r>
              <a:rPr lang="en-US" altLang="zh-CN" b="1" dirty="0">
                <a:solidFill>
                  <a:srgbClr val="C00000"/>
                </a:solidFill>
                <a:latin typeface="阿里巴巴普惠体" panose="00020600040101010101" pitchFamily="18" charset="-122"/>
                <a:ea typeface="阿里巴巴普惠体" panose="00020600040101010101" pitchFamily="18" charset="-122"/>
              </a:rPr>
              <a:t>8</a:t>
            </a:r>
            <a:r>
              <a:rPr lang="zh-CN" altLang="en-US" b="1" dirty="0">
                <a:solidFill>
                  <a:srgbClr val="C00000"/>
                </a:solidFill>
                <a:latin typeface="阿里巴巴普惠体" panose="00020600040101010101" pitchFamily="18" charset="-122"/>
                <a:ea typeface="阿里巴巴普惠体" panose="00020600040101010101" pitchFamily="18" charset="-122"/>
              </a:rPr>
              <a:t>月</a:t>
            </a:r>
            <a:r>
              <a:rPr lang="en-US" altLang="zh-CN" b="1" dirty="0">
                <a:solidFill>
                  <a:srgbClr val="C00000"/>
                </a:solidFill>
                <a:latin typeface="阿里巴巴普惠体" panose="00020600040101010101" pitchFamily="18" charset="-122"/>
                <a:ea typeface="阿里巴巴普惠体" panose="00020600040101010101" pitchFamily="18" charset="-122"/>
              </a:rPr>
              <a:t>1</a:t>
            </a:r>
            <a:r>
              <a:rPr lang="zh-CN" altLang="en-US" b="1" dirty="0">
                <a:solidFill>
                  <a:srgbClr val="C00000"/>
                </a:solidFill>
                <a:latin typeface="阿里巴巴普惠体" panose="00020600040101010101" pitchFamily="18" charset="-122"/>
                <a:ea typeface="阿里巴巴普惠体" panose="00020600040101010101" pitchFamily="18" charset="-122"/>
              </a:rPr>
              <a:t>日为中国工农红军成立纪念日。</a:t>
            </a:r>
            <a:r>
              <a:rPr lang="en-US" altLang="zh-CN" b="1" dirty="0">
                <a:solidFill>
                  <a:srgbClr val="C00000"/>
                </a:solidFill>
                <a:latin typeface="阿里巴巴普惠体" panose="00020600040101010101" pitchFamily="18" charset="-122"/>
                <a:ea typeface="阿里巴巴普惠体" panose="00020600040101010101" pitchFamily="18" charset="-122"/>
              </a:rPr>
              <a:t>1949</a:t>
            </a:r>
            <a:r>
              <a:rPr lang="zh-CN" altLang="en-US" b="1" dirty="0">
                <a:solidFill>
                  <a:srgbClr val="C00000"/>
                </a:solidFill>
                <a:latin typeface="阿里巴巴普惠体" panose="00020600040101010101" pitchFamily="18" charset="-122"/>
                <a:ea typeface="阿里巴巴普惠体" panose="00020600040101010101" pitchFamily="18" charset="-122"/>
              </a:rPr>
              <a:t>年</a:t>
            </a:r>
            <a:r>
              <a:rPr lang="en-US" altLang="zh-CN" b="1" dirty="0">
                <a:solidFill>
                  <a:srgbClr val="C00000"/>
                </a:solidFill>
                <a:latin typeface="阿里巴巴普惠体" panose="00020600040101010101" pitchFamily="18" charset="-122"/>
                <a:ea typeface="阿里巴巴普惠体" panose="00020600040101010101" pitchFamily="18" charset="-122"/>
              </a:rPr>
              <a:t>6</a:t>
            </a:r>
            <a:r>
              <a:rPr lang="zh-CN" altLang="en-US" b="1" dirty="0">
                <a:solidFill>
                  <a:srgbClr val="C00000"/>
                </a:solidFill>
                <a:latin typeface="阿里巴巴普惠体" panose="00020600040101010101" pitchFamily="18" charset="-122"/>
                <a:ea typeface="阿里巴巴普惠体" panose="00020600040101010101" pitchFamily="18" charset="-122"/>
              </a:rPr>
              <a:t>月</a:t>
            </a:r>
            <a:r>
              <a:rPr lang="en-US" altLang="zh-CN" b="1" dirty="0">
                <a:solidFill>
                  <a:srgbClr val="C00000"/>
                </a:solidFill>
                <a:latin typeface="阿里巴巴普惠体" panose="00020600040101010101" pitchFamily="18" charset="-122"/>
                <a:ea typeface="阿里巴巴普惠体" panose="00020600040101010101" pitchFamily="18" charset="-122"/>
              </a:rPr>
              <a:t>15</a:t>
            </a:r>
            <a:r>
              <a:rPr lang="zh-CN" altLang="en-US" b="1" dirty="0">
                <a:solidFill>
                  <a:srgbClr val="C00000"/>
                </a:solidFill>
                <a:latin typeface="阿里巴巴普惠体" panose="00020600040101010101" pitchFamily="18" charset="-122"/>
                <a:ea typeface="阿里巴巴普惠体" panose="00020600040101010101" pitchFamily="18" charset="-122"/>
              </a:rPr>
              <a:t>日，中国人民革命军事委员会发布命令，以“八一”两字作为中国人民解放军军旗和军徽的主要标志。中华人民共和国成立后，将此纪念日改称为中国人民解放军建军节。</a:t>
            </a:r>
          </a:p>
        </p:txBody>
      </p:sp>
      <p:sp>
        <p:nvSpPr>
          <p:cNvPr id="3" name="Aitds5">
            <a:extLst>
              <a:ext uri="{FF2B5EF4-FFF2-40B4-BE49-F238E27FC236}">
                <a16:creationId xmlns:a16="http://schemas.microsoft.com/office/drawing/2014/main" xmlns="" id="{801167AA-0D6C-4153-8B90-978997E6A519}"/>
              </a:ext>
            </a:extLst>
          </p:cNvPr>
          <p:cNvSpPr/>
          <p:nvPr/>
        </p:nvSpPr>
        <p:spPr>
          <a:xfrm flipH="1">
            <a:off x="338958" y="510363"/>
            <a:ext cx="150139" cy="63476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Aitds2" descr="图片包含 游戏机, 花, 衬衫&#10;&#10;描述已自动生成">
            <a:extLst>
              <a:ext uri="{FF2B5EF4-FFF2-40B4-BE49-F238E27FC236}">
                <a16:creationId xmlns:a16="http://schemas.microsoft.com/office/drawing/2014/main" xmlns="" id="{BD2C6013-D048-4D5A-AE5D-D6DA0E4D3CAD}"/>
              </a:ext>
            </a:extLst>
          </p:cNvPr>
          <p:cNvPicPr>
            <a:picLocks noChangeAspect="1"/>
          </p:cNvPicPr>
          <p:nvPr/>
        </p:nvPicPr>
        <p:blipFill>
          <a:blip r:embed="rId4">
            <a:extLst>
              <a:ext uri="{BEBA8EAE-BF5A-486C-A8C5-ECC9F3942E4B}">
                <a14:imgProps xmlns:a14="http://schemas.microsoft.com/office/drawing/2010/main">
                  <a14:imgLayer>
                    <a14:imgEffect>
                      <a14:colorTemperature colorTemp="5300"/>
                    </a14:imgEffect>
                  </a14:imgLayer>
                </a14:imgProps>
              </a:ext>
              <a:ext uri="{28A0092B-C50C-407E-A947-70E740481C1C}">
                <a14:useLocalDpi xmlns:a14="http://schemas.microsoft.com/office/drawing/2010/main" val="0"/>
              </a:ext>
            </a:extLst>
          </a:blip>
          <a:srcRect l="17480" t="31490" r="16175"/>
          <a:stretch>
            <a:fillRect/>
          </a:stretch>
        </p:blipFill>
        <p:spPr>
          <a:xfrm rot="5662766">
            <a:off x="7523063" y="2049264"/>
            <a:ext cx="7052372" cy="2799461"/>
          </a:xfrm>
          <a:custGeom>
            <a:avLst/>
            <a:gdLst>
              <a:gd name="connsiteX0" fmla="*/ 174290 w 7052372"/>
              <a:gd name="connsiteY0" fmla="*/ 2799461 h 2799461"/>
              <a:gd name="connsiteX1" fmla="*/ 0 w 7052372"/>
              <a:gd name="connsiteY1" fmla="*/ 523685 h 2799461"/>
              <a:gd name="connsiteX2" fmla="*/ 6837976 w 7052372"/>
              <a:gd name="connsiteY2" fmla="*/ 0 h 2799461"/>
              <a:gd name="connsiteX3" fmla="*/ 7052372 w 7052372"/>
              <a:gd name="connsiteY3" fmla="*/ 2799461 h 2799461"/>
            </a:gdLst>
            <a:ahLst/>
            <a:cxnLst>
              <a:cxn ang="0">
                <a:pos x="connsiteX0" y="connsiteY0"/>
              </a:cxn>
              <a:cxn ang="0">
                <a:pos x="connsiteX1" y="connsiteY1"/>
              </a:cxn>
              <a:cxn ang="0">
                <a:pos x="connsiteX2" y="connsiteY2"/>
              </a:cxn>
              <a:cxn ang="0">
                <a:pos x="connsiteX3" y="connsiteY3"/>
              </a:cxn>
            </a:cxnLst>
            <a:rect l="l" t="t" r="r" b="b"/>
            <a:pathLst>
              <a:path w="7052372" h="2799461">
                <a:moveTo>
                  <a:pt x="174290" y="2799461"/>
                </a:moveTo>
                <a:lnTo>
                  <a:pt x="0" y="523685"/>
                </a:lnTo>
                <a:lnTo>
                  <a:pt x="6837976" y="0"/>
                </a:lnTo>
                <a:lnTo>
                  <a:pt x="7052372" y="2799461"/>
                </a:lnTo>
                <a:close/>
              </a:path>
            </a:pathLst>
          </a:custGeom>
        </p:spPr>
      </p:pic>
    </p:spTree>
    <p:extLst>
      <p:ext uri="{BB962C8B-B14F-4D97-AF65-F5344CB8AC3E}">
        <p14:creationId xmlns:p14="http://schemas.microsoft.com/office/powerpoint/2010/main" val="352284372"/>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iterate type="lt">
                                    <p:tmPct val="5000"/>
                                  </p:iterate>
                                  <p:childTnLst>
                                    <p:set>
                                      <p:cBhvr>
                                        <p:cTn id="6" dur="1" fill="hold">
                                          <p:stCondLst>
                                            <p:cond delay="0"/>
                                          </p:stCondLst>
                                        </p:cTn>
                                        <p:tgtEl>
                                          <p:spTgt spid="28"/>
                                        </p:tgtEl>
                                        <p:attrNameLst>
                                          <p:attrName>style.visibility</p:attrName>
                                        </p:attrNameLst>
                                      </p:cBhvr>
                                      <p:to>
                                        <p:strVal val="visible"/>
                                      </p:to>
                                    </p:set>
                                    <p:anim to="" calcmode="lin" valueType="num">
                                      <p:cBhvr>
                                        <p:cTn id="7" dur="1000" fill="hold">
                                          <p:stCondLst>
                                            <p:cond delay="0"/>
                                          </p:stCondLst>
                                        </p:cTn>
                                        <p:tgtEl>
                                          <p:spTgt spid="28"/>
                                        </p:tgtEl>
                                        <p:attrNameLst>
                                          <p:attrName>ppt_x</p:attrName>
                                        </p:attrNameLst>
                                      </p:cBhvr>
                                      <p:tavLst>
                                        <p:tav tm="0" fmla="#ppt_x+(8/9)*(#ppt_x-(#ppt_x-#ppt_w/2))*((1.5-1.5*$)^2-(1.5-1.5*$)^3)">
                                          <p:val>
                                            <p:strVal val="0"/>
                                          </p:val>
                                        </p:tav>
                                        <p:tav tm="100000">
                                          <p:val>
                                            <p:strVal val="1"/>
                                          </p:val>
                                        </p:tav>
                                      </p:tavLst>
                                    </p:anim>
                                    <p:anim to="" calcmode="lin" valueType="num">
                                      <p:cBhvr>
                                        <p:cTn id="8" dur="1000" fill="hold">
                                          <p:stCondLst>
                                            <p:cond delay="0"/>
                                          </p:stCondLst>
                                        </p:cTn>
                                        <p:tgtEl>
                                          <p:spTgt spid="28"/>
                                        </p:tgtEl>
                                        <p:attrNameLst>
                                          <p:attrName>ppt_y</p:attrName>
                                        </p:attrNameLst>
                                      </p:cBhvr>
                                      <p:tavLst>
                                        <p:tav tm="0" fmla="#ppt_y+(8/9)*(#ppt_y-(#ppt_y+#ppt_h/2))*((1.5-1.5*$)^2-(1.5-1.5*$)^3)">
                                          <p:val>
                                            <p:strVal val="0"/>
                                          </p:val>
                                        </p:tav>
                                        <p:tav tm="100000">
                                          <p:val>
                                            <p:strVal val="1"/>
                                          </p:val>
                                        </p:tav>
                                      </p:tavLst>
                                    </p:anim>
                                    <p:anim to="" calcmode="lin" valueType="num">
                                      <p:cBhvr>
                                        <p:cTn id="9" dur="1000" fill="hold">
                                          <p:stCondLst>
                                            <p:cond delay="0"/>
                                          </p:stCondLst>
                                        </p:cTn>
                                        <p:tgtEl>
                                          <p:spTgt spid="28"/>
                                        </p:tgtEl>
                                        <p:attrNameLst>
                                          <p:attrName>ppt_w</p:attrName>
                                        </p:attrNameLst>
                                      </p:cBhvr>
                                      <p:tavLst>
                                        <p:tav tm="0" fmla="#ppt_w+(8/9)*(#ppt_w-0)*((1.5-1.5*$)^2-(1.5-1.5*$)^3)">
                                          <p:val>
                                            <p:strVal val="0"/>
                                          </p:val>
                                        </p:tav>
                                        <p:tav tm="100000">
                                          <p:val>
                                            <p:strVal val="1"/>
                                          </p:val>
                                        </p:tav>
                                      </p:tavLst>
                                    </p:anim>
                                    <p:anim to="" calcmode="lin" valueType="num">
                                      <p:cBhvr>
                                        <p:cTn id="10" dur="1000" fill="hold">
                                          <p:stCondLst>
                                            <p:cond delay="0"/>
                                          </p:stCondLst>
                                        </p:cTn>
                                        <p:tgtEl>
                                          <p:spTgt spid="28"/>
                                        </p:tgtEl>
                                        <p:attrNameLst>
                                          <p:attrName>ppt_h</p:attrName>
                                        </p:attrNameLst>
                                      </p:cBhvr>
                                      <p:tavLst>
                                        <p:tav tm="0" fmla="#ppt_h+(8/9)*(#ppt_h-0)*((1.5-1.5*$)^2-(1.5-1.5*$)^3)">
                                          <p:val>
                                            <p:strVal val="0"/>
                                          </p:val>
                                        </p:tav>
                                        <p:tav tm="100000">
                                          <p:val>
                                            <p:strVal val="1"/>
                                          </p:val>
                                        </p:tav>
                                      </p:tavLst>
                                    </p:anim>
                                  </p:childTnLst>
                                </p:cTn>
                              </p:par>
                            </p:childTnLst>
                          </p:cTn>
                        </p:par>
                        <p:par>
                          <p:cTn id="11" fill="hold">
                            <p:stCondLst>
                              <p:cond delay="1000"/>
                            </p:stCondLst>
                            <p:childTnLst>
                              <p:par>
                                <p:cTn id="12" presetID="14" presetClass="entr" presetSubtype="10" fill="hold" grpId="0" nodeType="afterEffect">
                                  <p:stCondLst>
                                    <p:cond delay="0"/>
                                  </p:stCondLst>
                                  <p:iterate type="lt">
                                    <p:tmPct val="10000"/>
                                  </p:iterate>
                                  <p:childTnLst>
                                    <p:set>
                                      <p:cBhvr>
                                        <p:cTn id="13" dur="1" fill="hold">
                                          <p:stCondLst>
                                            <p:cond delay="0"/>
                                          </p:stCondLst>
                                        </p:cTn>
                                        <p:tgtEl>
                                          <p:spTgt spid="33"/>
                                        </p:tgtEl>
                                        <p:attrNameLst>
                                          <p:attrName>style.visibility</p:attrName>
                                        </p:attrNameLst>
                                      </p:cBhvr>
                                      <p:to>
                                        <p:strVal val="visible"/>
                                      </p:to>
                                    </p:set>
                                    <p:animEffect transition="in" filter="randombar(horizontal)">
                                      <p:cBhvr>
                                        <p:cTn id="14" dur="35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平行四边形 2">
            <a:extLst>
              <a:ext uri="{FF2B5EF4-FFF2-40B4-BE49-F238E27FC236}">
                <a16:creationId xmlns:a16="http://schemas.microsoft.com/office/drawing/2014/main" xmlns="" id="{7DFC53FD-DAF0-428E-B51A-AA673BF41768}"/>
              </a:ext>
            </a:extLst>
          </p:cNvPr>
          <p:cNvSpPr/>
          <p:nvPr/>
        </p:nvSpPr>
        <p:spPr>
          <a:xfrm>
            <a:off x="1073097" y="1555676"/>
            <a:ext cx="6760263" cy="635831"/>
          </a:xfrm>
          <a:prstGeom prst="parallelogram">
            <a:avLst/>
          </a:prstGeom>
          <a:gradFill flip="none" rotWithShape="1">
            <a:gsLst>
              <a:gs pos="0">
                <a:srgbClr val="F6C381"/>
              </a:gs>
              <a:gs pos="100000">
                <a:srgbClr val="F6C381">
                  <a:alpha val="0"/>
                </a:srgbClr>
              </a:gs>
            </a:gsLst>
            <a:lin ang="0" scaled="1"/>
            <a:tileRect/>
          </a:gradFill>
          <a:ln w="12700" cap="flat" cmpd="sng" algn="ctr">
            <a:noFill/>
            <a:prstDash val="solid"/>
            <a:miter lim="800000"/>
          </a:ln>
          <a:effectLst/>
        </p:spPr>
        <p:txBody>
          <a:bodyPr rtlCol="0" anchor="ctr"/>
          <a:lstStyle/>
          <a:p>
            <a:pPr algn="ctr" defTabSz="457200">
              <a:defRPr/>
            </a:pPr>
            <a:endParaRPr lang="zh-CN" altLang="en-US" kern="0" dirty="0">
              <a:solidFill>
                <a:prstClr val="white"/>
              </a:solidFill>
              <a:latin typeface="Calibri"/>
              <a:ea typeface="等线" panose="02010600030101010101" pitchFamily="2" charset="-122"/>
            </a:endParaRPr>
          </a:p>
        </p:txBody>
      </p:sp>
      <p:sp>
        <p:nvSpPr>
          <p:cNvPr id="4" name="文本框 3">
            <a:extLst>
              <a:ext uri="{FF2B5EF4-FFF2-40B4-BE49-F238E27FC236}">
                <a16:creationId xmlns:a16="http://schemas.microsoft.com/office/drawing/2014/main" xmlns="" id="{F1CEB9B6-E99A-49C7-8CFB-2508C485D8AD}"/>
              </a:ext>
            </a:extLst>
          </p:cNvPr>
          <p:cNvSpPr txBox="1"/>
          <p:nvPr/>
        </p:nvSpPr>
        <p:spPr>
          <a:xfrm>
            <a:off x="1891629" y="1565079"/>
            <a:ext cx="8643691" cy="523220"/>
          </a:xfrm>
          <a:prstGeom prst="rect">
            <a:avLst/>
          </a:prstGeom>
          <a:noFill/>
        </p:spPr>
        <p:txBody>
          <a:bodyPr wrap="square" rtlCol="0">
            <a:spAutoFit/>
          </a:bodyPr>
          <a:lstStyle/>
          <a:p>
            <a:pPr defTabSz="457200">
              <a:defRPr/>
            </a:pPr>
            <a:r>
              <a:rPr lang="zh-CN" altLang="en-US" sz="2800" dirty="0">
                <a:solidFill>
                  <a:schemeClr val="bg2">
                    <a:lumMod val="25000"/>
                  </a:schemeClr>
                </a:solidFill>
                <a:latin typeface="字魂35号-经典雅黑" panose="00000500000000000000" pitchFamily="2" charset="-122"/>
                <a:ea typeface="字魂35号-经典雅黑" panose="00000500000000000000" pitchFamily="2" charset="-122"/>
              </a:rPr>
              <a:t>一江山岛战役：</a:t>
            </a:r>
            <a:r>
              <a:rPr lang="zh-CN" altLang="en-US" sz="2800" dirty="0">
                <a:solidFill>
                  <a:srgbClr val="C00000"/>
                </a:solidFill>
                <a:latin typeface="字魂35号-经典雅黑" panose="00000500000000000000" pitchFamily="2" charset="-122"/>
                <a:ea typeface="字魂35号-经典雅黑" panose="00000500000000000000" pitchFamily="2" charset="-122"/>
              </a:rPr>
              <a:t>第一次联和兵种协同作战</a:t>
            </a:r>
          </a:p>
        </p:txBody>
      </p:sp>
      <p:sp>
        <p:nvSpPr>
          <p:cNvPr id="5" name="Freeform 9">
            <a:extLst>
              <a:ext uri="{FF2B5EF4-FFF2-40B4-BE49-F238E27FC236}">
                <a16:creationId xmlns:a16="http://schemas.microsoft.com/office/drawing/2014/main" xmlns="" id="{EB3D2F62-6BDB-43A9-9A49-B1BC64794E80}"/>
              </a:ext>
            </a:extLst>
          </p:cNvPr>
          <p:cNvSpPr>
            <a:spLocks/>
          </p:cNvSpPr>
          <p:nvPr/>
        </p:nvSpPr>
        <p:spPr bwMode="auto">
          <a:xfrm>
            <a:off x="1504280" y="1804495"/>
            <a:ext cx="158750" cy="182562"/>
          </a:xfrm>
          <a:custGeom>
            <a:avLst/>
            <a:gdLst>
              <a:gd name="T0" fmla="*/ 2147483647 w 205"/>
              <a:gd name="T1" fmla="*/ 2147483647 h 234"/>
              <a:gd name="T2" fmla="*/ 2147483647 w 205"/>
              <a:gd name="T3" fmla="*/ 2147483647 h 234"/>
              <a:gd name="T4" fmla="*/ 2147483647 w 205"/>
              <a:gd name="T5" fmla="*/ 2147483647 h 234"/>
              <a:gd name="T6" fmla="*/ 0 w 205"/>
              <a:gd name="T7" fmla="*/ 2147483647 h 234"/>
              <a:gd name="T8" fmla="*/ 0 w 205"/>
              <a:gd name="T9" fmla="*/ 2147483647 h 234"/>
              <a:gd name="T10" fmla="*/ 0 w 205"/>
              <a:gd name="T11" fmla="*/ 2147483647 h 234"/>
              <a:gd name="T12" fmla="*/ 2147483647 w 205"/>
              <a:gd name="T13" fmla="*/ 2147483647 h 234"/>
              <a:gd name="T14" fmla="*/ 2147483647 w 205"/>
              <a:gd name="T15" fmla="*/ 2147483647 h 234"/>
              <a:gd name="T16" fmla="*/ 2147483647 w 205"/>
              <a:gd name="T17" fmla="*/ 2147483647 h 234"/>
              <a:gd name="T18" fmla="*/ 2147483647 w 205"/>
              <a:gd name="T19" fmla="*/ 2147483647 h 23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05" h="234">
                <a:moveTo>
                  <a:pt x="194" y="127"/>
                </a:moveTo>
                <a:lnTo>
                  <a:pt x="106" y="178"/>
                </a:lnTo>
                <a:cubicBezTo>
                  <a:pt x="78" y="194"/>
                  <a:pt x="50" y="210"/>
                  <a:pt x="23" y="226"/>
                </a:cubicBezTo>
                <a:cubicBezTo>
                  <a:pt x="9" y="234"/>
                  <a:pt x="2" y="232"/>
                  <a:pt x="0" y="219"/>
                </a:cubicBezTo>
                <a:lnTo>
                  <a:pt x="0" y="117"/>
                </a:lnTo>
                <a:cubicBezTo>
                  <a:pt x="0" y="85"/>
                  <a:pt x="0" y="53"/>
                  <a:pt x="0" y="21"/>
                </a:cubicBezTo>
                <a:cubicBezTo>
                  <a:pt x="0" y="5"/>
                  <a:pt x="6" y="0"/>
                  <a:pt x="18" y="5"/>
                </a:cubicBezTo>
                <a:lnTo>
                  <a:pt x="106" y="56"/>
                </a:lnTo>
                <a:cubicBezTo>
                  <a:pt x="134" y="72"/>
                  <a:pt x="161" y="88"/>
                  <a:pt x="189" y="104"/>
                </a:cubicBezTo>
                <a:cubicBezTo>
                  <a:pt x="203" y="111"/>
                  <a:pt x="205" y="119"/>
                  <a:pt x="194" y="127"/>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defRPr/>
            </a:pPr>
            <a:endParaRPr lang="zh-CN" altLang="en-US" kern="0">
              <a:solidFill>
                <a:srgbClr val="4D4D4D"/>
              </a:solidFill>
              <a:ea typeface="宋体" panose="02010600030101010101" pitchFamily="2" charset="-122"/>
            </a:endParaRPr>
          </a:p>
        </p:txBody>
      </p:sp>
      <p:grpSp>
        <p:nvGrpSpPr>
          <p:cNvPr id="6" name="组合 5">
            <a:extLst>
              <a:ext uri="{FF2B5EF4-FFF2-40B4-BE49-F238E27FC236}">
                <a16:creationId xmlns:a16="http://schemas.microsoft.com/office/drawing/2014/main" xmlns="" id="{8B69E34D-0629-4307-9590-9F14DDCF4C70}"/>
              </a:ext>
            </a:extLst>
          </p:cNvPr>
          <p:cNvGrpSpPr/>
          <p:nvPr/>
        </p:nvGrpSpPr>
        <p:grpSpPr>
          <a:xfrm>
            <a:off x="1053430" y="1690195"/>
            <a:ext cx="404813" cy="404812"/>
            <a:chOff x="1296847" y="1742267"/>
            <a:chExt cx="404813" cy="404812"/>
          </a:xfrm>
        </p:grpSpPr>
        <p:sp>
          <p:nvSpPr>
            <p:cNvPr id="7" name="Oval 8">
              <a:extLst>
                <a:ext uri="{FF2B5EF4-FFF2-40B4-BE49-F238E27FC236}">
                  <a16:creationId xmlns:a16="http://schemas.microsoft.com/office/drawing/2014/main" xmlns="" id="{1CF21A33-4824-448D-B0F0-7110FDD93C52}"/>
                </a:ext>
              </a:extLst>
            </p:cNvPr>
            <p:cNvSpPr>
              <a:spLocks noChangeArrowheads="1"/>
            </p:cNvSpPr>
            <p:nvPr/>
          </p:nvSpPr>
          <p:spPr bwMode="auto">
            <a:xfrm>
              <a:off x="1296847" y="1742267"/>
              <a:ext cx="404813" cy="404812"/>
            </a:xfrm>
            <a:prstGeom prst="ellipse">
              <a:avLst/>
            </a:prstGeom>
            <a:solidFill>
              <a:srgbClr val="C00000"/>
            </a:solidFill>
            <a:ln w="28575">
              <a:solidFill>
                <a:srgbClr val="FFFFFF"/>
              </a:solidFill>
              <a:round/>
              <a:headEnd/>
              <a:tailEnd/>
            </a:ln>
          </p:spPr>
          <p:txBody>
            <a:bodyPr anchor="ctr"/>
            <a:lstStyle/>
            <a:p>
              <a:pPr fontAlgn="base">
                <a:spcBef>
                  <a:spcPct val="0"/>
                </a:spcBef>
                <a:spcAft>
                  <a:spcPct val="0"/>
                </a:spcAft>
                <a:buFont typeface="Arial" pitchFamily="34" charset="0"/>
                <a:buNone/>
                <a:defRPr/>
              </a:pPr>
              <a:r>
                <a:rPr lang="en-US" altLang="zh-CN" kern="0" dirty="0">
                  <a:solidFill>
                    <a:srgbClr val="FFFFFF"/>
                  </a:solidFill>
                  <a:ea typeface="宋体" panose="02010600030101010101" pitchFamily="2" charset="-122"/>
                </a:rPr>
                <a:t> </a:t>
              </a:r>
              <a:endParaRPr lang="zh-CN" altLang="en-US" kern="0" dirty="0">
                <a:solidFill>
                  <a:srgbClr val="FFFFFF"/>
                </a:solidFill>
                <a:ea typeface="宋体" panose="02010600030101010101" pitchFamily="2" charset="-122"/>
              </a:endParaRPr>
            </a:p>
          </p:txBody>
        </p:sp>
        <p:sp>
          <p:nvSpPr>
            <p:cNvPr id="8" name="TextBox 7">
              <a:extLst>
                <a:ext uri="{FF2B5EF4-FFF2-40B4-BE49-F238E27FC236}">
                  <a16:creationId xmlns:a16="http://schemas.microsoft.com/office/drawing/2014/main" xmlns="" id="{FF710751-717E-48BD-A5D2-06A62CA88DCB}"/>
                </a:ext>
              </a:extLst>
            </p:cNvPr>
            <p:cNvSpPr txBox="1">
              <a:spLocks noChangeArrowheads="1"/>
            </p:cNvSpPr>
            <p:nvPr/>
          </p:nvSpPr>
          <p:spPr bwMode="auto">
            <a:xfrm>
              <a:off x="1332578" y="1758930"/>
              <a:ext cx="31931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defRPr/>
              </a:pPr>
              <a:r>
                <a:rPr lang="en-US" altLang="zh-CN" dirty="0">
                  <a:solidFill>
                    <a:srgbClr val="FFFFFF"/>
                  </a:solidFill>
                  <a:latin typeface="微软雅黑" pitchFamily="34" charset="-122"/>
                  <a:ea typeface="微软雅黑" pitchFamily="34" charset="-122"/>
                </a:rPr>
                <a:t>4</a:t>
              </a:r>
              <a:endParaRPr lang="zh-CN" altLang="en-US" dirty="0">
                <a:solidFill>
                  <a:srgbClr val="FFFFFF"/>
                </a:solidFill>
                <a:latin typeface="微软雅黑" pitchFamily="34" charset="-122"/>
                <a:ea typeface="微软雅黑" pitchFamily="34" charset="-122"/>
              </a:endParaRPr>
            </a:p>
          </p:txBody>
        </p:sp>
      </p:grpSp>
      <p:sp>
        <p:nvSpPr>
          <p:cNvPr id="9" name="Rectangle 11">
            <a:extLst>
              <a:ext uri="{FF2B5EF4-FFF2-40B4-BE49-F238E27FC236}">
                <a16:creationId xmlns:a16="http://schemas.microsoft.com/office/drawing/2014/main" xmlns="" id="{8EB1C070-AC05-4A41-8204-D1E88F4ADAE3}"/>
              </a:ext>
            </a:extLst>
          </p:cNvPr>
          <p:cNvSpPr>
            <a:spLocks noChangeArrowheads="1"/>
          </p:cNvSpPr>
          <p:nvPr/>
        </p:nvSpPr>
        <p:spPr bwMode="auto">
          <a:xfrm>
            <a:off x="799406" y="2833375"/>
            <a:ext cx="4519354" cy="2768186"/>
          </a:xfrm>
          <a:prstGeom prst="roundRect">
            <a:avLst>
              <a:gd name="adj" fmla="val 0"/>
            </a:avLst>
          </a:prstGeom>
          <a:blipFill dpi="0" rotWithShape="1">
            <a:blip r:embed="rId2"/>
            <a:srcRect/>
            <a:stretch>
              <a:fillRect/>
            </a:stretch>
          </a:blipFill>
          <a:ln w="28575">
            <a:gradFill>
              <a:gsLst>
                <a:gs pos="100000">
                  <a:sysClr val="window" lastClr="FFFFFF"/>
                </a:gs>
                <a:gs pos="0">
                  <a:sysClr val="window" lastClr="FFFFFF">
                    <a:lumMod val="85000"/>
                  </a:sysClr>
                </a:gs>
              </a:gsLst>
              <a:lin ang="5400000" scaled="0"/>
            </a:gradFill>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2800" b="0" i="0" u="none" strike="noStrike" kern="0" cap="none" spc="0" normalizeH="0" baseline="0" noProof="0">
              <a:ln>
                <a:noFill/>
              </a:ln>
              <a:solidFill>
                <a:prstClr val="black"/>
              </a:solidFill>
              <a:effectLst/>
              <a:uLnTx/>
              <a:uFillTx/>
              <a:latin typeface="微软雅黑" pitchFamily="34" charset="-122"/>
              <a:ea typeface="微软雅黑" pitchFamily="34" charset="-122"/>
              <a:cs typeface="Calibri" pitchFamily="34" charset="0"/>
              <a:sym typeface="Calibri" pitchFamily="34" charset="0"/>
            </a:endParaRPr>
          </a:p>
        </p:txBody>
      </p:sp>
      <p:sp>
        <p:nvSpPr>
          <p:cNvPr id="10" name="圆角矩形 18">
            <a:extLst>
              <a:ext uri="{FF2B5EF4-FFF2-40B4-BE49-F238E27FC236}">
                <a16:creationId xmlns:a16="http://schemas.microsoft.com/office/drawing/2014/main" xmlns="" id="{469097F6-D290-47E1-BF0F-C4E13DB34101}"/>
              </a:ext>
            </a:extLst>
          </p:cNvPr>
          <p:cNvSpPr/>
          <p:nvPr/>
        </p:nvSpPr>
        <p:spPr>
          <a:xfrm>
            <a:off x="1891629" y="5586748"/>
            <a:ext cx="5758117" cy="558482"/>
          </a:xfrm>
          <a:prstGeom prst="roundRect">
            <a:avLst>
              <a:gd name="adj" fmla="val 50000"/>
            </a:avLst>
          </a:prstGeom>
          <a:noFill/>
          <a:ln>
            <a:noFill/>
          </a:ln>
        </p:spPr>
        <p:txBody>
          <a:bodyPr wrap="square">
            <a:spAutoFit/>
          </a:bodyPr>
          <a:lstStyle/>
          <a:p>
            <a:pPr lvl="0">
              <a:lnSpc>
                <a:spcPts val="2600"/>
              </a:lnSpc>
              <a:defRPr/>
            </a:pPr>
            <a:r>
              <a:rPr lang="zh-CN" altLang="en-US" dirty="0">
                <a:solidFill>
                  <a:schemeClr val="bg2">
                    <a:lumMod val="25000"/>
                  </a:schemeClr>
                </a:solidFill>
                <a:latin typeface="字魂58号-创中黑-Regular" panose="00000500000000000000" pitchFamily="2" charset="-122"/>
                <a:ea typeface="字魂58号-创中黑-Regular" panose="00000500000000000000" pitchFamily="2" charset="-122"/>
              </a:rPr>
              <a:t>一江山岛战役</a:t>
            </a:r>
            <a:endParaRPr lang="zh-CN" altLang="en-US" dirty="0">
              <a:solidFill>
                <a:srgbClr val="C00000"/>
              </a:solidFill>
              <a:latin typeface="字魂58号-创中黑-Regular" panose="00000500000000000000" pitchFamily="2" charset="-122"/>
              <a:ea typeface="字魂58号-创中黑-Regular" panose="00000500000000000000" pitchFamily="2" charset="-122"/>
            </a:endParaRPr>
          </a:p>
        </p:txBody>
      </p:sp>
      <p:sp>
        <p:nvSpPr>
          <p:cNvPr id="11" name="矩形 10">
            <a:extLst>
              <a:ext uri="{FF2B5EF4-FFF2-40B4-BE49-F238E27FC236}">
                <a16:creationId xmlns:a16="http://schemas.microsoft.com/office/drawing/2014/main" xmlns="" id="{EDAC314B-B9AB-4111-9464-9AC86BC82B5F}"/>
              </a:ext>
            </a:extLst>
          </p:cNvPr>
          <p:cNvSpPr/>
          <p:nvPr/>
        </p:nvSpPr>
        <p:spPr>
          <a:xfrm>
            <a:off x="5637940" y="2857574"/>
            <a:ext cx="6081620" cy="2714205"/>
          </a:xfrm>
          <a:prstGeom prst="rect">
            <a:avLst/>
          </a:prstGeom>
        </p:spPr>
        <p:txBody>
          <a:bodyPr wrap="square">
            <a:spAutoFit/>
          </a:bodyPr>
          <a:lstStyle/>
          <a:p>
            <a:pPr>
              <a:lnSpc>
                <a:spcPts val="2300"/>
              </a:lnSpc>
            </a:pPr>
            <a:r>
              <a:rPr lang="zh-CN" altLang="en-US" sz="2000" dirty="0">
                <a:solidFill>
                  <a:srgbClr val="C00000"/>
                </a:solidFill>
                <a:latin typeface="字魂58号-创中黑-Regular" panose="00000500000000000000" pitchFamily="2" charset="-122"/>
                <a:ea typeface="字魂58号-创中黑-Regular" panose="00000500000000000000" pitchFamily="2" charset="-122"/>
                <a:cs typeface="+mn-ea"/>
                <a:sym typeface="+mn-lt"/>
              </a:rPr>
              <a:t>一江山岛登陆作战，是迄今为止我人民解放军进行的惟一一次陆、海、空三军联合作战。</a:t>
            </a:r>
            <a:endParaRPr lang="en-US" altLang="zh-CN" sz="2000" dirty="0">
              <a:solidFill>
                <a:srgbClr val="C00000"/>
              </a:solidFill>
              <a:latin typeface="字魂58号-创中黑-Regular" panose="00000500000000000000" pitchFamily="2" charset="-122"/>
              <a:ea typeface="字魂58号-创中黑-Regular" panose="00000500000000000000" pitchFamily="2" charset="-122"/>
              <a:cs typeface="+mn-ea"/>
              <a:sym typeface="+mn-lt"/>
            </a:endParaRPr>
          </a:p>
          <a:p>
            <a:pPr>
              <a:lnSpc>
                <a:spcPts val="2300"/>
              </a:lnSpc>
            </a:pPr>
            <a:r>
              <a:rPr lang="zh-CN" altLang="en-US" sz="1600" dirty="0">
                <a:solidFill>
                  <a:schemeClr val="tx1">
                    <a:lumMod val="95000"/>
                    <a:lumOff val="5000"/>
                  </a:schemeClr>
                </a:solidFill>
                <a:latin typeface="字魂58号-创中黑-Regular" panose="00000500000000000000" pitchFamily="2" charset="-122"/>
                <a:ea typeface="字魂58号-创中黑-Regular" panose="00000500000000000000" pitchFamily="2" charset="-122"/>
                <a:cs typeface="+mn-ea"/>
                <a:sym typeface="+mn-lt"/>
              </a:rPr>
              <a:t>此役，规模不大，但政治意义深远；参战部队不多，但诸兵种齐全，组织指挥难度大。通过此次作战，我军经历并获得了继续解放沿海岛屿的重要作战经验，初步探索到了陆、海、空三军协同配合，实施登陆作战的基本原则，这对于加强建设一支强大的现代化国防军的进程，起到了重要的推动作用。今天，一江山岛战役胜利已</a:t>
            </a:r>
            <a:r>
              <a:rPr lang="en-US" altLang="zh-CN" sz="1600" dirty="0">
                <a:solidFill>
                  <a:schemeClr val="tx1">
                    <a:lumMod val="95000"/>
                    <a:lumOff val="5000"/>
                  </a:schemeClr>
                </a:solidFill>
                <a:latin typeface="字魂58号-创中黑-Regular" panose="00000500000000000000" pitchFamily="2" charset="-122"/>
                <a:ea typeface="字魂58号-创中黑-Regular" panose="00000500000000000000" pitchFamily="2" charset="-122"/>
                <a:cs typeface="+mn-ea"/>
                <a:sym typeface="+mn-lt"/>
              </a:rPr>
              <a:t>50</a:t>
            </a:r>
            <a:r>
              <a:rPr lang="zh-CN" altLang="en-US" sz="1600" dirty="0">
                <a:solidFill>
                  <a:schemeClr val="tx1">
                    <a:lumMod val="95000"/>
                    <a:lumOff val="5000"/>
                  </a:schemeClr>
                </a:solidFill>
                <a:latin typeface="字魂58号-创中黑-Regular" panose="00000500000000000000" pitchFamily="2" charset="-122"/>
                <a:ea typeface="字魂58号-创中黑-Regular" panose="00000500000000000000" pitchFamily="2" charset="-122"/>
                <a:cs typeface="+mn-ea"/>
                <a:sym typeface="+mn-lt"/>
              </a:rPr>
              <a:t>周年，在我军研究探讨现代条件下陆、海、空三军联合作战问题的时候，这一战例的成功经验仍然具有一定的指导意义。</a:t>
            </a:r>
            <a:endParaRPr lang="zh-CN" altLang="en-US" sz="1400" dirty="0">
              <a:solidFill>
                <a:schemeClr val="tx1">
                  <a:lumMod val="95000"/>
                  <a:lumOff val="5000"/>
                </a:schemeClr>
              </a:solidFill>
              <a:latin typeface="字魂58号-创中黑-Regular" panose="00000500000000000000" pitchFamily="2" charset="-122"/>
              <a:ea typeface="字魂58号-创中黑-Regular" panose="00000500000000000000" pitchFamily="2" charset="-122"/>
              <a:cs typeface="+mn-ea"/>
              <a:sym typeface="+mn-lt"/>
            </a:endParaRPr>
          </a:p>
        </p:txBody>
      </p:sp>
      <p:sp>
        <p:nvSpPr>
          <p:cNvPr id="12" name="矩形 11">
            <a:extLst>
              <a:ext uri="{FF2B5EF4-FFF2-40B4-BE49-F238E27FC236}">
                <a16:creationId xmlns:a16="http://schemas.microsoft.com/office/drawing/2014/main" xmlns="" id="{431A7BA5-D47B-4E8B-AB62-B4E95ACCE041}"/>
              </a:ext>
            </a:extLst>
          </p:cNvPr>
          <p:cNvSpPr/>
          <p:nvPr/>
        </p:nvSpPr>
        <p:spPr>
          <a:xfrm>
            <a:off x="5478281" y="2573302"/>
            <a:ext cx="6241279" cy="3324578"/>
          </a:xfrm>
          <a:prstGeom prst="rect">
            <a:avLst/>
          </a:prstGeom>
          <a:noFill/>
          <a:ln w="6350">
            <a:solidFill>
              <a:schemeClr val="bg2">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14" name="矩形 13">
            <a:extLst>
              <a:ext uri="{FF2B5EF4-FFF2-40B4-BE49-F238E27FC236}">
                <a16:creationId xmlns:a16="http://schemas.microsoft.com/office/drawing/2014/main" xmlns="" id="{066FC665-7FDB-42A5-BE75-AD1796BA5D65}"/>
              </a:ext>
            </a:extLst>
          </p:cNvPr>
          <p:cNvSpPr/>
          <p:nvPr/>
        </p:nvSpPr>
        <p:spPr>
          <a:xfrm>
            <a:off x="874612" y="292379"/>
            <a:ext cx="3430747" cy="581057"/>
          </a:xfrm>
          <a:prstGeom prst="rect">
            <a:avLst/>
          </a:prstGeom>
        </p:spPr>
        <p:txBody>
          <a:bodyPr wrap="none">
            <a:spAutoFit/>
          </a:bodyPr>
          <a:lstStyle/>
          <a:p>
            <a:pPr marR="0" lvl="0" indent="0" defTabSz="1218753" fontAlgn="auto">
              <a:lnSpc>
                <a:spcPct val="150000"/>
              </a:lnSpc>
              <a:spcBef>
                <a:spcPts val="0"/>
              </a:spcBef>
              <a:spcAft>
                <a:spcPts val="0"/>
              </a:spcAft>
              <a:buClrTx/>
              <a:buSzTx/>
              <a:buFontTx/>
              <a:buNone/>
              <a:tabLst/>
              <a:defRPr/>
            </a:pPr>
            <a:r>
              <a:rPr lang="zh-CN" altLang="en-US" sz="2400" b="1" kern="300" spc="300" dirty="0">
                <a:solidFill>
                  <a:srgbClr val="C00000"/>
                </a:solidFill>
                <a:latin typeface="微软雅黑" panose="020B0503020204020204" pitchFamily="34" charset="-122"/>
                <a:ea typeface="微软雅黑" panose="020B0503020204020204" pitchFamily="34" charset="-122"/>
              </a:rPr>
              <a:t>中国军史上的八个一 </a:t>
            </a:r>
          </a:p>
        </p:txBody>
      </p:sp>
    </p:spTree>
    <p:extLst>
      <p:ext uri="{BB962C8B-B14F-4D97-AF65-F5344CB8AC3E}">
        <p14:creationId xmlns:p14="http://schemas.microsoft.com/office/powerpoint/2010/main" val="692041952"/>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 calcmode="lin" valueType="num">
                                          <p:cBhvr>
                                            <p:cTn id="9" dur="500" fill="hold"/>
                                            <p:tgtEl>
                                              <p:spTgt spid="6"/>
                                            </p:tgtEl>
                                            <p:attrNameLst>
                                              <p:attrName>style.rotation</p:attrName>
                                            </p:attrNameLst>
                                          </p:cBhvr>
                                          <p:tavLst>
                                            <p:tav tm="0">
                                              <p:val>
                                                <p:fltVal val="360"/>
                                              </p:val>
                                            </p:tav>
                                            <p:tav tm="100000">
                                              <p:val>
                                                <p:fltVal val="0"/>
                                              </p:val>
                                            </p:tav>
                                          </p:tavLst>
                                        </p:anim>
                                        <p:animEffect transition="in" filter="fade">
                                          <p:cBhvr>
                                            <p:cTn id="10" dur="500"/>
                                            <p:tgtEl>
                                              <p:spTgt spid="6"/>
                                            </p:tgtEl>
                                          </p:cBhvr>
                                        </p:animEffect>
                                      </p:childTnLst>
                                    </p:cTn>
                                  </p:par>
                                </p:childTnLst>
                              </p:cTn>
                            </p:par>
                            <p:par>
                              <p:cTn id="11" fill="hold">
                                <p:stCondLst>
                                  <p:cond delay="500"/>
                                </p:stCondLst>
                                <p:childTnLst>
                                  <p:par>
                                    <p:cTn id="12" presetID="12" presetClass="entr" presetSubtype="8"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300"/>
                                            <p:tgtEl>
                                              <p:spTgt spid="5"/>
                                            </p:tgtEl>
                                            <p:attrNameLst>
                                              <p:attrName>ppt_x</p:attrName>
                                            </p:attrNameLst>
                                          </p:cBhvr>
                                          <p:tavLst>
                                            <p:tav tm="0">
                                              <p:val>
                                                <p:strVal val="#ppt_x-#ppt_w*1.125000"/>
                                              </p:val>
                                            </p:tav>
                                            <p:tav tm="100000">
                                              <p:val>
                                                <p:strVal val="#ppt_x"/>
                                              </p:val>
                                            </p:tav>
                                          </p:tavLst>
                                        </p:anim>
                                        <p:animEffect transition="in" filter="wipe(right)">
                                          <p:cBhvr>
                                            <p:cTn id="15" dur="300"/>
                                            <p:tgtEl>
                                              <p:spTgt spid="5"/>
                                            </p:tgtEl>
                                          </p:cBhvr>
                                        </p:animEffect>
                                      </p:childTnLst>
                                    </p:cTn>
                                  </p:par>
                                </p:childTnLst>
                              </p:cTn>
                            </p:par>
                            <p:par>
                              <p:cTn id="16" fill="hold">
                                <p:stCondLst>
                                  <p:cond delay="800"/>
                                </p:stCondLst>
                                <p:childTnLst>
                                  <p:par>
                                    <p:cTn id="17" presetID="2" presetClass="entr" presetSubtype="2" fill="hold" grpId="0" nodeType="afterEffect" p14:presetBounceEnd="48000">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14:bounceEnd="48000">
                                          <p:cBhvr additive="base">
                                            <p:cTn id="19" dur="500" fill="hold"/>
                                            <p:tgtEl>
                                              <p:spTgt spid="3"/>
                                            </p:tgtEl>
                                            <p:attrNameLst>
                                              <p:attrName>ppt_x</p:attrName>
                                            </p:attrNameLst>
                                          </p:cBhvr>
                                          <p:tavLst>
                                            <p:tav tm="0">
                                              <p:val>
                                                <p:strVal val="1+#ppt_w/2"/>
                                              </p:val>
                                            </p:tav>
                                            <p:tav tm="100000">
                                              <p:val>
                                                <p:strVal val="#ppt_x"/>
                                              </p:val>
                                            </p:tav>
                                          </p:tavLst>
                                        </p:anim>
                                        <p:anim calcmode="lin" valueType="num" p14:bounceEnd="48000">
                                          <p:cBhvr additive="base">
                                            <p:cTn id="20" dur="500" fill="hold"/>
                                            <p:tgtEl>
                                              <p:spTgt spid="3"/>
                                            </p:tgtEl>
                                            <p:attrNameLst>
                                              <p:attrName>ppt_y</p:attrName>
                                            </p:attrNameLst>
                                          </p:cBhvr>
                                          <p:tavLst>
                                            <p:tav tm="0">
                                              <p:val>
                                                <p:strVal val="#ppt_y"/>
                                              </p:val>
                                            </p:tav>
                                            <p:tav tm="100000">
                                              <p:val>
                                                <p:strVal val="#ppt_y"/>
                                              </p:val>
                                            </p:tav>
                                          </p:tavLst>
                                        </p:anim>
                                      </p:childTnLst>
                                    </p:cTn>
                                  </p:par>
                                  <p:par>
                                    <p:cTn id="21" presetID="41" presetClass="entr" presetSubtype="0" fill="hold" grpId="0" nodeType="withEffect">
                                      <p:stCondLst>
                                        <p:cond delay="0"/>
                                      </p:stCondLst>
                                      <p:iterate type="lt">
                                        <p:tmPct val="10000"/>
                                      </p:iterate>
                                      <p:childTnLst>
                                        <p:set>
                                          <p:cBhvr>
                                            <p:cTn id="22" dur="1" fill="hold">
                                              <p:stCondLst>
                                                <p:cond delay="0"/>
                                              </p:stCondLst>
                                            </p:cTn>
                                            <p:tgtEl>
                                              <p:spTgt spid="4"/>
                                            </p:tgtEl>
                                            <p:attrNameLst>
                                              <p:attrName>style.visibility</p:attrName>
                                            </p:attrNameLst>
                                          </p:cBhvr>
                                          <p:to>
                                            <p:strVal val="visible"/>
                                          </p:to>
                                        </p:set>
                                        <p:anim calcmode="lin" valueType="num">
                                          <p:cBhvr>
                                            <p:cTn id="23"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4"/>
                                            </p:tgtEl>
                                            <p:attrNameLst>
                                              <p:attrName>ppt_y</p:attrName>
                                            </p:attrNameLst>
                                          </p:cBhvr>
                                          <p:tavLst>
                                            <p:tav tm="0">
                                              <p:val>
                                                <p:strVal val="#ppt_y"/>
                                              </p:val>
                                            </p:tav>
                                            <p:tav tm="100000">
                                              <p:val>
                                                <p:strVal val="#ppt_y"/>
                                              </p:val>
                                            </p:tav>
                                          </p:tavLst>
                                        </p:anim>
                                        <p:anim calcmode="lin" valueType="num">
                                          <p:cBhvr>
                                            <p:cTn id="25"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4"/>
                                            </p:tgtEl>
                                          </p:cBhvr>
                                        </p:animEffect>
                                      </p:childTnLst>
                                    </p:cTn>
                                  </p:par>
                                </p:childTnLst>
                              </p:cTn>
                            </p:par>
                            <p:par>
                              <p:cTn id="28" fill="hold">
                                <p:stCondLst>
                                  <p:cond delay="2150"/>
                                </p:stCondLst>
                                <p:childTnLst>
                                  <p:par>
                                    <p:cTn id="29" presetID="2" presetClass="entr" presetSubtype="8"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0-#ppt_w/2"/>
                                              </p:val>
                                            </p:tav>
                                            <p:tav tm="100000">
                                              <p:val>
                                                <p:strVal val="#ppt_x"/>
                                              </p:val>
                                            </p:tav>
                                          </p:tavLst>
                                        </p:anim>
                                        <p:anim calcmode="lin" valueType="num">
                                          <p:cBhvr additive="base">
                                            <p:cTn id="32" dur="500" fill="hold"/>
                                            <p:tgtEl>
                                              <p:spTgt spid="9"/>
                                            </p:tgtEl>
                                            <p:attrNameLst>
                                              <p:attrName>ppt_y</p:attrName>
                                            </p:attrNameLst>
                                          </p:cBhvr>
                                          <p:tavLst>
                                            <p:tav tm="0">
                                              <p:val>
                                                <p:strVal val="#ppt_y"/>
                                              </p:val>
                                            </p:tav>
                                            <p:tav tm="100000">
                                              <p:val>
                                                <p:strVal val="#ppt_y"/>
                                              </p:val>
                                            </p:tav>
                                          </p:tavLst>
                                        </p:anim>
                                      </p:childTnLst>
                                    </p:cTn>
                                  </p:par>
                                  <p:par>
                                    <p:cTn id="33" presetID="22" presetClass="entr" presetSubtype="8"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500"/>
                                            <p:tgtEl>
                                              <p:spTgt spid="10"/>
                                            </p:tgtEl>
                                          </p:cBhvr>
                                        </p:animEffect>
                                      </p:childTnLst>
                                    </p:cTn>
                                  </p:par>
                                </p:childTnLst>
                              </p:cTn>
                            </p:par>
                            <p:par>
                              <p:cTn id="36" fill="hold">
                                <p:stCondLst>
                                  <p:cond delay="2650"/>
                                </p:stCondLst>
                                <p:childTnLst>
                                  <p:par>
                                    <p:cTn id="37" presetID="2" presetClass="entr" presetSubtype="8"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500" fill="hold"/>
                                            <p:tgtEl>
                                              <p:spTgt spid="12"/>
                                            </p:tgtEl>
                                            <p:attrNameLst>
                                              <p:attrName>ppt_x</p:attrName>
                                            </p:attrNameLst>
                                          </p:cBhvr>
                                          <p:tavLst>
                                            <p:tav tm="0">
                                              <p:val>
                                                <p:strVal val="0-#ppt_w/2"/>
                                              </p:val>
                                            </p:tav>
                                            <p:tav tm="100000">
                                              <p:val>
                                                <p:strVal val="#ppt_x"/>
                                              </p:val>
                                            </p:tav>
                                          </p:tavLst>
                                        </p:anim>
                                        <p:anim calcmode="lin" valueType="num">
                                          <p:cBhvr additive="base">
                                            <p:cTn id="40" dur="500" fill="hold"/>
                                            <p:tgtEl>
                                              <p:spTgt spid="12"/>
                                            </p:tgtEl>
                                            <p:attrNameLst>
                                              <p:attrName>ppt_y</p:attrName>
                                            </p:attrNameLst>
                                          </p:cBhvr>
                                          <p:tavLst>
                                            <p:tav tm="0">
                                              <p:val>
                                                <p:strVal val="#ppt_y"/>
                                              </p:val>
                                            </p:tav>
                                            <p:tav tm="100000">
                                              <p:val>
                                                <p:strVal val="#ppt_y"/>
                                              </p:val>
                                            </p:tav>
                                          </p:tavLst>
                                        </p:anim>
                                      </p:childTnLst>
                                    </p:cTn>
                                  </p:par>
                                  <p:par>
                                    <p:cTn id="41" presetID="22" presetClass="entr" presetSubtype="2"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right)">
                                          <p:cBhvr>
                                            <p:cTn id="4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9" grpId="0" animBg="1"/>
          <p:bldP spid="10" grpId="0" animBg="1"/>
          <p:bldP spid="11" grpId="0"/>
          <p:bldP spid="1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 calcmode="lin" valueType="num">
                                          <p:cBhvr>
                                            <p:cTn id="9" dur="500" fill="hold"/>
                                            <p:tgtEl>
                                              <p:spTgt spid="6"/>
                                            </p:tgtEl>
                                            <p:attrNameLst>
                                              <p:attrName>style.rotation</p:attrName>
                                            </p:attrNameLst>
                                          </p:cBhvr>
                                          <p:tavLst>
                                            <p:tav tm="0">
                                              <p:val>
                                                <p:fltVal val="360"/>
                                              </p:val>
                                            </p:tav>
                                            <p:tav tm="100000">
                                              <p:val>
                                                <p:fltVal val="0"/>
                                              </p:val>
                                            </p:tav>
                                          </p:tavLst>
                                        </p:anim>
                                        <p:animEffect transition="in" filter="fade">
                                          <p:cBhvr>
                                            <p:cTn id="10" dur="500"/>
                                            <p:tgtEl>
                                              <p:spTgt spid="6"/>
                                            </p:tgtEl>
                                          </p:cBhvr>
                                        </p:animEffect>
                                      </p:childTnLst>
                                    </p:cTn>
                                  </p:par>
                                </p:childTnLst>
                              </p:cTn>
                            </p:par>
                            <p:par>
                              <p:cTn id="11" fill="hold">
                                <p:stCondLst>
                                  <p:cond delay="500"/>
                                </p:stCondLst>
                                <p:childTnLst>
                                  <p:par>
                                    <p:cTn id="12" presetID="12" presetClass="entr" presetSubtype="8"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300"/>
                                            <p:tgtEl>
                                              <p:spTgt spid="5"/>
                                            </p:tgtEl>
                                            <p:attrNameLst>
                                              <p:attrName>ppt_x</p:attrName>
                                            </p:attrNameLst>
                                          </p:cBhvr>
                                          <p:tavLst>
                                            <p:tav tm="0">
                                              <p:val>
                                                <p:strVal val="#ppt_x-#ppt_w*1.125000"/>
                                              </p:val>
                                            </p:tav>
                                            <p:tav tm="100000">
                                              <p:val>
                                                <p:strVal val="#ppt_x"/>
                                              </p:val>
                                            </p:tav>
                                          </p:tavLst>
                                        </p:anim>
                                        <p:animEffect transition="in" filter="wipe(right)">
                                          <p:cBhvr>
                                            <p:cTn id="15" dur="300"/>
                                            <p:tgtEl>
                                              <p:spTgt spid="5"/>
                                            </p:tgtEl>
                                          </p:cBhvr>
                                        </p:animEffect>
                                      </p:childTnLst>
                                    </p:cTn>
                                  </p:par>
                                </p:childTnLst>
                              </p:cTn>
                            </p:par>
                            <p:par>
                              <p:cTn id="16" fill="hold">
                                <p:stCondLst>
                                  <p:cond delay="800"/>
                                </p:stCondLst>
                                <p:childTnLst>
                                  <p:par>
                                    <p:cTn id="17" presetID="2" presetClass="entr" presetSubtype="2"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1+#ppt_w/2"/>
                                              </p:val>
                                            </p:tav>
                                            <p:tav tm="100000">
                                              <p:val>
                                                <p:strVal val="#ppt_x"/>
                                              </p:val>
                                            </p:tav>
                                          </p:tavLst>
                                        </p:anim>
                                        <p:anim calcmode="lin" valueType="num">
                                          <p:cBhvr additive="base">
                                            <p:cTn id="20" dur="500" fill="hold"/>
                                            <p:tgtEl>
                                              <p:spTgt spid="3"/>
                                            </p:tgtEl>
                                            <p:attrNameLst>
                                              <p:attrName>ppt_y</p:attrName>
                                            </p:attrNameLst>
                                          </p:cBhvr>
                                          <p:tavLst>
                                            <p:tav tm="0">
                                              <p:val>
                                                <p:strVal val="#ppt_y"/>
                                              </p:val>
                                            </p:tav>
                                            <p:tav tm="100000">
                                              <p:val>
                                                <p:strVal val="#ppt_y"/>
                                              </p:val>
                                            </p:tav>
                                          </p:tavLst>
                                        </p:anim>
                                      </p:childTnLst>
                                    </p:cTn>
                                  </p:par>
                                  <p:par>
                                    <p:cTn id="21" presetID="41" presetClass="entr" presetSubtype="0" fill="hold" grpId="0" nodeType="withEffect">
                                      <p:stCondLst>
                                        <p:cond delay="0"/>
                                      </p:stCondLst>
                                      <p:iterate type="lt">
                                        <p:tmPct val="10000"/>
                                      </p:iterate>
                                      <p:childTnLst>
                                        <p:set>
                                          <p:cBhvr>
                                            <p:cTn id="22" dur="1" fill="hold">
                                              <p:stCondLst>
                                                <p:cond delay="0"/>
                                              </p:stCondLst>
                                            </p:cTn>
                                            <p:tgtEl>
                                              <p:spTgt spid="4"/>
                                            </p:tgtEl>
                                            <p:attrNameLst>
                                              <p:attrName>style.visibility</p:attrName>
                                            </p:attrNameLst>
                                          </p:cBhvr>
                                          <p:to>
                                            <p:strVal val="visible"/>
                                          </p:to>
                                        </p:set>
                                        <p:anim calcmode="lin" valueType="num">
                                          <p:cBhvr>
                                            <p:cTn id="23"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4"/>
                                            </p:tgtEl>
                                            <p:attrNameLst>
                                              <p:attrName>ppt_y</p:attrName>
                                            </p:attrNameLst>
                                          </p:cBhvr>
                                          <p:tavLst>
                                            <p:tav tm="0">
                                              <p:val>
                                                <p:strVal val="#ppt_y"/>
                                              </p:val>
                                            </p:tav>
                                            <p:tav tm="100000">
                                              <p:val>
                                                <p:strVal val="#ppt_y"/>
                                              </p:val>
                                            </p:tav>
                                          </p:tavLst>
                                        </p:anim>
                                        <p:anim calcmode="lin" valueType="num">
                                          <p:cBhvr>
                                            <p:cTn id="25"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4"/>
                                            </p:tgtEl>
                                          </p:cBhvr>
                                        </p:animEffect>
                                      </p:childTnLst>
                                    </p:cTn>
                                  </p:par>
                                </p:childTnLst>
                              </p:cTn>
                            </p:par>
                            <p:par>
                              <p:cTn id="28" fill="hold">
                                <p:stCondLst>
                                  <p:cond delay="2150"/>
                                </p:stCondLst>
                                <p:childTnLst>
                                  <p:par>
                                    <p:cTn id="29" presetID="2" presetClass="entr" presetSubtype="8"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0-#ppt_w/2"/>
                                              </p:val>
                                            </p:tav>
                                            <p:tav tm="100000">
                                              <p:val>
                                                <p:strVal val="#ppt_x"/>
                                              </p:val>
                                            </p:tav>
                                          </p:tavLst>
                                        </p:anim>
                                        <p:anim calcmode="lin" valueType="num">
                                          <p:cBhvr additive="base">
                                            <p:cTn id="32" dur="500" fill="hold"/>
                                            <p:tgtEl>
                                              <p:spTgt spid="9"/>
                                            </p:tgtEl>
                                            <p:attrNameLst>
                                              <p:attrName>ppt_y</p:attrName>
                                            </p:attrNameLst>
                                          </p:cBhvr>
                                          <p:tavLst>
                                            <p:tav tm="0">
                                              <p:val>
                                                <p:strVal val="#ppt_y"/>
                                              </p:val>
                                            </p:tav>
                                            <p:tav tm="100000">
                                              <p:val>
                                                <p:strVal val="#ppt_y"/>
                                              </p:val>
                                            </p:tav>
                                          </p:tavLst>
                                        </p:anim>
                                      </p:childTnLst>
                                    </p:cTn>
                                  </p:par>
                                  <p:par>
                                    <p:cTn id="33" presetID="22" presetClass="entr" presetSubtype="8"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500"/>
                                            <p:tgtEl>
                                              <p:spTgt spid="10"/>
                                            </p:tgtEl>
                                          </p:cBhvr>
                                        </p:animEffect>
                                      </p:childTnLst>
                                    </p:cTn>
                                  </p:par>
                                </p:childTnLst>
                              </p:cTn>
                            </p:par>
                            <p:par>
                              <p:cTn id="36" fill="hold">
                                <p:stCondLst>
                                  <p:cond delay="2650"/>
                                </p:stCondLst>
                                <p:childTnLst>
                                  <p:par>
                                    <p:cTn id="37" presetID="2" presetClass="entr" presetSubtype="8"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500" fill="hold"/>
                                            <p:tgtEl>
                                              <p:spTgt spid="12"/>
                                            </p:tgtEl>
                                            <p:attrNameLst>
                                              <p:attrName>ppt_x</p:attrName>
                                            </p:attrNameLst>
                                          </p:cBhvr>
                                          <p:tavLst>
                                            <p:tav tm="0">
                                              <p:val>
                                                <p:strVal val="0-#ppt_w/2"/>
                                              </p:val>
                                            </p:tav>
                                            <p:tav tm="100000">
                                              <p:val>
                                                <p:strVal val="#ppt_x"/>
                                              </p:val>
                                            </p:tav>
                                          </p:tavLst>
                                        </p:anim>
                                        <p:anim calcmode="lin" valueType="num">
                                          <p:cBhvr additive="base">
                                            <p:cTn id="40" dur="500" fill="hold"/>
                                            <p:tgtEl>
                                              <p:spTgt spid="12"/>
                                            </p:tgtEl>
                                            <p:attrNameLst>
                                              <p:attrName>ppt_y</p:attrName>
                                            </p:attrNameLst>
                                          </p:cBhvr>
                                          <p:tavLst>
                                            <p:tav tm="0">
                                              <p:val>
                                                <p:strVal val="#ppt_y"/>
                                              </p:val>
                                            </p:tav>
                                            <p:tav tm="100000">
                                              <p:val>
                                                <p:strVal val="#ppt_y"/>
                                              </p:val>
                                            </p:tav>
                                          </p:tavLst>
                                        </p:anim>
                                      </p:childTnLst>
                                    </p:cTn>
                                  </p:par>
                                  <p:par>
                                    <p:cTn id="41" presetID="22" presetClass="entr" presetSubtype="2"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right)">
                                          <p:cBhvr>
                                            <p:cTn id="4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9" grpId="0" animBg="1"/>
          <p:bldP spid="10" grpId="0" animBg="1"/>
          <p:bldP spid="11" grpId="0"/>
          <p:bldP spid="12" grpId="0" animBg="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平行四边形 2">
            <a:extLst>
              <a:ext uri="{FF2B5EF4-FFF2-40B4-BE49-F238E27FC236}">
                <a16:creationId xmlns:a16="http://schemas.microsoft.com/office/drawing/2014/main" xmlns="" id="{2C5B82AC-9E2C-4109-BBF4-0632B19969D7}"/>
              </a:ext>
            </a:extLst>
          </p:cNvPr>
          <p:cNvSpPr/>
          <p:nvPr/>
        </p:nvSpPr>
        <p:spPr>
          <a:xfrm>
            <a:off x="1073097" y="1555676"/>
            <a:ext cx="6760263" cy="635831"/>
          </a:xfrm>
          <a:prstGeom prst="parallelogram">
            <a:avLst/>
          </a:prstGeom>
          <a:gradFill flip="none" rotWithShape="1">
            <a:gsLst>
              <a:gs pos="0">
                <a:srgbClr val="F6C381"/>
              </a:gs>
              <a:gs pos="100000">
                <a:srgbClr val="F6C381">
                  <a:alpha val="0"/>
                </a:srgbClr>
              </a:gs>
            </a:gsLst>
            <a:lin ang="0" scaled="1"/>
            <a:tileRect/>
          </a:gradFill>
          <a:ln w="12700" cap="flat" cmpd="sng" algn="ctr">
            <a:noFill/>
            <a:prstDash val="solid"/>
            <a:miter lim="800000"/>
          </a:ln>
          <a:effectLst/>
        </p:spPr>
        <p:txBody>
          <a:bodyPr rtlCol="0" anchor="ctr"/>
          <a:lstStyle/>
          <a:p>
            <a:pPr algn="ctr" defTabSz="457200">
              <a:defRPr/>
            </a:pPr>
            <a:endParaRPr lang="zh-CN" altLang="en-US" kern="0" dirty="0">
              <a:solidFill>
                <a:prstClr val="white"/>
              </a:solidFill>
              <a:latin typeface="Calibri"/>
              <a:ea typeface="等线" panose="02010600030101010101" pitchFamily="2" charset="-122"/>
            </a:endParaRPr>
          </a:p>
        </p:txBody>
      </p:sp>
      <p:sp>
        <p:nvSpPr>
          <p:cNvPr id="4" name="文本框 3">
            <a:extLst>
              <a:ext uri="{FF2B5EF4-FFF2-40B4-BE49-F238E27FC236}">
                <a16:creationId xmlns:a16="http://schemas.microsoft.com/office/drawing/2014/main" xmlns="" id="{63C4751C-038A-46C9-BFEF-AEFD62398A21}"/>
              </a:ext>
            </a:extLst>
          </p:cNvPr>
          <p:cNvSpPr txBox="1"/>
          <p:nvPr/>
        </p:nvSpPr>
        <p:spPr>
          <a:xfrm>
            <a:off x="1891629" y="1565079"/>
            <a:ext cx="8643691" cy="523220"/>
          </a:xfrm>
          <a:prstGeom prst="rect">
            <a:avLst/>
          </a:prstGeom>
          <a:noFill/>
        </p:spPr>
        <p:txBody>
          <a:bodyPr wrap="square" rtlCol="0">
            <a:spAutoFit/>
          </a:bodyPr>
          <a:lstStyle/>
          <a:p>
            <a:pPr defTabSz="457200">
              <a:defRPr/>
            </a:pPr>
            <a:r>
              <a:rPr lang="en-US" altLang="zh-CN" sz="2800" dirty="0">
                <a:solidFill>
                  <a:schemeClr val="bg2">
                    <a:lumMod val="25000"/>
                  </a:schemeClr>
                </a:solidFill>
                <a:latin typeface="字魂35号-经典雅黑" panose="00000500000000000000" pitchFamily="2" charset="-122"/>
                <a:ea typeface="字魂35号-经典雅黑" panose="00000500000000000000" pitchFamily="2" charset="-122"/>
              </a:rPr>
              <a:t>1955</a:t>
            </a:r>
            <a:r>
              <a:rPr lang="zh-CN" altLang="en-US" sz="2800" dirty="0">
                <a:solidFill>
                  <a:schemeClr val="bg2">
                    <a:lumMod val="25000"/>
                  </a:schemeClr>
                </a:solidFill>
                <a:latin typeface="字魂35号-经典雅黑" panose="00000500000000000000" pitchFamily="2" charset="-122"/>
                <a:ea typeface="字魂35号-经典雅黑" panose="00000500000000000000" pitchFamily="2" charset="-122"/>
              </a:rPr>
              <a:t>年大授衔：中国军史上的</a:t>
            </a:r>
            <a:r>
              <a:rPr lang="zh-CN" altLang="en-US" sz="2800" dirty="0">
                <a:solidFill>
                  <a:srgbClr val="C00000"/>
                </a:solidFill>
                <a:latin typeface="字魂35号-经典雅黑" panose="00000500000000000000" pitchFamily="2" charset="-122"/>
                <a:ea typeface="字魂35号-经典雅黑" panose="00000500000000000000" pitchFamily="2" charset="-122"/>
              </a:rPr>
              <a:t>第一次授衔</a:t>
            </a:r>
          </a:p>
        </p:txBody>
      </p:sp>
      <p:sp>
        <p:nvSpPr>
          <p:cNvPr id="5" name="Freeform 9">
            <a:extLst>
              <a:ext uri="{FF2B5EF4-FFF2-40B4-BE49-F238E27FC236}">
                <a16:creationId xmlns:a16="http://schemas.microsoft.com/office/drawing/2014/main" xmlns="" id="{2458C579-BE98-4696-94A9-69706F226944}"/>
              </a:ext>
            </a:extLst>
          </p:cNvPr>
          <p:cNvSpPr>
            <a:spLocks/>
          </p:cNvSpPr>
          <p:nvPr/>
        </p:nvSpPr>
        <p:spPr bwMode="auto">
          <a:xfrm>
            <a:off x="1504280" y="1804495"/>
            <a:ext cx="158750" cy="182562"/>
          </a:xfrm>
          <a:custGeom>
            <a:avLst/>
            <a:gdLst>
              <a:gd name="T0" fmla="*/ 2147483647 w 205"/>
              <a:gd name="T1" fmla="*/ 2147483647 h 234"/>
              <a:gd name="T2" fmla="*/ 2147483647 w 205"/>
              <a:gd name="T3" fmla="*/ 2147483647 h 234"/>
              <a:gd name="T4" fmla="*/ 2147483647 w 205"/>
              <a:gd name="T5" fmla="*/ 2147483647 h 234"/>
              <a:gd name="T6" fmla="*/ 0 w 205"/>
              <a:gd name="T7" fmla="*/ 2147483647 h 234"/>
              <a:gd name="T8" fmla="*/ 0 w 205"/>
              <a:gd name="T9" fmla="*/ 2147483647 h 234"/>
              <a:gd name="T10" fmla="*/ 0 w 205"/>
              <a:gd name="T11" fmla="*/ 2147483647 h 234"/>
              <a:gd name="T12" fmla="*/ 2147483647 w 205"/>
              <a:gd name="T13" fmla="*/ 2147483647 h 234"/>
              <a:gd name="T14" fmla="*/ 2147483647 w 205"/>
              <a:gd name="T15" fmla="*/ 2147483647 h 234"/>
              <a:gd name="T16" fmla="*/ 2147483647 w 205"/>
              <a:gd name="T17" fmla="*/ 2147483647 h 234"/>
              <a:gd name="T18" fmla="*/ 2147483647 w 205"/>
              <a:gd name="T19" fmla="*/ 2147483647 h 23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05" h="234">
                <a:moveTo>
                  <a:pt x="194" y="127"/>
                </a:moveTo>
                <a:lnTo>
                  <a:pt x="106" y="178"/>
                </a:lnTo>
                <a:cubicBezTo>
                  <a:pt x="78" y="194"/>
                  <a:pt x="50" y="210"/>
                  <a:pt x="23" y="226"/>
                </a:cubicBezTo>
                <a:cubicBezTo>
                  <a:pt x="9" y="234"/>
                  <a:pt x="2" y="232"/>
                  <a:pt x="0" y="219"/>
                </a:cubicBezTo>
                <a:lnTo>
                  <a:pt x="0" y="117"/>
                </a:lnTo>
                <a:cubicBezTo>
                  <a:pt x="0" y="85"/>
                  <a:pt x="0" y="53"/>
                  <a:pt x="0" y="21"/>
                </a:cubicBezTo>
                <a:cubicBezTo>
                  <a:pt x="0" y="5"/>
                  <a:pt x="6" y="0"/>
                  <a:pt x="18" y="5"/>
                </a:cubicBezTo>
                <a:lnTo>
                  <a:pt x="106" y="56"/>
                </a:lnTo>
                <a:cubicBezTo>
                  <a:pt x="134" y="72"/>
                  <a:pt x="161" y="88"/>
                  <a:pt x="189" y="104"/>
                </a:cubicBezTo>
                <a:cubicBezTo>
                  <a:pt x="203" y="111"/>
                  <a:pt x="205" y="119"/>
                  <a:pt x="194" y="127"/>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defRPr/>
            </a:pPr>
            <a:endParaRPr lang="zh-CN" altLang="en-US" kern="0">
              <a:solidFill>
                <a:srgbClr val="4D4D4D"/>
              </a:solidFill>
              <a:ea typeface="宋体" panose="02010600030101010101" pitchFamily="2" charset="-122"/>
            </a:endParaRPr>
          </a:p>
        </p:txBody>
      </p:sp>
      <p:grpSp>
        <p:nvGrpSpPr>
          <p:cNvPr id="6" name="组合 5">
            <a:extLst>
              <a:ext uri="{FF2B5EF4-FFF2-40B4-BE49-F238E27FC236}">
                <a16:creationId xmlns:a16="http://schemas.microsoft.com/office/drawing/2014/main" xmlns="" id="{996ABB39-C17E-4236-AE84-7C5F42A91F1C}"/>
              </a:ext>
            </a:extLst>
          </p:cNvPr>
          <p:cNvGrpSpPr/>
          <p:nvPr/>
        </p:nvGrpSpPr>
        <p:grpSpPr>
          <a:xfrm>
            <a:off x="1053430" y="1690195"/>
            <a:ext cx="404813" cy="404812"/>
            <a:chOff x="1296847" y="1742267"/>
            <a:chExt cx="404813" cy="404812"/>
          </a:xfrm>
        </p:grpSpPr>
        <p:sp>
          <p:nvSpPr>
            <p:cNvPr id="7" name="Oval 8">
              <a:extLst>
                <a:ext uri="{FF2B5EF4-FFF2-40B4-BE49-F238E27FC236}">
                  <a16:creationId xmlns:a16="http://schemas.microsoft.com/office/drawing/2014/main" xmlns="" id="{2E12A5C8-67D7-4C4D-BBF8-DB10E653CD78}"/>
                </a:ext>
              </a:extLst>
            </p:cNvPr>
            <p:cNvSpPr>
              <a:spLocks noChangeArrowheads="1"/>
            </p:cNvSpPr>
            <p:nvPr/>
          </p:nvSpPr>
          <p:spPr bwMode="auto">
            <a:xfrm>
              <a:off x="1296847" y="1742267"/>
              <a:ext cx="404813" cy="404812"/>
            </a:xfrm>
            <a:prstGeom prst="ellipse">
              <a:avLst/>
            </a:prstGeom>
            <a:solidFill>
              <a:srgbClr val="C00000"/>
            </a:solidFill>
            <a:ln w="28575">
              <a:solidFill>
                <a:srgbClr val="FFFFFF"/>
              </a:solidFill>
              <a:round/>
              <a:headEnd/>
              <a:tailEnd/>
            </a:ln>
          </p:spPr>
          <p:txBody>
            <a:bodyPr anchor="ctr"/>
            <a:lstStyle/>
            <a:p>
              <a:pPr fontAlgn="base">
                <a:spcBef>
                  <a:spcPct val="0"/>
                </a:spcBef>
                <a:spcAft>
                  <a:spcPct val="0"/>
                </a:spcAft>
                <a:buFont typeface="Arial" pitchFamily="34" charset="0"/>
                <a:buNone/>
                <a:defRPr/>
              </a:pPr>
              <a:r>
                <a:rPr lang="en-US" altLang="zh-CN" kern="0" dirty="0">
                  <a:solidFill>
                    <a:srgbClr val="FFFFFF"/>
                  </a:solidFill>
                  <a:ea typeface="宋体" panose="02010600030101010101" pitchFamily="2" charset="-122"/>
                </a:rPr>
                <a:t> </a:t>
              </a:r>
              <a:endParaRPr lang="zh-CN" altLang="en-US" kern="0" dirty="0">
                <a:solidFill>
                  <a:srgbClr val="FFFFFF"/>
                </a:solidFill>
                <a:ea typeface="宋体" panose="02010600030101010101" pitchFamily="2" charset="-122"/>
              </a:endParaRPr>
            </a:p>
          </p:txBody>
        </p:sp>
        <p:sp>
          <p:nvSpPr>
            <p:cNvPr id="8" name="TextBox 7">
              <a:extLst>
                <a:ext uri="{FF2B5EF4-FFF2-40B4-BE49-F238E27FC236}">
                  <a16:creationId xmlns:a16="http://schemas.microsoft.com/office/drawing/2014/main" xmlns="" id="{B584E8E5-49DB-4308-834F-67CA0A0E8C05}"/>
                </a:ext>
              </a:extLst>
            </p:cNvPr>
            <p:cNvSpPr txBox="1">
              <a:spLocks noChangeArrowheads="1"/>
            </p:cNvSpPr>
            <p:nvPr/>
          </p:nvSpPr>
          <p:spPr bwMode="auto">
            <a:xfrm>
              <a:off x="1332578" y="1758930"/>
              <a:ext cx="31931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defRPr/>
              </a:pPr>
              <a:r>
                <a:rPr lang="en-US" altLang="zh-CN" dirty="0">
                  <a:solidFill>
                    <a:srgbClr val="FFFFFF"/>
                  </a:solidFill>
                  <a:latin typeface="微软雅黑" pitchFamily="34" charset="-122"/>
                  <a:ea typeface="微软雅黑" pitchFamily="34" charset="-122"/>
                </a:rPr>
                <a:t>5</a:t>
              </a:r>
              <a:endParaRPr lang="zh-CN" altLang="en-US" dirty="0">
                <a:solidFill>
                  <a:srgbClr val="FFFFFF"/>
                </a:solidFill>
                <a:latin typeface="微软雅黑" pitchFamily="34" charset="-122"/>
                <a:ea typeface="微软雅黑" pitchFamily="34" charset="-122"/>
              </a:endParaRPr>
            </a:p>
          </p:txBody>
        </p:sp>
      </p:grpSp>
      <p:sp>
        <p:nvSpPr>
          <p:cNvPr id="9" name="Rectangle 11">
            <a:extLst>
              <a:ext uri="{FF2B5EF4-FFF2-40B4-BE49-F238E27FC236}">
                <a16:creationId xmlns:a16="http://schemas.microsoft.com/office/drawing/2014/main" xmlns="" id="{FD2B02C2-041C-4B2C-9435-38B663F6760A}"/>
              </a:ext>
            </a:extLst>
          </p:cNvPr>
          <p:cNvSpPr>
            <a:spLocks noChangeArrowheads="1"/>
          </p:cNvSpPr>
          <p:nvPr/>
        </p:nvSpPr>
        <p:spPr bwMode="auto">
          <a:xfrm>
            <a:off x="799406" y="2833375"/>
            <a:ext cx="4519354" cy="2768186"/>
          </a:xfrm>
          <a:prstGeom prst="roundRect">
            <a:avLst>
              <a:gd name="adj" fmla="val 0"/>
            </a:avLst>
          </a:prstGeom>
          <a:blipFill dpi="0" rotWithShape="1">
            <a:blip r:embed="rId2"/>
            <a:srcRect/>
            <a:stretch>
              <a:fillRect/>
            </a:stretch>
          </a:blipFill>
          <a:ln w="28575">
            <a:gradFill>
              <a:gsLst>
                <a:gs pos="100000">
                  <a:sysClr val="window" lastClr="FFFFFF"/>
                </a:gs>
                <a:gs pos="0">
                  <a:sysClr val="window" lastClr="FFFFFF">
                    <a:lumMod val="85000"/>
                  </a:sysClr>
                </a:gs>
              </a:gsLst>
              <a:lin ang="5400000" scaled="0"/>
            </a:gradFill>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2800" b="0" i="0" u="none" strike="noStrike" kern="0" cap="none" spc="0" normalizeH="0" baseline="0" noProof="0">
              <a:ln>
                <a:noFill/>
              </a:ln>
              <a:solidFill>
                <a:prstClr val="black"/>
              </a:solidFill>
              <a:effectLst/>
              <a:uLnTx/>
              <a:uFillTx/>
              <a:latin typeface="微软雅黑" pitchFamily="34" charset="-122"/>
              <a:ea typeface="微软雅黑" pitchFamily="34" charset="-122"/>
              <a:cs typeface="Calibri" pitchFamily="34" charset="0"/>
              <a:sym typeface="Calibri" pitchFamily="34" charset="0"/>
            </a:endParaRPr>
          </a:p>
        </p:txBody>
      </p:sp>
      <p:sp>
        <p:nvSpPr>
          <p:cNvPr id="10" name="圆角矩形 18">
            <a:extLst>
              <a:ext uri="{FF2B5EF4-FFF2-40B4-BE49-F238E27FC236}">
                <a16:creationId xmlns:a16="http://schemas.microsoft.com/office/drawing/2014/main" xmlns="" id="{EB1E3972-3641-4D4B-A3E7-22EE49439DE8}"/>
              </a:ext>
            </a:extLst>
          </p:cNvPr>
          <p:cNvSpPr/>
          <p:nvPr/>
        </p:nvSpPr>
        <p:spPr>
          <a:xfrm>
            <a:off x="1891629" y="5586748"/>
            <a:ext cx="2985171" cy="558482"/>
          </a:xfrm>
          <a:prstGeom prst="roundRect">
            <a:avLst>
              <a:gd name="adj" fmla="val 50000"/>
            </a:avLst>
          </a:prstGeom>
          <a:noFill/>
          <a:ln>
            <a:noFill/>
          </a:ln>
        </p:spPr>
        <p:txBody>
          <a:bodyPr wrap="square">
            <a:spAutoFit/>
          </a:bodyPr>
          <a:lstStyle/>
          <a:p>
            <a:pPr lvl="0">
              <a:lnSpc>
                <a:spcPts val="2600"/>
              </a:lnSpc>
              <a:defRPr/>
            </a:pPr>
            <a:r>
              <a:rPr lang="zh-CN" altLang="en-US" dirty="0">
                <a:solidFill>
                  <a:schemeClr val="bg2">
                    <a:lumMod val="25000"/>
                  </a:schemeClr>
                </a:solidFill>
                <a:latin typeface="字魂58号-创中黑-Regular" panose="00000500000000000000" pitchFamily="2" charset="-122"/>
                <a:ea typeface="字魂58号-创中黑-Regular" panose="00000500000000000000" pitchFamily="2" charset="-122"/>
              </a:rPr>
              <a:t>大授衔现场毛主席出席</a:t>
            </a:r>
            <a:endParaRPr lang="zh-CN" altLang="en-US" dirty="0">
              <a:solidFill>
                <a:srgbClr val="C00000"/>
              </a:solidFill>
              <a:latin typeface="字魂58号-创中黑-Regular" panose="00000500000000000000" pitchFamily="2" charset="-122"/>
              <a:ea typeface="字魂58号-创中黑-Regular" panose="00000500000000000000" pitchFamily="2" charset="-122"/>
            </a:endParaRPr>
          </a:p>
        </p:txBody>
      </p:sp>
      <p:sp>
        <p:nvSpPr>
          <p:cNvPr id="11" name="矩形 10">
            <a:extLst>
              <a:ext uri="{FF2B5EF4-FFF2-40B4-BE49-F238E27FC236}">
                <a16:creationId xmlns:a16="http://schemas.microsoft.com/office/drawing/2014/main" xmlns="" id="{D2C511C8-8BEA-4C7B-9EE2-296405720D4D}"/>
              </a:ext>
            </a:extLst>
          </p:cNvPr>
          <p:cNvSpPr/>
          <p:nvPr/>
        </p:nvSpPr>
        <p:spPr>
          <a:xfrm>
            <a:off x="5637940" y="2857574"/>
            <a:ext cx="6081620" cy="2124299"/>
          </a:xfrm>
          <a:prstGeom prst="rect">
            <a:avLst/>
          </a:prstGeom>
        </p:spPr>
        <p:txBody>
          <a:bodyPr wrap="square">
            <a:spAutoFit/>
          </a:bodyPr>
          <a:lstStyle/>
          <a:p>
            <a:pPr>
              <a:lnSpc>
                <a:spcPts val="2300"/>
              </a:lnSpc>
            </a:pPr>
            <a:r>
              <a:rPr lang="en-US" altLang="zh-CN" sz="2000" dirty="0">
                <a:solidFill>
                  <a:srgbClr val="C00000"/>
                </a:solidFill>
                <a:latin typeface="字魂58号-创中黑-Regular" panose="00000500000000000000" pitchFamily="2" charset="-122"/>
                <a:ea typeface="字魂58号-创中黑-Regular" panose="00000500000000000000" pitchFamily="2" charset="-122"/>
                <a:cs typeface="+mn-ea"/>
                <a:sym typeface="+mn-lt"/>
              </a:rPr>
              <a:t>1955</a:t>
            </a:r>
            <a:r>
              <a:rPr lang="zh-CN" altLang="en-US" sz="2000" dirty="0">
                <a:solidFill>
                  <a:srgbClr val="C00000"/>
                </a:solidFill>
                <a:latin typeface="字魂58号-创中黑-Regular" panose="00000500000000000000" pitchFamily="2" charset="-122"/>
                <a:ea typeface="字魂58号-创中黑-Regular" panose="00000500000000000000" pitchFamily="2" charset="-122"/>
                <a:cs typeface="+mn-ea"/>
                <a:sym typeface="+mn-lt"/>
              </a:rPr>
              <a:t>年</a:t>
            </a:r>
            <a:r>
              <a:rPr lang="en-US" altLang="zh-CN" sz="2000" dirty="0">
                <a:solidFill>
                  <a:srgbClr val="C00000"/>
                </a:solidFill>
                <a:latin typeface="字魂58号-创中黑-Regular" panose="00000500000000000000" pitchFamily="2" charset="-122"/>
                <a:ea typeface="字魂58号-创中黑-Regular" panose="00000500000000000000" pitchFamily="2" charset="-122"/>
                <a:cs typeface="+mn-ea"/>
                <a:sym typeface="+mn-lt"/>
              </a:rPr>
              <a:t>9</a:t>
            </a:r>
            <a:r>
              <a:rPr lang="zh-CN" altLang="en-US" sz="2000" dirty="0">
                <a:solidFill>
                  <a:srgbClr val="C00000"/>
                </a:solidFill>
                <a:latin typeface="字魂58号-创中黑-Regular" panose="00000500000000000000" pitchFamily="2" charset="-122"/>
                <a:ea typeface="字魂58号-创中黑-Regular" panose="00000500000000000000" pitchFamily="2" charset="-122"/>
                <a:cs typeface="+mn-ea"/>
                <a:sym typeface="+mn-lt"/>
              </a:rPr>
              <a:t>月</a:t>
            </a:r>
            <a:r>
              <a:rPr lang="en-US" altLang="zh-CN" sz="2000" dirty="0">
                <a:solidFill>
                  <a:srgbClr val="C00000"/>
                </a:solidFill>
                <a:latin typeface="字魂58号-创中黑-Regular" panose="00000500000000000000" pitchFamily="2" charset="-122"/>
                <a:ea typeface="字魂58号-创中黑-Regular" panose="00000500000000000000" pitchFamily="2" charset="-122"/>
                <a:cs typeface="+mn-ea"/>
                <a:sym typeface="+mn-lt"/>
              </a:rPr>
              <a:t>27</a:t>
            </a:r>
            <a:r>
              <a:rPr lang="zh-CN" altLang="en-US" sz="2000" dirty="0">
                <a:solidFill>
                  <a:srgbClr val="C00000"/>
                </a:solidFill>
                <a:latin typeface="字魂58号-创中黑-Regular" panose="00000500000000000000" pitchFamily="2" charset="-122"/>
                <a:ea typeface="字魂58号-创中黑-Regular" panose="00000500000000000000" pitchFamily="2" charset="-122"/>
                <a:cs typeface="+mn-ea"/>
                <a:sym typeface="+mn-lt"/>
              </a:rPr>
              <a:t>日，中南海怀仁堂，拉开了中国人民解放军陆海空三军首次大授衔的序幕。</a:t>
            </a:r>
            <a:endParaRPr lang="en-US" altLang="zh-CN" sz="2000" dirty="0">
              <a:solidFill>
                <a:srgbClr val="C00000"/>
              </a:solidFill>
              <a:latin typeface="字魂58号-创中黑-Regular" panose="00000500000000000000" pitchFamily="2" charset="-122"/>
              <a:ea typeface="字魂58号-创中黑-Regular" panose="00000500000000000000" pitchFamily="2" charset="-122"/>
              <a:cs typeface="+mn-ea"/>
              <a:sym typeface="+mn-lt"/>
            </a:endParaRPr>
          </a:p>
          <a:p>
            <a:pPr>
              <a:lnSpc>
                <a:spcPts val="2300"/>
              </a:lnSpc>
            </a:pPr>
            <a:r>
              <a:rPr lang="zh-CN" altLang="en-US" sz="1600" dirty="0">
                <a:solidFill>
                  <a:schemeClr val="bg2">
                    <a:lumMod val="25000"/>
                  </a:schemeClr>
                </a:solidFill>
                <a:latin typeface="字魂58号-创中黑-Regular" panose="00000500000000000000" pitchFamily="2" charset="-122"/>
                <a:ea typeface="字魂58号-创中黑-Regular" panose="00000500000000000000" pitchFamily="2" charset="-122"/>
                <a:cs typeface="+mn-ea"/>
                <a:sym typeface="+mn-lt"/>
              </a:rPr>
              <a:t>从元帅到将军，从将军到士兵，授予军衔，佩带勋章。军衔等级为六等十九级。军官军衔评定的五要素：任职、素质、能力、资历、军功。既不是纯粹的“论资排辈”，也不是简单的“论功行赏”。坚持公道合理。颁发勋章、奖章。从元帅到士兵，共享巨大荣誉。本书再现了</a:t>
            </a:r>
            <a:r>
              <a:rPr lang="en-US" altLang="zh-CN" sz="1600" dirty="0">
                <a:solidFill>
                  <a:schemeClr val="bg2">
                    <a:lumMod val="25000"/>
                  </a:schemeClr>
                </a:solidFill>
                <a:latin typeface="字魂58号-创中黑-Regular" panose="00000500000000000000" pitchFamily="2" charset="-122"/>
                <a:ea typeface="字魂58号-创中黑-Regular" panose="00000500000000000000" pitchFamily="2" charset="-122"/>
                <a:cs typeface="+mn-ea"/>
                <a:sym typeface="+mn-lt"/>
              </a:rPr>
              <a:t>1955</a:t>
            </a:r>
            <a:r>
              <a:rPr lang="zh-CN" altLang="en-US" sz="1600" dirty="0">
                <a:solidFill>
                  <a:schemeClr val="bg2">
                    <a:lumMod val="25000"/>
                  </a:schemeClr>
                </a:solidFill>
                <a:latin typeface="字魂58号-创中黑-Regular" panose="00000500000000000000" pitchFamily="2" charset="-122"/>
                <a:ea typeface="字魂58号-创中黑-Regular" panose="00000500000000000000" pitchFamily="2" charset="-122"/>
                <a:cs typeface="+mn-ea"/>
                <a:sym typeface="+mn-lt"/>
              </a:rPr>
              <a:t>年共和国将帅大授衔的盛事。</a:t>
            </a:r>
            <a:endParaRPr lang="zh-CN" altLang="en-US" sz="1100" dirty="0">
              <a:solidFill>
                <a:schemeClr val="bg2">
                  <a:lumMod val="25000"/>
                </a:schemeClr>
              </a:solidFill>
              <a:latin typeface="字魂58号-创中黑-Regular" panose="00000500000000000000" pitchFamily="2" charset="-122"/>
              <a:ea typeface="字魂58号-创中黑-Regular" panose="00000500000000000000" pitchFamily="2" charset="-122"/>
              <a:cs typeface="+mn-ea"/>
              <a:sym typeface="+mn-lt"/>
            </a:endParaRPr>
          </a:p>
        </p:txBody>
      </p:sp>
      <p:sp>
        <p:nvSpPr>
          <p:cNvPr id="12" name="矩形 11">
            <a:extLst>
              <a:ext uri="{FF2B5EF4-FFF2-40B4-BE49-F238E27FC236}">
                <a16:creationId xmlns:a16="http://schemas.microsoft.com/office/drawing/2014/main" xmlns="" id="{B44B9B21-68BC-4A1F-A1CB-FC0316081861}"/>
              </a:ext>
            </a:extLst>
          </p:cNvPr>
          <p:cNvSpPr/>
          <p:nvPr/>
        </p:nvSpPr>
        <p:spPr>
          <a:xfrm>
            <a:off x="5478281" y="2573302"/>
            <a:ext cx="6241279" cy="3324578"/>
          </a:xfrm>
          <a:prstGeom prst="rect">
            <a:avLst/>
          </a:prstGeom>
          <a:noFill/>
          <a:ln w="6350">
            <a:solidFill>
              <a:schemeClr val="bg2">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13" name="矩形 12">
            <a:extLst>
              <a:ext uri="{FF2B5EF4-FFF2-40B4-BE49-F238E27FC236}">
                <a16:creationId xmlns:a16="http://schemas.microsoft.com/office/drawing/2014/main" xmlns="" id="{53C72D73-1C2D-4C8F-AA6F-BA31DC9D0B12}"/>
              </a:ext>
            </a:extLst>
          </p:cNvPr>
          <p:cNvSpPr/>
          <p:nvPr/>
        </p:nvSpPr>
        <p:spPr>
          <a:xfrm>
            <a:off x="874612" y="292379"/>
            <a:ext cx="3430747" cy="581057"/>
          </a:xfrm>
          <a:prstGeom prst="rect">
            <a:avLst/>
          </a:prstGeom>
        </p:spPr>
        <p:txBody>
          <a:bodyPr wrap="none">
            <a:spAutoFit/>
          </a:bodyPr>
          <a:lstStyle/>
          <a:p>
            <a:pPr marR="0" lvl="0" indent="0" defTabSz="1218753" fontAlgn="auto">
              <a:lnSpc>
                <a:spcPct val="150000"/>
              </a:lnSpc>
              <a:spcBef>
                <a:spcPts val="0"/>
              </a:spcBef>
              <a:spcAft>
                <a:spcPts val="0"/>
              </a:spcAft>
              <a:buClrTx/>
              <a:buSzTx/>
              <a:buFontTx/>
              <a:buNone/>
              <a:tabLst/>
              <a:defRPr/>
            </a:pPr>
            <a:r>
              <a:rPr lang="zh-CN" altLang="en-US" sz="2400" b="1" kern="300" spc="300" dirty="0">
                <a:solidFill>
                  <a:srgbClr val="C00000"/>
                </a:solidFill>
                <a:latin typeface="微软雅黑" panose="020B0503020204020204" pitchFamily="34" charset="-122"/>
                <a:ea typeface="微软雅黑" panose="020B0503020204020204" pitchFamily="34" charset="-122"/>
              </a:rPr>
              <a:t>中国军史上的八个一 </a:t>
            </a:r>
          </a:p>
        </p:txBody>
      </p:sp>
    </p:spTree>
    <p:extLst>
      <p:ext uri="{BB962C8B-B14F-4D97-AF65-F5344CB8AC3E}">
        <p14:creationId xmlns:p14="http://schemas.microsoft.com/office/powerpoint/2010/main" val="585013867"/>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 calcmode="lin" valueType="num">
                                          <p:cBhvr>
                                            <p:cTn id="9" dur="500" fill="hold"/>
                                            <p:tgtEl>
                                              <p:spTgt spid="6"/>
                                            </p:tgtEl>
                                            <p:attrNameLst>
                                              <p:attrName>style.rotation</p:attrName>
                                            </p:attrNameLst>
                                          </p:cBhvr>
                                          <p:tavLst>
                                            <p:tav tm="0">
                                              <p:val>
                                                <p:fltVal val="360"/>
                                              </p:val>
                                            </p:tav>
                                            <p:tav tm="100000">
                                              <p:val>
                                                <p:fltVal val="0"/>
                                              </p:val>
                                            </p:tav>
                                          </p:tavLst>
                                        </p:anim>
                                        <p:animEffect transition="in" filter="fade">
                                          <p:cBhvr>
                                            <p:cTn id="10" dur="500"/>
                                            <p:tgtEl>
                                              <p:spTgt spid="6"/>
                                            </p:tgtEl>
                                          </p:cBhvr>
                                        </p:animEffect>
                                      </p:childTnLst>
                                    </p:cTn>
                                  </p:par>
                                </p:childTnLst>
                              </p:cTn>
                            </p:par>
                            <p:par>
                              <p:cTn id="11" fill="hold">
                                <p:stCondLst>
                                  <p:cond delay="500"/>
                                </p:stCondLst>
                                <p:childTnLst>
                                  <p:par>
                                    <p:cTn id="12" presetID="12" presetClass="entr" presetSubtype="8"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300"/>
                                            <p:tgtEl>
                                              <p:spTgt spid="5"/>
                                            </p:tgtEl>
                                            <p:attrNameLst>
                                              <p:attrName>ppt_x</p:attrName>
                                            </p:attrNameLst>
                                          </p:cBhvr>
                                          <p:tavLst>
                                            <p:tav tm="0">
                                              <p:val>
                                                <p:strVal val="#ppt_x-#ppt_w*1.125000"/>
                                              </p:val>
                                            </p:tav>
                                            <p:tav tm="100000">
                                              <p:val>
                                                <p:strVal val="#ppt_x"/>
                                              </p:val>
                                            </p:tav>
                                          </p:tavLst>
                                        </p:anim>
                                        <p:animEffect transition="in" filter="wipe(right)">
                                          <p:cBhvr>
                                            <p:cTn id="15" dur="300"/>
                                            <p:tgtEl>
                                              <p:spTgt spid="5"/>
                                            </p:tgtEl>
                                          </p:cBhvr>
                                        </p:animEffect>
                                      </p:childTnLst>
                                    </p:cTn>
                                  </p:par>
                                </p:childTnLst>
                              </p:cTn>
                            </p:par>
                            <p:par>
                              <p:cTn id="16" fill="hold">
                                <p:stCondLst>
                                  <p:cond delay="800"/>
                                </p:stCondLst>
                                <p:childTnLst>
                                  <p:par>
                                    <p:cTn id="17" presetID="2" presetClass="entr" presetSubtype="2" fill="hold" grpId="0" nodeType="afterEffect" p14:presetBounceEnd="48000">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14:bounceEnd="48000">
                                          <p:cBhvr additive="base">
                                            <p:cTn id="19" dur="500" fill="hold"/>
                                            <p:tgtEl>
                                              <p:spTgt spid="3"/>
                                            </p:tgtEl>
                                            <p:attrNameLst>
                                              <p:attrName>ppt_x</p:attrName>
                                            </p:attrNameLst>
                                          </p:cBhvr>
                                          <p:tavLst>
                                            <p:tav tm="0">
                                              <p:val>
                                                <p:strVal val="1+#ppt_w/2"/>
                                              </p:val>
                                            </p:tav>
                                            <p:tav tm="100000">
                                              <p:val>
                                                <p:strVal val="#ppt_x"/>
                                              </p:val>
                                            </p:tav>
                                          </p:tavLst>
                                        </p:anim>
                                        <p:anim calcmode="lin" valueType="num" p14:bounceEnd="48000">
                                          <p:cBhvr additive="base">
                                            <p:cTn id="20" dur="500" fill="hold"/>
                                            <p:tgtEl>
                                              <p:spTgt spid="3"/>
                                            </p:tgtEl>
                                            <p:attrNameLst>
                                              <p:attrName>ppt_y</p:attrName>
                                            </p:attrNameLst>
                                          </p:cBhvr>
                                          <p:tavLst>
                                            <p:tav tm="0">
                                              <p:val>
                                                <p:strVal val="#ppt_y"/>
                                              </p:val>
                                            </p:tav>
                                            <p:tav tm="100000">
                                              <p:val>
                                                <p:strVal val="#ppt_y"/>
                                              </p:val>
                                            </p:tav>
                                          </p:tavLst>
                                        </p:anim>
                                      </p:childTnLst>
                                    </p:cTn>
                                  </p:par>
                                  <p:par>
                                    <p:cTn id="21" presetID="41" presetClass="entr" presetSubtype="0" fill="hold" grpId="0" nodeType="withEffect">
                                      <p:stCondLst>
                                        <p:cond delay="0"/>
                                      </p:stCondLst>
                                      <p:iterate type="lt">
                                        <p:tmPct val="10000"/>
                                      </p:iterate>
                                      <p:childTnLst>
                                        <p:set>
                                          <p:cBhvr>
                                            <p:cTn id="22" dur="1" fill="hold">
                                              <p:stCondLst>
                                                <p:cond delay="0"/>
                                              </p:stCondLst>
                                            </p:cTn>
                                            <p:tgtEl>
                                              <p:spTgt spid="4"/>
                                            </p:tgtEl>
                                            <p:attrNameLst>
                                              <p:attrName>style.visibility</p:attrName>
                                            </p:attrNameLst>
                                          </p:cBhvr>
                                          <p:to>
                                            <p:strVal val="visible"/>
                                          </p:to>
                                        </p:set>
                                        <p:anim calcmode="lin" valueType="num">
                                          <p:cBhvr>
                                            <p:cTn id="23"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4"/>
                                            </p:tgtEl>
                                            <p:attrNameLst>
                                              <p:attrName>ppt_y</p:attrName>
                                            </p:attrNameLst>
                                          </p:cBhvr>
                                          <p:tavLst>
                                            <p:tav tm="0">
                                              <p:val>
                                                <p:strVal val="#ppt_y"/>
                                              </p:val>
                                            </p:tav>
                                            <p:tav tm="100000">
                                              <p:val>
                                                <p:strVal val="#ppt_y"/>
                                              </p:val>
                                            </p:tav>
                                          </p:tavLst>
                                        </p:anim>
                                        <p:anim calcmode="lin" valueType="num">
                                          <p:cBhvr>
                                            <p:cTn id="25"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4"/>
                                            </p:tgtEl>
                                          </p:cBhvr>
                                        </p:animEffect>
                                      </p:childTnLst>
                                    </p:cTn>
                                  </p:par>
                                </p:childTnLst>
                              </p:cTn>
                            </p:par>
                            <p:par>
                              <p:cTn id="28" fill="hold">
                                <p:stCondLst>
                                  <p:cond delay="2250"/>
                                </p:stCondLst>
                                <p:childTnLst>
                                  <p:par>
                                    <p:cTn id="29" presetID="2" presetClass="entr" presetSubtype="8"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0-#ppt_w/2"/>
                                              </p:val>
                                            </p:tav>
                                            <p:tav tm="100000">
                                              <p:val>
                                                <p:strVal val="#ppt_x"/>
                                              </p:val>
                                            </p:tav>
                                          </p:tavLst>
                                        </p:anim>
                                        <p:anim calcmode="lin" valueType="num">
                                          <p:cBhvr additive="base">
                                            <p:cTn id="32" dur="500" fill="hold"/>
                                            <p:tgtEl>
                                              <p:spTgt spid="9"/>
                                            </p:tgtEl>
                                            <p:attrNameLst>
                                              <p:attrName>ppt_y</p:attrName>
                                            </p:attrNameLst>
                                          </p:cBhvr>
                                          <p:tavLst>
                                            <p:tav tm="0">
                                              <p:val>
                                                <p:strVal val="#ppt_y"/>
                                              </p:val>
                                            </p:tav>
                                            <p:tav tm="100000">
                                              <p:val>
                                                <p:strVal val="#ppt_y"/>
                                              </p:val>
                                            </p:tav>
                                          </p:tavLst>
                                        </p:anim>
                                      </p:childTnLst>
                                    </p:cTn>
                                  </p:par>
                                  <p:par>
                                    <p:cTn id="33" presetID="22" presetClass="entr" presetSubtype="8"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500"/>
                                            <p:tgtEl>
                                              <p:spTgt spid="10"/>
                                            </p:tgtEl>
                                          </p:cBhvr>
                                        </p:animEffect>
                                      </p:childTnLst>
                                    </p:cTn>
                                  </p:par>
                                </p:childTnLst>
                              </p:cTn>
                            </p:par>
                            <p:par>
                              <p:cTn id="36" fill="hold">
                                <p:stCondLst>
                                  <p:cond delay="2750"/>
                                </p:stCondLst>
                                <p:childTnLst>
                                  <p:par>
                                    <p:cTn id="37" presetID="2" presetClass="entr" presetSubtype="8"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500" fill="hold"/>
                                            <p:tgtEl>
                                              <p:spTgt spid="12"/>
                                            </p:tgtEl>
                                            <p:attrNameLst>
                                              <p:attrName>ppt_x</p:attrName>
                                            </p:attrNameLst>
                                          </p:cBhvr>
                                          <p:tavLst>
                                            <p:tav tm="0">
                                              <p:val>
                                                <p:strVal val="0-#ppt_w/2"/>
                                              </p:val>
                                            </p:tav>
                                            <p:tav tm="100000">
                                              <p:val>
                                                <p:strVal val="#ppt_x"/>
                                              </p:val>
                                            </p:tav>
                                          </p:tavLst>
                                        </p:anim>
                                        <p:anim calcmode="lin" valueType="num">
                                          <p:cBhvr additive="base">
                                            <p:cTn id="40" dur="500" fill="hold"/>
                                            <p:tgtEl>
                                              <p:spTgt spid="12"/>
                                            </p:tgtEl>
                                            <p:attrNameLst>
                                              <p:attrName>ppt_y</p:attrName>
                                            </p:attrNameLst>
                                          </p:cBhvr>
                                          <p:tavLst>
                                            <p:tav tm="0">
                                              <p:val>
                                                <p:strVal val="#ppt_y"/>
                                              </p:val>
                                            </p:tav>
                                            <p:tav tm="100000">
                                              <p:val>
                                                <p:strVal val="#ppt_y"/>
                                              </p:val>
                                            </p:tav>
                                          </p:tavLst>
                                        </p:anim>
                                      </p:childTnLst>
                                    </p:cTn>
                                  </p:par>
                                  <p:par>
                                    <p:cTn id="41" presetID="22" presetClass="entr" presetSubtype="2"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right)">
                                          <p:cBhvr>
                                            <p:cTn id="4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9" grpId="0" animBg="1"/>
          <p:bldP spid="10" grpId="0" animBg="1"/>
          <p:bldP spid="11" grpId="0"/>
          <p:bldP spid="1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 calcmode="lin" valueType="num">
                                          <p:cBhvr>
                                            <p:cTn id="9" dur="500" fill="hold"/>
                                            <p:tgtEl>
                                              <p:spTgt spid="6"/>
                                            </p:tgtEl>
                                            <p:attrNameLst>
                                              <p:attrName>style.rotation</p:attrName>
                                            </p:attrNameLst>
                                          </p:cBhvr>
                                          <p:tavLst>
                                            <p:tav tm="0">
                                              <p:val>
                                                <p:fltVal val="360"/>
                                              </p:val>
                                            </p:tav>
                                            <p:tav tm="100000">
                                              <p:val>
                                                <p:fltVal val="0"/>
                                              </p:val>
                                            </p:tav>
                                          </p:tavLst>
                                        </p:anim>
                                        <p:animEffect transition="in" filter="fade">
                                          <p:cBhvr>
                                            <p:cTn id="10" dur="500"/>
                                            <p:tgtEl>
                                              <p:spTgt spid="6"/>
                                            </p:tgtEl>
                                          </p:cBhvr>
                                        </p:animEffect>
                                      </p:childTnLst>
                                    </p:cTn>
                                  </p:par>
                                </p:childTnLst>
                              </p:cTn>
                            </p:par>
                            <p:par>
                              <p:cTn id="11" fill="hold">
                                <p:stCondLst>
                                  <p:cond delay="500"/>
                                </p:stCondLst>
                                <p:childTnLst>
                                  <p:par>
                                    <p:cTn id="12" presetID="12" presetClass="entr" presetSubtype="8"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300"/>
                                            <p:tgtEl>
                                              <p:spTgt spid="5"/>
                                            </p:tgtEl>
                                            <p:attrNameLst>
                                              <p:attrName>ppt_x</p:attrName>
                                            </p:attrNameLst>
                                          </p:cBhvr>
                                          <p:tavLst>
                                            <p:tav tm="0">
                                              <p:val>
                                                <p:strVal val="#ppt_x-#ppt_w*1.125000"/>
                                              </p:val>
                                            </p:tav>
                                            <p:tav tm="100000">
                                              <p:val>
                                                <p:strVal val="#ppt_x"/>
                                              </p:val>
                                            </p:tav>
                                          </p:tavLst>
                                        </p:anim>
                                        <p:animEffect transition="in" filter="wipe(right)">
                                          <p:cBhvr>
                                            <p:cTn id="15" dur="300"/>
                                            <p:tgtEl>
                                              <p:spTgt spid="5"/>
                                            </p:tgtEl>
                                          </p:cBhvr>
                                        </p:animEffect>
                                      </p:childTnLst>
                                    </p:cTn>
                                  </p:par>
                                </p:childTnLst>
                              </p:cTn>
                            </p:par>
                            <p:par>
                              <p:cTn id="16" fill="hold">
                                <p:stCondLst>
                                  <p:cond delay="800"/>
                                </p:stCondLst>
                                <p:childTnLst>
                                  <p:par>
                                    <p:cTn id="17" presetID="2" presetClass="entr" presetSubtype="2"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1+#ppt_w/2"/>
                                              </p:val>
                                            </p:tav>
                                            <p:tav tm="100000">
                                              <p:val>
                                                <p:strVal val="#ppt_x"/>
                                              </p:val>
                                            </p:tav>
                                          </p:tavLst>
                                        </p:anim>
                                        <p:anim calcmode="lin" valueType="num">
                                          <p:cBhvr additive="base">
                                            <p:cTn id="20" dur="500" fill="hold"/>
                                            <p:tgtEl>
                                              <p:spTgt spid="3"/>
                                            </p:tgtEl>
                                            <p:attrNameLst>
                                              <p:attrName>ppt_y</p:attrName>
                                            </p:attrNameLst>
                                          </p:cBhvr>
                                          <p:tavLst>
                                            <p:tav tm="0">
                                              <p:val>
                                                <p:strVal val="#ppt_y"/>
                                              </p:val>
                                            </p:tav>
                                            <p:tav tm="100000">
                                              <p:val>
                                                <p:strVal val="#ppt_y"/>
                                              </p:val>
                                            </p:tav>
                                          </p:tavLst>
                                        </p:anim>
                                      </p:childTnLst>
                                    </p:cTn>
                                  </p:par>
                                  <p:par>
                                    <p:cTn id="21" presetID="41" presetClass="entr" presetSubtype="0" fill="hold" grpId="0" nodeType="withEffect">
                                      <p:stCondLst>
                                        <p:cond delay="0"/>
                                      </p:stCondLst>
                                      <p:iterate type="lt">
                                        <p:tmPct val="10000"/>
                                      </p:iterate>
                                      <p:childTnLst>
                                        <p:set>
                                          <p:cBhvr>
                                            <p:cTn id="22" dur="1" fill="hold">
                                              <p:stCondLst>
                                                <p:cond delay="0"/>
                                              </p:stCondLst>
                                            </p:cTn>
                                            <p:tgtEl>
                                              <p:spTgt spid="4"/>
                                            </p:tgtEl>
                                            <p:attrNameLst>
                                              <p:attrName>style.visibility</p:attrName>
                                            </p:attrNameLst>
                                          </p:cBhvr>
                                          <p:to>
                                            <p:strVal val="visible"/>
                                          </p:to>
                                        </p:set>
                                        <p:anim calcmode="lin" valueType="num">
                                          <p:cBhvr>
                                            <p:cTn id="23"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4"/>
                                            </p:tgtEl>
                                            <p:attrNameLst>
                                              <p:attrName>ppt_y</p:attrName>
                                            </p:attrNameLst>
                                          </p:cBhvr>
                                          <p:tavLst>
                                            <p:tav tm="0">
                                              <p:val>
                                                <p:strVal val="#ppt_y"/>
                                              </p:val>
                                            </p:tav>
                                            <p:tav tm="100000">
                                              <p:val>
                                                <p:strVal val="#ppt_y"/>
                                              </p:val>
                                            </p:tav>
                                          </p:tavLst>
                                        </p:anim>
                                        <p:anim calcmode="lin" valueType="num">
                                          <p:cBhvr>
                                            <p:cTn id="25"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4"/>
                                            </p:tgtEl>
                                          </p:cBhvr>
                                        </p:animEffect>
                                      </p:childTnLst>
                                    </p:cTn>
                                  </p:par>
                                </p:childTnLst>
                              </p:cTn>
                            </p:par>
                            <p:par>
                              <p:cTn id="28" fill="hold">
                                <p:stCondLst>
                                  <p:cond delay="2250"/>
                                </p:stCondLst>
                                <p:childTnLst>
                                  <p:par>
                                    <p:cTn id="29" presetID="2" presetClass="entr" presetSubtype="8"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0-#ppt_w/2"/>
                                              </p:val>
                                            </p:tav>
                                            <p:tav tm="100000">
                                              <p:val>
                                                <p:strVal val="#ppt_x"/>
                                              </p:val>
                                            </p:tav>
                                          </p:tavLst>
                                        </p:anim>
                                        <p:anim calcmode="lin" valueType="num">
                                          <p:cBhvr additive="base">
                                            <p:cTn id="32" dur="500" fill="hold"/>
                                            <p:tgtEl>
                                              <p:spTgt spid="9"/>
                                            </p:tgtEl>
                                            <p:attrNameLst>
                                              <p:attrName>ppt_y</p:attrName>
                                            </p:attrNameLst>
                                          </p:cBhvr>
                                          <p:tavLst>
                                            <p:tav tm="0">
                                              <p:val>
                                                <p:strVal val="#ppt_y"/>
                                              </p:val>
                                            </p:tav>
                                            <p:tav tm="100000">
                                              <p:val>
                                                <p:strVal val="#ppt_y"/>
                                              </p:val>
                                            </p:tav>
                                          </p:tavLst>
                                        </p:anim>
                                      </p:childTnLst>
                                    </p:cTn>
                                  </p:par>
                                  <p:par>
                                    <p:cTn id="33" presetID="22" presetClass="entr" presetSubtype="8"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500"/>
                                            <p:tgtEl>
                                              <p:spTgt spid="10"/>
                                            </p:tgtEl>
                                          </p:cBhvr>
                                        </p:animEffect>
                                      </p:childTnLst>
                                    </p:cTn>
                                  </p:par>
                                </p:childTnLst>
                              </p:cTn>
                            </p:par>
                            <p:par>
                              <p:cTn id="36" fill="hold">
                                <p:stCondLst>
                                  <p:cond delay="2750"/>
                                </p:stCondLst>
                                <p:childTnLst>
                                  <p:par>
                                    <p:cTn id="37" presetID="2" presetClass="entr" presetSubtype="8"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500" fill="hold"/>
                                            <p:tgtEl>
                                              <p:spTgt spid="12"/>
                                            </p:tgtEl>
                                            <p:attrNameLst>
                                              <p:attrName>ppt_x</p:attrName>
                                            </p:attrNameLst>
                                          </p:cBhvr>
                                          <p:tavLst>
                                            <p:tav tm="0">
                                              <p:val>
                                                <p:strVal val="0-#ppt_w/2"/>
                                              </p:val>
                                            </p:tav>
                                            <p:tav tm="100000">
                                              <p:val>
                                                <p:strVal val="#ppt_x"/>
                                              </p:val>
                                            </p:tav>
                                          </p:tavLst>
                                        </p:anim>
                                        <p:anim calcmode="lin" valueType="num">
                                          <p:cBhvr additive="base">
                                            <p:cTn id="40" dur="500" fill="hold"/>
                                            <p:tgtEl>
                                              <p:spTgt spid="12"/>
                                            </p:tgtEl>
                                            <p:attrNameLst>
                                              <p:attrName>ppt_y</p:attrName>
                                            </p:attrNameLst>
                                          </p:cBhvr>
                                          <p:tavLst>
                                            <p:tav tm="0">
                                              <p:val>
                                                <p:strVal val="#ppt_y"/>
                                              </p:val>
                                            </p:tav>
                                            <p:tav tm="100000">
                                              <p:val>
                                                <p:strVal val="#ppt_y"/>
                                              </p:val>
                                            </p:tav>
                                          </p:tavLst>
                                        </p:anim>
                                      </p:childTnLst>
                                    </p:cTn>
                                  </p:par>
                                  <p:par>
                                    <p:cTn id="41" presetID="22" presetClass="entr" presetSubtype="2"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right)">
                                          <p:cBhvr>
                                            <p:cTn id="4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9" grpId="0" animBg="1"/>
          <p:bldP spid="10" grpId="0" animBg="1"/>
          <p:bldP spid="11" grpId="0"/>
          <p:bldP spid="12" grpId="0" animBg="1"/>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平行四边形 2">
            <a:extLst>
              <a:ext uri="{FF2B5EF4-FFF2-40B4-BE49-F238E27FC236}">
                <a16:creationId xmlns:a16="http://schemas.microsoft.com/office/drawing/2014/main" xmlns="" id="{BDACDC05-2495-43EB-B5CB-08931F24EC51}"/>
              </a:ext>
            </a:extLst>
          </p:cNvPr>
          <p:cNvSpPr/>
          <p:nvPr/>
        </p:nvSpPr>
        <p:spPr>
          <a:xfrm>
            <a:off x="1073097" y="1555676"/>
            <a:ext cx="6760263" cy="635831"/>
          </a:xfrm>
          <a:prstGeom prst="parallelogram">
            <a:avLst/>
          </a:prstGeom>
          <a:gradFill flip="none" rotWithShape="1">
            <a:gsLst>
              <a:gs pos="0">
                <a:srgbClr val="F6C381"/>
              </a:gs>
              <a:gs pos="100000">
                <a:srgbClr val="F6C381">
                  <a:alpha val="0"/>
                </a:srgbClr>
              </a:gs>
            </a:gsLst>
            <a:lin ang="0" scaled="1"/>
            <a:tileRect/>
          </a:gradFill>
          <a:ln w="12700" cap="flat" cmpd="sng" algn="ctr">
            <a:noFill/>
            <a:prstDash val="solid"/>
            <a:miter lim="800000"/>
          </a:ln>
          <a:effectLst/>
        </p:spPr>
        <p:txBody>
          <a:bodyPr rtlCol="0" anchor="ctr"/>
          <a:lstStyle/>
          <a:p>
            <a:pPr algn="ctr" defTabSz="457200">
              <a:defRPr/>
            </a:pPr>
            <a:endParaRPr lang="zh-CN" altLang="en-US" kern="0" dirty="0">
              <a:solidFill>
                <a:prstClr val="white"/>
              </a:solidFill>
              <a:latin typeface="Calibri"/>
              <a:ea typeface="等线" panose="02010600030101010101" pitchFamily="2" charset="-122"/>
            </a:endParaRPr>
          </a:p>
        </p:txBody>
      </p:sp>
      <p:sp>
        <p:nvSpPr>
          <p:cNvPr id="5" name="文本框 4">
            <a:extLst>
              <a:ext uri="{FF2B5EF4-FFF2-40B4-BE49-F238E27FC236}">
                <a16:creationId xmlns:a16="http://schemas.microsoft.com/office/drawing/2014/main" xmlns="" id="{467F6848-AC22-43EB-BB05-77867ABEB05B}"/>
              </a:ext>
            </a:extLst>
          </p:cNvPr>
          <p:cNvSpPr txBox="1"/>
          <p:nvPr/>
        </p:nvSpPr>
        <p:spPr>
          <a:xfrm>
            <a:off x="1891629" y="1565079"/>
            <a:ext cx="8643691" cy="523220"/>
          </a:xfrm>
          <a:prstGeom prst="rect">
            <a:avLst/>
          </a:prstGeom>
          <a:noFill/>
        </p:spPr>
        <p:txBody>
          <a:bodyPr wrap="square" rtlCol="0">
            <a:spAutoFit/>
          </a:bodyPr>
          <a:lstStyle/>
          <a:p>
            <a:pPr defTabSz="457200">
              <a:defRPr/>
            </a:pPr>
            <a:r>
              <a:rPr lang="zh-CN" altLang="en-US" sz="2800" dirty="0">
                <a:solidFill>
                  <a:schemeClr val="bg2">
                    <a:lumMod val="25000"/>
                  </a:schemeClr>
                </a:solidFill>
                <a:latin typeface="字魂35号-经典雅黑" panose="00000500000000000000" pitchFamily="2" charset="-122"/>
                <a:ea typeface="字魂35号-经典雅黑" panose="00000500000000000000" pitchFamily="2" charset="-122"/>
              </a:rPr>
              <a:t>列宁号：中国军队</a:t>
            </a:r>
            <a:r>
              <a:rPr lang="zh-CN" altLang="en-US" sz="2800" dirty="0">
                <a:solidFill>
                  <a:srgbClr val="C00000"/>
                </a:solidFill>
                <a:latin typeface="字魂35号-经典雅黑" panose="00000500000000000000" pitchFamily="2" charset="-122"/>
                <a:ea typeface="字魂35号-经典雅黑" panose="00000500000000000000" pitchFamily="2" charset="-122"/>
              </a:rPr>
              <a:t>第一架飞机</a:t>
            </a:r>
          </a:p>
        </p:txBody>
      </p:sp>
      <p:sp>
        <p:nvSpPr>
          <p:cNvPr id="6" name="Freeform 9">
            <a:extLst>
              <a:ext uri="{FF2B5EF4-FFF2-40B4-BE49-F238E27FC236}">
                <a16:creationId xmlns:a16="http://schemas.microsoft.com/office/drawing/2014/main" xmlns="" id="{755EA1C7-ABAC-4324-B8ED-7110E5F4ECDF}"/>
              </a:ext>
            </a:extLst>
          </p:cNvPr>
          <p:cNvSpPr>
            <a:spLocks/>
          </p:cNvSpPr>
          <p:nvPr/>
        </p:nvSpPr>
        <p:spPr bwMode="auto">
          <a:xfrm>
            <a:off x="1504280" y="1804495"/>
            <a:ext cx="158750" cy="182562"/>
          </a:xfrm>
          <a:custGeom>
            <a:avLst/>
            <a:gdLst>
              <a:gd name="T0" fmla="*/ 2147483647 w 205"/>
              <a:gd name="T1" fmla="*/ 2147483647 h 234"/>
              <a:gd name="T2" fmla="*/ 2147483647 w 205"/>
              <a:gd name="T3" fmla="*/ 2147483647 h 234"/>
              <a:gd name="T4" fmla="*/ 2147483647 w 205"/>
              <a:gd name="T5" fmla="*/ 2147483647 h 234"/>
              <a:gd name="T6" fmla="*/ 0 w 205"/>
              <a:gd name="T7" fmla="*/ 2147483647 h 234"/>
              <a:gd name="T8" fmla="*/ 0 w 205"/>
              <a:gd name="T9" fmla="*/ 2147483647 h 234"/>
              <a:gd name="T10" fmla="*/ 0 w 205"/>
              <a:gd name="T11" fmla="*/ 2147483647 h 234"/>
              <a:gd name="T12" fmla="*/ 2147483647 w 205"/>
              <a:gd name="T13" fmla="*/ 2147483647 h 234"/>
              <a:gd name="T14" fmla="*/ 2147483647 w 205"/>
              <a:gd name="T15" fmla="*/ 2147483647 h 234"/>
              <a:gd name="T16" fmla="*/ 2147483647 w 205"/>
              <a:gd name="T17" fmla="*/ 2147483647 h 234"/>
              <a:gd name="T18" fmla="*/ 2147483647 w 205"/>
              <a:gd name="T19" fmla="*/ 2147483647 h 23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05" h="234">
                <a:moveTo>
                  <a:pt x="194" y="127"/>
                </a:moveTo>
                <a:lnTo>
                  <a:pt x="106" y="178"/>
                </a:lnTo>
                <a:cubicBezTo>
                  <a:pt x="78" y="194"/>
                  <a:pt x="50" y="210"/>
                  <a:pt x="23" y="226"/>
                </a:cubicBezTo>
                <a:cubicBezTo>
                  <a:pt x="9" y="234"/>
                  <a:pt x="2" y="232"/>
                  <a:pt x="0" y="219"/>
                </a:cubicBezTo>
                <a:lnTo>
                  <a:pt x="0" y="117"/>
                </a:lnTo>
                <a:cubicBezTo>
                  <a:pt x="0" y="85"/>
                  <a:pt x="0" y="53"/>
                  <a:pt x="0" y="21"/>
                </a:cubicBezTo>
                <a:cubicBezTo>
                  <a:pt x="0" y="5"/>
                  <a:pt x="6" y="0"/>
                  <a:pt x="18" y="5"/>
                </a:cubicBezTo>
                <a:lnTo>
                  <a:pt x="106" y="56"/>
                </a:lnTo>
                <a:cubicBezTo>
                  <a:pt x="134" y="72"/>
                  <a:pt x="161" y="88"/>
                  <a:pt x="189" y="104"/>
                </a:cubicBezTo>
                <a:cubicBezTo>
                  <a:pt x="203" y="111"/>
                  <a:pt x="205" y="119"/>
                  <a:pt x="194" y="127"/>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defRPr/>
            </a:pPr>
            <a:endParaRPr lang="zh-CN" altLang="en-US" kern="0">
              <a:solidFill>
                <a:srgbClr val="4D4D4D"/>
              </a:solidFill>
              <a:ea typeface="宋体" panose="02010600030101010101" pitchFamily="2" charset="-122"/>
            </a:endParaRPr>
          </a:p>
        </p:txBody>
      </p:sp>
      <p:grpSp>
        <p:nvGrpSpPr>
          <p:cNvPr id="7" name="组合 6">
            <a:extLst>
              <a:ext uri="{FF2B5EF4-FFF2-40B4-BE49-F238E27FC236}">
                <a16:creationId xmlns:a16="http://schemas.microsoft.com/office/drawing/2014/main" xmlns="" id="{1F535443-1330-498A-8A9C-746DBCA9B271}"/>
              </a:ext>
            </a:extLst>
          </p:cNvPr>
          <p:cNvGrpSpPr/>
          <p:nvPr/>
        </p:nvGrpSpPr>
        <p:grpSpPr>
          <a:xfrm>
            <a:off x="1053430" y="1690195"/>
            <a:ext cx="404813" cy="404812"/>
            <a:chOff x="1296847" y="1742267"/>
            <a:chExt cx="404813" cy="404812"/>
          </a:xfrm>
        </p:grpSpPr>
        <p:sp>
          <p:nvSpPr>
            <p:cNvPr id="8" name="Oval 8">
              <a:extLst>
                <a:ext uri="{FF2B5EF4-FFF2-40B4-BE49-F238E27FC236}">
                  <a16:creationId xmlns:a16="http://schemas.microsoft.com/office/drawing/2014/main" xmlns="" id="{16492419-D650-4BE4-B069-BB60B1F02185}"/>
                </a:ext>
              </a:extLst>
            </p:cNvPr>
            <p:cNvSpPr>
              <a:spLocks noChangeArrowheads="1"/>
            </p:cNvSpPr>
            <p:nvPr/>
          </p:nvSpPr>
          <p:spPr bwMode="auto">
            <a:xfrm>
              <a:off x="1296847" y="1742267"/>
              <a:ext cx="404813" cy="404812"/>
            </a:xfrm>
            <a:prstGeom prst="ellipse">
              <a:avLst/>
            </a:prstGeom>
            <a:solidFill>
              <a:srgbClr val="C00000"/>
            </a:solidFill>
            <a:ln w="28575">
              <a:solidFill>
                <a:srgbClr val="FFFFFF"/>
              </a:solidFill>
              <a:round/>
              <a:headEnd/>
              <a:tailEnd/>
            </a:ln>
          </p:spPr>
          <p:txBody>
            <a:bodyPr anchor="ctr"/>
            <a:lstStyle/>
            <a:p>
              <a:pPr fontAlgn="base">
                <a:spcBef>
                  <a:spcPct val="0"/>
                </a:spcBef>
                <a:spcAft>
                  <a:spcPct val="0"/>
                </a:spcAft>
                <a:buFont typeface="Arial" pitchFamily="34" charset="0"/>
                <a:buNone/>
                <a:defRPr/>
              </a:pPr>
              <a:r>
                <a:rPr lang="en-US" altLang="zh-CN" kern="0" dirty="0">
                  <a:solidFill>
                    <a:srgbClr val="FFFFFF"/>
                  </a:solidFill>
                  <a:ea typeface="宋体" panose="02010600030101010101" pitchFamily="2" charset="-122"/>
                </a:rPr>
                <a:t> </a:t>
              </a:r>
              <a:endParaRPr lang="zh-CN" altLang="en-US" kern="0" dirty="0">
                <a:solidFill>
                  <a:srgbClr val="FFFFFF"/>
                </a:solidFill>
                <a:ea typeface="宋体" panose="02010600030101010101" pitchFamily="2" charset="-122"/>
              </a:endParaRPr>
            </a:p>
          </p:txBody>
        </p:sp>
        <p:sp>
          <p:nvSpPr>
            <p:cNvPr id="9" name="TextBox 7">
              <a:extLst>
                <a:ext uri="{FF2B5EF4-FFF2-40B4-BE49-F238E27FC236}">
                  <a16:creationId xmlns:a16="http://schemas.microsoft.com/office/drawing/2014/main" xmlns="" id="{535C3A26-BBB2-4083-A8A4-9A58EDDC3DFF}"/>
                </a:ext>
              </a:extLst>
            </p:cNvPr>
            <p:cNvSpPr txBox="1">
              <a:spLocks noChangeArrowheads="1"/>
            </p:cNvSpPr>
            <p:nvPr/>
          </p:nvSpPr>
          <p:spPr bwMode="auto">
            <a:xfrm>
              <a:off x="1332578" y="1758930"/>
              <a:ext cx="31931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defRPr/>
              </a:pPr>
              <a:r>
                <a:rPr lang="en-US" altLang="zh-CN" dirty="0">
                  <a:solidFill>
                    <a:srgbClr val="FFFFFF"/>
                  </a:solidFill>
                  <a:latin typeface="微软雅黑" pitchFamily="34" charset="-122"/>
                  <a:ea typeface="微软雅黑" pitchFamily="34" charset="-122"/>
                </a:rPr>
                <a:t>6</a:t>
              </a:r>
              <a:endParaRPr lang="zh-CN" altLang="en-US" dirty="0">
                <a:solidFill>
                  <a:srgbClr val="FFFFFF"/>
                </a:solidFill>
                <a:latin typeface="微软雅黑" pitchFamily="34" charset="-122"/>
                <a:ea typeface="微软雅黑" pitchFamily="34" charset="-122"/>
              </a:endParaRPr>
            </a:p>
          </p:txBody>
        </p:sp>
      </p:grpSp>
      <p:sp>
        <p:nvSpPr>
          <p:cNvPr id="11" name="矩形 10">
            <a:extLst>
              <a:ext uri="{FF2B5EF4-FFF2-40B4-BE49-F238E27FC236}">
                <a16:creationId xmlns:a16="http://schemas.microsoft.com/office/drawing/2014/main" xmlns="" id="{07765DCB-0533-449D-92C7-EC5243626FD3}"/>
              </a:ext>
            </a:extLst>
          </p:cNvPr>
          <p:cNvSpPr/>
          <p:nvPr/>
        </p:nvSpPr>
        <p:spPr>
          <a:xfrm>
            <a:off x="5637940" y="2857574"/>
            <a:ext cx="6081620" cy="2124299"/>
          </a:xfrm>
          <a:prstGeom prst="rect">
            <a:avLst/>
          </a:prstGeom>
        </p:spPr>
        <p:txBody>
          <a:bodyPr wrap="square">
            <a:spAutoFit/>
          </a:bodyPr>
          <a:lstStyle/>
          <a:p>
            <a:pPr>
              <a:lnSpc>
                <a:spcPts val="2300"/>
              </a:lnSpc>
            </a:pPr>
            <a:r>
              <a:rPr lang="en-US" altLang="zh-CN" sz="2000" dirty="0">
                <a:solidFill>
                  <a:srgbClr val="C00000"/>
                </a:solidFill>
                <a:latin typeface="字魂58号-创中黑-Regular" panose="00000500000000000000" pitchFamily="2" charset="-122"/>
                <a:ea typeface="字魂58号-创中黑-Regular" panose="00000500000000000000" pitchFamily="2" charset="-122"/>
                <a:cs typeface="+mn-ea"/>
                <a:sym typeface="+mn-lt"/>
              </a:rPr>
              <a:t>1931</a:t>
            </a:r>
            <a:r>
              <a:rPr lang="zh-CN" altLang="en-US" sz="2000" dirty="0">
                <a:solidFill>
                  <a:srgbClr val="C00000"/>
                </a:solidFill>
                <a:latin typeface="字魂58号-创中黑-Regular" panose="00000500000000000000" pitchFamily="2" charset="-122"/>
                <a:ea typeface="字魂58号-创中黑-Regular" panose="00000500000000000000" pitchFamily="2" charset="-122"/>
                <a:cs typeface="+mn-ea"/>
                <a:sym typeface="+mn-lt"/>
              </a:rPr>
              <a:t>年</a:t>
            </a:r>
            <a:r>
              <a:rPr lang="en-US" altLang="zh-CN" sz="2000" dirty="0">
                <a:solidFill>
                  <a:srgbClr val="C00000"/>
                </a:solidFill>
                <a:latin typeface="字魂58号-创中黑-Regular" panose="00000500000000000000" pitchFamily="2" charset="-122"/>
                <a:ea typeface="字魂58号-创中黑-Regular" panose="00000500000000000000" pitchFamily="2" charset="-122"/>
                <a:cs typeface="+mn-ea"/>
                <a:sym typeface="+mn-lt"/>
              </a:rPr>
              <a:t>4</a:t>
            </a:r>
            <a:r>
              <a:rPr lang="zh-CN" altLang="en-US" sz="2000" dirty="0">
                <a:solidFill>
                  <a:srgbClr val="C00000"/>
                </a:solidFill>
                <a:latin typeface="字魂58号-创中黑-Regular" panose="00000500000000000000" pitchFamily="2" charset="-122"/>
                <a:ea typeface="字魂58号-创中黑-Regular" panose="00000500000000000000" pitchFamily="2" charset="-122"/>
                <a:cs typeface="+mn-ea"/>
                <a:sym typeface="+mn-lt"/>
              </a:rPr>
              <a:t>月，红军缴获了第一架飞机。</a:t>
            </a:r>
            <a:endParaRPr lang="en-US" altLang="zh-CN" sz="2000" dirty="0">
              <a:solidFill>
                <a:srgbClr val="C00000"/>
              </a:solidFill>
              <a:latin typeface="字魂58号-创中黑-Regular" panose="00000500000000000000" pitchFamily="2" charset="-122"/>
              <a:ea typeface="字魂58号-创中黑-Regular" panose="00000500000000000000" pitchFamily="2" charset="-122"/>
              <a:cs typeface="+mn-ea"/>
              <a:sym typeface="+mn-lt"/>
            </a:endParaRPr>
          </a:p>
          <a:p>
            <a:pPr>
              <a:lnSpc>
                <a:spcPts val="2300"/>
              </a:lnSpc>
            </a:pPr>
            <a:r>
              <a:rPr lang="zh-CN" altLang="en-US" sz="1600" dirty="0">
                <a:solidFill>
                  <a:schemeClr val="bg2">
                    <a:lumMod val="10000"/>
                  </a:schemeClr>
                </a:solidFill>
                <a:latin typeface="字魂58号-创中黑-Regular" panose="00000500000000000000" pitchFamily="2" charset="-122"/>
                <a:ea typeface="字魂58号-创中黑-Regular" panose="00000500000000000000" pitchFamily="2" charset="-122"/>
                <a:cs typeface="+mn-ea"/>
                <a:sym typeface="+mn-lt"/>
              </a:rPr>
              <a:t>这是一架美制国民党空军的“柯塞”式侦察轰炸机（也有人说是德制“容克”式飞机）。这架飞机由武汉飞往开封执行通信联络任务返航途中，遇大雾迷航，油料耗尽，被迫降落在鄂豫皖边区革命根据地宣化店（今湖北大悟县）西南</a:t>
            </a:r>
            <a:r>
              <a:rPr lang="en-US" altLang="zh-CN" sz="1600" dirty="0">
                <a:solidFill>
                  <a:schemeClr val="bg2">
                    <a:lumMod val="10000"/>
                  </a:schemeClr>
                </a:solidFill>
                <a:latin typeface="字魂58号-创中黑-Regular" panose="00000500000000000000" pitchFamily="2" charset="-122"/>
                <a:ea typeface="字魂58号-创中黑-Regular" panose="00000500000000000000" pitchFamily="2" charset="-122"/>
                <a:cs typeface="+mn-ea"/>
                <a:sym typeface="+mn-lt"/>
              </a:rPr>
              <a:t>10</a:t>
            </a:r>
            <a:r>
              <a:rPr lang="zh-CN" altLang="en-US" sz="1600" dirty="0">
                <a:solidFill>
                  <a:schemeClr val="bg2">
                    <a:lumMod val="10000"/>
                  </a:schemeClr>
                </a:solidFill>
                <a:latin typeface="字魂58号-创中黑-Regular" panose="00000500000000000000" pitchFamily="2" charset="-122"/>
                <a:ea typeface="字魂58号-创中黑-Regular" panose="00000500000000000000" pitchFamily="2" charset="-122"/>
                <a:cs typeface="+mn-ea"/>
                <a:sym typeface="+mn-lt"/>
              </a:rPr>
              <a:t>公里陈家河的河滩上。在山头放哨的赤卫队员发现后，吹响了号角，霎时，赤卫队员们把这架飞机包围了起来，就这样缴获了这架飞机，俘虏了飞行员龙文光。</a:t>
            </a:r>
            <a:endParaRPr lang="zh-CN" altLang="en-US" sz="1000" dirty="0">
              <a:solidFill>
                <a:schemeClr val="bg2">
                  <a:lumMod val="10000"/>
                </a:schemeClr>
              </a:solidFill>
              <a:latin typeface="字魂58号-创中黑-Regular" panose="00000500000000000000" pitchFamily="2" charset="-122"/>
              <a:ea typeface="字魂58号-创中黑-Regular" panose="00000500000000000000" pitchFamily="2" charset="-122"/>
              <a:cs typeface="+mn-ea"/>
              <a:sym typeface="+mn-lt"/>
            </a:endParaRPr>
          </a:p>
        </p:txBody>
      </p:sp>
      <p:sp>
        <p:nvSpPr>
          <p:cNvPr id="12" name="矩形 11">
            <a:extLst>
              <a:ext uri="{FF2B5EF4-FFF2-40B4-BE49-F238E27FC236}">
                <a16:creationId xmlns:a16="http://schemas.microsoft.com/office/drawing/2014/main" xmlns="" id="{711ED0A0-D5EA-465F-8D8E-C0D52DD18A9E}"/>
              </a:ext>
            </a:extLst>
          </p:cNvPr>
          <p:cNvSpPr/>
          <p:nvPr/>
        </p:nvSpPr>
        <p:spPr>
          <a:xfrm>
            <a:off x="5478281" y="2573302"/>
            <a:ext cx="6241279" cy="3324578"/>
          </a:xfrm>
          <a:prstGeom prst="rect">
            <a:avLst/>
          </a:prstGeom>
          <a:noFill/>
          <a:ln w="6350">
            <a:solidFill>
              <a:schemeClr val="bg2">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pic>
        <p:nvPicPr>
          <p:cNvPr id="10" name="Picture 3">
            <a:extLst>
              <a:ext uri="{FF2B5EF4-FFF2-40B4-BE49-F238E27FC236}">
                <a16:creationId xmlns:a16="http://schemas.microsoft.com/office/drawing/2014/main" xmlns="" id="{08FE7DF0-8809-4965-B4ED-F2F4E9542AB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p:blipFill>
        <p:spPr bwMode="auto">
          <a:xfrm>
            <a:off x="720695" y="2254102"/>
            <a:ext cx="4119116" cy="3409441"/>
          </a:xfrm>
          <a:prstGeom prst="rect">
            <a:avLst/>
          </a:prstGeom>
          <a:noFill/>
          <a:extLst>
            <a:ext uri="{909E8E84-426E-40DD-AFC4-6F175D3DCCD1}">
              <a14:hiddenFill xmlns:a14="http://schemas.microsoft.com/office/drawing/2010/main">
                <a:solidFill>
                  <a:srgbClr val="FFFFFF"/>
                </a:solidFill>
              </a14:hiddenFill>
            </a:ext>
          </a:extLst>
        </p:spPr>
      </p:pic>
      <p:sp>
        <p:nvSpPr>
          <p:cNvPr id="14" name="矩形 13">
            <a:extLst>
              <a:ext uri="{FF2B5EF4-FFF2-40B4-BE49-F238E27FC236}">
                <a16:creationId xmlns:a16="http://schemas.microsoft.com/office/drawing/2014/main" xmlns="" id="{1856B229-1080-4C97-AF28-8AAF5C16DCDF}"/>
              </a:ext>
            </a:extLst>
          </p:cNvPr>
          <p:cNvSpPr/>
          <p:nvPr/>
        </p:nvSpPr>
        <p:spPr>
          <a:xfrm>
            <a:off x="874612" y="292379"/>
            <a:ext cx="3430747" cy="581057"/>
          </a:xfrm>
          <a:prstGeom prst="rect">
            <a:avLst/>
          </a:prstGeom>
        </p:spPr>
        <p:txBody>
          <a:bodyPr wrap="none">
            <a:spAutoFit/>
          </a:bodyPr>
          <a:lstStyle/>
          <a:p>
            <a:pPr marR="0" lvl="0" indent="0" defTabSz="1218753" fontAlgn="auto">
              <a:lnSpc>
                <a:spcPct val="150000"/>
              </a:lnSpc>
              <a:spcBef>
                <a:spcPts val="0"/>
              </a:spcBef>
              <a:spcAft>
                <a:spcPts val="0"/>
              </a:spcAft>
              <a:buClrTx/>
              <a:buSzTx/>
              <a:buFontTx/>
              <a:buNone/>
              <a:tabLst/>
              <a:defRPr/>
            </a:pPr>
            <a:r>
              <a:rPr lang="zh-CN" altLang="en-US" sz="2400" b="1" kern="300" spc="300" dirty="0">
                <a:solidFill>
                  <a:srgbClr val="C00000"/>
                </a:solidFill>
                <a:latin typeface="微软雅黑" panose="020B0503020204020204" pitchFamily="34" charset="-122"/>
                <a:ea typeface="微软雅黑" panose="020B0503020204020204" pitchFamily="34" charset="-122"/>
              </a:rPr>
              <a:t>中国军史上的八个一 </a:t>
            </a:r>
          </a:p>
        </p:txBody>
      </p:sp>
    </p:spTree>
    <p:extLst>
      <p:ext uri="{BB962C8B-B14F-4D97-AF65-F5344CB8AC3E}">
        <p14:creationId xmlns:p14="http://schemas.microsoft.com/office/powerpoint/2010/main" val="705508585"/>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withEffect" p14:presetBounceEnd="48000">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14:bounceEnd="48000">
                                          <p:cBhvr additive="base">
                                            <p:cTn id="7" dur="500" fill="hold"/>
                                            <p:tgtEl>
                                              <p:spTgt spid="10"/>
                                            </p:tgtEl>
                                            <p:attrNameLst>
                                              <p:attrName>ppt_x</p:attrName>
                                            </p:attrNameLst>
                                          </p:cBhvr>
                                          <p:tavLst>
                                            <p:tav tm="0">
                                              <p:val>
                                                <p:strVal val="0-#ppt_w/2"/>
                                              </p:val>
                                            </p:tav>
                                            <p:tav tm="100000">
                                              <p:val>
                                                <p:strVal val="#ppt_x"/>
                                              </p:val>
                                            </p:tav>
                                          </p:tavLst>
                                        </p:anim>
                                        <p:anim calcmode="lin" valueType="num" p14:bounceEnd="48000">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9" presetClass="entr" presetSubtype="0" decel="100000"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 calcmode="lin" valueType="num">
                                          <p:cBhvr>
                                            <p:cTn id="14" dur="500" fill="hold"/>
                                            <p:tgtEl>
                                              <p:spTgt spid="7"/>
                                            </p:tgtEl>
                                            <p:attrNameLst>
                                              <p:attrName>style.rotation</p:attrName>
                                            </p:attrNameLst>
                                          </p:cBhvr>
                                          <p:tavLst>
                                            <p:tav tm="0">
                                              <p:val>
                                                <p:fltVal val="360"/>
                                              </p:val>
                                            </p:tav>
                                            <p:tav tm="100000">
                                              <p:val>
                                                <p:fltVal val="0"/>
                                              </p:val>
                                            </p:tav>
                                          </p:tavLst>
                                        </p:anim>
                                        <p:animEffect transition="in" filter="fade">
                                          <p:cBhvr>
                                            <p:cTn id="15" dur="500"/>
                                            <p:tgtEl>
                                              <p:spTgt spid="7"/>
                                            </p:tgtEl>
                                          </p:cBhvr>
                                        </p:animEffect>
                                      </p:childTnLst>
                                    </p:cTn>
                                  </p:par>
                                </p:childTnLst>
                              </p:cTn>
                            </p:par>
                            <p:par>
                              <p:cTn id="16" fill="hold">
                                <p:stCondLst>
                                  <p:cond delay="1000"/>
                                </p:stCondLst>
                                <p:childTnLst>
                                  <p:par>
                                    <p:cTn id="17" presetID="12" presetClass="entr" presetSubtype="8"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300"/>
                                            <p:tgtEl>
                                              <p:spTgt spid="6"/>
                                            </p:tgtEl>
                                            <p:attrNameLst>
                                              <p:attrName>ppt_x</p:attrName>
                                            </p:attrNameLst>
                                          </p:cBhvr>
                                          <p:tavLst>
                                            <p:tav tm="0">
                                              <p:val>
                                                <p:strVal val="#ppt_x-#ppt_w*1.125000"/>
                                              </p:val>
                                            </p:tav>
                                            <p:tav tm="100000">
                                              <p:val>
                                                <p:strVal val="#ppt_x"/>
                                              </p:val>
                                            </p:tav>
                                          </p:tavLst>
                                        </p:anim>
                                        <p:animEffect transition="in" filter="wipe(right)">
                                          <p:cBhvr>
                                            <p:cTn id="20" dur="300"/>
                                            <p:tgtEl>
                                              <p:spTgt spid="6"/>
                                            </p:tgtEl>
                                          </p:cBhvr>
                                        </p:animEffect>
                                      </p:childTnLst>
                                    </p:cTn>
                                  </p:par>
                                </p:childTnLst>
                              </p:cTn>
                            </p:par>
                            <p:par>
                              <p:cTn id="21" fill="hold">
                                <p:stCondLst>
                                  <p:cond delay="1300"/>
                                </p:stCondLst>
                                <p:childTnLst>
                                  <p:par>
                                    <p:cTn id="22" presetID="2" presetClass="entr" presetSubtype="2" fill="hold" grpId="0" nodeType="afterEffect" p14:presetBounceEnd="48000">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14:bounceEnd="48000">
                                          <p:cBhvr additive="base">
                                            <p:cTn id="24" dur="500" fill="hold"/>
                                            <p:tgtEl>
                                              <p:spTgt spid="3"/>
                                            </p:tgtEl>
                                            <p:attrNameLst>
                                              <p:attrName>ppt_x</p:attrName>
                                            </p:attrNameLst>
                                          </p:cBhvr>
                                          <p:tavLst>
                                            <p:tav tm="0">
                                              <p:val>
                                                <p:strVal val="1+#ppt_w/2"/>
                                              </p:val>
                                            </p:tav>
                                            <p:tav tm="100000">
                                              <p:val>
                                                <p:strVal val="#ppt_x"/>
                                              </p:val>
                                            </p:tav>
                                          </p:tavLst>
                                        </p:anim>
                                        <p:anim calcmode="lin" valueType="num" p14:bounceEnd="48000">
                                          <p:cBhvr additive="base">
                                            <p:cTn id="25" dur="500" fill="hold"/>
                                            <p:tgtEl>
                                              <p:spTgt spid="3"/>
                                            </p:tgtEl>
                                            <p:attrNameLst>
                                              <p:attrName>ppt_y</p:attrName>
                                            </p:attrNameLst>
                                          </p:cBhvr>
                                          <p:tavLst>
                                            <p:tav tm="0">
                                              <p:val>
                                                <p:strVal val="#ppt_y"/>
                                              </p:val>
                                            </p:tav>
                                            <p:tav tm="100000">
                                              <p:val>
                                                <p:strVal val="#ppt_y"/>
                                              </p:val>
                                            </p:tav>
                                          </p:tavLst>
                                        </p:anim>
                                      </p:childTnLst>
                                    </p:cTn>
                                  </p:par>
                                  <p:par>
                                    <p:cTn id="26" presetID="41" presetClass="entr" presetSubtype="0" fill="hold" grpId="0" nodeType="withEffect">
                                      <p:stCondLst>
                                        <p:cond delay="0"/>
                                      </p:stCondLst>
                                      <p:iterate type="lt">
                                        <p:tmPct val="10000"/>
                                      </p:iterate>
                                      <p:childTnLst>
                                        <p:set>
                                          <p:cBhvr>
                                            <p:cTn id="27" dur="1" fill="hold">
                                              <p:stCondLst>
                                                <p:cond delay="0"/>
                                              </p:stCondLst>
                                            </p:cTn>
                                            <p:tgtEl>
                                              <p:spTgt spid="5"/>
                                            </p:tgtEl>
                                            <p:attrNameLst>
                                              <p:attrName>style.visibility</p:attrName>
                                            </p:attrNameLst>
                                          </p:cBhvr>
                                          <p:to>
                                            <p:strVal val="visible"/>
                                          </p:to>
                                        </p:set>
                                        <p:anim calcmode="lin" valueType="num">
                                          <p:cBhvr>
                                            <p:cTn id="28"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5"/>
                                            </p:tgtEl>
                                            <p:attrNameLst>
                                              <p:attrName>ppt_y</p:attrName>
                                            </p:attrNameLst>
                                          </p:cBhvr>
                                          <p:tavLst>
                                            <p:tav tm="0">
                                              <p:val>
                                                <p:strVal val="#ppt_y"/>
                                              </p:val>
                                            </p:tav>
                                            <p:tav tm="100000">
                                              <p:val>
                                                <p:strVal val="#ppt_y"/>
                                              </p:val>
                                            </p:tav>
                                          </p:tavLst>
                                        </p:anim>
                                        <p:anim calcmode="lin" valueType="num">
                                          <p:cBhvr>
                                            <p:cTn id="30"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5"/>
                                            </p:tgtEl>
                                          </p:cBhvr>
                                        </p:animEffect>
                                      </p:childTnLst>
                                    </p:cTn>
                                  </p:par>
                                </p:childTnLst>
                              </p:cTn>
                            </p:par>
                            <p:par>
                              <p:cTn id="33" fill="hold">
                                <p:stCondLst>
                                  <p:cond delay="2400"/>
                                </p:stCondLst>
                                <p:childTnLst>
                                  <p:par>
                                    <p:cTn id="34" presetID="2" presetClass="entr" presetSubtype="8"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additive="base">
                                            <p:cTn id="36" dur="500" fill="hold"/>
                                            <p:tgtEl>
                                              <p:spTgt spid="12"/>
                                            </p:tgtEl>
                                            <p:attrNameLst>
                                              <p:attrName>ppt_x</p:attrName>
                                            </p:attrNameLst>
                                          </p:cBhvr>
                                          <p:tavLst>
                                            <p:tav tm="0">
                                              <p:val>
                                                <p:strVal val="0-#ppt_w/2"/>
                                              </p:val>
                                            </p:tav>
                                            <p:tav tm="100000">
                                              <p:val>
                                                <p:strVal val="#ppt_x"/>
                                              </p:val>
                                            </p:tav>
                                          </p:tavLst>
                                        </p:anim>
                                        <p:anim calcmode="lin" valueType="num">
                                          <p:cBhvr additive="base">
                                            <p:cTn id="37" dur="500" fill="hold"/>
                                            <p:tgtEl>
                                              <p:spTgt spid="12"/>
                                            </p:tgtEl>
                                            <p:attrNameLst>
                                              <p:attrName>ppt_y</p:attrName>
                                            </p:attrNameLst>
                                          </p:cBhvr>
                                          <p:tavLst>
                                            <p:tav tm="0">
                                              <p:val>
                                                <p:strVal val="#ppt_y"/>
                                              </p:val>
                                            </p:tav>
                                            <p:tav tm="100000">
                                              <p:val>
                                                <p:strVal val="#ppt_y"/>
                                              </p:val>
                                            </p:tav>
                                          </p:tavLst>
                                        </p:anim>
                                      </p:childTnLst>
                                    </p:cTn>
                                  </p:par>
                                  <p:par>
                                    <p:cTn id="38" presetID="22" presetClass="entr" presetSubtype="2" fill="hold" grpId="0" nodeType="with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wipe(right)">
                                          <p:cBhvr>
                                            <p:cTn id="4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P spid="11" grpId="0"/>
          <p:bldP spid="1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par>
                                    <p:cTn id="9" presetID="2" presetClass="entr" presetSubtype="12"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0-#ppt_w/2"/>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49" presetClass="entr" presetSubtype="0" decel="100000"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anim calcmode="lin" valueType="num">
                                          <p:cBhvr>
                                            <p:cTn id="18" dur="500" fill="hold"/>
                                            <p:tgtEl>
                                              <p:spTgt spid="7"/>
                                            </p:tgtEl>
                                            <p:attrNameLst>
                                              <p:attrName>style.rotation</p:attrName>
                                            </p:attrNameLst>
                                          </p:cBhvr>
                                          <p:tavLst>
                                            <p:tav tm="0">
                                              <p:val>
                                                <p:fltVal val="360"/>
                                              </p:val>
                                            </p:tav>
                                            <p:tav tm="100000">
                                              <p:val>
                                                <p:fltVal val="0"/>
                                              </p:val>
                                            </p:tav>
                                          </p:tavLst>
                                        </p:anim>
                                        <p:animEffect transition="in" filter="fade">
                                          <p:cBhvr>
                                            <p:cTn id="19" dur="500"/>
                                            <p:tgtEl>
                                              <p:spTgt spid="7"/>
                                            </p:tgtEl>
                                          </p:cBhvr>
                                        </p:animEffect>
                                      </p:childTnLst>
                                    </p:cTn>
                                  </p:par>
                                </p:childTnLst>
                              </p:cTn>
                            </p:par>
                            <p:par>
                              <p:cTn id="20" fill="hold">
                                <p:stCondLst>
                                  <p:cond delay="1000"/>
                                </p:stCondLst>
                                <p:childTnLst>
                                  <p:par>
                                    <p:cTn id="21" presetID="12" presetClass="entr" presetSubtype="8"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300"/>
                                            <p:tgtEl>
                                              <p:spTgt spid="6"/>
                                            </p:tgtEl>
                                            <p:attrNameLst>
                                              <p:attrName>ppt_x</p:attrName>
                                            </p:attrNameLst>
                                          </p:cBhvr>
                                          <p:tavLst>
                                            <p:tav tm="0">
                                              <p:val>
                                                <p:strVal val="#ppt_x-#ppt_w*1.125000"/>
                                              </p:val>
                                            </p:tav>
                                            <p:tav tm="100000">
                                              <p:val>
                                                <p:strVal val="#ppt_x"/>
                                              </p:val>
                                            </p:tav>
                                          </p:tavLst>
                                        </p:anim>
                                        <p:animEffect transition="in" filter="wipe(right)">
                                          <p:cBhvr>
                                            <p:cTn id="24" dur="300"/>
                                            <p:tgtEl>
                                              <p:spTgt spid="6"/>
                                            </p:tgtEl>
                                          </p:cBhvr>
                                        </p:animEffect>
                                      </p:childTnLst>
                                    </p:cTn>
                                  </p:par>
                                </p:childTnLst>
                              </p:cTn>
                            </p:par>
                            <p:par>
                              <p:cTn id="25" fill="hold">
                                <p:stCondLst>
                                  <p:cond delay="1300"/>
                                </p:stCondLst>
                                <p:childTnLst>
                                  <p:par>
                                    <p:cTn id="26" presetID="2" presetClass="entr" presetSubtype="2" fill="hold" grpId="0" nodeType="after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additive="base">
                                            <p:cTn id="28" dur="500" fill="hold"/>
                                            <p:tgtEl>
                                              <p:spTgt spid="3"/>
                                            </p:tgtEl>
                                            <p:attrNameLst>
                                              <p:attrName>ppt_x</p:attrName>
                                            </p:attrNameLst>
                                          </p:cBhvr>
                                          <p:tavLst>
                                            <p:tav tm="0">
                                              <p:val>
                                                <p:strVal val="1+#ppt_w/2"/>
                                              </p:val>
                                            </p:tav>
                                            <p:tav tm="100000">
                                              <p:val>
                                                <p:strVal val="#ppt_x"/>
                                              </p:val>
                                            </p:tav>
                                          </p:tavLst>
                                        </p:anim>
                                        <p:anim calcmode="lin" valueType="num">
                                          <p:cBhvr additive="base">
                                            <p:cTn id="29" dur="500" fill="hold"/>
                                            <p:tgtEl>
                                              <p:spTgt spid="3"/>
                                            </p:tgtEl>
                                            <p:attrNameLst>
                                              <p:attrName>ppt_y</p:attrName>
                                            </p:attrNameLst>
                                          </p:cBhvr>
                                          <p:tavLst>
                                            <p:tav tm="0">
                                              <p:val>
                                                <p:strVal val="#ppt_y"/>
                                              </p:val>
                                            </p:tav>
                                            <p:tav tm="100000">
                                              <p:val>
                                                <p:strVal val="#ppt_y"/>
                                              </p:val>
                                            </p:tav>
                                          </p:tavLst>
                                        </p:anim>
                                      </p:childTnLst>
                                    </p:cTn>
                                  </p:par>
                                  <p:par>
                                    <p:cTn id="30" presetID="41" presetClass="entr" presetSubtype="0" fill="hold" grpId="0" nodeType="withEffect">
                                      <p:stCondLst>
                                        <p:cond delay="0"/>
                                      </p:stCondLst>
                                      <p:iterate type="lt">
                                        <p:tmPct val="10000"/>
                                      </p:iterate>
                                      <p:childTnLst>
                                        <p:set>
                                          <p:cBhvr>
                                            <p:cTn id="31" dur="1" fill="hold">
                                              <p:stCondLst>
                                                <p:cond delay="0"/>
                                              </p:stCondLst>
                                            </p:cTn>
                                            <p:tgtEl>
                                              <p:spTgt spid="5"/>
                                            </p:tgtEl>
                                            <p:attrNameLst>
                                              <p:attrName>style.visibility</p:attrName>
                                            </p:attrNameLst>
                                          </p:cBhvr>
                                          <p:to>
                                            <p:strVal val="visible"/>
                                          </p:to>
                                        </p:set>
                                        <p:anim calcmode="lin" valueType="num">
                                          <p:cBhvr>
                                            <p:cTn id="32"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5"/>
                                            </p:tgtEl>
                                            <p:attrNameLst>
                                              <p:attrName>ppt_y</p:attrName>
                                            </p:attrNameLst>
                                          </p:cBhvr>
                                          <p:tavLst>
                                            <p:tav tm="0">
                                              <p:val>
                                                <p:strVal val="#ppt_y"/>
                                              </p:val>
                                            </p:tav>
                                            <p:tav tm="100000">
                                              <p:val>
                                                <p:strVal val="#ppt_y"/>
                                              </p:val>
                                            </p:tav>
                                          </p:tavLst>
                                        </p:anim>
                                        <p:anim calcmode="lin" valueType="num">
                                          <p:cBhvr>
                                            <p:cTn id="34"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5"/>
                                            </p:tgtEl>
                                          </p:cBhvr>
                                        </p:animEffect>
                                      </p:childTnLst>
                                    </p:cTn>
                                  </p:par>
                                </p:childTnLst>
                              </p:cTn>
                            </p:par>
                            <p:par>
                              <p:cTn id="37" fill="hold">
                                <p:stCondLst>
                                  <p:cond delay="2400"/>
                                </p:stCondLst>
                                <p:childTnLst>
                                  <p:par>
                                    <p:cTn id="38" presetID="2" presetClass="entr" presetSubtype="8"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additive="base">
                                            <p:cTn id="40" dur="500" fill="hold"/>
                                            <p:tgtEl>
                                              <p:spTgt spid="12"/>
                                            </p:tgtEl>
                                            <p:attrNameLst>
                                              <p:attrName>ppt_x</p:attrName>
                                            </p:attrNameLst>
                                          </p:cBhvr>
                                          <p:tavLst>
                                            <p:tav tm="0">
                                              <p:val>
                                                <p:strVal val="0-#ppt_w/2"/>
                                              </p:val>
                                            </p:tav>
                                            <p:tav tm="100000">
                                              <p:val>
                                                <p:strVal val="#ppt_x"/>
                                              </p:val>
                                            </p:tav>
                                          </p:tavLst>
                                        </p:anim>
                                        <p:anim calcmode="lin" valueType="num">
                                          <p:cBhvr additive="base">
                                            <p:cTn id="41" dur="500" fill="hold"/>
                                            <p:tgtEl>
                                              <p:spTgt spid="12"/>
                                            </p:tgtEl>
                                            <p:attrNameLst>
                                              <p:attrName>ppt_y</p:attrName>
                                            </p:attrNameLst>
                                          </p:cBhvr>
                                          <p:tavLst>
                                            <p:tav tm="0">
                                              <p:val>
                                                <p:strVal val="#ppt_y"/>
                                              </p:val>
                                            </p:tav>
                                            <p:tav tm="100000">
                                              <p:val>
                                                <p:strVal val="#ppt_y"/>
                                              </p:val>
                                            </p:tav>
                                          </p:tavLst>
                                        </p:anim>
                                      </p:childTnLst>
                                    </p:cTn>
                                  </p:par>
                                  <p:par>
                                    <p:cTn id="42" presetID="22" presetClass="entr" presetSubtype="2" fill="hold" grpId="0" nodeType="with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wipe(right)">
                                          <p:cBhvr>
                                            <p:cTn id="4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P spid="11" grpId="0"/>
          <p:bldP spid="12"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平行四边形 2">
            <a:extLst>
              <a:ext uri="{FF2B5EF4-FFF2-40B4-BE49-F238E27FC236}">
                <a16:creationId xmlns:a16="http://schemas.microsoft.com/office/drawing/2014/main" xmlns="" id="{CB69C3AF-EAF1-4DF5-ADD0-FDE1D7E5232A}"/>
              </a:ext>
            </a:extLst>
          </p:cNvPr>
          <p:cNvSpPr/>
          <p:nvPr/>
        </p:nvSpPr>
        <p:spPr>
          <a:xfrm>
            <a:off x="1073097" y="1555676"/>
            <a:ext cx="6760263" cy="635831"/>
          </a:xfrm>
          <a:prstGeom prst="parallelogram">
            <a:avLst/>
          </a:prstGeom>
          <a:gradFill flip="none" rotWithShape="1">
            <a:gsLst>
              <a:gs pos="0">
                <a:srgbClr val="F6C381"/>
              </a:gs>
              <a:gs pos="100000">
                <a:srgbClr val="F6C381">
                  <a:alpha val="0"/>
                </a:srgbClr>
              </a:gs>
            </a:gsLst>
            <a:lin ang="0" scaled="1"/>
            <a:tileRect/>
          </a:gradFill>
          <a:ln w="12700" cap="flat" cmpd="sng" algn="ctr">
            <a:noFill/>
            <a:prstDash val="solid"/>
            <a:miter lim="800000"/>
          </a:ln>
          <a:effectLst/>
        </p:spPr>
        <p:txBody>
          <a:bodyPr rtlCol="0" anchor="ctr"/>
          <a:lstStyle/>
          <a:p>
            <a:pPr algn="ctr" defTabSz="457200">
              <a:defRPr/>
            </a:pPr>
            <a:endParaRPr lang="zh-CN" altLang="en-US" kern="0" dirty="0">
              <a:solidFill>
                <a:prstClr val="white"/>
              </a:solidFill>
              <a:latin typeface="Calibri"/>
              <a:ea typeface="等线" panose="02010600030101010101" pitchFamily="2" charset="-122"/>
            </a:endParaRPr>
          </a:p>
        </p:txBody>
      </p:sp>
      <p:sp>
        <p:nvSpPr>
          <p:cNvPr id="4" name="文本框 3">
            <a:extLst>
              <a:ext uri="{FF2B5EF4-FFF2-40B4-BE49-F238E27FC236}">
                <a16:creationId xmlns:a16="http://schemas.microsoft.com/office/drawing/2014/main" xmlns="" id="{752CAFDC-3C31-449C-B01D-A4BAC31E9458}"/>
              </a:ext>
            </a:extLst>
          </p:cNvPr>
          <p:cNvSpPr txBox="1"/>
          <p:nvPr/>
        </p:nvSpPr>
        <p:spPr>
          <a:xfrm>
            <a:off x="1891629" y="1565079"/>
            <a:ext cx="8643691" cy="523220"/>
          </a:xfrm>
          <a:prstGeom prst="rect">
            <a:avLst/>
          </a:prstGeom>
          <a:noFill/>
        </p:spPr>
        <p:txBody>
          <a:bodyPr wrap="square" rtlCol="0">
            <a:spAutoFit/>
          </a:bodyPr>
          <a:lstStyle/>
          <a:p>
            <a:pPr defTabSz="457200">
              <a:defRPr/>
            </a:pPr>
            <a:r>
              <a:rPr lang="zh-CN" altLang="en-US" sz="2800" dirty="0">
                <a:solidFill>
                  <a:schemeClr val="bg2">
                    <a:lumMod val="25000"/>
                  </a:schemeClr>
                </a:solidFill>
                <a:latin typeface="字魂35号-经典雅黑" panose="00000500000000000000" pitchFamily="2" charset="-122"/>
                <a:ea typeface="字魂35号-经典雅黑" panose="00000500000000000000" pitchFamily="2" charset="-122"/>
              </a:rPr>
              <a:t> 辽宁号：中国军队</a:t>
            </a:r>
            <a:r>
              <a:rPr lang="zh-CN" altLang="en-US" sz="2800" dirty="0">
                <a:solidFill>
                  <a:srgbClr val="C00000"/>
                </a:solidFill>
                <a:latin typeface="字魂35号-经典雅黑" panose="00000500000000000000" pitchFamily="2" charset="-122"/>
                <a:ea typeface="字魂35号-经典雅黑" panose="00000500000000000000" pitchFamily="2" charset="-122"/>
              </a:rPr>
              <a:t>第一艘航空母舰</a:t>
            </a:r>
          </a:p>
        </p:txBody>
      </p:sp>
      <p:sp>
        <p:nvSpPr>
          <p:cNvPr id="5" name="Freeform 9">
            <a:extLst>
              <a:ext uri="{FF2B5EF4-FFF2-40B4-BE49-F238E27FC236}">
                <a16:creationId xmlns:a16="http://schemas.microsoft.com/office/drawing/2014/main" xmlns="" id="{8F482413-6DF7-4A61-8925-C536FB4DB02A}"/>
              </a:ext>
            </a:extLst>
          </p:cNvPr>
          <p:cNvSpPr>
            <a:spLocks/>
          </p:cNvSpPr>
          <p:nvPr/>
        </p:nvSpPr>
        <p:spPr bwMode="auto">
          <a:xfrm>
            <a:off x="1504280" y="1804495"/>
            <a:ext cx="158750" cy="182562"/>
          </a:xfrm>
          <a:custGeom>
            <a:avLst/>
            <a:gdLst>
              <a:gd name="T0" fmla="*/ 2147483647 w 205"/>
              <a:gd name="T1" fmla="*/ 2147483647 h 234"/>
              <a:gd name="T2" fmla="*/ 2147483647 w 205"/>
              <a:gd name="T3" fmla="*/ 2147483647 h 234"/>
              <a:gd name="T4" fmla="*/ 2147483647 w 205"/>
              <a:gd name="T5" fmla="*/ 2147483647 h 234"/>
              <a:gd name="T6" fmla="*/ 0 w 205"/>
              <a:gd name="T7" fmla="*/ 2147483647 h 234"/>
              <a:gd name="T8" fmla="*/ 0 w 205"/>
              <a:gd name="T9" fmla="*/ 2147483647 h 234"/>
              <a:gd name="T10" fmla="*/ 0 w 205"/>
              <a:gd name="T11" fmla="*/ 2147483647 h 234"/>
              <a:gd name="T12" fmla="*/ 2147483647 w 205"/>
              <a:gd name="T13" fmla="*/ 2147483647 h 234"/>
              <a:gd name="T14" fmla="*/ 2147483647 w 205"/>
              <a:gd name="T15" fmla="*/ 2147483647 h 234"/>
              <a:gd name="T16" fmla="*/ 2147483647 w 205"/>
              <a:gd name="T17" fmla="*/ 2147483647 h 234"/>
              <a:gd name="T18" fmla="*/ 2147483647 w 205"/>
              <a:gd name="T19" fmla="*/ 2147483647 h 23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05" h="234">
                <a:moveTo>
                  <a:pt x="194" y="127"/>
                </a:moveTo>
                <a:lnTo>
                  <a:pt x="106" y="178"/>
                </a:lnTo>
                <a:cubicBezTo>
                  <a:pt x="78" y="194"/>
                  <a:pt x="50" y="210"/>
                  <a:pt x="23" y="226"/>
                </a:cubicBezTo>
                <a:cubicBezTo>
                  <a:pt x="9" y="234"/>
                  <a:pt x="2" y="232"/>
                  <a:pt x="0" y="219"/>
                </a:cubicBezTo>
                <a:lnTo>
                  <a:pt x="0" y="117"/>
                </a:lnTo>
                <a:cubicBezTo>
                  <a:pt x="0" y="85"/>
                  <a:pt x="0" y="53"/>
                  <a:pt x="0" y="21"/>
                </a:cubicBezTo>
                <a:cubicBezTo>
                  <a:pt x="0" y="5"/>
                  <a:pt x="6" y="0"/>
                  <a:pt x="18" y="5"/>
                </a:cubicBezTo>
                <a:lnTo>
                  <a:pt x="106" y="56"/>
                </a:lnTo>
                <a:cubicBezTo>
                  <a:pt x="134" y="72"/>
                  <a:pt x="161" y="88"/>
                  <a:pt x="189" y="104"/>
                </a:cubicBezTo>
                <a:cubicBezTo>
                  <a:pt x="203" y="111"/>
                  <a:pt x="205" y="119"/>
                  <a:pt x="194" y="127"/>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defRPr/>
            </a:pPr>
            <a:endParaRPr lang="zh-CN" altLang="en-US" kern="0">
              <a:solidFill>
                <a:srgbClr val="4D4D4D"/>
              </a:solidFill>
              <a:ea typeface="宋体" panose="02010600030101010101" pitchFamily="2" charset="-122"/>
            </a:endParaRPr>
          </a:p>
        </p:txBody>
      </p:sp>
      <p:grpSp>
        <p:nvGrpSpPr>
          <p:cNvPr id="6" name="组合 5">
            <a:extLst>
              <a:ext uri="{FF2B5EF4-FFF2-40B4-BE49-F238E27FC236}">
                <a16:creationId xmlns:a16="http://schemas.microsoft.com/office/drawing/2014/main" xmlns="" id="{E40D06D7-1758-465D-ACC6-156DC91EA68C}"/>
              </a:ext>
            </a:extLst>
          </p:cNvPr>
          <p:cNvGrpSpPr/>
          <p:nvPr/>
        </p:nvGrpSpPr>
        <p:grpSpPr>
          <a:xfrm>
            <a:off x="1053430" y="1690195"/>
            <a:ext cx="404813" cy="404812"/>
            <a:chOff x="1296847" y="1742267"/>
            <a:chExt cx="404813" cy="404812"/>
          </a:xfrm>
        </p:grpSpPr>
        <p:sp>
          <p:nvSpPr>
            <p:cNvPr id="7" name="Oval 8">
              <a:extLst>
                <a:ext uri="{FF2B5EF4-FFF2-40B4-BE49-F238E27FC236}">
                  <a16:creationId xmlns:a16="http://schemas.microsoft.com/office/drawing/2014/main" xmlns="" id="{935BDA6D-2EE4-4BF5-A36C-7851B5061E1D}"/>
                </a:ext>
              </a:extLst>
            </p:cNvPr>
            <p:cNvSpPr>
              <a:spLocks noChangeArrowheads="1"/>
            </p:cNvSpPr>
            <p:nvPr/>
          </p:nvSpPr>
          <p:spPr bwMode="auto">
            <a:xfrm>
              <a:off x="1296847" y="1742267"/>
              <a:ext cx="404813" cy="404812"/>
            </a:xfrm>
            <a:prstGeom prst="ellipse">
              <a:avLst/>
            </a:prstGeom>
            <a:solidFill>
              <a:srgbClr val="C00000"/>
            </a:solidFill>
            <a:ln w="28575">
              <a:solidFill>
                <a:srgbClr val="FFFFFF"/>
              </a:solidFill>
              <a:round/>
              <a:headEnd/>
              <a:tailEnd/>
            </a:ln>
          </p:spPr>
          <p:txBody>
            <a:bodyPr anchor="ctr"/>
            <a:lstStyle/>
            <a:p>
              <a:pPr fontAlgn="base">
                <a:spcBef>
                  <a:spcPct val="0"/>
                </a:spcBef>
                <a:spcAft>
                  <a:spcPct val="0"/>
                </a:spcAft>
                <a:buFont typeface="Arial" pitchFamily="34" charset="0"/>
                <a:buNone/>
                <a:defRPr/>
              </a:pPr>
              <a:r>
                <a:rPr lang="en-US" altLang="zh-CN" kern="0" dirty="0">
                  <a:solidFill>
                    <a:srgbClr val="FFFFFF"/>
                  </a:solidFill>
                  <a:ea typeface="宋体" panose="02010600030101010101" pitchFamily="2" charset="-122"/>
                </a:rPr>
                <a:t> </a:t>
              </a:r>
              <a:endParaRPr lang="zh-CN" altLang="en-US" kern="0" dirty="0">
                <a:solidFill>
                  <a:srgbClr val="FFFFFF"/>
                </a:solidFill>
                <a:ea typeface="宋体" panose="02010600030101010101" pitchFamily="2" charset="-122"/>
              </a:endParaRPr>
            </a:p>
          </p:txBody>
        </p:sp>
        <p:sp>
          <p:nvSpPr>
            <p:cNvPr id="8" name="TextBox 7">
              <a:extLst>
                <a:ext uri="{FF2B5EF4-FFF2-40B4-BE49-F238E27FC236}">
                  <a16:creationId xmlns:a16="http://schemas.microsoft.com/office/drawing/2014/main" xmlns="" id="{881761A0-0F78-492C-BE4C-2DF11B92432F}"/>
                </a:ext>
              </a:extLst>
            </p:cNvPr>
            <p:cNvSpPr txBox="1">
              <a:spLocks noChangeArrowheads="1"/>
            </p:cNvSpPr>
            <p:nvPr/>
          </p:nvSpPr>
          <p:spPr bwMode="auto">
            <a:xfrm>
              <a:off x="1332578" y="1758930"/>
              <a:ext cx="31931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defRPr/>
              </a:pPr>
              <a:r>
                <a:rPr lang="en-US" altLang="zh-CN" dirty="0">
                  <a:solidFill>
                    <a:srgbClr val="FFFFFF"/>
                  </a:solidFill>
                  <a:latin typeface="微软雅黑" pitchFamily="34" charset="-122"/>
                  <a:ea typeface="微软雅黑" pitchFamily="34" charset="-122"/>
                </a:rPr>
                <a:t>7</a:t>
              </a:r>
              <a:endParaRPr lang="zh-CN" altLang="en-US" dirty="0">
                <a:solidFill>
                  <a:srgbClr val="FFFFFF"/>
                </a:solidFill>
                <a:latin typeface="微软雅黑" pitchFamily="34" charset="-122"/>
                <a:ea typeface="微软雅黑" pitchFamily="34" charset="-122"/>
              </a:endParaRPr>
            </a:p>
          </p:txBody>
        </p:sp>
      </p:grpSp>
      <p:sp>
        <p:nvSpPr>
          <p:cNvPr id="10" name="矩形 9">
            <a:extLst>
              <a:ext uri="{FF2B5EF4-FFF2-40B4-BE49-F238E27FC236}">
                <a16:creationId xmlns:a16="http://schemas.microsoft.com/office/drawing/2014/main" xmlns="" id="{62C47DC7-D5BA-41DE-97F9-20D37B78F66A}"/>
              </a:ext>
            </a:extLst>
          </p:cNvPr>
          <p:cNvSpPr/>
          <p:nvPr/>
        </p:nvSpPr>
        <p:spPr>
          <a:xfrm>
            <a:off x="5637940" y="2857574"/>
            <a:ext cx="6081620" cy="2124299"/>
          </a:xfrm>
          <a:prstGeom prst="rect">
            <a:avLst/>
          </a:prstGeom>
        </p:spPr>
        <p:txBody>
          <a:bodyPr wrap="square">
            <a:spAutoFit/>
          </a:bodyPr>
          <a:lstStyle/>
          <a:p>
            <a:pPr>
              <a:lnSpc>
                <a:spcPts val="2300"/>
              </a:lnSpc>
            </a:pPr>
            <a:r>
              <a:rPr lang="zh-CN" altLang="en-US" sz="1600" dirty="0">
                <a:solidFill>
                  <a:schemeClr val="bg2">
                    <a:lumMod val="25000"/>
                  </a:schemeClr>
                </a:solidFill>
                <a:latin typeface="字魂58号-创中黑-Regular" panose="00000500000000000000" pitchFamily="2" charset="-122"/>
                <a:ea typeface="字魂58号-创中黑-Regular" panose="00000500000000000000" pitchFamily="2" charset="-122"/>
                <a:cs typeface="+mn-ea"/>
              </a:rPr>
              <a:t>辽宁号的列装有助于海军实力的跨越式发展，将不断增强我们保卫自身的能力。只有强大的军事实力才能保卫我们这么多年的改革开放的成果，更加增强中华民族的凝聚力，我们也才能更加安心的搞经济建设。中国首艘航空母舰“辽宁舰”正式交接入列。航母入列，对于提高中国海军综合作战力量现代化水平、增强防卫作战能力，发展远海合作与应对非传统安全威胁能力，有效维护国家主权、安全和发展利益，促进世界和平与共同发展，具有重要意义。</a:t>
            </a:r>
            <a:endParaRPr lang="zh-CN" altLang="en-US" sz="1600" dirty="0">
              <a:solidFill>
                <a:schemeClr val="bg2">
                  <a:lumMod val="25000"/>
                </a:schemeClr>
              </a:solidFill>
              <a:latin typeface="字魂58号-创中黑-Regular" panose="00000500000000000000" pitchFamily="2" charset="-122"/>
              <a:ea typeface="字魂58号-创中黑-Regular" panose="00000500000000000000" pitchFamily="2" charset="-122"/>
              <a:cs typeface="+mn-ea"/>
              <a:sym typeface="+mn-lt"/>
            </a:endParaRPr>
          </a:p>
        </p:txBody>
      </p:sp>
      <p:sp>
        <p:nvSpPr>
          <p:cNvPr id="11" name="矩形 10">
            <a:extLst>
              <a:ext uri="{FF2B5EF4-FFF2-40B4-BE49-F238E27FC236}">
                <a16:creationId xmlns:a16="http://schemas.microsoft.com/office/drawing/2014/main" xmlns="" id="{FD2CE61E-0482-4F4C-A6FE-3746C134A986}"/>
              </a:ext>
            </a:extLst>
          </p:cNvPr>
          <p:cNvSpPr/>
          <p:nvPr/>
        </p:nvSpPr>
        <p:spPr>
          <a:xfrm>
            <a:off x="5478281" y="2573302"/>
            <a:ext cx="6241279" cy="2729022"/>
          </a:xfrm>
          <a:prstGeom prst="rect">
            <a:avLst/>
          </a:prstGeom>
          <a:noFill/>
          <a:ln w="6350">
            <a:solidFill>
              <a:schemeClr val="bg2">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16" name="矩形 15">
            <a:extLst>
              <a:ext uri="{FF2B5EF4-FFF2-40B4-BE49-F238E27FC236}">
                <a16:creationId xmlns:a16="http://schemas.microsoft.com/office/drawing/2014/main" xmlns="" id="{BCF9A006-7B44-47BD-B47C-1BD59ACDCC6A}"/>
              </a:ext>
            </a:extLst>
          </p:cNvPr>
          <p:cNvSpPr/>
          <p:nvPr/>
        </p:nvSpPr>
        <p:spPr>
          <a:xfrm>
            <a:off x="874612" y="292379"/>
            <a:ext cx="3430747" cy="581057"/>
          </a:xfrm>
          <a:prstGeom prst="rect">
            <a:avLst/>
          </a:prstGeom>
        </p:spPr>
        <p:txBody>
          <a:bodyPr wrap="none">
            <a:spAutoFit/>
          </a:bodyPr>
          <a:lstStyle/>
          <a:p>
            <a:pPr marR="0" lvl="0" indent="0" defTabSz="1218753" fontAlgn="auto">
              <a:lnSpc>
                <a:spcPct val="150000"/>
              </a:lnSpc>
              <a:spcBef>
                <a:spcPts val="0"/>
              </a:spcBef>
              <a:spcAft>
                <a:spcPts val="0"/>
              </a:spcAft>
              <a:buClrTx/>
              <a:buSzTx/>
              <a:buFontTx/>
              <a:buNone/>
              <a:tabLst/>
              <a:defRPr/>
            </a:pPr>
            <a:r>
              <a:rPr lang="zh-CN" altLang="en-US" sz="2400" b="1" kern="300" spc="300" dirty="0">
                <a:solidFill>
                  <a:srgbClr val="C00000"/>
                </a:solidFill>
                <a:latin typeface="微软雅黑" panose="020B0503020204020204" pitchFamily="34" charset="-122"/>
                <a:ea typeface="微软雅黑" panose="020B0503020204020204" pitchFamily="34" charset="-122"/>
              </a:rPr>
              <a:t>中国军史上的八个一 </a:t>
            </a:r>
          </a:p>
        </p:txBody>
      </p:sp>
      <p:pic>
        <p:nvPicPr>
          <p:cNvPr id="13" name="图片 12">
            <a:extLst>
              <a:ext uri="{FF2B5EF4-FFF2-40B4-BE49-F238E27FC236}">
                <a16:creationId xmlns:a16="http://schemas.microsoft.com/office/drawing/2014/main" xmlns="" id="{A0208FF9-94C4-43E1-9EBB-668166E68E2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0980" y="1316554"/>
            <a:ext cx="5000625" cy="4905375"/>
          </a:xfrm>
          <a:prstGeom prst="rect">
            <a:avLst/>
          </a:prstGeom>
        </p:spPr>
      </p:pic>
    </p:spTree>
    <p:extLst>
      <p:ext uri="{BB962C8B-B14F-4D97-AF65-F5344CB8AC3E}">
        <p14:creationId xmlns:p14="http://schemas.microsoft.com/office/powerpoint/2010/main" val="225939429"/>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9" presetClass="entr" presetSubtype="0" decel="10000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 calcmode="lin" valueType="num">
                                          <p:cBhvr>
                                            <p:cTn id="14" dur="500" fill="hold"/>
                                            <p:tgtEl>
                                              <p:spTgt spid="6"/>
                                            </p:tgtEl>
                                            <p:attrNameLst>
                                              <p:attrName>style.rotation</p:attrName>
                                            </p:attrNameLst>
                                          </p:cBhvr>
                                          <p:tavLst>
                                            <p:tav tm="0">
                                              <p:val>
                                                <p:fltVal val="360"/>
                                              </p:val>
                                            </p:tav>
                                            <p:tav tm="100000">
                                              <p:val>
                                                <p:fltVal val="0"/>
                                              </p:val>
                                            </p:tav>
                                          </p:tavLst>
                                        </p:anim>
                                        <p:animEffect transition="in" filter="fade">
                                          <p:cBhvr>
                                            <p:cTn id="15" dur="500"/>
                                            <p:tgtEl>
                                              <p:spTgt spid="6"/>
                                            </p:tgtEl>
                                          </p:cBhvr>
                                        </p:animEffect>
                                      </p:childTnLst>
                                    </p:cTn>
                                  </p:par>
                                </p:childTnLst>
                              </p:cTn>
                            </p:par>
                            <p:par>
                              <p:cTn id="16" fill="hold">
                                <p:stCondLst>
                                  <p:cond delay="1000"/>
                                </p:stCondLst>
                                <p:childTnLst>
                                  <p:par>
                                    <p:cTn id="17" presetID="1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300"/>
                                            <p:tgtEl>
                                              <p:spTgt spid="5"/>
                                            </p:tgtEl>
                                            <p:attrNameLst>
                                              <p:attrName>ppt_x</p:attrName>
                                            </p:attrNameLst>
                                          </p:cBhvr>
                                          <p:tavLst>
                                            <p:tav tm="0">
                                              <p:val>
                                                <p:strVal val="#ppt_x-#ppt_w*1.125000"/>
                                              </p:val>
                                            </p:tav>
                                            <p:tav tm="100000">
                                              <p:val>
                                                <p:strVal val="#ppt_x"/>
                                              </p:val>
                                            </p:tav>
                                          </p:tavLst>
                                        </p:anim>
                                        <p:animEffect transition="in" filter="wipe(right)">
                                          <p:cBhvr>
                                            <p:cTn id="20" dur="300"/>
                                            <p:tgtEl>
                                              <p:spTgt spid="5"/>
                                            </p:tgtEl>
                                          </p:cBhvr>
                                        </p:animEffect>
                                      </p:childTnLst>
                                    </p:cTn>
                                  </p:par>
                                </p:childTnLst>
                              </p:cTn>
                            </p:par>
                            <p:par>
                              <p:cTn id="21" fill="hold">
                                <p:stCondLst>
                                  <p:cond delay="1300"/>
                                </p:stCondLst>
                                <p:childTnLst>
                                  <p:par>
                                    <p:cTn id="22" presetID="2" presetClass="entr" presetSubtype="2" fill="hold" grpId="0" nodeType="afterEffect" p14:presetBounceEnd="48000">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14:bounceEnd="48000">
                                          <p:cBhvr additive="base">
                                            <p:cTn id="24" dur="500" fill="hold"/>
                                            <p:tgtEl>
                                              <p:spTgt spid="3"/>
                                            </p:tgtEl>
                                            <p:attrNameLst>
                                              <p:attrName>ppt_x</p:attrName>
                                            </p:attrNameLst>
                                          </p:cBhvr>
                                          <p:tavLst>
                                            <p:tav tm="0">
                                              <p:val>
                                                <p:strVal val="1+#ppt_w/2"/>
                                              </p:val>
                                            </p:tav>
                                            <p:tav tm="100000">
                                              <p:val>
                                                <p:strVal val="#ppt_x"/>
                                              </p:val>
                                            </p:tav>
                                          </p:tavLst>
                                        </p:anim>
                                        <p:anim calcmode="lin" valueType="num" p14:bounceEnd="48000">
                                          <p:cBhvr additive="base">
                                            <p:cTn id="25" dur="500" fill="hold"/>
                                            <p:tgtEl>
                                              <p:spTgt spid="3"/>
                                            </p:tgtEl>
                                            <p:attrNameLst>
                                              <p:attrName>ppt_y</p:attrName>
                                            </p:attrNameLst>
                                          </p:cBhvr>
                                          <p:tavLst>
                                            <p:tav tm="0">
                                              <p:val>
                                                <p:strVal val="#ppt_y"/>
                                              </p:val>
                                            </p:tav>
                                            <p:tav tm="100000">
                                              <p:val>
                                                <p:strVal val="#ppt_y"/>
                                              </p:val>
                                            </p:tav>
                                          </p:tavLst>
                                        </p:anim>
                                      </p:childTnLst>
                                    </p:cTn>
                                  </p:par>
                                  <p:par>
                                    <p:cTn id="26" presetID="41" presetClass="entr" presetSubtype="0" fill="hold" grpId="0" nodeType="withEffect">
                                      <p:stCondLst>
                                        <p:cond delay="0"/>
                                      </p:stCondLst>
                                      <p:iterate type="lt">
                                        <p:tmPct val="10000"/>
                                      </p:iterate>
                                      <p:childTnLst>
                                        <p:set>
                                          <p:cBhvr>
                                            <p:cTn id="27" dur="1" fill="hold">
                                              <p:stCondLst>
                                                <p:cond delay="0"/>
                                              </p:stCondLst>
                                            </p:cTn>
                                            <p:tgtEl>
                                              <p:spTgt spid="4"/>
                                            </p:tgtEl>
                                            <p:attrNameLst>
                                              <p:attrName>style.visibility</p:attrName>
                                            </p:attrNameLst>
                                          </p:cBhvr>
                                          <p:to>
                                            <p:strVal val="visible"/>
                                          </p:to>
                                        </p:set>
                                        <p:anim calcmode="lin" valueType="num">
                                          <p:cBhvr>
                                            <p:cTn id="28"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4"/>
                                            </p:tgtEl>
                                            <p:attrNameLst>
                                              <p:attrName>ppt_y</p:attrName>
                                            </p:attrNameLst>
                                          </p:cBhvr>
                                          <p:tavLst>
                                            <p:tav tm="0">
                                              <p:val>
                                                <p:strVal val="#ppt_y"/>
                                              </p:val>
                                            </p:tav>
                                            <p:tav tm="100000">
                                              <p:val>
                                                <p:strVal val="#ppt_y"/>
                                              </p:val>
                                            </p:tav>
                                          </p:tavLst>
                                        </p:anim>
                                        <p:anim calcmode="lin" valueType="num">
                                          <p:cBhvr>
                                            <p:cTn id="30"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4"/>
                                            </p:tgtEl>
                                          </p:cBhvr>
                                        </p:animEffect>
                                      </p:childTnLst>
                                    </p:cTn>
                                  </p:par>
                                </p:childTnLst>
                              </p:cTn>
                            </p:par>
                            <p:par>
                              <p:cTn id="33" fill="hold">
                                <p:stCondLst>
                                  <p:cond delay="2500"/>
                                </p:stCondLst>
                                <p:childTnLst>
                                  <p:par>
                                    <p:cTn id="34" presetID="2" presetClass="entr" presetSubtype="8" fill="hold" grpId="0" nodeType="after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additive="base">
                                            <p:cTn id="36" dur="500" fill="hold"/>
                                            <p:tgtEl>
                                              <p:spTgt spid="11"/>
                                            </p:tgtEl>
                                            <p:attrNameLst>
                                              <p:attrName>ppt_x</p:attrName>
                                            </p:attrNameLst>
                                          </p:cBhvr>
                                          <p:tavLst>
                                            <p:tav tm="0">
                                              <p:val>
                                                <p:strVal val="0-#ppt_w/2"/>
                                              </p:val>
                                            </p:tav>
                                            <p:tav tm="100000">
                                              <p:val>
                                                <p:strVal val="#ppt_x"/>
                                              </p:val>
                                            </p:tav>
                                          </p:tavLst>
                                        </p:anim>
                                        <p:anim calcmode="lin" valueType="num">
                                          <p:cBhvr additive="base">
                                            <p:cTn id="37" dur="500" fill="hold"/>
                                            <p:tgtEl>
                                              <p:spTgt spid="11"/>
                                            </p:tgtEl>
                                            <p:attrNameLst>
                                              <p:attrName>ppt_y</p:attrName>
                                            </p:attrNameLst>
                                          </p:cBhvr>
                                          <p:tavLst>
                                            <p:tav tm="0">
                                              <p:val>
                                                <p:strVal val="#ppt_y"/>
                                              </p:val>
                                            </p:tav>
                                            <p:tav tm="100000">
                                              <p:val>
                                                <p:strVal val="#ppt_y"/>
                                              </p:val>
                                            </p:tav>
                                          </p:tavLst>
                                        </p:anim>
                                      </p:childTnLst>
                                    </p:cTn>
                                  </p:par>
                                  <p:par>
                                    <p:cTn id="38" presetID="22" presetClass="entr" presetSubtype="2" fill="hold" grpId="0" nodeType="with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wipe(right)">
                                          <p:cBhvr>
                                            <p:cTn id="4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10" grpId="0"/>
          <p:bldP spid="1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9" presetClass="entr" presetSubtype="0" decel="10000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 calcmode="lin" valueType="num">
                                          <p:cBhvr>
                                            <p:cTn id="14" dur="500" fill="hold"/>
                                            <p:tgtEl>
                                              <p:spTgt spid="6"/>
                                            </p:tgtEl>
                                            <p:attrNameLst>
                                              <p:attrName>style.rotation</p:attrName>
                                            </p:attrNameLst>
                                          </p:cBhvr>
                                          <p:tavLst>
                                            <p:tav tm="0">
                                              <p:val>
                                                <p:fltVal val="360"/>
                                              </p:val>
                                            </p:tav>
                                            <p:tav tm="100000">
                                              <p:val>
                                                <p:fltVal val="0"/>
                                              </p:val>
                                            </p:tav>
                                          </p:tavLst>
                                        </p:anim>
                                        <p:animEffect transition="in" filter="fade">
                                          <p:cBhvr>
                                            <p:cTn id="15" dur="500"/>
                                            <p:tgtEl>
                                              <p:spTgt spid="6"/>
                                            </p:tgtEl>
                                          </p:cBhvr>
                                        </p:animEffect>
                                      </p:childTnLst>
                                    </p:cTn>
                                  </p:par>
                                </p:childTnLst>
                              </p:cTn>
                            </p:par>
                            <p:par>
                              <p:cTn id="16" fill="hold">
                                <p:stCondLst>
                                  <p:cond delay="1000"/>
                                </p:stCondLst>
                                <p:childTnLst>
                                  <p:par>
                                    <p:cTn id="17" presetID="1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300"/>
                                            <p:tgtEl>
                                              <p:spTgt spid="5"/>
                                            </p:tgtEl>
                                            <p:attrNameLst>
                                              <p:attrName>ppt_x</p:attrName>
                                            </p:attrNameLst>
                                          </p:cBhvr>
                                          <p:tavLst>
                                            <p:tav tm="0">
                                              <p:val>
                                                <p:strVal val="#ppt_x-#ppt_w*1.125000"/>
                                              </p:val>
                                            </p:tav>
                                            <p:tav tm="100000">
                                              <p:val>
                                                <p:strVal val="#ppt_x"/>
                                              </p:val>
                                            </p:tav>
                                          </p:tavLst>
                                        </p:anim>
                                        <p:animEffect transition="in" filter="wipe(right)">
                                          <p:cBhvr>
                                            <p:cTn id="20" dur="300"/>
                                            <p:tgtEl>
                                              <p:spTgt spid="5"/>
                                            </p:tgtEl>
                                          </p:cBhvr>
                                        </p:animEffect>
                                      </p:childTnLst>
                                    </p:cTn>
                                  </p:par>
                                </p:childTnLst>
                              </p:cTn>
                            </p:par>
                            <p:par>
                              <p:cTn id="21" fill="hold">
                                <p:stCondLst>
                                  <p:cond delay="1300"/>
                                </p:stCondLst>
                                <p:childTnLst>
                                  <p:par>
                                    <p:cTn id="22" presetID="2" presetClass="entr" presetSubtype="2"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1+#ppt_w/2"/>
                                              </p:val>
                                            </p:tav>
                                            <p:tav tm="100000">
                                              <p:val>
                                                <p:strVal val="#ppt_x"/>
                                              </p:val>
                                            </p:tav>
                                          </p:tavLst>
                                        </p:anim>
                                        <p:anim calcmode="lin" valueType="num">
                                          <p:cBhvr additive="base">
                                            <p:cTn id="25" dur="500" fill="hold"/>
                                            <p:tgtEl>
                                              <p:spTgt spid="3"/>
                                            </p:tgtEl>
                                            <p:attrNameLst>
                                              <p:attrName>ppt_y</p:attrName>
                                            </p:attrNameLst>
                                          </p:cBhvr>
                                          <p:tavLst>
                                            <p:tav tm="0">
                                              <p:val>
                                                <p:strVal val="#ppt_y"/>
                                              </p:val>
                                            </p:tav>
                                            <p:tav tm="100000">
                                              <p:val>
                                                <p:strVal val="#ppt_y"/>
                                              </p:val>
                                            </p:tav>
                                          </p:tavLst>
                                        </p:anim>
                                      </p:childTnLst>
                                    </p:cTn>
                                  </p:par>
                                  <p:par>
                                    <p:cTn id="26" presetID="41" presetClass="entr" presetSubtype="0" fill="hold" grpId="0" nodeType="withEffect">
                                      <p:stCondLst>
                                        <p:cond delay="0"/>
                                      </p:stCondLst>
                                      <p:iterate type="lt">
                                        <p:tmPct val="10000"/>
                                      </p:iterate>
                                      <p:childTnLst>
                                        <p:set>
                                          <p:cBhvr>
                                            <p:cTn id="27" dur="1" fill="hold">
                                              <p:stCondLst>
                                                <p:cond delay="0"/>
                                              </p:stCondLst>
                                            </p:cTn>
                                            <p:tgtEl>
                                              <p:spTgt spid="4"/>
                                            </p:tgtEl>
                                            <p:attrNameLst>
                                              <p:attrName>style.visibility</p:attrName>
                                            </p:attrNameLst>
                                          </p:cBhvr>
                                          <p:to>
                                            <p:strVal val="visible"/>
                                          </p:to>
                                        </p:set>
                                        <p:anim calcmode="lin" valueType="num">
                                          <p:cBhvr>
                                            <p:cTn id="28"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4"/>
                                            </p:tgtEl>
                                            <p:attrNameLst>
                                              <p:attrName>ppt_y</p:attrName>
                                            </p:attrNameLst>
                                          </p:cBhvr>
                                          <p:tavLst>
                                            <p:tav tm="0">
                                              <p:val>
                                                <p:strVal val="#ppt_y"/>
                                              </p:val>
                                            </p:tav>
                                            <p:tav tm="100000">
                                              <p:val>
                                                <p:strVal val="#ppt_y"/>
                                              </p:val>
                                            </p:tav>
                                          </p:tavLst>
                                        </p:anim>
                                        <p:anim calcmode="lin" valueType="num">
                                          <p:cBhvr>
                                            <p:cTn id="30"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4"/>
                                            </p:tgtEl>
                                          </p:cBhvr>
                                        </p:animEffect>
                                      </p:childTnLst>
                                    </p:cTn>
                                  </p:par>
                                </p:childTnLst>
                              </p:cTn>
                            </p:par>
                            <p:par>
                              <p:cTn id="33" fill="hold">
                                <p:stCondLst>
                                  <p:cond delay="2500"/>
                                </p:stCondLst>
                                <p:childTnLst>
                                  <p:par>
                                    <p:cTn id="34" presetID="2" presetClass="entr" presetSubtype="8" fill="hold" grpId="0" nodeType="after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additive="base">
                                            <p:cTn id="36" dur="500" fill="hold"/>
                                            <p:tgtEl>
                                              <p:spTgt spid="11"/>
                                            </p:tgtEl>
                                            <p:attrNameLst>
                                              <p:attrName>ppt_x</p:attrName>
                                            </p:attrNameLst>
                                          </p:cBhvr>
                                          <p:tavLst>
                                            <p:tav tm="0">
                                              <p:val>
                                                <p:strVal val="0-#ppt_w/2"/>
                                              </p:val>
                                            </p:tav>
                                            <p:tav tm="100000">
                                              <p:val>
                                                <p:strVal val="#ppt_x"/>
                                              </p:val>
                                            </p:tav>
                                          </p:tavLst>
                                        </p:anim>
                                        <p:anim calcmode="lin" valueType="num">
                                          <p:cBhvr additive="base">
                                            <p:cTn id="37" dur="500" fill="hold"/>
                                            <p:tgtEl>
                                              <p:spTgt spid="11"/>
                                            </p:tgtEl>
                                            <p:attrNameLst>
                                              <p:attrName>ppt_y</p:attrName>
                                            </p:attrNameLst>
                                          </p:cBhvr>
                                          <p:tavLst>
                                            <p:tav tm="0">
                                              <p:val>
                                                <p:strVal val="#ppt_y"/>
                                              </p:val>
                                            </p:tav>
                                            <p:tav tm="100000">
                                              <p:val>
                                                <p:strVal val="#ppt_y"/>
                                              </p:val>
                                            </p:tav>
                                          </p:tavLst>
                                        </p:anim>
                                      </p:childTnLst>
                                    </p:cTn>
                                  </p:par>
                                  <p:par>
                                    <p:cTn id="38" presetID="22" presetClass="entr" presetSubtype="2" fill="hold" grpId="0" nodeType="with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wipe(right)">
                                          <p:cBhvr>
                                            <p:cTn id="4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10" grpId="0"/>
          <p:bldP spid="11" grpId="0" animBg="1"/>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平行四边形 2">
            <a:extLst>
              <a:ext uri="{FF2B5EF4-FFF2-40B4-BE49-F238E27FC236}">
                <a16:creationId xmlns:a16="http://schemas.microsoft.com/office/drawing/2014/main" xmlns="" id="{C77F64B6-743D-4BA8-A788-F7A628D0060C}"/>
              </a:ext>
            </a:extLst>
          </p:cNvPr>
          <p:cNvSpPr/>
          <p:nvPr/>
        </p:nvSpPr>
        <p:spPr>
          <a:xfrm>
            <a:off x="1073097" y="1555676"/>
            <a:ext cx="6760263" cy="635831"/>
          </a:xfrm>
          <a:prstGeom prst="parallelogram">
            <a:avLst/>
          </a:prstGeom>
          <a:gradFill flip="none" rotWithShape="1">
            <a:gsLst>
              <a:gs pos="0">
                <a:srgbClr val="F6C381"/>
              </a:gs>
              <a:gs pos="100000">
                <a:srgbClr val="F6C381">
                  <a:alpha val="0"/>
                </a:srgbClr>
              </a:gs>
            </a:gsLst>
            <a:lin ang="0" scaled="1"/>
            <a:tileRect/>
          </a:gradFill>
          <a:ln w="12700" cap="flat" cmpd="sng" algn="ctr">
            <a:noFill/>
            <a:prstDash val="solid"/>
            <a:miter lim="800000"/>
          </a:ln>
          <a:effectLst/>
        </p:spPr>
        <p:txBody>
          <a:bodyPr rtlCol="0" anchor="ctr"/>
          <a:lstStyle/>
          <a:p>
            <a:pPr algn="ctr" defTabSz="457200">
              <a:defRPr/>
            </a:pPr>
            <a:endParaRPr lang="zh-CN" altLang="en-US" kern="0" dirty="0">
              <a:solidFill>
                <a:prstClr val="white"/>
              </a:solidFill>
              <a:latin typeface="Calibri"/>
              <a:ea typeface="等线" panose="02010600030101010101" pitchFamily="2" charset="-122"/>
            </a:endParaRPr>
          </a:p>
        </p:txBody>
      </p:sp>
      <p:sp>
        <p:nvSpPr>
          <p:cNvPr id="4" name="文本框 3">
            <a:extLst>
              <a:ext uri="{FF2B5EF4-FFF2-40B4-BE49-F238E27FC236}">
                <a16:creationId xmlns:a16="http://schemas.microsoft.com/office/drawing/2014/main" xmlns="" id="{EF92FA84-90C6-4455-B1CF-52D36B5FE229}"/>
              </a:ext>
            </a:extLst>
          </p:cNvPr>
          <p:cNvSpPr txBox="1"/>
          <p:nvPr/>
        </p:nvSpPr>
        <p:spPr>
          <a:xfrm>
            <a:off x="1891629" y="1565079"/>
            <a:ext cx="8643691" cy="523220"/>
          </a:xfrm>
          <a:prstGeom prst="rect">
            <a:avLst/>
          </a:prstGeom>
          <a:noFill/>
        </p:spPr>
        <p:txBody>
          <a:bodyPr wrap="square" rtlCol="0">
            <a:spAutoFit/>
          </a:bodyPr>
          <a:lstStyle/>
          <a:p>
            <a:pPr defTabSz="457200">
              <a:defRPr/>
            </a:pPr>
            <a:r>
              <a:rPr lang="zh-CN" altLang="en-US" sz="2800" dirty="0">
                <a:solidFill>
                  <a:schemeClr val="bg2">
                    <a:lumMod val="25000"/>
                  </a:schemeClr>
                </a:solidFill>
                <a:latin typeface="字魂35号-经典雅黑" panose="00000500000000000000" pitchFamily="2" charset="-122"/>
                <a:ea typeface="字魂35号-经典雅黑" panose="00000500000000000000" pitchFamily="2" charset="-122"/>
              </a:rPr>
              <a:t> 吉布提基地：</a:t>
            </a:r>
            <a:r>
              <a:rPr lang="zh-CN" altLang="en-US" sz="2800" dirty="0">
                <a:solidFill>
                  <a:srgbClr val="C00000"/>
                </a:solidFill>
                <a:latin typeface="字魂35号-经典雅黑" panose="00000500000000000000" pitchFamily="2" charset="-122"/>
                <a:ea typeface="字魂35号-经典雅黑" panose="00000500000000000000" pitchFamily="2" charset="-122"/>
              </a:rPr>
              <a:t>第一个海外基地</a:t>
            </a:r>
          </a:p>
        </p:txBody>
      </p:sp>
      <p:sp>
        <p:nvSpPr>
          <p:cNvPr id="5" name="Freeform 9">
            <a:extLst>
              <a:ext uri="{FF2B5EF4-FFF2-40B4-BE49-F238E27FC236}">
                <a16:creationId xmlns:a16="http://schemas.microsoft.com/office/drawing/2014/main" xmlns="" id="{936D2855-E7E7-4277-BD7B-7806068B0981}"/>
              </a:ext>
            </a:extLst>
          </p:cNvPr>
          <p:cNvSpPr>
            <a:spLocks/>
          </p:cNvSpPr>
          <p:nvPr/>
        </p:nvSpPr>
        <p:spPr bwMode="auto">
          <a:xfrm>
            <a:off x="1504280" y="1804495"/>
            <a:ext cx="158750" cy="182562"/>
          </a:xfrm>
          <a:custGeom>
            <a:avLst/>
            <a:gdLst>
              <a:gd name="T0" fmla="*/ 2147483647 w 205"/>
              <a:gd name="T1" fmla="*/ 2147483647 h 234"/>
              <a:gd name="T2" fmla="*/ 2147483647 w 205"/>
              <a:gd name="T3" fmla="*/ 2147483647 h 234"/>
              <a:gd name="T4" fmla="*/ 2147483647 w 205"/>
              <a:gd name="T5" fmla="*/ 2147483647 h 234"/>
              <a:gd name="T6" fmla="*/ 0 w 205"/>
              <a:gd name="T7" fmla="*/ 2147483647 h 234"/>
              <a:gd name="T8" fmla="*/ 0 w 205"/>
              <a:gd name="T9" fmla="*/ 2147483647 h 234"/>
              <a:gd name="T10" fmla="*/ 0 w 205"/>
              <a:gd name="T11" fmla="*/ 2147483647 h 234"/>
              <a:gd name="T12" fmla="*/ 2147483647 w 205"/>
              <a:gd name="T13" fmla="*/ 2147483647 h 234"/>
              <a:gd name="T14" fmla="*/ 2147483647 w 205"/>
              <a:gd name="T15" fmla="*/ 2147483647 h 234"/>
              <a:gd name="T16" fmla="*/ 2147483647 w 205"/>
              <a:gd name="T17" fmla="*/ 2147483647 h 234"/>
              <a:gd name="T18" fmla="*/ 2147483647 w 205"/>
              <a:gd name="T19" fmla="*/ 2147483647 h 23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05" h="234">
                <a:moveTo>
                  <a:pt x="194" y="127"/>
                </a:moveTo>
                <a:lnTo>
                  <a:pt x="106" y="178"/>
                </a:lnTo>
                <a:cubicBezTo>
                  <a:pt x="78" y="194"/>
                  <a:pt x="50" y="210"/>
                  <a:pt x="23" y="226"/>
                </a:cubicBezTo>
                <a:cubicBezTo>
                  <a:pt x="9" y="234"/>
                  <a:pt x="2" y="232"/>
                  <a:pt x="0" y="219"/>
                </a:cubicBezTo>
                <a:lnTo>
                  <a:pt x="0" y="117"/>
                </a:lnTo>
                <a:cubicBezTo>
                  <a:pt x="0" y="85"/>
                  <a:pt x="0" y="53"/>
                  <a:pt x="0" y="21"/>
                </a:cubicBezTo>
                <a:cubicBezTo>
                  <a:pt x="0" y="5"/>
                  <a:pt x="6" y="0"/>
                  <a:pt x="18" y="5"/>
                </a:cubicBezTo>
                <a:lnTo>
                  <a:pt x="106" y="56"/>
                </a:lnTo>
                <a:cubicBezTo>
                  <a:pt x="134" y="72"/>
                  <a:pt x="161" y="88"/>
                  <a:pt x="189" y="104"/>
                </a:cubicBezTo>
                <a:cubicBezTo>
                  <a:pt x="203" y="111"/>
                  <a:pt x="205" y="119"/>
                  <a:pt x="194" y="127"/>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defRPr/>
            </a:pPr>
            <a:endParaRPr lang="zh-CN" altLang="en-US" kern="0">
              <a:solidFill>
                <a:srgbClr val="4D4D4D"/>
              </a:solidFill>
              <a:ea typeface="宋体" panose="02010600030101010101" pitchFamily="2" charset="-122"/>
            </a:endParaRPr>
          </a:p>
        </p:txBody>
      </p:sp>
      <p:grpSp>
        <p:nvGrpSpPr>
          <p:cNvPr id="6" name="组合 5">
            <a:extLst>
              <a:ext uri="{FF2B5EF4-FFF2-40B4-BE49-F238E27FC236}">
                <a16:creationId xmlns:a16="http://schemas.microsoft.com/office/drawing/2014/main" xmlns="" id="{82C5508E-22BF-4D3F-80C2-AD9F5CB61750}"/>
              </a:ext>
            </a:extLst>
          </p:cNvPr>
          <p:cNvGrpSpPr/>
          <p:nvPr/>
        </p:nvGrpSpPr>
        <p:grpSpPr>
          <a:xfrm>
            <a:off x="1053430" y="1690195"/>
            <a:ext cx="404813" cy="404812"/>
            <a:chOff x="1296847" y="1742267"/>
            <a:chExt cx="404813" cy="404812"/>
          </a:xfrm>
        </p:grpSpPr>
        <p:sp>
          <p:nvSpPr>
            <p:cNvPr id="7" name="Oval 8">
              <a:extLst>
                <a:ext uri="{FF2B5EF4-FFF2-40B4-BE49-F238E27FC236}">
                  <a16:creationId xmlns:a16="http://schemas.microsoft.com/office/drawing/2014/main" xmlns="" id="{518281A5-1C14-449F-A76F-4FA8325F69FC}"/>
                </a:ext>
              </a:extLst>
            </p:cNvPr>
            <p:cNvSpPr>
              <a:spLocks noChangeArrowheads="1"/>
            </p:cNvSpPr>
            <p:nvPr/>
          </p:nvSpPr>
          <p:spPr bwMode="auto">
            <a:xfrm>
              <a:off x="1296847" y="1742267"/>
              <a:ext cx="404813" cy="404812"/>
            </a:xfrm>
            <a:prstGeom prst="ellipse">
              <a:avLst/>
            </a:prstGeom>
            <a:solidFill>
              <a:srgbClr val="C00000"/>
            </a:solidFill>
            <a:ln w="28575">
              <a:solidFill>
                <a:srgbClr val="FFFFFF"/>
              </a:solidFill>
              <a:round/>
              <a:headEnd/>
              <a:tailEnd/>
            </a:ln>
          </p:spPr>
          <p:txBody>
            <a:bodyPr anchor="ctr"/>
            <a:lstStyle/>
            <a:p>
              <a:pPr fontAlgn="base">
                <a:spcBef>
                  <a:spcPct val="0"/>
                </a:spcBef>
                <a:spcAft>
                  <a:spcPct val="0"/>
                </a:spcAft>
                <a:buFont typeface="Arial" pitchFamily="34" charset="0"/>
                <a:buNone/>
                <a:defRPr/>
              </a:pPr>
              <a:r>
                <a:rPr lang="en-US" altLang="zh-CN" kern="0" dirty="0">
                  <a:solidFill>
                    <a:srgbClr val="FFFFFF"/>
                  </a:solidFill>
                  <a:ea typeface="宋体" panose="02010600030101010101" pitchFamily="2" charset="-122"/>
                </a:rPr>
                <a:t> </a:t>
              </a:r>
              <a:endParaRPr lang="zh-CN" altLang="en-US" kern="0" dirty="0">
                <a:solidFill>
                  <a:srgbClr val="FFFFFF"/>
                </a:solidFill>
                <a:ea typeface="宋体" panose="02010600030101010101" pitchFamily="2" charset="-122"/>
              </a:endParaRPr>
            </a:p>
          </p:txBody>
        </p:sp>
        <p:sp>
          <p:nvSpPr>
            <p:cNvPr id="8" name="TextBox 7">
              <a:extLst>
                <a:ext uri="{FF2B5EF4-FFF2-40B4-BE49-F238E27FC236}">
                  <a16:creationId xmlns:a16="http://schemas.microsoft.com/office/drawing/2014/main" xmlns="" id="{03EA6250-78A6-4A77-AA9C-5F4539D326A2}"/>
                </a:ext>
              </a:extLst>
            </p:cNvPr>
            <p:cNvSpPr txBox="1">
              <a:spLocks noChangeArrowheads="1"/>
            </p:cNvSpPr>
            <p:nvPr/>
          </p:nvSpPr>
          <p:spPr bwMode="auto">
            <a:xfrm>
              <a:off x="1332578" y="1758930"/>
              <a:ext cx="31931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defRPr/>
              </a:pPr>
              <a:r>
                <a:rPr lang="en-US" altLang="zh-CN" dirty="0">
                  <a:solidFill>
                    <a:srgbClr val="FFFFFF"/>
                  </a:solidFill>
                  <a:latin typeface="微软雅黑" pitchFamily="34" charset="-122"/>
                  <a:ea typeface="微软雅黑" pitchFamily="34" charset="-122"/>
                </a:rPr>
                <a:t>8</a:t>
              </a:r>
              <a:endParaRPr lang="zh-CN" altLang="en-US" dirty="0">
                <a:solidFill>
                  <a:srgbClr val="FFFFFF"/>
                </a:solidFill>
                <a:latin typeface="微软雅黑" pitchFamily="34" charset="-122"/>
                <a:ea typeface="微软雅黑" pitchFamily="34" charset="-122"/>
              </a:endParaRPr>
            </a:p>
          </p:txBody>
        </p:sp>
      </p:grpSp>
      <p:sp>
        <p:nvSpPr>
          <p:cNvPr id="9" name="Rectangle 11">
            <a:extLst>
              <a:ext uri="{FF2B5EF4-FFF2-40B4-BE49-F238E27FC236}">
                <a16:creationId xmlns:a16="http://schemas.microsoft.com/office/drawing/2014/main" xmlns="" id="{6314B781-3EC5-420D-A4C0-8D632819AEC3}"/>
              </a:ext>
            </a:extLst>
          </p:cNvPr>
          <p:cNvSpPr>
            <a:spLocks noChangeArrowheads="1"/>
          </p:cNvSpPr>
          <p:nvPr/>
        </p:nvSpPr>
        <p:spPr bwMode="auto">
          <a:xfrm>
            <a:off x="799406" y="2833375"/>
            <a:ext cx="4519354" cy="2768186"/>
          </a:xfrm>
          <a:prstGeom prst="roundRect">
            <a:avLst>
              <a:gd name="adj" fmla="val 0"/>
            </a:avLst>
          </a:prstGeom>
          <a:blipFill dpi="0" rotWithShape="1">
            <a:blip r:embed="rId2"/>
            <a:srcRect/>
            <a:stretch>
              <a:fillRect/>
            </a:stretch>
          </a:blipFill>
          <a:ln w="28575">
            <a:gradFill>
              <a:gsLst>
                <a:gs pos="100000">
                  <a:sysClr val="window" lastClr="FFFFFF"/>
                </a:gs>
                <a:gs pos="0">
                  <a:sysClr val="window" lastClr="FFFFFF">
                    <a:lumMod val="85000"/>
                  </a:sysClr>
                </a:gs>
              </a:gsLst>
              <a:lin ang="5400000" scaled="0"/>
            </a:gradFill>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2800" b="0" i="0" u="none" strike="noStrike" kern="0" cap="none" spc="0" normalizeH="0" baseline="0" noProof="0">
              <a:ln>
                <a:noFill/>
              </a:ln>
              <a:solidFill>
                <a:prstClr val="black"/>
              </a:solidFill>
              <a:effectLst/>
              <a:uLnTx/>
              <a:uFillTx/>
              <a:latin typeface="微软雅黑" pitchFamily="34" charset="-122"/>
              <a:ea typeface="微软雅黑" pitchFamily="34" charset="-122"/>
              <a:cs typeface="Calibri" pitchFamily="34" charset="0"/>
              <a:sym typeface="Calibri" pitchFamily="34" charset="0"/>
            </a:endParaRPr>
          </a:p>
        </p:txBody>
      </p:sp>
      <p:sp>
        <p:nvSpPr>
          <p:cNvPr id="10" name="圆角矩形 18">
            <a:extLst>
              <a:ext uri="{FF2B5EF4-FFF2-40B4-BE49-F238E27FC236}">
                <a16:creationId xmlns:a16="http://schemas.microsoft.com/office/drawing/2014/main" xmlns="" id="{18380FBA-A90D-467E-9A0D-5E168F593439}"/>
              </a:ext>
            </a:extLst>
          </p:cNvPr>
          <p:cNvSpPr/>
          <p:nvPr/>
        </p:nvSpPr>
        <p:spPr>
          <a:xfrm>
            <a:off x="1891629" y="5586748"/>
            <a:ext cx="2985171" cy="558482"/>
          </a:xfrm>
          <a:prstGeom prst="roundRect">
            <a:avLst>
              <a:gd name="adj" fmla="val 50000"/>
            </a:avLst>
          </a:prstGeom>
          <a:noFill/>
          <a:ln>
            <a:noFill/>
          </a:ln>
        </p:spPr>
        <p:txBody>
          <a:bodyPr wrap="square">
            <a:spAutoFit/>
          </a:bodyPr>
          <a:lstStyle/>
          <a:p>
            <a:pPr lvl="0">
              <a:lnSpc>
                <a:spcPts val="2600"/>
              </a:lnSpc>
              <a:defRPr/>
            </a:pPr>
            <a:r>
              <a:rPr lang="zh-CN" altLang="en-US" dirty="0">
                <a:solidFill>
                  <a:schemeClr val="bg2">
                    <a:lumMod val="25000"/>
                  </a:schemeClr>
                </a:solidFill>
                <a:latin typeface="字魂58号-创中黑-Regular" panose="00000500000000000000" pitchFamily="2" charset="-122"/>
                <a:ea typeface="字魂58号-创中黑-Regular" panose="00000500000000000000" pitchFamily="2" charset="-122"/>
              </a:rPr>
              <a:t> 解放军在吉布提基地</a:t>
            </a:r>
            <a:endParaRPr lang="zh-CN" altLang="en-US" dirty="0">
              <a:solidFill>
                <a:srgbClr val="C00000"/>
              </a:solidFill>
              <a:latin typeface="字魂58号-创中黑-Regular" panose="00000500000000000000" pitchFamily="2" charset="-122"/>
              <a:ea typeface="字魂58号-创中黑-Regular" panose="00000500000000000000" pitchFamily="2" charset="-122"/>
            </a:endParaRPr>
          </a:p>
        </p:txBody>
      </p:sp>
      <p:sp>
        <p:nvSpPr>
          <p:cNvPr id="11" name="矩形 10">
            <a:extLst>
              <a:ext uri="{FF2B5EF4-FFF2-40B4-BE49-F238E27FC236}">
                <a16:creationId xmlns:a16="http://schemas.microsoft.com/office/drawing/2014/main" xmlns="" id="{DF2616EC-220E-48F9-87E8-1E7D92ECDA09}"/>
              </a:ext>
            </a:extLst>
          </p:cNvPr>
          <p:cNvSpPr/>
          <p:nvPr/>
        </p:nvSpPr>
        <p:spPr>
          <a:xfrm>
            <a:off x="5637940" y="2857574"/>
            <a:ext cx="6081620" cy="2129429"/>
          </a:xfrm>
          <a:prstGeom prst="rect">
            <a:avLst/>
          </a:prstGeom>
        </p:spPr>
        <p:txBody>
          <a:bodyPr wrap="square">
            <a:spAutoFit/>
          </a:bodyPr>
          <a:lstStyle/>
          <a:p>
            <a:pPr>
              <a:lnSpc>
                <a:spcPts val="2300"/>
              </a:lnSpc>
            </a:pPr>
            <a:r>
              <a:rPr lang="zh-CN" altLang="en-US" dirty="0">
                <a:solidFill>
                  <a:schemeClr val="bg2">
                    <a:lumMod val="10000"/>
                  </a:schemeClr>
                </a:solidFill>
                <a:latin typeface="字魂58号-创中黑-Regular" panose="00000500000000000000" pitchFamily="2" charset="-122"/>
                <a:ea typeface="字魂58号-创中黑-Regular" panose="00000500000000000000" pitchFamily="2" charset="-122"/>
                <a:cs typeface="+mn-ea"/>
                <a:sym typeface="+mn-lt"/>
              </a:rPr>
              <a:t>中国解放军在吉布提建立了第一个海外保障基地，这一基地的建设与使用是为更好地履行中方在亚丁湾、索马里海域护航以及人道主义救援等国际义务，有利于带动吉布提经济社会发展，也有利于中方为了维护非洲和世界的和平稳定做出新的更大贡献。为进一步促进中吉两军友好合作，同时也为基地更好地履行保障功能，经中吉双方协商，将建设必要的设施供双方共同使用。</a:t>
            </a:r>
            <a:endParaRPr lang="zh-CN" altLang="en-US" sz="1050" dirty="0">
              <a:solidFill>
                <a:schemeClr val="bg2">
                  <a:lumMod val="10000"/>
                </a:schemeClr>
              </a:solidFill>
              <a:latin typeface="字魂58号-创中黑-Regular" panose="00000500000000000000" pitchFamily="2" charset="-122"/>
              <a:ea typeface="字魂58号-创中黑-Regular" panose="00000500000000000000" pitchFamily="2" charset="-122"/>
              <a:cs typeface="+mn-ea"/>
              <a:sym typeface="+mn-lt"/>
            </a:endParaRPr>
          </a:p>
        </p:txBody>
      </p:sp>
      <p:sp>
        <p:nvSpPr>
          <p:cNvPr id="12" name="矩形 11">
            <a:extLst>
              <a:ext uri="{FF2B5EF4-FFF2-40B4-BE49-F238E27FC236}">
                <a16:creationId xmlns:a16="http://schemas.microsoft.com/office/drawing/2014/main" xmlns="" id="{E07D9CBF-3A92-45F6-AA27-EA17CB2123CC}"/>
              </a:ext>
            </a:extLst>
          </p:cNvPr>
          <p:cNvSpPr/>
          <p:nvPr/>
        </p:nvSpPr>
        <p:spPr>
          <a:xfrm>
            <a:off x="5478281" y="2573302"/>
            <a:ext cx="6241279" cy="3324578"/>
          </a:xfrm>
          <a:prstGeom prst="rect">
            <a:avLst/>
          </a:prstGeom>
          <a:noFill/>
          <a:ln w="6350">
            <a:solidFill>
              <a:schemeClr val="bg2">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13" name="矩形 12">
            <a:extLst>
              <a:ext uri="{FF2B5EF4-FFF2-40B4-BE49-F238E27FC236}">
                <a16:creationId xmlns:a16="http://schemas.microsoft.com/office/drawing/2014/main" xmlns="" id="{27ABB140-8C16-4800-A86F-AAC253BA49B8}"/>
              </a:ext>
            </a:extLst>
          </p:cNvPr>
          <p:cNvSpPr/>
          <p:nvPr/>
        </p:nvSpPr>
        <p:spPr>
          <a:xfrm>
            <a:off x="874612" y="292379"/>
            <a:ext cx="3430747" cy="646331"/>
          </a:xfrm>
          <a:prstGeom prst="rect">
            <a:avLst/>
          </a:prstGeom>
        </p:spPr>
        <p:txBody>
          <a:bodyPr wrap="none">
            <a:spAutoFit/>
          </a:bodyPr>
          <a:lstStyle/>
          <a:p>
            <a:pPr marR="0" lvl="0" indent="0" defTabSz="1218753" fontAlgn="auto">
              <a:lnSpc>
                <a:spcPct val="150000"/>
              </a:lnSpc>
              <a:spcBef>
                <a:spcPts val="0"/>
              </a:spcBef>
              <a:spcAft>
                <a:spcPts val="0"/>
              </a:spcAft>
              <a:buClrTx/>
              <a:buSzTx/>
              <a:buFontTx/>
              <a:buNone/>
              <a:tabLst/>
              <a:defRPr/>
            </a:pPr>
            <a:r>
              <a:rPr lang="zh-CN" altLang="en-US" sz="2400" b="1" kern="300" spc="300" dirty="0">
                <a:solidFill>
                  <a:srgbClr val="C00000"/>
                </a:solidFill>
                <a:latin typeface="微软雅黑" panose="020B0503020204020204" pitchFamily="34" charset="-122"/>
                <a:ea typeface="微软雅黑" panose="020B0503020204020204" pitchFamily="34" charset="-122"/>
              </a:rPr>
              <a:t>中国军史上的八个一 </a:t>
            </a:r>
          </a:p>
        </p:txBody>
      </p:sp>
    </p:spTree>
    <p:extLst>
      <p:ext uri="{BB962C8B-B14F-4D97-AF65-F5344CB8AC3E}">
        <p14:creationId xmlns:p14="http://schemas.microsoft.com/office/powerpoint/2010/main" val="1197684042"/>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 calcmode="lin" valueType="num">
                                          <p:cBhvr>
                                            <p:cTn id="9" dur="500" fill="hold"/>
                                            <p:tgtEl>
                                              <p:spTgt spid="6"/>
                                            </p:tgtEl>
                                            <p:attrNameLst>
                                              <p:attrName>style.rotation</p:attrName>
                                            </p:attrNameLst>
                                          </p:cBhvr>
                                          <p:tavLst>
                                            <p:tav tm="0">
                                              <p:val>
                                                <p:fltVal val="360"/>
                                              </p:val>
                                            </p:tav>
                                            <p:tav tm="100000">
                                              <p:val>
                                                <p:fltVal val="0"/>
                                              </p:val>
                                            </p:tav>
                                          </p:tavLst>
                                        </p:anim>
                                        <p:animEffect transition="in" filter="fade">
                                          <p:cBhvr>
                                            <p:cTn id="10" dur="500"/>
                                            <p:tgtEl>
                                              <p:spTgt spid="6"/>
                                            </p:tgtEl>
                                          </p:cBhvr>
                                        </p:animEffect>
                                      </p:childTnLst>
                                    </p:cTn>
                                  </p:par>
                                </p:childTnLst>
                              </p:cTn>
                            </p:par>
                            <p:par>
                              <p:cTn id="11" fill="hold">
                                <p:stCondLst>
                                  <p:cond delay="500"/>
                                </p:stCondLst>
                                <p:childTnLst>
                                  <p:par>
                                    <p:cTn id="12" presetID="12" presetClass="entr" presetSubtype="8"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300"/>
                                            <p:tgtEl>
                                              <p:spTgt spid="5"/>
                                            </p:tgtEl>
                                            <p:attrNameLst>
                                              <p:attrName>ppt_x</p:attrName>
                                            </p:attrNameLst>
                                          </p:cBhvr>
                                          <p:tavLst>
                                            <p:tav tm="0">
                                              <p:val>
                                                <p:strVal val="#ppt_x-#ppt_w*1.125000"/>
                                              </p:val>
                                            </p:tav>
                                            <p:tav tm="100000">
                                              <p:val>
                                                <p:strVal val="#ppt_x"/>
                                              </p:val>
                                            </p:tav>
                                          </p:tavLst>
                                        </p:anim>
                                        <p:animEffect transition="in" filter="wipe(right)">
                                          <p:cBhvr>
                                            <p:cTn id="15" dur="300"/>
                                            <p:tgtEl>
                                              <p:spTgt spid="5"/>
                                            </p:tgtEl>
                                          </p:cBhvr>
                                        </p:animEffect>
                                      </p:childTnLst>
                                    </p:cTn>
                                  </p:par>
                                </p:childTnLst>
                              </p:cTn>
                            </p:par>
                            <p:par>
                              <p:cTn id="16" fill="hold">
                                <p:stCondLst>
                                  <p:cond delay="800"/>
                                </p:stCondLst>
                                <p:childTnLst>
                                  <p:par>
                                    <p:cTn id="17" presetID="2" presetClass="entr" presetSubtype="2" fill="hold" grpId="0" nodeType="afterEffect" p14:presetBounceEnd="48000">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14:bounceEnd="48000">
                                          <p:cBhvr additive="base">
                                            <p:cTn id="19" dur="500" fill="hold"/>
                                            <p:tgtEl>
                                              <p:spTgt spid="3"/>
                                            </p:tgtEl>
                                            <p:attrNameLst>
                                              <p:attrName>ppt_x</p:attrName>
                                            </p:attrNameLst>
                                          </p:cBhvr>
                                          <p:tavLst>
                                            <p:tav tm="0">
                                              <p:val>
                                                <p:strVal val="1+#ppt_w/2"/>
                                              </p:val>
                                            </p:tav>
                                            <p:tav tm="100000">
                                              <p:val>
                                                <p:strVal val="#ppt_x"/>
                                              </p:val>
                                            </p:tav>
                                          </p:tavLst>
                                        </p:anim>
                                        <p:anim calcmode="lin" valueType="num" p14:bounceEnd="48000">
                                          <p:cBhvr additive="base">
                                            <p:cTn id="20" dur="500" fill="hold"/>
                                            <p:tgtEl>
                                              <p:spTgt spid="3"/>
                                            </p:tgtEl>
                                            <p:attrNameLst>
                                              <p:attrName>ppt_y</p:attrName>
                                            </p:attrNameLst>
                                          </p:cBhvr>
                                          <p:tavLst>
                                            <p:tav tm="0">
                                              <p:val>
                                                <p:strVal val="#ppt_y"/>
                                              </p:val>
                                            </p:tav>
                                            <p:tav tm="100000">
                                              <p:val>
                                                <p:strVal val="#ppt_y"/>
                                              </p:val>
                                            </p:tav>
                                          </p:tavLst>
                                        </p:anim>
                                      </p:childTnLst>
                                    </p:cTn>
                                  </p:par>
                                  <p:par>
                                    <p:cTn id="21" presetID="41" presetClass="entr" presetSubtype="0" fill="hold" grpId="0" nodeType="withEffect">
                                      <p:stCondLst>
                                        <p:cond delay="0"/>
                                      </p:stCondLst>
                                      <p:iterate type="lt">
                                        <p:tmPct val="10000"/>
                                      </p:iterate>
                                      <p:childTnLst>
                                        <p:set>
                                          <p:cBhvr>
                                            <p:cTn id="22" dur="1" fill="hold">
                                              <p:stCondLst>
                                                <p:cond delay="0"/>
                                              </p:stCondLst>
                                            </p:cTn>
                                            <p:tgtEl>
                                              <p:spTgt spid="4"/>
                                            </p:tgtEl>
                                            <p:attrNameLst>
                                              <p:attrName>style.visibility</p:attrName>
                                            </p:attrNameLst>
                                          </p:cBhvr>
                                          <p:to>
                                            <p:strVal val="visible"/>
                                          </p:to>
                                        </p:set>
                                        <p:anim calcmode="lin" valueType="num">
                                          <p:cBhvr>
                                            <p:cTn id="23"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4"/>
                                            </p:tgtEl>
                                            <p:attrNameLst>
                                              <p:attrName>ppt_y</p:attrName>
                                            </p:attrNameLst>
                                          </p:cBhvr>
                                          <p:tavLst>
                                            <p:tav tm="0">
                                              <p:val>
                                                <p:strVal val="#ppt_y"/>
                                              </p:val>
                                            </p:tav>
                                            <p:tav tm="100000">
                                              <p:val>
                                                <p:strVal val="#ppt_y"/>
                                              </p:val>
                                            </p:tav>
                                          </p:tavLst>
                                        </p:anim>
                                        <p:anim calcmode="lin" valueType="num">
                                          <p:cBhvr>
                                            <p:cTn id="25"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4"/>
                                            </p:tgtEl>
                                          </p:cBhvr>
                                        </p:animEffect>
                                      </p:childTnLst>
                                    </p:cTn>
                                  </p:par>
                                </p:childTnLst>
                              </p:cTn>
                            </p:par>
                            <p:par>
                              <p:cTn id="28" fill="hold">
                                <p:stCondLst>
                                  <p:cond delay="1900"/>
                                </p:stCondLst>
                                <p:childTnLst>
                                  <p:par>
                                    <p:cTn id="29" presetID="2" presetClass="entr" presetSubtype="8"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0-#ppt_w/2"/>
                                              </p:val>
                                            </p:tav>
                                            <p:tav tm="100000">
                                              <p:val>
                                                <p:strVal val="#ppt_x"/>
                                              </p:val>
                                            </p:tav>
                                          </p:tavLst>
                                        </p:anim>
                                        <p:anim calcmode="lin" valueType="num">
                                          <p:cBhvr additive="base">
                                            <p:cTn id="32" dur="500" fill="hold"/>
                                            <p:tgtEl>
                                              <p:spTgt spid="9"/>
                                            </p:tgtEl>
                                            <p:attrNameLst>
                                              <p:attrName>ppt_y</p:attrName>
                                            </p:attrNameLst>
                                          </p:cBhvr>
                                          <p:tavLst>
                                            <p:tav tm="0">
                                              <p:val>
                                                <p:strVal val="#ppt_y"/>
                                              </p:val>
                                            </p:tav>
                                            <p:tav tm="100000">
                                              <p:val>
                                                <p:strVal val="#ppt_y"/>
                                              </p:val>
                                            </p:tav>
                                          </p:tavLst>
                                        </p:anim>
                                      </p:childTnLst>
                                    </p:cTn>
                                  </p:par>
                                  <p:par>
                                    <p:cTn id="33" presetID="22" presetClass="entr" presetSubtype="8"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500"/>
                                            <p:tgtEl>
                                              <p:spTgt spid="10"/>
                                            </p:tgtEl>
                                          </p:cBhvr>
                                        </p:animEffect>
                                      </p:childTnLst>
                                    </p:cTn>
                                  </p:par>
                                </p:childTnLst>
                              </p:cTn>
                            </p:par>
                            <p:par>
                              <p:cTn id="36" fill="hold">
                                <p:stCondLst>
                                  <p:cond delay="2400"/>
                                </p:stCondLst>
                                <p:childTnLst>
                                  <p:par>
                                    <p:cTn id="37" presetID="2" presetClass="entr" presetSubtype="8"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500" fill="hold"/>
                                            <p:tgtEl>
                                              <p:spTgt spid="12"/>
                                            </p:tgtEl>
                                            <p:attrNameLst>
                                              <p:attrName>ppt_x</p:attrName>
                                            </p:attrNameLst>
                                          </p:cBhvr>
                                          <p:tavLst>
                                            <p:tav tm="0">
                                              <p:val>
                                                <p:strVal val="0-#ppt_w/2"/>
                                              </p:val>
                                            </p:tav>
                                            <p:tav tm="100000">
                                              <p:val>
                                                <p:strVal val="#ppt_x"/>
                                              </p:val>
                                            </p:tav>
                                          </p:tavLst>
                                        </p:anim>
                                        <p:anim calcmode="lin" valueType="num">
                                          <p:cBhvr additive="base">
                                            <p:cTn id="40" dur="500" fill="hold"/>
                                            <p:tgtEl>
                                              <p:spTgt spid="12"/>
                                            </p:tgtEl>
                                            <p:attrNameLst>
                                              <p:attrName>ppt_y</p:attrName>
                                            </p:attrNameLst>
                                          </p:cBhvr>
                                          <p:tavLst>
                                            <p:tav tm="0">
                                              <p:val>
                                                <p:strVal val="#ppt_y"/>
                                              </p:val>
                                            </p:tav>
                                            <p:tav tm="100000">
                                              <p:val>
                                                <p:strVal val="#ppt_y"/>
                                              </p:val>
                                            </p:tav>
                                          </p:tavLst>
                                        </p:anim>
                                      </p:childTnLst>
                                    </p:cTn>
                                  </p:par>
                                  <p:par>
                                    <p:cTn id="41" presetID="22" presetClass="entr" presetSubtype="2"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right)">
                                          <p:cBhvr>
                                            <p:cTn id="4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9" grpId="0" animBg="1"/>
          <p:bldP spid="10" grpId="0" animBg="1"/>
          <p:bldP spid="11" grpId="0"/>
          <p:bldP spid="1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 calcmode="lin" valueType="num">
                                          <p:cBhvr>
                                            <p:cTn id="9" dur="500" fill="hold"/>
                                            <p:tgtEl>
                                              <p:spTgt spid="6"/>
                                            </p:tgtEl>
                                            <p:attrNameLst>
                                              <p:attrName>style.rotation</p:attrName>
                                            </p:attrNameLst>
                                          </p:cBhvr>
                                          <p:tavLst>
                                            <p:tav tm="0">
                                              <p:val>
                                                <p:fltVal val="360"/>
                                              </p:val>
                                            </p:tav>
                                            <p:tav tm="100000">
                                              <p:val>
                                                <p:fltVal val="0"/>
                                              </p:val>
                                            </p:tav>
                                          </p:tavLst>
                                        </p:anim>
                                        <p:animEffect transition="in" filter="fade">
                                          <p:cBhvr>
                                            <p:cTn id="10" dur="500"/>
                                            <p:tgtEl>
                                              <p:spTgt spid="6"/>
                                            </p:tgtEl>
                                          </p:cBhvr>
                                        </p:animEffect>
                                      </p:childTnLst>
                                    </p:cTn>
                                  </p:par>
                                </p:childTnLst>
                              </p:cTn>
                            </p:par>
                            <p:par>
                              <p:cTn id="11" fill="hold">
                                <p:stCondLst>
                                  <p:cond delay="500"/>
                                </p:stCondLst>
                                <p:childTnLst>
                                  <p:par>
                                    <p:cTn id="12" presetID="12" presetClass="entr" presetSubtype="8"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300"/>
                                            <p:tgtEl>
                                              <p:spTgt spid="5"/>
                                            </p:tgtEl>
                                            <p:attrNameLst>
                                              <p:attrName>ppt_x</p:attrName>
                                            </p:attrNameLst>
                                          </p:cBhvr>
                                          <p:tavLst>
                                            <p:tav tm="0">
                                              <p:val>
                                                <p:strVal val="#ppt_x-#ppt_w*1.125000"/>
                                              </p:val>
                                            </p:tav>
                                            <p:tav tm="100000">
                                              <p:val>
                                                <p:strVal val="#ppt_x"/>
                                              </p:val>
                                            </p:tav>
                                          </p:tavLst>
                                        </p:anim>
                                        <p:animEffect transition="in" filter="wipe(right)">
                                          <p:cBhvr>
                                            <p:cTn id="15" dur="300"/>
                                            <p:tgtEl>
                                              <p:spTgt spid="5"/>
                                            </p:tgtEl>
                                          </p:cBhvr>
                                        </p:animEffect>
                                      </p:childTnLst>
                                    </p:cTn>
                                  </p:par>
                                </p:childTnLst>
                              </p:cTn>
                            </p:par>
                            <p:par>
                              <p:cTn id="16" fill="hold">
                                <p:stCondLst>
                                  <p:cond delay="800"/>
                                </p:stCondLst>
                                <p:childTnLst>
                                  <p:par>
                                    <p:cTn id="17" presetID="2" presetClass="entr" presetSubtype="2"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1+#ppt_w/2"/>
                                              </p:val>
                                            </p:tav>
                                            <p:tav tm="100000">
                                              <p:val>
                                                <p:strVal val="#ppt_x"/>
                                              </p:val>
                                            </p:tav>
                                          </p:tavLst>
                                        </p:anim>
                                        <p:anim calcmode="lin" valueType="num">
                                          <p:cBhvr additive="base">
                                            <p:cTn id="20" dur="500" fill="hold"/>
                                            <p:tgtEl>
                                              <p:spTgt spid="3"/>
                                            </p:tgtEl>
                                            <p:attrNameLst>
                                              <p:attrName>ppt_y</p:attrName>
                                            </p:attrNameLst>
                                          </p:cBhvr>
                                          <p:tavLst>
                                            <p:tav tm="0">
                                              <p:val>
                                                <p:strVal val="#ppt_y"/>
                                              </p:val>
                                            </p:tav>
                                            <p:tav tm="100000">
                                              <p:val>
                                                <p:strVal val="#ppt_y"/>
                                              </p:val>
                                            </p:tav>
                                          </p:tavLst>
                                        </p:anim>
                                      </p:childTnLst>
                                    </p:cTn>
                                  </p:par>
                                  <p:par>
                                    <p:cTn id="21" presetID="41" presetClass="entr" presetSubtype="0" fill="hold" grpId="0" nodeType="withEffect">
                                      <p:stCondLst>
                                        <p:cond delay="0"/>
                                      </p:stCondLst>
                                      <p:iterate type="lt">
                                        <p:tmPct val="10000"/>
                                      </p:iterate>
                                      <p:childTnLst>
                                        <p:set>
                                          <p:cBhvr>
                                            <p:cTn id="22" dur="1" fill="hold">
                                              <p:stCondLst>
                                                <p:cond delay="0"/>
                                              </p:stCondLst>
                                            </p:cTn>
                                            <p:tgtEl>
                                              <p:spTgt spid="4"/>
                                            </p:tgtEl>
                                            <p:attrNameLst>
                                              <p:attrName>style.visibility</p:attrName>
                                            </p:attrNameLst>
                                          </p:cBhvr>
                                          <p:to>
                                            <p:strVal val="visible"/>
                                          </p:to>
                                        </p:set>
                                        <p:anim calcmode="lin" valueType="num">
                                          <p:cBhvr>
                                            <p:cTn id="23"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4"/>
                                            </p:tgtEl>
                                            <p:attrNameLst>
                                              <p:attrName>ppt_y</p:attrName>
                                            </p:attrNameLst>
                                          </p:cBhvr>
                                          <p:tavLst>
                                            <p:tav tm="0">
                                              <p:val>
                                                <p:strVal val="#ppt_y"/>
                                              </p:val>
                                            </p:tav>
                                            <p:tav tm="100000">
                                              <p:val>
                                                <p:strVal val="#ppt_y"/>
                                              </p:val>
                                            </p:tav>
                                          </p:tavLst>
                                        </p:anim>
                                        <p:anim calcmode="lin" valueType="num">
                                          <p:cBhvr>
                                            <p:cTn id="25"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4"/>
                                            </p:tgtEl>
                                          </p:cBhvr>
                                        </p:animEffect>
                                      </p:childTnLst>
                                    </p:cTn>
                                  </p:par>
                                </p:childTnLst>
                              </p:cTn>
                            </p:par>
                            <p:par>
                              <p:cTn id="28" fill="hold">
                                <p:stCondLst>
                                  <p:cond delay="1900"/>
                                </p:stCondLst>
                                <p:childTnLst>
                                  <p:par>
                                    <p:cTn id="29" presetID="2" presetClass="entr" presetSubtype="8"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0-#ppt_w/2"/>
                                              </p:val>
                                            </p:tav>
                                            <p:tav tm="100000">
                                              <p:val>
                                                <p:strVal val="#ppt_x"/>
                                              </p:val>
                                            </p:tav>
                                          </p:tavLst>
                                        </p:anim>
                                        <p:anim calcmode="lin" valueType="num">
                                          <p:cBhvr additive="base">
                                            <p:cTn id="32" dur="500" fill="hold"/>
                                            <p:tgtEl>
                                              <p:spTgt spid="9"/>
                                            </p:tgtEl>
                                            <p:attrNameLst>
                                              <p:attrName>ppt_y</p:attrName>
                                            </p:attrNameLst>
                                          </p:cBhvr>
                                          <p:tavLst>
                                            <p:tav tm="0">
                                              <p:val>
                                                <p:strVal val="#ppt_y"/>
                                              </p:val>
                                            </p:tav>
                                            <p:tav tm="100000">
                                              <p:val>
                                                <p:strVal val="#ppt_y"/>
                                              </p:val>
                                            </p:tav>
                                          </p:tavLst>
                                        </p:anim>
                                      </p:childTnLst>
                                    </p:cTn>
                                  </p:par>
                                  <p:par>
                                    <p:cTn id="33" presetID="22" presetClass="entr" presetSubtype="8"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500"/>
                                            <p:tgtEl>
                                              <p:spTgt spid="10"/>
                                            </p:tgtEl>
                                          </p:cBhvr>
                                        </p:animEffect>
                                      </p:childTnLst>
                                    </p:cTn>
                                  </p:par>
                                </p:childTnLst>
                              </p:cTn>
                            </p:par>
                            <p:par>
                              <p:cTn id="36" fill="hold">
                                <p:stCondLst>
                                  <p:cond delay="2400"/>
                                </p:stCondLst>
                                <p:childTnLst>
                                  <p:par>
                                    <p:cTn id="37" presetID="2" presetClass="entr" presetSubtype="8"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500" fill="hold"/>
                                            <p:tgtEl>
                                              <p:spTgt spid="12"/>
                                            </p:tgtEl>
                                            <p:attrNameLst>
                                              <p:attrName>ppt_x</p:attrName>
                                            </p:attrNameLst>
                                          </p:cBhvr>
                                          <p:tavLst>
                                            <p:tav tm="0">
                                              <p:val>
                                                <p:strVal val="0-#ppt_w/2"/>
                                              </p:val>
                                            </p:tav>
                                            <p:tav tm="100000">
                                              <p:val>
                                                <p:strVal val="#ppt_x"/>
                                              </p:val>
                                            </p:tav>
                                          </p:tavLst>
                                        </p:anim>
                                        <p:anim calcmode="lin" valueType="num">
                                          <p:cBhvr additive="base">
                                            <p:cTn id="40" dur="500" fill="hold"/>
                                            <p:tgtEl>
                                              <p:spTgt spid="12"/>
                                            </p:tgtEl>
                                            <p:attrNameLst>
                                              <p:attrName>ppt_y</p:attrName>
                                            </p:attrNameLst>
                                          </p:cBhvr>
                                          <p:tavLst>
                                            <p:tav tm="0">
                                              <p:val>
                                                <p:strVal val="#ppt_y"/>
                                              </p:val>
                                            </p:tav>
                                            <p:tav tm="100000">
                                              <p:val>
                                                <p:strVal val="#ppt_y"/>
                                              </p:val>
                                            </p:tav>
                                          </p:tavLst>
                                        </p:anim>
                                      </p:childTnLst>
                                    </p:cTn>
                                  </p:par>
                                  <p:par>
                                    <p:cTn id="41" presetID="22" presetClass="entr" presetSubtype="2"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right)">
                                          <p:cBhvr>
                                            <p:cTn id="4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9" grpId="0" animBg="1"/>
          <p:bldP spid="10" grpId="0" animBg="1"/>
          <p:bldP spid="11" grpId="0"/>
          <p:bldP spid="12" grpId="0" animBg="1"/>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Aitds3">
            <a:extLst>
              <a:ext uri="{FF2B5EF4-FFF2-40B4-BE49-F238E27FC236}">
                <a16:creationId xmlns:a16="http://schemas.microsoft.com/office/drawing/2014/main" xmlns="" id="{F6709D47-27B1-44A0-ADB3-47111AD20604}"/>
              </a:ext>
            </a:extLst>
          </p:cNvPr>
          <p:cNvGrpSpPr/>
          <p:nvPr/>
        </p:nvGrpSpPr>
        <p:grpSpPr>
          <a:xfrm>
            <a:off x="490948" y="169747"/>
            <a:ext cx="6228828" cy="1966604"/>
            <a:chOff x="1771316" y="1184957"/>
            <a:chExt cx="6228828" cy="1966604"/>
          </a:xfrm>
        </p:grpSpPr>
        <p:pic>
          <p:nvPicPr>
            <p:cNvPr id="31" name="Aitds3-3">
              <a:extLst>
                <a:ext uri="{FF2B5EF4-FFF2-40B4-BE49-F238E27FC236}">
                  <a16:creationId xmlns:a16="http://schemas.microsoft.com/office/drawing/2014/main" xmlns="" id="{CDDDE3F7-8776-4523-BADA-80FD19CDDF4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71316" y="1184957"/>
              <a:ext cx="1642895" cy="1034848"/>
            </a:xfrm>
            <a:prstGeom prst="rect">
              <a:avLst/>
            </a:prstGeom>
          </p:spPr>
        </p:pic>
        <p:sp>
          <p:nvSpPr>
            <p:cNvPr id="34" name="Aitds3-5">
              <a:extLst>
                <a:ext uri="{FF2B5EF4-FFF2-40B4-BE49-F238E27FC236}">
                  <a16:creationId xmlns:a16="http://schemas.microsoft.com/office/drawing/2014/main" xmlns="" id="{4CBDE7B9-D3D3-4F2F-89DB-872A40E31A04}"/>
                </a:ext>
              </a:extLst>
            </p:cNvPr>
            <p:cNvSpPr txBox="1"/>
            <p:nvPr/>
          </p:nvSpPr>
          <p:spPr>
            <a:xfrm>
              <a:off x="1922558" y="2443675"/>
              <a:ext cx="6077586" cy="707886"/>
            </a:xfrm>
            <a:prstGeom prst="rect">
              <a:avLst/>
            </a:prstGeom>
            <a:noFill/>
          </p:spPr>
          <p:txBody>
            <a:bodyPr vert="horz" wrap="square" rtlCol="0">
              <a:spAutoFit/>
            </a:bodyPr>
            <a:lstStyle/>
            <a:p>
              <a:pPr lvl="0" defTabSz="457200">
                <a:defRPr/>
              </a:pPr>
              <a:r>
                <a:rPr lang="zh-CN" altLang="en-US" sz="4000" dirty="0">
                  <a:solidFill>
                    <a:srgbClr val="C00000"/>
                  </a:solidFill>
                  <a:latin typeface="字魂99号-仝斌手书" panose="00000500000000000000" pitchFamily="2" charset="-122"/>
                  <a:ea typeface="字魂99号-仝斌手书" panose="00000500000000000000" pitchFamily="2" charset="-122"/>
                </a:rPr>
                <a:t>爱国拥军  从我做起</a:t>
              </a:r>
            </a:p>
          </p:txBody>
        </p:sp>
      </p:grpSp>
      <p:sp>
        <p:nvSpPr>
          <p:cNvPr id="33" name="Aitds4">
            <a:extLst>
              <a:ext uri="{FF2B5EF4-FFF2-40B4-BE49-F238E27FC236}">
                <a16:creationId xmlns:a16="http://schemas.microsoft.com/office/drawing/2014/main" xmlns="" id="{A25C4FC4-FDCC-4145-AF7B-F155D0133807}"/>
              </a:ext>
            </a:extLst>
          </p:cNvPr>
          <p:cNvSpPr/>
          <p:nvPr/>
        </p:nvSpPr>
        <p:spPr>
          <a:xfrm>
            <a:off x="1360968" y="2734577"/>
            <a:ext cx="8102009" cy="2807948"/>
          </a:xfrm>
          <a:prstGeom prst="rect">
            <a:avLst/>
          </a:prstGeom>
        </p:spPr>
        <p:txBody>
          <a:bodyPr wrap="square">
            <a:spAutoFit/>
          </a:bodyPr>
          <a:lstStyle/>
          <a:p>
            <a:pPr>
              <a:lnSpc>
                <a:spcPct val="150000"/>
              </a:lnSpc>
              <a:buClr>
                <a:srgbClr val="C00000"/>
              </a:buClr>
            </a:pPr>
            <a:r>
              <a:rPr lang="zh-CN" altLang="en-US" sz="2000" b="1" dirty="0">
                <a:solidFill>
                  <a:srgbClr val="C00000"/>
                </a:solidFill>
                <a:latin typeface="阿里巴巴普惠体" panose="00020600040101010101" pitchFamily="18" charset="-122"/>
                <a:ea typeface="阿里巴巴普惠体" panose="00020600040101010101" pitchFamily="18" charset="-122"/>
              </a:rPr>
              <a:t> 　　实现中华民族伟大复兴的中国梦，就是要把我国建设成为富强民主文明和谐的社会主义现代化国家，这是坚持和发展中国特色社会主义的总任务。国防和军队建设是中国特色社会主义事业总体布局的重要组成部分，这决定了强军战略是强国战略的重要组成部分。强军梦不仅是中国梦的内在组成，也是其坚强支撑。这一点，对于我们实现中国梦，具有根本性战略意义。</a:t>
            </a:r>
          </a:p>
        </p:txBody>
      </p:sp>
      <p:sp>
        <p:nvSpPr>
          <p:cNvPr id="3" name="Aitds5">
            <a:extLst>
              <a:ext uri="{FF2B5EF4-FFF2-40B4-BE49-F238E27FC236}">
                <a16:creationId xmlns:a16="http://schemas.microsoft.com/office/drawing/2014/main" xmlns="" id="{801167AA-0D6C-4153-8B90-978997E6A519}"/>
              </a:ext>
            </a:extLst>
          </p:cNvPr>
          <p:cNvSpPr/>
          <p:nvPr/>
        </p:nvSpPr>
        <p:spPr>
          <a:xfrm flipH="1">
            <a:off x="338958" y="510363"/>
            <a:ext cx="150139" cy="63476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Aitds2" descr="图片包含 游戏机, 花, 衬衫&#10;&#10;描述已自动生成">
            <a:extLst>
              <a:ext uri="{FF2B5EF4-FFF2-40B4-BE49-F238E27FC236}">
                <a16:creationId xmlns:a16="http://schemas.microsoft.com/office/drawing/2014/main" xmlns="" id="{BD2C6013-D048-4D5A-AE5D-D6DA0E4D3CAD}"/>
              </a:ext>
            </a:extLst>
          </p:cNvPr>
          <p:cNvPicPr>
            <a:picLocks noChangeAspect="1"/>
          </p:cNvPicPr>
          <p:nvPr/>
        </p:nvPicPr>
        <p:blipFill>
          <a:blip r:embed="rId4">
            <a:extLst>
              <a:ext uri="{BEBA8EAE-BF5A-486C-A8C5-ECC9F3942E4B}">
                <a14:imgProps xmlns:a14="http://schemas.microsoft.com/office/drawing/2010/main">
                  <a14:imgLayer>
                    <a14:imgEffect>
                      <a14:colorTemperature colorTemp="5300"/>
                    </a14:imgEffect>
                  </a14:imgLayer>
                </a14:imgProps>
              </a:ext>
              <a:ext uri="{28A0092B-C50C-407E-A947-70E740481C1C}">
                <a14:useLocalDpi xmlns:a14="http://schemas.microsoft.com/office/drawing/2010/main" val="0"/>
              </a:ext>
            </a:extLst>
          </a:blip>
          <a:srcRect l="17480" t="31490" r="16175"/>
          <a:stretch>
            <a:fillRect/>
          </a:stretch>
        </p:blipFill>
        <p:spPr>
          <a:xfrm rot="5662766">
            <a:off x="7523063" y="2049264"/>
            <a:ext cx="7052372" cy="2799461"/>
          </a:xfrm>
          <a:custGeom>
            <a:avLst/>
            <a:gdLst>
              <a:gd name="connsiteX0" fmla="*/ 174290 w 7052372"/>
              <a:gd name="connsiteY0" fmla="*/ 2799461 h 2799461"/>
              <a:gd name="connsiteX1" fmla="*/ 0 w 7052372"/>
              <a:gd name="connsiteY1" fmla="*/ 523685 h 2799461"/>
              <a:gd name="connsiteX2" fmla="*/ 6837976 w 7052372"/>
              <a:gd name="connsiteY2" fmla="*/ 0 h 2799461"/>
              <a:gd name="connsiteX3" fmla="*/ 7052372 w 7052372"/>
              <a:gd name="connsiteY3" fmla="*/ 2799461 h 2799461"/>
            </a:gdLst>
            <a:ahLst/>
            <a:cxnLst>
              <a:cxn ang="0">
                <a:pos x="connsiteX0" y="connsiteY0"/>
              </a:cxn>
              <a:cxn ang="0">
                <a:pos x="connsiteX1" y="connsiteY1"/>
              </a:cxn>
              <a:cxn ang="0">
                <a:pos x="connsiteX2" y="connsiteY2"/>
              </a:cxn>
              <a:cxn ang="0">
                <a:pos x="connsiteX3" y="connsiteY3"/>
              </a:cxn>
            </a:cxnLst>
            <a:rect l="l" t="t" r="r" b="b"/>
            <a:pathLst>
              <a:path w="7052372" h="2799461">
                <a:moveTo>
                  <a:pt x="174290" y="2799461"/>
                </a:moveTo>
                <a:lnTo>
                  <a:pt x="0" y="523685"/>
                </a:lnTo>
                <a:lnTo>
                  <a:pt x="6837976" y="0"/>
                </a:lnTo>
                <a:lnTo>
                  <a:pt x="7052372" y="2799461"/>
                </a:lnTo>
                <a:close/>
              </a:path>
            </a:pathLst>
          </a:custGeom>
        </p:spPr>
      </p:pic>
    </p:spTree>
    <p:extLst>
      <p:ext uri="{BB962C8B-B14F-4D97-AF65-F5344CB8AC3E}">
        <p14:creationId xmlns:p14="http://schemas.microsoft.com/office/powerpoint/2010/main" val="2469104370"/>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iterate type="lt">
                                    <p:tmPct val="5000"/>
                                  </p:iterate>
                                  <p:childTnLst>
                                    <p:set>
                                      <p:cBhvr>
                                        <p:cTn id="6" dur="1" fill="hold">
                                          <p:stCondLst>
                                            <p:cond delay="0"/>
                                          </p:stCondLst>
                                        </p:cTn>
                                        <p:tgtEl>
                                          <p:spTgt spid="28"/>
                                        </p:tgtEl>
                                        <p:attrNameLst>
                                          <p:attrName>style.visibility</p:attrName>
                                        </p:attrNameLst>
                                      </p:cBhvr>
                                      <p:to>
                                        <p:strVal val="visible"/>
                                      </p:to>
                                    </p:set>
                                    <p:anim to="" calcmode="lin" valueType="num">
                                      <p:cBhvr>
                                        <p:cTn id="7" dur="1000" fill="hold">
                                          <p:stCondLst>
                                            <p:cond delay="0"/>
                                          </p:stCondLst>
                                        </p:cTn>
                                        <p:tgtEl>
                                          <p:spTgt spid="28"/>
                                        </p:tgtEl>
                                        <p:attrNameLst>
                                          <p:attrName>ppt_x</p:attrName>
                                        </p:attrNameLst>
                                      </p:cBhvr>
                                      <p:tavLst>
                                        <p:tav tm="0" fmla="#ppt_x+(8/9)*(#ppt_x-(#ppt_x-#ppt_w/2))*((1.5-1.5*$)^2-(1.5-1.5*$)^3)">
                                          <p:val>
                                            <p:strVal val="0"/>
                                          </p:val>
                                        </p:tav>
                                        <p:tav tm="100000">
                                          <p:val>
                                            <p:strVal val="1"/>
                                          </p:val>
                                        </p:tav>
                                      </p:tavLst>
                                    </p:anim>
                                    <p:anim to="" calcmode="lin" valueType="num">
                                      <p:cBhvr>
                                        <p:cTn id="8" dur="1000" fill="hold">
                                          <p:stCondLst>
                                            <p:cond delay="0"/>
                                          </p:stCondLst>
                                        </p:cTn>
                                        <p:tgtEl>
                                          <p:spTgt spid="28"/>
                                        </p:tgtEl>
                                        <p:attrNameLst>
                                          <p:attrName>ppt_y</p:attrName>
                                        </p:attrNameLst>
                                      </p:cBhvr>
                                      <p:tavLst>
                                        <p:tav tm="0" fmla="#ppt_y+(8/9)*(#ppt_y-(#ppt_y+#ppt_h/2))*((1.5-1.5*$)^2-(1.5-1.5*$)^3)">
                                          <p:val>
                                            <p:strVal val="0"/>
                                          </p:val>
                                        </p:tav>
                                        <p:tav tm="100000">
                                          <p:val>
                                            <p:strVal val="1"/>
                                          </p:val>
                                        </p:tav>
                                      </p:tavLst>
                                    </p:anim>
                                    <p:anim to="" calcmode="lin" valueType="num">
                                      <p:cBhvr>
                                        <p:cTn id="9" dur="1000" fill="hold">
                                          <p:stCondLst>
                                            <p:cond delay="0"/>
                                          </p:stCondLst>
                                        </p:cTn>
                                        <p:tgtEl>
                                          <p:spTgt spid="28"/>
                                        </p:tgtEl>
                                        <p:attrNameLst>
                                          <p:attrName>ppt_w</p:attrName>
                                        </p:attrNameLst>
                                      </p:cBhvr>
                                      <p:tavLst>
                                        <p:tav tm="0" fmla="#ppt_w+(8/9)*(#ppt_w-0)*((1.5-1.5*$)^2-(1.5-1.5*$)^3)">
                                          <p:val>
                                            <p:strVal val="0"/>
                                          </p:val>
                                        </p:tav>
                                        <p:tav tm="100000">
                                          <p:val>
                                            <p:strVal val="1"/>
                                          </p:val>
                                        </p:tav>
                                      </p:tavLst>
                                    </p:anim>
                                    <p:anim to="" calcmode="lin" valueType="num">
                                      <p:cBhvr>
                                        <p:cTn id="10" dur="1000" fill="hold">
                                          <p:stCondLst>
                                            <p:cond delay="0"/>
                                          </p:stCondLst>
                                        </p:cTn>
                                        <p:tgtEl>
                                          <p:spTgt spid="28"/>
                                        </p:tgtEl>
                                        <p:attrNameLst>
                                          <p:attrName>ppt_h</p:attrName>
                                        </p:attrNameLst>
                                      </p:cBhvr>
                                      <p:tavLst>
                                        <p:tav tm="0" fmla="#ppt_h+(8/9)*(#ppt_h-0)*((1.5-1.5*$)^2-(1.5-1.5*$)^3)">
                                          <p:val>
                                            <p:strVal val="0"/>
                                          </p:val>
                                        </p:tav>
                                        <p:tav tm="100000">
                                          <p:val>
                                            <p:strVal val="1"/>
                                          </p:val>
                                        </p:tav>
                                      </p:tavLst>
                                    </p:anim>
                                  </p:childTnLst>
                                </p:cTn>
                              </p:par>
                            </p:childTnLst>
                          </p:cTn>
                        </p:par>
                        <p:par>
                          <p:cTn id="11" fill="hold">
                            <p:stCondLst>
                              <p:cond delay="1000"/>
                            </p:stCondLst>
                            <p:childTnLst>
                              <p:par>
                                <p:cTn id="12" presetID="14" presetClass="entr" presetSubtype="10" fill="hold" grpId="0" nodeType="afterEffect">
                                  <p:stCondLst>
                                    <p:cond delay="0"/>
                                  </p:stCondLst>
                                  <p:iterate type="lt">
                                    <p:tmPct val="10000"/>
                                  </p:iterate>
                                  <p:childTnLst>
                                    <p:set>
                                      <p:cBhvr>
                                        <p:cTn id="13" dur="1" fill="hold">
                                          <p:stCondLst>
                                            <p:cond delay="0"/>
                                          </p:stCondLst>
                                        </p:cTn>
                                        <p:tgtEl>
                                          <p:spTgt spid="33"/>
                                        </p:tgtEl>
                                        <p:attrNameLst>
                                          <p:attrName>style.visibility</p:attrName>
                                        </p:attrNameLst>
                                      </p:cBhvr>
                                      <p:to>
                                        <p:strVal val="visible"/>
                                      </p:to>
                                    </p:set>
                                    <p:animEffect transition="in" filter="randombar(horizontal)">
                                      <p:cBhvr>
                                        <p:cTn id="14" dur="35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Aitds6">
            <a:extLst>
              <a:ext uri="{FF2B5EF4-FFF2-40B4-BE49-F238E27FC236}">
                <a16:creationId xmlns:a16="http://schemas.microsoft.com/office/drawing/2014/main" xmlns="" id="{7F16E0C9-5506-4294-A7A9-D5B01B39C130}"/>
              </a:ext>
            </a:extLst>
          </p:cNvPr>
          <p:cNvSpPr txBox="1"/>
          <p:nvPr/>
        </p:nvSpPr>
        <p:spPr>
          <a:xfrm>
            <a:off x="4782717" y="4028394"/>
            <a:ext cx="6078118" cy="769441"/>
          </a:xfrm>
          <a:prstGeom prst="rect">
            <a:avLst/>
          </a:prstGeom>
          <a:noFill/>
        </p:spPr>
        <p:txBody>
          <a:bodyPr wrap="square" rtlCol="0">
            <a:spAutoFit/>
          </a:bodyPr>
          <a:lstStyle/>
          <a:p>
            <a:r>
              <a:rPr lang="zh-CN" altLang="en-US" sz="4400" b="1" dirty="0">
                <a:solidFill>
                  <a:srgbClr val="FFE79C"/>
                </a:solidFill>
                <a:latin typeface="微软雅黑" panose="020B0503020204020204" pitchFamily="34" charset="-122"/>
                <a:ea typeface="微软雅黑" panose="020B0503020204020204" pitchFamily="34" charset="-122"/>
              </a:rPr>
              <a:t>军史钩沉   建军</a:t>
            </a:r>
            <a:r>
              <a:rPr lang="en-US" altLang="zh-CN" sz="4400" b="1" dirty="0">
                <a:solidFill>
                  <a:srgbClr val="FFE79C"/>
                </a:solidFill>
                <a:latin typeface="微软雅黑" panose="020B0503020204020204" pitchFamily="34" charset="-122"/>
                <a:ea typeface="微软雅黑" panose="020B0503020204020204" pitchFamily="34" charset="-122"/>
              </a:rPr>
              <a:t>93</a:t>
            </a:r>
            <a:r>
              <a:rPr lang="zh-CN" altLang="en-US" sz="4400" b="1" dirty="0">
                <a:solidFill>
                  <a:srgbClr val="FFE79C"/>
                </a:solidFill>
                <a:latin typeface="微软雅黑" panose="020B0503020204020204" pitchFamily="34" charset="-122"/>
                <a:ea typeface="微软雅黑" panose="020B0503020204020204" pitchFamily="34" charset="-122"/>
              </a:rPr>
              <a:t>周年</a:t>
            </a:r>
          </a:p>
        </p:txBody>
      </p:sp>
      <p:sp>
        <p:nvSpPr>
          <p:cNvPr id="5" name="Aitds6">
            <a:extLst>
              <a:ext uri="{FF2B5EF4-FFF2-40B4-BE49-F238E27FC236}">
                <a16:creationId xmlns:a16="http://schemas.microsoft.com/office/drawing/2014/main" xmlns="" id="{BE0AE2B4-FB9C-4D0A-B251-5472D560EF8A}"/>
              </a:ext>
            </a:extLst>
          </p:cNvPr>
          <p:cNvSpPr txBox="1"/>
          <p:nvPr/>
        </p:nvSpPr>
        <p:spPr>
          <a:xfrm>
            <a:off x="4254632" y="2288199"/>
            <a:ext cx="6611841" cy="1200329"/>
          </a:xfrm>
          <a:prstGeom prst="rect">
            <a:avLst/>
          </a:prstGeom>
          <a:noFill/>
        </p:spPr>
        <p:txBody>
          <a:bodyPr wrap="square" rtlCol="0">
            <a:spAutoFit/>
          </a:bodyPr>
          <a:lstStyle/>
          <a:p>
            <a:r>
              <a:rPr lang="zh-CN" altLang="en-US" sz="7200" b="1" dirty="0">
                <a:solidFill>
                  <a:srgbClr val="FFE79C"/>
                </a:solidFill>
                <a:latin typeface="微软雅黑" panose="020B0503020204020204" pitchFamily="34" charset="-122"/>
                <a:ea typeface="微软雅黑" panose="020B0503020204020204" pitchFamily="34" charset="-122"/>
              </a:rPr>
              <a:t>感谢大家的聆听</a:t>
            </a:r>
          </a:p>
        </p:txBody>
      </p:sp>
    </p:spTree>
    <p:extLst>
      <p:ext uri="{BB962C8B-B14F-4D97-AF65-F5344CB8AC3E}">
        <p14:creationId xmlns:p14="http://schemas.microsoft.com/office/powerpoint/2010/main" val="2347541018"/>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1000"/>
                                        <p:tgtEl>
                                          <p:spTgt spid="32"/>
                                        </p:tgtEl>
                                      </p:cBhvr>
                                    </p:animEffect>
                                    <p:anim calcmode="lin" valueType="num">
                                      <p:cBhvr>
                                        <p:cTn id="8" dur="1000" fill="hold"/>
                                        <p:tgtEl>
                                          <p:spTgt spid="32"/>
                                        </p:tgtEl>
                                        <p:attrNameLst>
                                          <p:attrName>ppt_x</p:attrName>
                                        </p:attrNameLst>
                                      </p:cBhvr>
                                      <p:tavLst>
                                        <p:tav tm="0">
                                          <p:val>
                                            <p:strVal val="#ppt_x"/>
                                          </p:val>
                                        </p:tav>
                                        <p:tav tm="100000">
                                          <p:val>
                                            <p:strVal val="#ppt_x"/>
                                          </p:val>
                                        </p:tav>
                                      </p:tavLst>
                                    </p:anim>
                                    <p:anim calcmode="lin" valueType="num">
                                      <p:cBhvr>
                                        <p:cTn id="9" dur="1000" fill="hold"/>
                                        <p:tgtEl>
                                          <p:spTgt spid="3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837824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 name="Aitds1" descr="图片包含 游戏机, 灯, 桌子, 电脑&#10;&#10;描述已自动生成">
            <a:extLst>
              <a:ext uri="{FF2B5EF4-FFF2-40B4-BE49-F238E27FC236}">
                <a16:creationId xmlns:a16="http://schemas.microsoft.com/office/drawing/2014/main" xmlns="" id="{99018FB2-C736-489A-9AF0-E98E16EF5AA5}"/>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7195478" y="1"/>
            <a:ext cx="4996522" cy="4075020"/>
          </a:xfrm>
          <a:prstGeom prst="rect">
            <a:avLst/>
          </a:prstGeom>
        </p:spPr>
      </p:pic>
      <p:grpSp>
        <p:nvGrpSpPr>
          <p:cNvPr id="6" name="Aitds4">
            <a:extLst>
              <a:ext uri="{FF2B5EF4-FFF2-40B4-BE49-F238E27FC236}">
                <a16:creationId xmlns:a16="http://schemas.microsoft.com/office/drawing/2014/main" xmlns="" id="{D045FF98-5E86-41F8-90D2-059B81DBEC27}"/>
              </a:ext>
            </a:extLst>
          </p:cNvPr>
          <p:cNvGrpSpPr/>
          <p:nvPr/>
        </p:nvGrpSpPr>
        <p:grpSpPr>
          <a:xfrm>
            <a:off x="4784433" y="2098343"/>
            <a:ext cx="5604205" cy="511505"/>
            <a:chOff x="4688563" y="1733865"/>
            <a:chExt cx="5604205" cy="511505"/>
          </a:xfrm>
        </p:grpSpPr>
        <p:sp>
          <p:nvSpPr>
            <p:cNvPr id="29" name="Aitds4-1">
              <a:extLst>
                <a:ext uri="{FF2B5EF4-FFF2-40B4-BE49-F238E27FC236}">
                  <a16:creationId xmlns:a16="http://schemas.microsoft.com/office/drawing/2014/main" xmlns="" id="{3D793FDB-42D8-49D3-AC4C-2570265F09D3}"/>
                </a:ext>
              </a:extLst>
            </p:cNvPr>
            <p:cNvSpPr>
              <a:spLocks noChangeArrowheads="1"/>
            </p:cNvSpPr>
            <p:nvPr/>
          </p:nvSpPr>
          <p:spPr bwMode="auto">
            <a:xfrm>
              <a:off x="5456284" y="1847170"/>
              <a:ext cx="3697241"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defRPr/>
              </a:pPr>
              <a:r>
                <a:rPr lang="zh-CN" altLang="en-US" sz="2000" dirty="0">
                  <a:solidFill>
                    <a:srgbClr val="E7E6E6">
                      <a:lumMod val="25000"/>
                    </a:srgbClr>
                  </a:solidFill>
                  <a:latin typeface="阿里巴巴普惠体" panose="00020600040101010101" pitchFamily="18" charset="-122"/>
                  <a:ea typeface="阿里巴巴普惠体" panose="00020600040101010101" pitchFamily="18" charset="-122"/>
                  <a:sym typeface="微软雅黑" pitchFamily="34" charset="-122"/>
                </a:rPr>
                <a:t>八一建军节的由来及历史 </a:t>
              </a:r>
            </a:p>
          </p:txBody>
        </p:sp>
        <p:sp>
          <p:nvSpPr>
            <p:cNvPr id="31" name="Aitds4-2">
              <a:extLst>
                <a:ext uri="{FF2B5EF4-FFF2-40B4-BE49-F238E27FC236}">
                  <a16:creationId xmlns:a16="http://schemas.microsoft.com/office/drawing/2014/main" xmlns="" id="{091BF2AD-F7C1-4D5C-A45D-6B9EE33EFADE}"/>
                </a:ext>
              </a:extLst>
            </p:cNvPr>
            <p:cNvSpPr/>
            <p:nvPr/>
          </p:nvSpPr>
          <p:spPr>
            <a:xfrm>
              <a:off x="4894723" y="1763168"/>
              <a:ext cx="5398045" cy="427936"/>
            </a:xfrm>
            <a:prstGeom prst="roundRect">
              <a:avLst>
                <a:gd name="adj" fmla="val 50000"/>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dirty="0">
                <a:ln>
                  <a:noFill/>
                </a:ln>
                <a:solidFill>
                  <a:srgbClr val="2F5EB0"/>
                </a:solidFill>
                <a:effectLst/>
                <a:uLnTx/>
                <a:uFillTx/>
                <a:latin typeface="阿里巴巴普惠体" panose="00020600040101010101" pitchFamily="18" charset="-122"/>
                <a:ea typeface="阿里巴巴普惠体 Light" panose="00020600040101010101" pitchFamily="18" charset="-122"/>
                <a:cs typeface="+mn-cs"/>
              </a:endParaRPr>
            </a:p>
          </p:txBody>
        </p:sp>
        <p:grpSp>
          <p:nvGrpSpPr>
            <p:cNvPr id="32" name="组合 31">
              <a:extLst>
                <a:ext uri="{FF2B5EF4-FFF2-40B4-BE49-F238E27FC236}">
                  <a16:creationId xmlns:a16="http://schemas.microsoft.com/office/drawing/2014/main" xmlns="" id="{8E073ABD-247B-40E3-BBE6-D6D2E61FAA24}"/>
                </a:ext>
              </a:extLst>
            </p:cNvPr>
            <p:cNvGrpSpPr/>
            <p:nvPr/>
          </p:nvGrpSpPr>
          <p:grpSpPr>
            <a:xfrm>
              <a:off x="4688563" y="1733865"/>
              <a:ext cx="511505" cy="511505"/>
              <a:chOff x="1417067" y="4277724"/>
              <a:chExt cx="657499" cy="657499"/>
            </a:xfrm>
          </p:grpSpPr>
          <p:grpSp>
            <p:nvGrpSpPr>
              <p:cNvPr id="35" name="组合 34">
                <a:extLst>
                  <a:ext uri="{FF2B5EF4-FFF2-40B4-BE49-F238E27FC236}">
                    <a16:creationId xmlns:a16="http://schemas.microsoft.com/office/drawing/2014/main" xmlns="" id="{306B43DD-76F8-4264-8B42-36516FC3F36F}"/>
                  </a:ext>
                </a:extLst>
              </p:cNvPr>
              <p:cNvGrpSpPr/>
              <p:nvPr/>
            </p:nvGrpSpPr>
            <p:grpSpPr>
              <a:xfrm>
                <a:off x="1417067" y="4277724"/>
                <a:ext cx="657499" cy="657499"/>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38" name="Aitds4-3">
                  <a:extLst>
                    <a:ext uri="{FF2B5EF4-FFF2-40B4-BE49-F238E27FC236}">
                      <a16:creationId xmlns:a16="http://schemas.microsoft.com/office/drawing/2014/main" xmlns="" id="{25497422-2C8E-4277-9821-D62968370B4D}"/>
                    </a:ext>
                  </a:extLst>
                </p:cNvPr>
                <p:cNvSpPr/>
                <p:nvPr/>
              </p:nvSpPr>
              <p:spPr>
                <a:xfrm>
                  <a:off x="3724323" y="1908536"/>
                  <a:ext cx="1329153" cy="1329153"/>
                </a:xfrm>
                <a:prstGeom prst="ellipse">
                  <a:avLst/>
                </a:prstGeom>
                <a:solidFill>
                  <a:srgbClr val="C00000"/>
                </a:solidFill>
                <a:ln w="28575">
                  <a:solidFill>
                    <a:srgbClr val="FFC000"/>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2F5EB0"/>
                    </a:solidFill>
                    <a:effectLst/>
                    <a:uLnTx/>
                    <a:uFillTx/>
                    <a:latin typeface="阿里巴巴普惠体" panose="00020600040101010101" pitchFamily="18" charset="-122"/>
                    <a:ea typeface="阿里巴巴普惠体" panose="00020600040101010101" pitchFamily="18" charset="-122"/>
                    <a:cs typeface="+mn-cs"/>
                  </a:endParaRPr>
                </a:p>
              </p:txBody>
            </p:sp>
            <p:sp>
              <p:nvSpPr>
                <p:cNvPr id="41" name="Aitds4-4">
                  <a:extLst>
                    <a:ext uri="{FF2B5EF4-FFF2-40B4-BE49-F238E27FC236}">
                      <a16:creationId xmlns:a16="http://schemas.microsoft.com/office/drawing/2014/main" xmlns="" id="{DB840705-29EA-4611-B17F-EE10F3FC0E1A}"/>
                    </a:ext>
                  </a:extLst>
                </p:cNvPr>
                <p:cNvSpPr/>
                <p:nvPr/>
              </p:nvSpPr>
              <p:spPr>
                <a:xfrm>
                  <a:off x="3839838" y="2024052"/>
                  <a:ext cx="1098122" cy="1098122"/>
                </a:xfrm>
                <a:prstGeom prst="ellipse">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2F5EB0"/>
                    </a:solidFill>
                    <a:effectLst/>
                    <a:uLnTx/>
                    <a:uFillTx/>
                    <a:latin typeface="阿里巴巴普惠体" panose="00020600040101010101" pitchFamily="18" charset="-122"/>
                    <a:ea typeface="阿里巴巴普惠体" panose="00020600040101010101" pitchFamily="18" charset="-122"/>
                    <a:cs typeface="+mn-cs"/>
                  </a:endParaRPr>
                </a:p>
              </p:txBody>
            </p:sp>
          </p:grpSp>
          <p:sp>
            <p:nvSpPr>
              <p:cNvPr id="37" name="Aitds4-5">
                <a:extLst>
                  <a:ext uri="{FF2B5EF4-FFF2-40B4-BE49-F238E27FC236}">
                    <a16:creationId xmlns:a16="http://schemas.microsoft.com/office/drawing/2014/main" xmlns="" id="{1F8D925C-CEF8-4C62-B4F1-D50427C0951B}"/>
                  </a:ext>
                </a:extLst>
              </p:cNvPr>
              <p:cNvSpPr>
                <a:spLocks noChangeArrowheads="1"/>
              </p:cNvSpPr>
              <p:nvPr/>
            </p:nvSpPr>
            <p:spPr bwMode="auto">
              <a:xfrm>
                <a:off x="1517646" y="4403610"/>
                <a:ext cx="456340" cy="39562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dirty="0">
                    <a:ln>
                      <a:noFill/>
                    </a:ln>
                    <a:solidFill>
                      <a:srgbClr val="FFFFFF"/>
                    </a:solidFill>
                    <a:effectLst/>
                    <a:uLnTx/>
                    <a:uFillTx/>
                    <a:latin typeface="阿里巴巴普惠体" panose="00020600040101010101" pitchFamily="18" charset="-122"/>
                    <a:ea typeface="阿里巴巴普惠体" panose="00020600040101010101" pitchFamily="18" charset="-122"/>
                    <a:cs typeface="+mn-cs"/>
                    <a:sym typeface="微软雅黑" pitchFamily="34" charset="-122"/>
                  </a:rPr>
                  <a:t>1</a:t>
                </a:r>
                <a:endParaRPr kumimoji="0" lang="zh-CN" altLang="en-US" sz="2000" b="1" i="0" u="none" strike="noStrike" kern="1200" cap="none" spc="0" normalizeH="0" baseline="0" noProof="0" dirty="0">
                  <a:ln>
                    <a:noFill/>
                  </a:ln>
                  <a:solidFill>
                    <a:srgbClr val="FFFFFF"/>
                  </a:solidFill>
                  <a:effectLst/>
                  <a:uLnTx/>
                  <a:uFillTx/>
                  <a:latin typeface="阿里巴巴普惠体" panose="00020600040101010101" pitchFamily="18" charset="-122"/>
                  <a:ea typeface="阿里巴巴普惠体" panose="00020600040101010101" pitchFamily="18" charset="-122"/>
                  <a:cs typeface="+mn-cs"/>
                  <a:sym typeface="微软雅黑" pitchFamily="34" charset="-122"/>
                </a:endParaRPr>
              </a:p>
            </p:txBody>
          </p:sp>
        </p:grpSp>
      </p:grpSp>
      <p:grpSp>
        <p:nvGrpSpPr>
          <p:cNvPr id="7" name="Aitds5">
            <a:extLst>
              <a:ext uri="{FF2B5EF4-FFF2-40B4-BE49-F238E27FC236}">
                <a16:creationId xmlns:a16="http://schemas.microsoft.com/office/drawing/2014/main" xmlns="" id="{D7F3137F-5B76-4473-81C7-BC5C547CD569}"/>
              </a:ext>
            </a:extLst>
          </p:cNvPr>
          <p:cNvGrpSpPr/>
          <p:nvPr/>
        </p:nvGrpSpPr>
        <p:grpSpPr>
          <a:xfrm>
            <a:off x="4784433" y="2988079"/>
            <a:ext cx="5604206" cy="511505"/>
            <a:chOff x="4688563" y="2368491"/>
            <a:chExt cx="5604206" cy="511505"/>
          </a:xfrm>
        </p:grpSpPr>
        <p:sp>
          <p:nvSpPr>
            <p:cNvPr id="43" name="Aitds5-1">
              <a:extLst>
                <a:ext uri="{FF2B5EF4-FFF2-40B4-BE49-F238E27FC236}">
                  <a16:creationId xmlns:a16="http://schemas.microsoft.com/office/drawing/2014/main" xmlns="" id="{AEF4E58E-8FE9-4631-BBFD-C048478575EC}"/>
                </a:ext>
              </a:extLst>
            </p:cNvPr>
            <p:cNvSpPr>
              <a:spLocks noChangeArrowheads="1"/>
            </p:cNvSpPr>
            <p:nvPr/>
          </p:nvSpPr>
          <p:spPr bwMode="auto">
            <a:xfrm>
              <a:off x="5456284" y="2481796"/>
              <a:ext cx="3697241"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defRPr/>
              </a:pPr>
              <a:r>
                <a:rPr lang="zh-CN" altLang="en-US" sz="2000" dirty="0">
                  <a:solidFill>
                    <a:srgbClr val="E7E6E6">
                      <a:lumMod val="25000"/>
                    </a:srgbClr>
                  </a:solidFill>
                  <a:latin typeface="阿里巴巴普惠体" panose="00020600040101010101" pitchFamily="18" charset="-122"/>
                  <a:ea typeface="阿里巴巴普惠体" panose="00020600040101010101" pitchFamily="18" charset="-122"/>
                  <a:sym typeface="微软雅黑" pitchFamily="34" charset="-122"/>
                </a:rPr>
                <a:t>中国人民解放军军旗军徽军歌</a:t>
              </a:r>
            </a:p>
          </p:txBody>
        </p:sp>
        <p:sp>
          <p:nvSpPr>
            <p:cNvPr id="44" name="Aitds5-2">
              <a:extLst>
                <a:ext uri="{FF2B5EF4-FFF2-40B4-BE49-F238E27FC236}">
                  <a16:creationId xmlns:a16="http://schemas.microsoft.com/office/drawing/2014/main" xmlns="" id="{ED7B24AD-17BC-47E4-8426-5EEAD49A7F3D}"/>
                </a:ext>
              </a:extLst>
            </p:cNvPr>
            <p:cNvSpPr/>
            <p:nvPr/>
          </p:nvSpPr>
          <p:spPr>
            <a:xfrm>
              <a:off x="4894723" y="2397794"/>
              <a:ext cx="5398046" cy="427936"/>
            </a:xfrm>
            <a:prstGeom prst="roundRect">
              <a:avLst>
                <a:gd name="adj" fmla="val 50000"/>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dirty="0">
                <a:ln>
                  <a:noFill/>
                </a:ln>
                <a:solidFill>
                  <a:srgbClr val="2F5EB0"/>
                </a:solidFill>
                <a:effectLst/>
                <a:uLnTx/>
                <a:uFillTx/>
                <a:latin typeface="阿里巴巴普惠体" panose="00020600040101010101" pitchFamily="18" charset="-122"/>
                <a:ea typeface="阿里巴巴普惠体 Light" panose="00020600040101010101" pitchFamily="18" charset="-122"/>
                <a:cs typeface="+mn-cs"/>
              </a:endParaRPr>
            </a:p>
          </p:txBody>
        </p:sp>
        <p:grpSp>
          <p:nvGrpSpPr>
            <p:cNvPr id="45" name="组合 44">
              <a:extLst>
                <a:ext uri="{FF2B5EF4-FFF2-40B4-BE49-F238E27FC236}">
                  <a16:creationId xmlns:a16="http://schemas.microsoft.com/office/drawing/2014/main" xmlns="" id="{493888E6-9601-41C7-853C-EC45C424DD64}"/>
                </a:ext>
              </a:extLst>
            </p:cNvPr>
            <p:cNvGrpSpPr/>
            <p:nvPr/>
          </p:nvGrpSpPr>
          <p:grpSpPr>
            <a:xfrm>
              <a:off x="4688563" y="2368491"/>
              <a:ext cx="511505" cy="511505"/>
              <a:chOff x="1417067" y="4277724"/>
              <a:chExt cx="657499" cy="657499"/>
            </a:xfrm>
          </p:grpSpPr>
          <p:grpSp>
            <p:nvGrpSpPr>
              <p:cNvPr id="46" name="组合 45">
                <a:extLst>
                  <a:ext uri="{FF2B5EF4-FFF2-40B4-BE49-F238E27FC236}">
                    <a16:creationId xmlns:a16="http://schemas.microsoft.com/office/drawing/2014/main" xmlns="" id="{247027F1-61E1-49E2-A840-F6FD25EF181E}"/>
                  </a:ext>
                </a:extLst>
              </p:cNvPr>
              <p:cNvGrpSpPr/>
              <p:nvPr/>
            </p:nvGrpSpPr>
            <p:grpSpPr>
              <a:xfrm>
                <a:off x="1417067" y="4277724"/>
                <a:ext cx="657499" cy="657499"/>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48" name="Aitds5-3">
                  <a:extLst>
                    <a:ext uri="{FF2B5EF4-FFF2-40B4-BE49-F238E27FC236}">
                      <a16:creationId xmlns:a16="http://schemas.microsoft.com/office/drawing/2014/main" xmlns="" id="{073AEA30-496F-4E46-B375-DB20C8BB5DB9}"/>
                    </a:ext>
                  </a:extLst>
                </p:cNvPr>
                <p:cNvSpPr/>
                <p:nvPr/>
              </p:nvSpPr>
              <p:spPr>
                <a:xfrm>
                  <a:off x="3724323" y="1908536"/>
                  <a:ext cx="1329153" cy="1329153"/>
                </a:xfrm>
                <a:prstGeom prst="ellipse">
                  <a:avLst/>
                </a:prstGeom>
                <a:solidFill>
                  <a:srgbClr val="C00000"/>
                </a:solidFill>
                <a:ln w="28575">
                  <a:solidFill>
                    <a:srgbClr val="FFC000"/>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2F5EB0"/>
                    </a:solidFill>
                    <a:effectLst/>
                    <a:uLnTx/>
                    <a:uFillTx/>
                    <a:latin typeface="阿里巴巴普惠体" panose="00020600040101010101" pitchFamily="18" charset="-122"/>
                    <a:ea typeface="阿里巴巴普惠体" panose="00020600040101010101" pitchFamily="18" charset="-122"/>
                    <a:cs typeface="+mn-cs"/>
                  </a:endParaRPr>
                </a:p>
              </p:txBody>
            </p:sp>
            <p:sp>
              <p:nvSpPr>
                <p:cNvPr id="49" name="Aitds5-4">
                  <a:extLst>
                    <a:ext uri="{FF2B5EF4-FFF2-40B4-BE49-F238E27FC236}">
                      <a16:creationId xmlns:a16="http://schemas.microsoft.com/office/drawing/2014/main" xmlns="" id="{E593CC62-A400-433F-91F2-C11C9F8D3779}"/>
                    </a:ext>
                  </a:extLst>
                </p:cNvPr>
                <p:cNvSpPr/>
                <p:nvPr/>
              </p:nvSpPr>
              <p:spPr>
                <a:xfrm>
                  <a:off x="3839838" y="2024052"/>
                  <a:ext cx="1098122" cy="1098122"/>
                </a:xfrm>
                <a:prstGeom prst="ellipse">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2F5EB0"/>
                    </a:solidFill>
                    <a:effectLst/>
                    <a:uLnTx/>
                    <a:uFillTx/>
                    <a:latin typeface="阿里巴巴普惠体" panose="00020600040101010101" pitchFamily="18" charset="-122"/>
                    <a:ea typeface="阿里巴巴普惠体" panose="00020600040101010101" pitchFamily="18" charset="-122"/>
                    <a:cs typeface="+mn-cs"/>
                  </a:endParaRPr>
                </a:p>
              </p:txBody>
            </p:sp>
          </p:grpSp>
          <p:sp>
            <p:nvSpPr>
              <p:cNvPr id="47" name="Aitds5-5">
                <a:extLst>
                  <a:ext uri="{FF2B5EF4-FFF2-40B4-BE49-F238E27FC236}">
                    <a16:creationId xmlns:a16="http://schemas.microsoft.com/office/drawing/2014/main" xmlns="" id="{86873B43-98E9-45D0-BD1B-49CBEA16342B}"/>
                  </a:ext>
                </a:extLst>
              </p:cNvPr>
              <p:cNvSpPr>
                <a:spLocks noChangeArrowheads="1"/>
              </p:cNvSpPr>
              <p:nvPr/>
            </p:nvSpPr>
            <p:spPr bwMode="auto">
              <a:xfrm>
                <a:off x="1517646" y="4403610"/>
                <a:ext cx="456340" cy="39562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dirty="0">
                    <a:ln>
                      <a:noFill/>
                    </a:ln>
                    <a:solidFill>
                      <a:srgbClr val="FFFFFF"/>
                    </a:solidFill>
                    <a:effectLst/>
                    <a:uLnTx/>
                    <a:uFillTx/>
                    <a:latin typeface="阿里巴巴普惠体" panose="00020600040101010101" pitchFamily="18" charset="-122"/>
                    <a:ea typeface="阿里巴巴普惠体" panose="00020600040101010101" pitchFamily="18" charset="-122"/>
                    <a:cs typeface="+mn-cs"/>
                    <a:sym typeface="微软雅黑" pitchFamily="34" charset="-122"/>
                  </a:rPr>
                  <a:t>2</a:t>
                </a:r>
                <a:endParaRPr kumimoji="0" lang="zh-CN" altLang="en-US" sz="2000" b="1" i="0" u="none" strike="noStrike" kern="1200" cap="none" spc="0" normalizeH="0" baseline="0" noProof="0" dirty="0">
                  <a:ln>
                    <a:noFill/>
                  </a:ln>
                  <a:solidFill>
                    <a:srgbClr val="FFFFFF"/>
                  </a:solidFill>
                  <a:effectLst/>
                  <a:uLnTx/>
                  <a:uFillTx/>
                  <a:latin typeface="阿里巴巴普惠体" panose="00020600040101010101" pitchFamily="18" charset="-122"/>
                  <a:ea typeface="阿里巴巴普惠体" panose="00020600040101010101" pitchFamily="18" charset="-122"/>
                  <a:cs typeface="+mn-cs"/>
                  <a:sym typeface="微软雅黑" pitchFamily="34" charset="-122"/>
                </a:endParaRPr>
              </a:p>
            </p:txBody>
          </p:sp>
        </p:grpSp>
      </p:grpSp>
      <p:grpSp>
        <p:nvGrpSpPr>
          <p:cNvPr id="8" name="Aitds6">
            <a:extLst>
              <a:ext uri="{FF2B5EF4-FFF2-40B4-BE49-F238E27FC236}">
                <a16:creationId xmlns:a16="http://schemas.microsoft.com/office/drawing/2014/main" xmlns="" id="{1AB2B335-72B8-40E1-9DD6-4DB67BE7BBA0}"/>
              </a:ext>
            </a:extLst>
          </p:cNvPr>
          <p:cNvGrpSpPr/>
          <p:nvPr/>
        </p:nvGrpSpPr>
        <p:grpSpPr>
          <a:xfrm>
            <a:off x="4784433" y="3877815"/>
            <a:ext cx="5604206" cy="511505"/>
            <a:chOff x="4688563" y="2990253"/>
            <a:chExt cx="5604206" cy="511505"/>
          </a:xfrm>
        </p:grpSpPr>
        <p:sp>
          <p:nvSpPr>
            <p:cNvPr id="50" name="Aitds6-1">
              <a:extLst>
                <a:ext uri="{FF2B5EF4-FFF2-40B4-BE49-F238E27FC236}">
                  <a16:creationId xmlns:a16="http://schemas.microsoft.com/office/drawing/2014/main" xmlns="" id="{B6F14CBA-6682-45FE-A3D8-4DEC6DF07336}"/>
                </a:ext>
              </a:extLst>
            </p:cNvPr>
            <p:cNvSpPr>
              <a:spLocks noChangeArrowheads="1"/>
            </p:cNvSpPr>
            <p:nvPr/>
          </p:nvSpPr>
          <p:spPr bwMode="auto">
            <a:xfrm>
              <a:off x="5456284" y="3103559"/>
              <a:ext cx="3697241"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defRPr/>
              </a:pPr>
              <a:r>
                <a:rPr lang="zh-CN" altLang="en-US" sz="2000" dirty="0">
                  <a:solidFill>
                    <a:srgbClr val="E7E6E6">
                      <a:lumMod val="25000"/>
                    </a:srgbClr>
                  </a:solidFill>
                  <a:latin typeface="阿里巴巴普惠体" panose="00020600040101010101" pitchFamily="18" charset="-122"/>
                  <a:ea typeface="阿里巴巴普惠体" panose="00020600040101010101" pitchFamily="18" charset="-122"/>
                  <a:sym typeface="微软雅黑" pitchFamily="34" charset="-122"/>
                </a:rPr>
                <a:t>“八一”军旗是怎样诞生的</a:t>
              </a:r>
            </a:p>
          </p:txBody>
        </p:sp>
        <p:sp>
          <p:nvSpPr>
            <p:cNvPr id="51" name="Aitds6-2">
              <a:extLst>
                <a:ext uri="{FF2B5EF4-FFF2-40B4-BE49-F238E27FC236}">
                  <a16:creationId xmlns:a16="http://schemas.microsoft.com/office/drawing/2014/main" xmlns="" id="{DB5E677C-51C2-4506-B9B1-10E660DE3F01}"/>
                </a:ext>
              </a:extLst>
            </p:cNvPr>
            <p:cNvSpPr/>
            <p:nvPr/>
          </p:nvSpPr>
          <p:spPr>
            <a:xfrm>
              <a:off x="4894723" y="3019556"/>
              <a:ext cx="5398046" cy="427936"/>
            </a:xfrm>
            <a:prstGeom prst="roundRect">
              <a:avLst>
                <a:gd name="adj" fmla="val 50000"/>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dirty="0">
                <a:ln>
                  <a:noFill/>
                </a:ln>
                <a:solidFill>
                  <a:srgbClr val="2F5EB0"/>
                </a:solidFill>
                <a:effectLst/>
                <a:uLnTx/>
                <a:uFillTx/>
                <a:latin typeface="阿里巴巴普惠体" panose="00020600040101010101" pitchFamily="18" charset="-122"/>
                <a:ea typeface="阿里巴巴普惠体 Light" panose="00020600040101010101" pitchFamily="18" charset="-122"/>
                <a:cs typeface="+mn-cs"/>
              </a:endParaRPr>
            </a:p>
          </p:txBody>
        </p:sp>
        <p:grpSp>
          <p:nvGrpSpPr>
            <p:cNvPr id="52" name="组合 51">
              <a:extLst>
                <a:ext uri="{FF2B5EF4-FFF2-40B4-BE49-F238E27FC236}">
                  <a16:creationId xmlns:a16="http://schemas.microsoft.com/office/drawing/2014/main" xmlns="" id="{19CE9E57-79E5-4659-99AA-8C7CF166DD29}"/>
                </a:ext>
              </a:extLst>
            </p:cNvPr>
            <p:cNvGrpSpPr/>
            <p:nvPr/>
          </p:nvGrpSpPr>
          <p:grpSpPr>
            <a:xfrm>
              <a:off x="4688563" y="2990253"/>
              <a:ext cx="511505" cy="511505"/>
              <a:chOff x="1417067" y="4277724"/>
              <a:chExt cx="657499" cy="657499"/>
            </a:xfrm>
          </p:grpSpPr>
          <p:grpSp>
            <p:nvGrpSpPr>
              <p:cNvPr id="53" name="组合 52">
                <a:extLst>
                  <a:ext uri="{FF2B5EF4-FFF2-40B4-BE49-F238E27FC236}">
                    <a16:creationId xmlns:a16="http://schemas.microsoft.com/office/drawing/2014/main" xmlns="" id="{0C851091-4BC2-40C3-AB49-00119F36652B}"/>
                  </a:ext>
                </a:extLst>
              </p:cNvPr>
              <p:cNvGrpSpPr/>
              <p:nvPr/>
            </p:nvGrpSpPr>
            <p:grpSpPr>
              <a:xfrm>
                <a:off x="1417067" y="4277724"/>
                <a:ext cx="657499" cy="657499"/>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55" name="Aitds6-3">
                  <a:extLst>
                    <a:ext uri="{FF2B5EF4-FFF2-40B4-BE49-F238E27FC236}">
                      <a16:creationId xmlns:a16="http://schemas.microsoft.com/office/drawing/2014/main" xmlns="" id="{8D970903-673F-4120-89BF-731D0851CF57}"/>
                    </a:ext>
                  </a:extLst>
                </p:cNvPr>
                <p:cNvSpPr/>
                <p:nvPr/>
              </p:nvSpPr>
              <p:spPr>
                <a:xfrm>
                  <a:off x="3724323" y="1908536"/>
                  <a:ext cx="1329153" cy="1329153"/>
                </a:xfrm>
                <a:prstGeom prst="ellipse">
                  <a:avLst/>
                </a:prstGeom>
                <a:solidFill>
                  <a:srgbClr val="C00000"/>
                </a:solidFill>
                <a:ln w="28575">
                  <a:solidFill>
                    <a:srgbClr val="FFC000"/>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2F5EB0"/>
                    </a:solidFill>
                    <a:effectLst/>
                    <a:uLnTx/>
                    <a:uFillTx/>
                    <a:latin typeface="阿里巴巴普惠体" panose="00020600040101010101" pitchFamily="18" charset="-122"/>
                    <a:ea typeface="阿里巴巴普惠体" panose="00020600040101010101" pitchFamily="18" charset="-122"/>
                    <a:cs typeface="+mn-cs"/>
                  </a:endParaRPr>
                </a:p>
              </p:txBody>
            </p:sp>
            <p:sp>
              <p:nvSpPr>
                <p:cNvPr id="56" name="Aitds6-4">
                  <a:extLst>
                    <a:ext uri="{FF2B5EF4-FFF2-40B4-BE49-F238E27FC236}">
                      <a16:creationId xmlns:a16="http://schemas.microsoft.com/office/drawing/2014/main" xmlns="" id="{76ECFAB4-30A3-4DDF-95FC-F26C005450AF}"/>
                    </a:ext>
                  </a:extLst>
                </p:cNvPr>
                <p:cNvSpPr/>
                <p:nvPr/>
              </p:nvSpPr>
              <p:spPr>
                <a:xfrm>
                  <a:off x="3839838" y="2024052"/>
                  <a:ext cx="1098122" cy="1098122"/>
                </a:xfrm>
                <a:prstGeom prst="ellipse">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2F5EB0"/>
                    </a:solidFill>
                    <a:effectLst/>
                    <a:uLnTx/>
                    <a:uFillTx/>
                    <a:latin typeface="阿里巴巴普惠体" panose="00020600040101010101" pitchFamily="18" charset="-122"/>
                    <a:ea typeface="阿里巴巴普惠体" panose="00020600040101010101" pitchFamily="18" charset="-122"/>
                    <a:cs typeface="+mn-cs"/>
                  </a:endParaRPr>
                </a:p>
              </p:txBody>
            </p:sp>
          </p:grpSp>
          <p:sp>
            <p:nvSpPr>
              <p:cNvPr id="54" name="Aitds6-5">
                <a:extLst>
                  <a:ext uri="{FF2B5EF4-FFF2-40B4-BE49-F238E27FC236}">
                    <a16:creationId xmlns:a16="http://schemas.microsoft.com/office/drawing/2014/main" xmlns="" id="{599C3E20-96F2-40C3-826F-EF9A74B03B10}"/>
                  </a:ext>
                </a:extLst>
              </p:cNvPr>
              <p:cNvSpPr>
                <a:spLocks noChangeArrowheads="1"/>
              </p:cNvSpPr>
              <p:nvPr/>
            </p:nvSpPr>
            <p:spPr bwMode="auto">
              <a:xfrm>
                <a:off x="1517646" y="4403610"/>
                <a:ext cx="456340" cy="39562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dirty="0">
                    <a:ln>
                      <a:noFill/>
                    </a:ln>
                    <a:solidFill>
                      <a:srgbClr val="FFFFFF"/>
                    </a:solidFill>
                    <a:effectLst/>
                    <a:uLnTx/>
                    <a:uFillTx/>
                    <a:latin typeface="阿里巴巴普惠体" panose="00020600040101010101" pitchFamily="18" charset="-122"/>
                    <a:ea typeface="阿里巴巴普惠体" panose="00020600040101010101" pitchFamily="18" charset="-122"/>
                    <a:cs typeface="+mn-cs"/>
                    <a:sym typeface="微软雅黑" pitchFamily="34" charset="-122"/>
                  </a:rPr>
                  <a:t>3</a:t>
                </a:r>
                <a:endParaRPr kumimoji="0" lang="zh-CN" altLang="en-US" sz="2000" b="1" i="0" u="none" strike="noStrike" kern="1200" cap="none" spc="0" normalizeH="0" baseline="0" noProof="0" dirty="0">
                  <a:ln>
                    <a:noFill/>
                  </a:ln>
                  <a:solidFill>
                    <a:srgbClr val="FFFFFF"/>
                  </a:solidFill>
                  <a:effectLst/>
                  <a:uLnTx/>
                  <a:uFillTx/>
                  <a:latin typeface="阿里巴巴普惠体" panose="00020600040101010101" pitchFamily="18" charset="-122"/>
                  <a:ea typeface="阿里巴巴普惠体" panose="00020600040101010101" pitchFamily="18" charset="-122"/>
                  <a:cs typeface="+mn-cs"/>
                  <a:sym typeface="微软雅黑" pitchFamily="34" charset="-122"/>
                </a:endParaRPr>
              </a:p>
            </p:txBody>
          </p:sp>
        </p:grpSp>
      </p:grpSp>
      <p:grpSp>
        <p:nvGrpSpPr>
          <p:cNvPr id="9" name="Aitds7">
            <a:extLst>
              <a:ext uri="{FF2B5EF4-FFF2-40B4-BE49-F238E27FC236}">
                <a16:creationId xmlns:a16="http://schemas.microsoft.com/office/drawing/2014/main" xmlns="" id="{05307D86-F574-4A71-B15C-D64C2897460A}"/>
              </a:ext>
            </a:extLst>
          </p:cNvPr>
          <p:cNvGrpSpPr/>
          <p:nvPr/>
        </p:nvGrpSpPr>
        <p:grpSpPr>
          <a:xfrm>
            <a:off x="4784433" y="4767551"/>
            <a:ext cx="5604206" cy="511505"/>
            <a:chOff x="4688563" y="3634515"/>
            <a:chExt cx="5604206" cy="511505"/>
          </a:xfrm>
        </p:grpSpPr>
        <p:sp>
          <p:nvSpPr>
            <p:cNvPr id="57" name="Aitds7-1">
              <a:extLst>
                <a:ext uri="{FF2B5EF4-FFF2-40B4-BE49-F238E27FC236}">
                  <a16:creationId xmlns:a16="http://schemas.microsoft.com/office/drawing/2014/main" xmlns="" id="{8522D11B-B324-440A-BE44-02791B826D6D}"/>
                </a:ext>
              </a:extLst>
            </p:cNvPr>
            <p:cNvSpPr>
              <a:spLocks noChangeArrowheads="1"/>
            </p:cNvSpPr>
            <p:nvPr/>
          </p:nvSpPr>
          <p:spPr bwMode="auto">
            <a:xfrm>
              <a:off x="5456284" y="3747821"/>
              <a:ext cx="3697241"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defRPr/>
              </a:pPr>
              <a:r>
                <a:rPr lang="zh-CN" altLang="en-US" sz="2000" dirty="0">
                  <a:solidFill>
                    <a:srgbClr val="E7E6E6">
                      <a:lumMod val="25000"/>
                    </a:srgbClr>
                  </a:solidFill>
                  <a:latin typeface="阿里巴巴普惠体" panose="00020600040101010101" pitchFamily="18" charset="-122"/>
                  <a:ea typeface="阿里巴巴普惠体" panose="00020600040101010101" pitchFamily="18" charset="-122"/>
                  <a:sym typeface="微软雅黑" pitchFamily="34" charset="-122"/>
                </a:rPr>
                <a:t>中国军史上的八个一 </a:t>
              </a:r>
            </a:p>
          </p:txBody>
        </p:sp>
        <p:sp>
          <p:nvSpPr>
            <p:cNvPr id="58" name="Aitds7-2">
              <a:extLst>
                <a:ext uri="{FF2B5EF4-FFF2-40B4-BE49-F238E27FC236}">
                  <a16:creationId xmlns:a16="http://schemas.microsoft.com/office/drawing/2014/main" xmlns="" id="{87CA5E43-DAFD-4A2E-8AD6-722D832BA8F0}"/>
                </a:ext>
              </a:extLst>
            </p:cNvPr>
            <p:cNvSpPr/>
            <p:nvPr/>
          </p:nvSpPr>
          <p:spPr>
            <a:xfrm>
              <a:off x="4894723" y="3663818"/>
              <a:ext cx="5398046" cy="427936"/>
            </a:xfrm>
            <a:prstGeom prst="roundRect">
              <a:avLst>
                <a:gd name="adj" fmla="val 50000"/>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dirty="0">
                <a:ln>
                  <a:noFill/>
                </a:ln>
                <a:solidFill>
                  <a:srgbClr val="2F5EB0"/>
                </a:solidFill>
                <a:effectLst/>
                <a:uLnTx/>
                <a:uFillTx/>
                <a:latin typeface="阿里巴巴普惠体" panose="00020600040101010101" pitchFamily="18" charset="-122"/>
                <a:ea typeface="阿里巴巴普惠体 Light" panose="00020600040101010101" pitchFamily="18" charset="-122"/>
                <a:cs typeface="+mn-cs"/>
              </a:endParaRPr>
            </a:p>
          </p:txBody>
        </p:sp>
        <p:grpSp>
          <p:nvGrpSpPr>
            <p:cNvPr id="59" name="组合 58">
              <a:extLst>
                <a:ext uri="{FF2B5EF4-FFF2-40B4-BE49-F238E27FC236}">
                  <a16:creationId xmlns:a16="http://schemas.microsoft.com/office/drawing/2014/main" xmlns="" id="{A511C8B0-90D7-4647-BF0C-1080A173F4FC}"/>
                </a:ext>
              </a:extLst>
            </p:cNvPr>
            <p:cNvGrpSpPr/>
            <p:nvPr/>
          </p:nvGrpSpPr>
          <p:grpSpPr>
            <a:xfrm>
              <a:off x="4688563" y="3634515"/>
              <a:ext cx="511505" cy="511505"/>
              <a:chOff x="1417067" y="4277724"/>
              <a:chExt cx="657499" cy="657499"/>
            </a:xfrm>
          </p:grpSpPr>
          <p:grpSp>
            <p:nvGrpSpPr>
              <p:cNvPr id="60" name="组合 59">
                <a:extLst>
                  <a:ext uri="{FF2B5EF4-FFF2-40B4-BE49-F238E27FC236}">
                    <a16:creationId xmlns:a16="http://schemas.microsoft.com/office/drawing/2014/main" xmlns="" id="{B7C68DD9-6F38-4FD9-9F50-6CECCA275E4F}"/>
                  </a:ext>
                </a:extLst>
              </p:cNvPr>
              <p:cNvGrpSpPr/>
              <p:nvPr/>
            </p:nvGrpSpPr>
            <p:grpSpPr>
              <a:xfrm>
                <a:off x="1417067" y="4277724"/>
                <a:ext cx="657499" cy="657499"/>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62" name="Aitds7-3">
                  <a:extLst>
                    <a:ext uri="{FF2B5EF4-FFF2-40B4-BE49-F238E27FC236}">
                      <a16:creationId xmlns:a16="http://schemas.microsoft.com/office/drawing/2014/main" xmlns="" id="{1E090D96-0409-4948-9AE3-4FBAA2728B1F}"/>
                    </a:ext>
                  </a:extLst>
                </p:cNvPr>
                <p:cNvSpPr/>
                <p:nvPr/>
              </p:nvSpPr>
              <p:spPr>
                <a:xfrm>
                  <a:off x="3724323" y="1908536"/>
                  <a:ext cx="1329153" cy="1329153"/>
                </a:xfrm>
                <a:prstGeom prst="ellipse">
                  <a:avLst/>
                </a:prstGeom>
                <a:solidFill>
                  <a:srgbClr val="C00000"/>
                </a:solidFill>
                <a:ln w="28575">
                  <a:solidFill>
                    <a:srgbClr val="FFC000"/>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2F5EB0"/>
                    </a:solidFill>
                    <a:effectLst/>
                    <a:uLnTx/>
                    <a:uFillTx/>
                    <a:latin typeface="阿里巴巴普惠体" panose="00020600040101010101" pitchFamily="18" charset="-122"/>
                    <a:ea typeface="阿里巴巴普惠体" panose="00020600040101010101" pitchFamily="18" charset="-122"/>
                    <a:cs typeface="+mn-cs"/>
                  </a:endParaRPr>
                </a:p>
              </p:txBody>
            </p:sp>
            <p:sp>
              <p:nvSpPr>
                <p:cNvPr id="63" name="Aitds7-4">
                  <a:extLst>
                    <a:ext uri="{FF2B5EF4-FFF2-40B4-BE49-F238E27FC236}">
                      <a16:creationId xmlns:a16="http://schemas.microsoft.com/office/drawing/2014/main" xmlns="" id="{686673E3-EA77-4C23-822C-CB398B174A8B}"/>
                    </a:ext>
                  </a:extLst>
                </p:cNvPr>
                <p:cNvSpPr/>
                <p:nvPr/>
              </p:nvSpPr>
              <p:spPr>
                <a:xfrm>
                  <a:off x="3839838" y="2024052"/>
                  <a:ext cx="1098122" cy="1098122"/>
                </a:xfrm>
                <a:prstGeom prst="ellipse">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2F5EB0"/>
                    </a:solidFill>
                    <a:effectLst/>
                    <a:uLnTx/>
                    <a:uFillTx/>
                    <a:latin typeface="阿里巴巴普惠体" panose="00020600040101010101" pitchFamily="18" charset="-122"/>
                    <a:ea typeface="阿里巴巴普惠体" panose="00020600040101010101" pitchFamily="18" charset="-122"/>
                    <a:cs typeface="+mn-cs"/>
                  </a:endParaRPr>
                </a:p>
              </p:txBody>
            </p:sp>
          </p:grpSp>
          <p:sp>
            <p:nvSpPr>
              <p:cNvPr id="61" name="Aitds7-5">
                <a:extLst>
                  <a:ext uri="{FF2B5EF4-FFF2-40B4-BE49-F238E27FC236}">
                    <a16:creationId xmlns:a16="http://schemas.microsoft.com/office/drawing/2014/main" xmlns="" id="{A0342655-6B7F-4C06-9A32-7E2BE8BD7CF4}"/>
                  </a:ext>
                </a:extLst>
              </p:cNvPr>
              <p:cNvSpPr>
                <a:spLocks noChangeArrowheads="1"/>
              </p:cNvSpPr>
              <p:nvPr/>
            </p:nvSpPr>
            <p:spPr bwMode="auto">
              <a:xfrm>
                <a:off x="1517646" y="4403610"/>
                <a:ext cx="456340" cy="39562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dirty="0">
                    <a:ln>
                      <a:noFill/>
                    </a:ln>
                    <a:solidFill>
                      <a:srgbClr val="FFFFFF"/>
                    </a:solidFill>
                    <a:effectLst/>
                    <a:uLnTx/>
                    <a:uFillTx/>
                    <a:latin typeface="阿里巴巴普惠体" panose="00020600040101010101" pitchFamily="18" charset="-122"/>
                    <a:ea typeface="阿里巴巴普惠体" panose="00020600040101010101" pitchFamily="18" charset="-122"/>
                    <a:cs typeface="+mn-cs"/>
                    <a:sym typeface="微软雅黑" pitchFamily="34" charset="-122"/>
                  </a:rPr>
                  <a:t>4</a:t>
                </a:r>
                <a:endParaRPr kumimoji="0" lang="zh-CN" altLang="en-US" sz="2000" b="1" i="0" u="none" strike="noStrike" kern="1200" cap="none" spc="0" normalizeH="0" baseline="0" noProof="0" dirty="0">
                  <a:ln>
                    <a:noFill/>
                  </a:ln>
                  <a:solidFill>
                    <a:srgbClr val="FFFFFF"/>
                  </a:solidFill>
                  <a:effectLst/>
                  <a:uLnTx/>
                  <a:uFillTx/>
                  <a:latin typeface="阿里巴巴普惠体" panose="00020600040101010101" pitchFamily="18" charset="-122"/>
                  <a:ea typeface="阿里巴巴普惠体" panose="00020600040101010101" pitchFamily="18" charset="-122"/>
                  <a:cs typeface="+mn-cs"/>
                  <a:sym typeface="微软雅黑" pitchFamily="34" charset="-122"/>
                </a:endParaRPr>
              </a:p>
            </p:txBody>
          </p:sp>
        </p:grpSp>
      </p:grpSp>
      <p:pic>
        <p:nvPicPr>
          <p:cNvPr id="90" name="Aitds14">
            <a:extLst>
              <a:ext uri="{FF2B5EF4-FFF2-40B4-BE49-F238E27FC236}">
                <a16:creationId xmlns:a16="http://schemas.microsoft.com/office/drawing/2014/main" xmlns="" id="{4E53B694-4C80-4D96-B509-08D7A7E8636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6286500"/>
            <a:ext cx="12192000" cy="571499"/>
          </a:xfrm>
          <a:prstGeom prst="rect">
            <a:avLst/>
          </a:prstGeom>
        </p:spPr>
      </p:pic>
      <p:pic>
        <p:nvPicPr>
          <p:cNvPr id="64" name="Aitds1">
            <a:extLst>
              <a:ext uri="{FF2B5EF4-FFF2-40B4-BE49-F238E27FC236}">
                <a16:creationId xmlns:a16="http://schemas.microsoft.com/office/drawing/2014/main" xmlns="" id="{F3923685-9DE1-4FF8-8457-AD8B22D9464C}"/>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a:xfrm flipH="1">
            <a:off x="3105" y="452174"/>
            <a:ext cx="4291900" cy="2421463"/>
          </a:xfrm>
          <a:custGeom>
            <a:avLst/>
            <a:gdLst>
              <a:gd name="connsiteX0" fmla="*/ 4291900 w 4291900"/>
              <a:gd name="connsiteY0" fmla="*/ 0 h 2421463"/>
              <a:gd name="connsiteX1" fmla="*/ 0 w 4291900"/>
              <a:gd name="connsiteY1" fmla="*/ 0 h 2421463"/>
              <a:gd name="connsiteX2" fmla="*/ 0 w 4291900"/>
              <a:gd name="connsiteY2" fmla="*/ 2421463 h 2421463"/>
              <a:gd name="connsiteX3" fmla="*/ 4291900 w 4291900"/>
              <a:gd name="connsiteY3" fmla="*/ 2421463 h 2421463"/>
            </a:gdLst>
            <a:ahLst/>
            <a:cxnLst>
              <a:cxn ang="0">
                <a:pos x="connsiteX0" y="connsiteY0"/>
              </a:cxn>
              <a:cxn ang="0">
                <a:pos x="connsiteX1" y="connsiteY1"/>
              </a:cxn>
              <a:cxn ang="0">
                <a:pos x="connsiteX2" y="connsiteY2"/>
              </a:cxn>
              <a:cxn ang="0">
                <a:pos x="connsiteX3" y="connsiteY3"/>
              </a:cxn>
            </a:cxnLst>
            <a:rect l="l" t="t" r="r" b="b"/>
            <a:pathLst>
              <a:path w="4291900" h="2421463">
                <a:moveTo>
                  <a:pt x="4291900" y="0"/>
                </a:moveTo>
                <a:lnTo>
                  <a:pt x="0" y="0"/>
                </a:lnTo>
                <a:lnTo>
                  <a:pt x="0" y="2421463"/>
                </a:lnTo>
                <a:lnTo>
                  <a:pt x="4291900" y="2421463"/>
                </a:lnTo>
                <a:close/>
              </a:path>
            </a:pathLst>
          </a:custGeom>
        </p:spPr>
      </p:pic>
      <p:sp>
        <p:nvSpPr>
          <p:cNvPr id="65" name="Aitds2">
            <a:extLst>
              <a:ext uri="{FF2B5EF4-FFF2-40B4-BE49-F238E27FC236}">
                <a16:creationId xmlns:a16="http://schemas.microsoft.com/office/drawing/2014/main" xmlns="" id="{1217E114-0CF4-4B22-84ED-F02378E0C10F}"/>
              </a:ext>
            </a:extLst>
          </p:cNvPr>
          <p:cNvSpPr txBox="1"/>
          <p:nvPr>
            <p:custDataLst>
              <p:tags r:id="rId1"/>
            </p:custDataLst>
          </p:nvPr>
        </p:nvSpPr>
        <p:spPr>
          <a:xfrm>
            <a:off x="1379613" y="2622484"/>
            <a:ext cx="1538883" cy="2537927"/>
          </a:xfrm>
          <a:prstGeom prst="rect">
            <a:avLst/>
          </a:prstGeom>
          <a:noFill/>
        </p:spPr>
        <p:txBody>
          <a:bodyPr vert="eaVert"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8800" b="1" i="0" u="none" strike="noStrike" kern="1200" cap="none" spc="0" normalizeH="0" baseline="0" noProof="0" dirty="0">
                <a:ln>
                  <a:solidFill>
                    <a:schemeClr val="bg1"/>
                  </a:solidFill>
                </a:ln>
                <a:solidFill>
                  <a:srgbClr val="C00000"/>
                </a:solidFill>
                <a:effectLst>
                  <a:outerShdw blurRad="38100" dist="38100" dir="2700000" algn="tl">
                    <a:srgbClr val="000000">
                      <a:alpha val="43137"/>
                    </a:srgbClr>
                  </a:outerShdw>
                </a:effectLst>
                <a:uLnTx/>
                <a:uFillTx/>
                <a:latin typeface="思源黑体 CN Heavy" panose="020B0A00000000000000" pitchFamily="34" charset="-122"/>
                <a:ea typeface="思源黑体 CN Heavy" panose="020B0A00000000000000" pitchFamily="34" charset="-122"/>
                <a:cs typeface="+mn-cs"/>
                <a:sym typeface="微软雅黑" panose="020B0503020204020204" pitchFamily="34" charset="-122"/>
              </a:rPr>
              <a:t>目录</a:t>
            </a:r>
          </a:p>
        </p:txBody>
      </p:sp>
      <p:sp>
        <p:nvSpPr>
          <p:cNvPr id="66" name="Aitds3">
            <a:extLst>
              <a:ext uri="{FF2B5EF4-FFF2-40B4-BE49-F238E27FC236}">
                <a16:creationId xmlns:a16="http://schemas.microsoft.com/office/drawing/2014/main" xmlns="" id="{D77BC3EB-6571-4C86-9E17-7B24178460AE}"/>
              </a:ext>
            </a:extLst>
          </p:cNvPr>
          <p:cNvSpPr/>
          <p:nvPr>
            <p:custDataLst>
              <p:tags r:id="rId2"/>
            </p:custDataLst>
          </p:nvPr>
        </p:nvSpPr>
        <p:spPr>
          <a:xfrm>
            <a:off x="2640928" y="3078814"/>
            <a:ext cx="677108" cy="2308324"/>
          </a:xfrm>
          <a:prstGeom prst="rect">
            <a:avLst/>
          </a:prstGeom>
        </p:spPr>
        <p:txBody>
          <a:bodyPr vert="eaVert"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solidFill>
                    <a:schemeClr val="bg1"/>
                  </a:solidFill>
                </a:ln>
                <a:solidFill>
                  <a:srgbClr val="C00000"/>
                </a:solidFill>
                <a:effectLst>
                  <a:outerShdw blurRad="38100" dist="38100" dir="2700000" algn="tl">
                    <a:srgbClr val="000000">
                      <a:alpha val="43137"/>
                    </a:srgbClr>
                  </a:outerShdw>
                </a:effectLst>
                <a:uLnTx/>
                <a:uFillTx/>
                <a:latin typeface="阿里巴巴普惠体" panose="00020600040101010101" pitchFamily="18" charset="-122"/>
                <a:ea typeface="阿里巴巴普惠体" panose="00020600040101010101" pitchFamily="18" charset="-122"/>
                <a:cs typeface="+mn-cs"/>
                <a:sym typeface="微软雅黑" panose="020B0503020204020204" pitchFamily="34" charset="-122"/>
              </a:rPr>
              <a:t>contents</a:t>
            </a:r>
            <a:endParaRPr kumimoji="0" lang="zh-CN" altLang="en-US" sz="3200" b="0" i="0" u="none" strike="noStrike" kern="0" cap="none" spc="0" normalizeH="0" baseline="0" noProof="0" dirty="0">
              <a:ln>
                <a:solidFill>
                  <a:schemeClr val="bg1"/>
                </a:solidFill>
              </a:ln>
              <a:solidFill>
                <a:srgbClr val="C00000"/>
              </a:solidFill>
              <a:effectLst>
                <a:outerShdw blurRad="38100" dist="38100" dir="2700000" algn="tl">
                  <a:srgbClr val="000000">
                    <a:alpha val="43137"/>
                  </a:srgbClr>
                </a:outerShdw>
              </a:effectLst>
              <a:uLnTx/>
              <a:uFillTx/>
              <a:latin typeface="阿里巴巴普惠体" panose="00020600040101010101" pitchFamily="18" charset="-122"/>
              <a:ea typeface="阿里巴巴普惠体" panose="00020600040101010101" pitchFamily="18" charset="-122"/>
              <a:cs typeface="+mn-cs"/>
              <a:sym typeface="微软雅黑" panose="020B0503020204020204" pitchFamily="34" charset="-122"/>
            </a:endParaRPr>
          </a:p>
        </p:txBody>
      </p:sp>
      <p:pic>
        <p:nvPicPr>
          <p:cNvPr id="67" name="Aitds7" descr="图片包含 游戏机, 画&#10;&#10;描述已自动生成">
            <a:extLst>
              <a:ext uri="{FF2B5EF4-FFF2-40B4-BE49-F238E27FC236}">
                <a16:creationId xmlns:a16="http://schemas.microsoft.com/office/drawing/2014/main" xmlns="" id="{53E39DEE-FEC0-469C-A5B5-81FE6E5EBF42}"/>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68187" y="1079670"/>
            <a:ext cx="2198907" cy="1271554"/>
          </a:xfrm>
          <a:prstGeom prst="rect">
            <a:avLst/>
          </a:prstGeom>
        </p:spPr>
      </p:pic>
    </p:spTree>
    <p:extLst>
      <p:ext uri="{BB962C8B-B14F-4D97-AF65-F5344CB8AC3E}">
        <p14:creationId xmlns:p14="http://schemas.microsoft.com/office/powerpoint/2010/main" val="683949154"/>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wipe(left)">
                                      <p:cBhvr>
                                        <p:cTn id="7" dur="500"/>
                                        <p:tgtEl>
                                          <p:spTgt spid="9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5"/>
                                        </p:tgtEl>
                                        <p:attrNameLst>
                                          <p:attrName>style.visibility</p:attrName>
                                        </p:attrNameLst>
                                      </p:cBhvr>
                                      <p:to>
                                        <p:strVal val="visible"/>
                                      </p:to>
                                    </p:set>
                                    <p:animEffect transition="in" filter="fade">
                                      <p:cBhvr>
                                        <p:cTn id="11" dur="500"/>
                                        <p:tgtEl>
                                          <p:spTgt spid="6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6"/>
                                        </p:tgtEl>
                                        <p:attrNameLst>
                                          <p:attrName>style.visibility</p:attrName>
                                        </p:attrNameLst>
                                      </p:cBhvr>
                                      <p:to>
                                        <p:strVal val="visible"/>
                                      </p:to>
                                    </p:set>
                                    <p:animEffect transition="in" filter="fade">
                                      <p:cBhvr>
                                        <p:cTn id="15"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itds2">
            <a:extLst>
              <a:ext uri="{FF2B5EF4-FFF2-40B4-BE49-F238E27FC236}">
                <a16:creationId xmlns:a16="http://schemas.microsoft.com/office/drawing/2014/main" xmlns="" id="{B199C6D6-4755-4026-8EC7-19A056B8B7F0}"/>
              </a:ext>
            </a:extLst>
          </p:cNvPr>
          <p:cNvSpPr/>
          <p:nvPr/>
        </p:nvSpPr>
        <p:spPr>
          <a:xfrm>
            <a:off x="4100236" y="2868590"/>
            <a:ext cx="6978889" cy="2123658"/>
          </a:xfrm>
          <a:prstGeom prst="rect">
            <a:avLst/>
          </a:prstGeom>
        </p:spPr>
        <p:txBody>
          <a:bodyPr wrap="square">
            <a:spAutoFit/>
          </a:bodyPr>
          <a:lstStyle/>
          <a:p>
            <a:pPr lvl="0" algn="ctr">
              <a:defRPr/>
            </a:pPr>
            <a:r>
              <a:rPr lang="zh-CN" altLang="en-US" sz="6600" b="1" dirty="0">
                <a:solidFill>
                  <a:srgbClr val="FFE79C"/>
                </a:solidFill>
                <a:latin typeface="思源宋体 CN Heavy" panose="02020900000000000000" pitchFamily="18" charset="-122"/>
                <a:ea typeface="思源宋体 CN Heavy" panose="02020900000000000000" pitchFamily="18" charset="-122"/>
                <a:cs typeface="+mn-ea"/>
                <a:sym typeface="+mn-lt"/>
              </a:rPr>
              <a:t>八一建军节的由来及历史 </a:t>
            </a:r>
          </a:p>
        </p:txBody>
      </p:sp>
      <p:sp>
        <p:nvSpPr>
          <p:cNvPr id="3" name="Aitds7">
            <a:extLst>
              <a:ext uri="{FF2B5EF4-FFF2-40B4-BE49-F238E27FC236}">
                <a16:creationId xmlns:a16="http://schemas.microsoft.com/office/drawing/2014/main" xmlns="" id="{78010758-651C-470D-A870-7129428CC688}"/>
              </a:ext>
            </a:extLst>
          </p:cNvPr>
          <p:cNvSpPr txBox="1"/>
          <p:nvPr/>
        </p:nvSpPr>
        <p:spPr>
          <a:xfrm>
            <a:off x="6462568" y="1886138"/>
            <a:ext cx="2339102" cy="738664"/>
          </a:xfrm>
          <a:prstGeom prst="rect">
            <a:avLst/>
          </a:prstGeom>
          <a:noFill/>
        </p:spPr>
        <p:txBody>
          <a:bodyPr wrap="none" rtlCol="0">
            <a:spAutoFit/>
          </a:bodyPr>
          <a:lstStyle/>
          <a:p>
            <a:r>
              <a:rPr lang="zh-CN" altLang="en-US" sz="4200" b="1" dirty="0">
                <a:solidFill>
                  <a:srgbClr val="FFE79C"/>
                </a:solidFill>
                <a:latin typeface="阿里巴巴普惠体" panose="00020600040101010101" pitchFamily="18" charset="-122"/>
                <a:ea typeface="阿里巴巴普惠体" panose="00020600040101010101" pitchFamily="18" charset="-122"/>
              </a:rPr>
              <a:t>第一部分</a:t>
            </a:r>
          </a:p>
        </p:txBody>
      </p:sp>
    </p:spTree>
    <p:extLst>
      <p:ext uri="{BB962C8B-B14F-4D97-AF65-F5344CB8AC3E}">
        <p14:creationId xmlns:p14="http://schemas.microsoft.com/office/powerpoint/2010/main" val="1552893565"/>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3" presetClass="entr" presetSubtype="16"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9FB2981F-BB69-41F8-8DEB-3DA78B228AD3}"/>
              </a:ext>
            </a:extLst>
          </p:cNvPr>
          <p:cNvSpPr/>
          <p:nvPr/>
        </p:nvSpPr>
        <p:spPr>
          <a:xfrm>
            <a:off x="874612" y="292379"/>
            <a:ext cx="4123245" cy="581057"/>
          </a:xfrm>
          <a:prstGeom prst="rect">
            <a:avLst/>
          </a:prstGeom>
        </p:spPr>
        <p:txBody>
          <a:bodyPr wrap="none">
            <a:spAutoFit/>
          </a:bodyPr>
          <a:lstStyle/>
          <a:p>
            <a:pPr marR="0" lvl="0" indent="0" defTabSz="1218753" fontAlgn="auto">
              <a:lnSpc>
                <a:spcPct val="150000"/>
              </a:lnSpc>
              <a:spcBef>
                <a:spcPts val="0"/>
              </a:spcBef>
              <a:spcAft>
                <a:spcPts val="0"/>
              </a:spcAft>
              <a:buClrTx/>
              <a:buSzTx/>
              <a:buFontTx/>
              <a:buNone/>
              <a:tabLst/>
              <a:defRPr/>
            </a:pPr>
            <a:r>
              <a:rPr lang="zh-CN" altLang="en-US" sz="2400" b="1" kern="300" spc="300" dirty="0">
                <a:solidFill>
                  <a:srgbClr val="C00000"/>
                </a:solidFill>
                <a:latin typeface="微软雅黑" panose="020B0503020204020204" pitchFamily="34" charset="-122"/>
                <a:ea typeface="微软雅黑" panose="020B0503020204020204" pitchFamily="34" charset="-122"/>
              </a:rPr>
              <a:t>八一建军节的由来及历史 </a:t>
            </a:r>
          </a:p>
        </p:txBody>
      </p:sp>
      <p:sp>
        <p:nvSpPr>
          <p:cNvPr id="6" name="标题 1">
            <a:extLst>
              <a:ext uri="{FF2B5EF4-FFF2-40B4-BE49-F238E27FC236}">
                <a16:creationId xmlns:a16="http://schemas.microsoft.com/office/drawing/2014/main" xmlns="" id="{E3890E6D-B03D-4A96-942A-0CC267D1787E}"/>
              </a:ext>
            </a:extLst>
          </p:cNvPr>
          <p:cNvSpPr txBox="1">
            <a:spLocks/>
          </p:cNvSpPr>
          <p:nvPr/>
        </p:nvSpPr>
        <p:spPr>
          <a:xfrm>
            <a:off x="770592" y="2500773"/>
            <a:ext cx="1049007" cy="1125961"/>
          </a:xfrm>
          <a:prstGeom prst="rect">
            <a:avLst/>
          </a:prstGeom>
          <a:noFill/>
        </p:spPr>
        <p:txBody>
          <a:bodyPr>
            <a:noAutofit/>
          </a:bodyPr>
          <a:lstStyle>
            <a:lvl1pPr algn="l" defTabSz="1219170" rtl="0" eaLnBrk="1" latinLnBrk="0" hangingPunct="1">
              <a:spcBef>
                <a:spcPct val="0"/>
              </a:spcBef>
              <a:buNone/>
              <a:defRPr sz="2000" b="1" kern="1200">
                <a:blipFill dpi="0" rotWithShape="1">
                  <a:blip r:embed="rId2">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lvl="0">
              <a:defRPr/>
            </a:pPr>
            <a:r>
              <a:rPr lang="zh-CN" altLang="en-US" sz="8000" b="0" dirty="0">
                <a:blipFill>
                  <a:blip/>
                  <a:stretch>
                    <a:fillRect/>
                  </a:stretch>
                </a:blipFill>
                <a:effectLst/>
                <a:latin typeface="字魂55号-龙吟手书" panose="00000500000000000000" pitchFamily="2" charset="-122"/>
                <a:ea typeface="字魂55号-龙吟手书" panose="00000500000000000000" pitchFamily="2" charset="-122"/>
              </a:rPr>
              <a:t>南</a:t>
            </a:r>
          </a:p>
        </p:txBody>
      </p:sp>
      <p:sp>
        <p:nvSpPr>
          <p:cNvPr id="7" name="标题 1">
            <a:extLst>
              <a:ext uri="{FF2B5EF4-FFF2-40B4-BE49-F238E27FC236}">
                <a16:creationId xmlns:a16="http://schemas.microsoft.com/office/drawing/2014/main" xmlns="" id="{9B3E3B20-747E-48FE-B742-7B1AA8D26227}"/>
              </a:ext>
            </a:extLst>
          </p:cNvPr>
          <p:cNvSpPr txBox="1">
            <a:spLocks/>
          </p:cNvSpPr>
          <p:nvPr/>
        </p:nvSpPr>
        <p:spPr>
          <a:xfrm>
            <a:off x="1555592" y="2497246"/>
            <a:ext cx="1223492" cy="1125961"/>
          </a:xfrm>
          <a:prstGeom prst="rect">
            <a:avLst/>
          </a:prstGeom>
          <a:noFill/>
        </p:spPr>
        <p:txBody>
          <a:bodyPr>
            <a:noAutofit/>
          </a:bodyPr>
          <a:lstStyle>
            <a:lvl1pPr algn="l" defTabSz="1219170" rtl="0" eaLnBrk="1" latinLnBrk="0" hangingPunct="1">
              <a:spcBef>
                <a:spcPct val="0"/>
              </a:spcBef>
              <a:buNone/>
              <a:defRPr sz="2000" b="1" kern="1200">
                <a:blipFill dpi="0" rotWithShape="1">
                  <a:blip r:embed="rId2">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lvl="0">
              <a:defRPr/>
            </a:pPr>
            <a:r>
              <a:rPr lang="zh-CN" altLang="en-US" sz="9600" b="0" dirty="0">
                <a:blipFill>
                  <a:blip/>
                  <a:stretch>
                    <a:fillRect/>
                  </a:stretch>
                </a:blipFill>
                <a:effectLst/>
                <a:latin typeface="字魂55号-龙吟手书" panose="00000500000000000000" pitchFamily="2" charset="-122"/>
                <a:ea typeface="字魂55号-龙吟手书" panose="00000500000000000000" pitchFamily="2" charset="-122"/>
              </a:rPr>
              <a:t>昌</a:t>
            </a:r>
          </a:p>
        </p:txBody>
      </p:sp>
      <p:sp>
        <p:nvSpPr>
          <p:cNvPr id="8" name="标题 1">
            <a:extLst>
              <a:ext uri="{FF2B5EF4-FFF2-40B4-BE49-F238E27FC236}">
                <a16:creationId xmlns:a16="http://schemas.microsoft.com/office/drawing/2014/main" xmlns="" id="{4E066195-B263-4A31-A8FF-69AFB83D460D}"/>
              </a:ext>
            </a:extLst>
          </p:cNvPr>
          <p:cNvSpPr txBox="1">
            <a:spLocks/>
          </p:cNvSpPr>
          <p:nvPr/>
        </p:nvSpPr>
        <p:spPr>
          <a:xfrm>
            <a:off x="2559795" y="2725451"/>
            <a:ext cx="3972235" cy="1125961"/>
          </a:xfrm>
          <a:prstGeom prst="rect">
            <a:avLst/>
          </a:prstGeom>
          <a:noFill/>
        </p:spPr>
        <p:txBody>
          <a:bodyPr>
            <a:noAutofit/>
          </a:bodyPr>
          <a:lstStyle>
            <a:defPPr>
              <a:defRPr lang="zh-CN"/>
            </a:defPPr>
            <a:lvl1pPr marR="0" lvl="0" indent="0" defTabSz="1219170" fontAlgn="auto">
              <a:lnSpc>
                <a:spcPct val="100000"/>
              </a:lnSpc>
              <a:spcBef>
                <a:spcPct val="0"/>
              </a:spcBef>
              <a:spcAft>
                <a:spcPts val="0"/>
              </a:spcAft>
              <a:buClrTx/>
              <a:buSzTx/>
              <a:buFontTx/>
              <a:buNone/>
              <a:tabLst/>
              <a:defRPr kumimoji="0" sz="8800" b="0" i="0" u="none" strike="noStrike" cap="none" spc="0" normalizeH="0" baseline="0">
                <a:ln>
                  <a:noFill/>
                </a:ln>
                <a:blipFill>
                  <a:blip/>
                  <a:stretch>
                    <a:fillRect/>
                  </a:stretch>
                </a:blipFill>
                <a:effectLst/>
                <a:uLnTx/>
                <a:uFillTx/>
                <a:latin typeface="字魂55号-龙吟手书" panose="00000500000000000000" pitchFamily="2" charset="-122"/>
                <a:ea typeface="字魂55号-龙吟手书" panose="00000500000000000000" pitchFamily="2" charset="-122"/>
                <a:cs typeface="+mj-cs"/>
              </a:defRPr>
            </a:lvl1pPr>
          </a:lstStyle>
          <a:p>
            <a:r>
              <a:rPr lang="zh-CN" altLang="en-US" dirty="0"/>
              <a:t>起</a:t>
            </a:r>
          </a:p>
        </p:txBody>
      </p:sp>
      <p:sp>
        <p:nvSpPr>
          <p:cNvPr id="9" name="标题 1">
            <a:extLst>
              <a:ext uri="{FF2B5EF4-FFF2-40B4-BE49-F238E27FC236}">
                <a16:creationId xmlns:a16="http://schemas.microsoft.com/office/drawing/2014/main" xmlns="" id="{B72BBFCF-992D-4C4C-A62B-B4D795FEAEC7}"/>
              </a:ext>
            </a:extLst>
          </p:cNvPr>
          <p:cNvSpPr txBox="1">
            <a:spLocks/>
          </p:cNvSpPr>
          <p:nvPr/>
        </p:nvSpPr>
        <p:spPr>
          <a:xfrm>
            <a:off x="3564084" y="2876575"/>
            <a:ext cx="1611233" cy="1125961"/>
          </a:xfrm>
          <a:prstGeom prst="rect">
            <a:avLst/>
          </a:prstGeom>
          <a:noFill/>
        </p:spPr>
        <p:txBody>
          <a:bodyPr>
            <a:noAutofit/>
          </a:bodyPr>
          <a:lstStyle>
            <a:lvl1pPr algn="l" defTabSz="1219170" rtl="0" eaLnBrk="1" latinLnBrk="0" hangingPunct="1">
              <a:spcBef>
                <a:spcPct val="0"/>
              </a:spcBef>
              <a:buNone/>
              <a:defRPr sz="2000" b="1" kern="1200">
                <a:blipFill dpi="0" rotWithShape="1">
                  <a:blip r:embed="rId2">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zh-CN" altLang="en-US" sz="6600" b="0" i="0" u="none" strike="noStrike" kern="1200" cap="none" spc="0" normalizeH="0" baseline="0" noProof="0" dirty="0">
                <a:ln>
                  <a:noFill/>
                </a:ln>
                <a:blipFill>
                  <a:blip/>
                  <a:stretch>
                    <a:fillRect/>
                  </a:stretch>
                </a:blipFill>
                <a:effectLst/>
                <a:uLnTx/>
                <a:uFillTx/>
                <a:latin typeface="字魂55号-龙吟手书" panose="00000500000000000000" pitchFamily="2" charset="-122"/>
                <a:ea typeface="字魂55号-龙吟手书" panose="00000500000000000000" pitchFamily="2" charset="-122"/>
              </a:rPr>
              <a:t>义</a:t>
            </a:r>
          </a:p>
        </p:txBody>
      </p:sp>
      <p:sp>
        <p:nvSpPr>
          <p:cNvPr id="10" name="TextBox 11">
            <a:extLst>
              <a:ext uri="{FF2B5EF4-FFF2-40B4-BE49-F238E27FC236}">
                <a16:creationId xmlns:a16="http://schemas.microsoft.com/office/drawing/2014/main" xmlns="" id="{B356996A-2C77-47A3-8BD3-EA2A9B2994E2}"/>
              </a:ext>
            </a:extLst>
          </p:cNvPr>
          <p:cNvSpPr txBox="1"/>
          <p:nvPr/>
        </p:nvSpPr>
        <p:spPr>
          <a:xfrm>
            <a:off x="4545912" y="3228945"/>
            <a:ext cx="6363388" cy="400110"/>
          </a:xfrm>
          <a:prstGeom prst="rect">
            <a:avLst/>
          </a:prstGeom>
          <a:noFill/>
          <a:effectLst/>
        </p:spPr>
        <p:txBody>
          <a:bodyPr wrap="square" rtlCol="0" anchor="ctr">
            <a:spAutoFit/>
          </a:bodyPr>
          <a:lstStyle/>
          <a:p>
            <a:pPr eaLnBrk="0" fontAlgn="base" hangingPunct="0">
              <a:spcBef>
                <a:spcPts val="1458"/>
              </a:spcBef>
              <a:spcAft>
                <a:spcPct val="0"/>
              </a:spcAft>
            </a:pPr>
            <a:r>
              <a:rPr lang="en-US" altLang="zh-CN" sz="2000" dirty="0">
                <a:solidFill>
                  <a:schemeClr val="tx2">
                    <a:lumMod val="75000"/>
                  </a:schemeClr>
                </a:solidFill>
                <a:latin typeface="微软雅黑" pitchFamily="34" charset="-122"/>
                <a:ea typeface="微软雅黑" pitchFamily="34" charset="-122"/>
              </a:rPr>
              <a:t>1927</a:t>
            </a:r>
            <a:r>
              <a:rPr lang="zh-CN" altLang="en-US" sz="2000" dirty="0">
                <a:solidFill>
                  <a:schemeClr val="tx2">
                    <a:lumMod val="75000"/>
                  </a:schemeClr>
                </a:solidFill>
                <a:latin typeface="微软雅黑" pitchFamily="34" charset="-122"/>
                <a:ea typeface="微软雅黑" pitchFamily="34" charset="-122"/>
              </a:rPr>
              <a:t>年</a:t>
            </a:r>
            <a:r>
              <a:rPr lang="en-US" altLang="zh-CN" sz="2000" dirty="0">
                <a:solidFill>
                  <a:schemeClr val="tx2">
                    <a:lumMod val="75000"/>
                  </a:schemeClr>
                </a:solidFill>
                <a:latin typeface="微软雅黑" pitchFamily="34" charset="-122"/>
                <a:ea typeface="微软雅黑" pitchFamily="34" charset="-122"/>
              </a:rPr>
              <a:t>8</a:t>
            </a:r>
            <a:r>
              <a:rPr lang="zh-CN" altLang="en-US" sz="2000" dirty="0">
                <a:solidFill>
                  <a:schemeClr val="tx2">
                    <a:lumMod val="75000"/>
                  </a:schemeClr>
                </a:solidFill>
                <a:latin typeface="微软雅黑" pitchFamily="34" charset="-122"/>
                <a:ea typeface="微软雅黑" pitchFamily="34" charset="-122"/>
              </a:rPr>
              <a:t>月</a:t>
            </a:r>
            <a:r>
              <a:rPr lang="en-US" altLang="zh-CN" sz="2000" dirty="0">
                <a:solidFill>
                  <a:schemeClr val="tx2">
                    <a:lumMod val="75000"/>
                  </a:schemeClr>
                </a:solidFill>
                <a:latin typeface="微软雅黑" pitchFamily="34" charset="-122"/>
                <a:ea typeface="微软雅黑" pitchFamily="34" charset="-122"/>
              </a:rPr>
              <a:t>1</a:t>
            </a:r>
            <a:r>
              <a:rPr lang="zh-CN" altLang="en-US" sz="2000" dirty="0">
                <a:solidFill>
                  <a:schemeClr val="tx2">
                    <a:lumMod val="75000"/>
                  </a:schemeClr>
                </a:solidFill>
                <a:latin typeface="微软雅黑" pitchFamily="34" charset="-122"/>
                <a:ea typeface="微软雅黑" pitchFamily="34" charset="-122"/>
              </a:rPr>
              <a:t>日凌晨</a:t>
            </a:r>
            <a:r>
              <a:rPr lang="en-US" altLang="zh-CN" sz="2000" dirty="0">
                <a:solidFill>
                  <a:schemeClr val="tx2">
                    <a:lumMod val="75000"/>
                  </a:schemeClr>
                </a:solidFill>
                <a:latin typeface="微软雅黑" pitchFamily="34" charset="-122"/>
                <a:ea typeface="微软雅黑" pitchFamily="34" charset="-122"/>
              </a:rPr>
              <a:t>2</a:t>
            </a:r>
            <a:r>
              <a:rPr lang="zh-CN" altLang="en-US" sz="2000" dirty="0">
                <a:solidFill>
                  <a:schemeClr val="tx2">
                    <a:lumMod val="75000"/>
                  </a:schemeClr>
                </a:solidFill>
                <a:latin typeface="微软雅黑" pitchFamily="34" charset="-122"/>
                <a:ea typeface="微软雅黑" pitchFamily="34" charset="-122"/>
              </a:rPr>
              <a:t>时</a:t>
            </a:r>
            <a:endParaRPr lang="en-US" altLang="zh-CN" sz="2000" dirty="0">
              <a:solidFill>
                <a:schemeClr val="tx2">
                  <a:lumMod val="75000"/>
                </a:schemeClr>
              </a:solidFill>
              <a:latin typeface="微软雅黑" pitchFamily="34" charset="-122"/>
              <a:ea typeface="微软雅黑" pitchFamily="34" charset="-122"/>
            </a:endParaRPr>
          </a:p>
        </p:txBody>
      </p:sp>
      <p:cxnSp>
        <p:nvCxnSpPr>
          <p:cNvPr id="11" name="直接连接符 10">
            <a:extLst>
              <a:ext uri="{FF2B5EF4-FFF2-40B4-BE49-F238E27FC236}">
                <a16:creationId xmlns:a16="http://schemas.microsoft.com/office/drawing/2014/main" xmlns="" id="{D9943DB5-F842-49F2-9B2B-4CF664B6D3A1}"/>
              </a:ext>
            </a:extLst>
          </p:cNvPr>
          <p:cNvCxnSpPr>
            <a:cxnSpLocks/>
          </p:cNvCxnSpPr>
          <p:nvPr/>
        </p:nvCxnSpPr>
        <p:spPr>
          <a:xfrm>
            <a:off x="4394568" y="3651229"/>
            <a:ext cx="688182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2" name="椭圆 11">
            <a:extLst>
              <a:ext uri="{FF2B5EF4-FFF2-40B4-BE49-F238E27FC236}">
                <a16:creationId xmlns:a16="http://schemas.microsoft.com/office/drawing/2014/main" xmlns="" id="{746F6C4E-CE8C-4B41-8AD2-8F4773B77CBE}"/>
              </a:ext>
            </a:extLst>
          </p:cNvPr>
          <p:cNvSpPr/>
          <p:nvPr/>
        </p:nvSpPr>
        <p:spPr>
          <a:xfrm>
            <a:off x="770592" y="3711112"/>
            <a:ext cx="420396" cy="420396"/>
          </a:xfrm>
          <a:prstGeom prst="ellipse">
            <a:avLst/>
          </a:prstGeom>
          <a:solidFill>
            <a:srgbClr val="FF842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 name="椭圆 12">
            <a:extLst>
              <a:ext uri="{FF2B5EF4-FFF2-40B4-BE49-F238E27FC236}">
                <a16:creationId xmlns:a16="http://schemas.microsoft.com/office/drawing/2014/main" xmlns="" id="{3057BB2C-C03F-4C4D-94AF-B55A92FFD506}"/>
              </a:ext>
            </a:extLst>
          </p:cNvPr>
          <p:cNvSpPr/>
          <p:nvPr/>
        </p:nvSpPr>
        <p:spPr>
          <a:xfrm>
            <a:off x="1828648" y="1861131"/>
            <a:ext cx="279400" cy="279400"/>
          </a:xfrm>
          <a:prstGeom prst="ellipse">
            <a:avLst/>
          </a:prstGeom>
          <a:solidFill>
            <a:srgbClr val="FF842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4" name="椭圆 13">
            <a:extLst>
              <a:ext uri="{FF2B5EF4-FFF2-40B4-BE49-F238E27FC236}">
                <a16:creationId xmlns:a16="http://schemas.microsoft.com/office/drawing/2014/main" xmlns="" id="{3506A267-802F-4706-B8B6-32877BE416CD}"/>
              </a:ext>
            </a:extLst>
          </p:cNvPr>
          <p:cNvSpPr/>
          <p:nvPr/>
        </p:nvSpPr>
        <p:spPr>
          <a:xfrm>
            <a:off x="2704948" y="2013531"/>
            <a:ext cx="330200" cy="330200"/>
          </a:xfrm>
          <a:prstGeom prst="ellipse">
            <a:avLst/>
          </a:prstGeom>
          <a:solidFill>
            <a:srgbClr val="B50F0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 name="椭圆 14">
            <a:extLst>
              <a:ext uri="{FF2B5EF4-FFF2-40B4-BE49-F238E27FC236}">
                <a16:creationId xmlns:a16="http://schemas.microsoft.com/office/drawing/2014/main" xmlns="" id="{B42C44F0-2416-4E14-80B3-65571F0FF65B}"/>
              </a:ext>
            </a:extLst>
          </p:cNvPr>
          <p:cNvSpPr/>
          <p:nvPr/>
        </p:nvSpPr>
        <p:spPr>
          <a:xfrm>
            <a:off x="649045" y="2497570"/>
            <a:ext cx="419100" cy="419100"/>
          </a:xfrm>
          <a:prstGeom prst="ellipse">
            <a:avLst/>
          </a:prstGeom>
          <a:solidFill>
            <a:srgbClr val="57434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16" name="组合 15">
            <a:extLst>
              <a:ext uri="{FF2B5EF4-FFF2-40B4-BE49-F238E27FC236}">
                <a16:creationId xmlns:a16="http://schemas.microsoft.com/office/drawing/2014/main" xmlns="" id="{D19297E2-4DA0-4288-94CF-A369F0EA61A1}"/>
              </a:ext>
            </a:extLst>
          </p:cNvPr>
          <p:cNvGrpSpPr/>
          <p:nvPr/>
        </p:nvGrpSpPr>
        <p:grpSpPr>
          <a:xfrm>
            <a:off x="4756351" y="1857663"/>
            <a:ext cx="7989238" cy="1145336"/>
            <a:chOff x="467255" y="5175967"/>
            <a:chExt cx="4077349" cy="559470"/>
          </a:xfrm>
        </p:grpSpPr>
        <p:sp>
          <p:nvSpPr>
            <p:cNvPr id="17" name="圆角矩形 197">
              <a:extLst>
                <a:ext uri="{FF2B5EF4-FFF2-40B4-BE49-F238E27FC236}">
                  <a16:creationId xmlns:a16="http://schemas.microsoft.com/office/drawing/2014/main" xmlns="" id="{3FA0B673-D9B6-4FE1-B6AC-C008D3736AC6}"/>
                </a:ext>
              </a:extLst>
            </p:cNvPr>
            <p:cNvSpPr/>
            <p:nvPr/>
          </p:nvSpPr>
          <p:spPr>
            <a:xfrm>
              <a:off x="467255" y="5175967"/>
              <a:ext cx="3906436" cy="559470"/>
            </a:xfrm>
            <a:prstGeom prst="rect">
              <a:avLst/>
            </a:prstGeom>
            <a:solidFill>
              <a:srgbClr val="C00002"/>
            </a:solidFill>
            <a:ln w="2540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013" b="0" i="0" u="none" strike="noStrike" kern="0" cap="none" spc="0" normalizeH="0" baseline="0" noProof="0" dirty="0">
                <a:ln>
                  <a:noFill/>
                </a:ln>
                <a:solidFill>
                  <a:srgbClr val="FFFFFF"/>
                </a:solidFill>
                <a:effectLst/>
                <a:uLnTx/>
                <a:uFillTx/>
                <a:latin typeface="微软雅黑"/>
                <a:ea typeface="微软雅黑"/>
              </a:endParaRPr>
            </a:p>
          </p:txBody>
        </p:sp>
        <p:sp>
          <p:nvSpPr>
            <p:cNvPr id="18" name="矩形 17">
              <a:extLst>
                <a:ext uri="{FF2B5EF4-FFF2-40B4-BE49-F238E27FC236}">
                  <a16:creationId xmlns:a16="http://schemas.microsoft.com/office/drawing/2014/main" xmlns="" id="{1713C890-244D-40C5-B3A3-B72B6061D52C}"/>
                </a:ext>
              </a:extLst>
            </p:cNvPr>
            <p:cNvSpPr/>
            <p:nvPr/>
          </p:nvSpPr>
          <p:spPr>
            <a:xfrm>
              <a:off x="638168" y="5347207"/>
              <a:ext cx="3906436" cy="2243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2800"/>
                </a:lnSpc>
              </a:pPr>
              <a:r>
                <a:rPr lang="zh-CN" altLang="en-US" sz="3200" b="1" dirty="0">
                  <a:solidFill>
                    <a:schemeClr val="bg1"/>
                  </a:solidFill>
                  <a:latin typeface="微软雅黑" panose="020B0503020204020204" pitchFamily="34" charset="-122"/>
                  <a:ea typeface="微软雅黑" panose="020B0503020204020204" pitchFamily="34" charset="-122"/>
                </a:rPr>
                <a:t>打响武装反抗国民党反动派的第一枪</a:t>
              </a:r>
              <a:endParaRPr lang="en-US" altLang="zh-CN" sz="3200" b="1" dirty="0">
                <a:solidFill>
                  <a:schemeClr val="bg1"/>
                </a:solidFill>
                <a:latin typeface="微软雅黑" panose="020B0503020204020204" pitchFamily="34" charset="-122"/>
                <a:ea typeface="微软雅黑" panose="020B0503020204020204" pitchFamily="34" charset="-122"/>
              </a:endParaRPr>
            </a:p>
          </p:txBody>
        </p:sp>
      </p:grpSp>
      <p:pic>
        <p:nvPicPr>
          <p:cNvPr id="19" name="图片 18">
            <a:extLst>
              <a:ext uri="{FF2B5EF4-FFF2-40B4-BE49-F238E27FC236}">
                <a16:creationId xmlns:a16="http://schemas.microsoft.com/office/drawing/2014/main" xmlns="" id="{5FEBDD11-902D-4DE0-BF73-36EB4DA5D8C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49522" y="3202788"/>
            <a:ext cx="3840162" cy="773530"/>
          </a:xfrm>
          <a:prstGeom prst="rect">
            <a:avLst/>
          </a:prstGeom>
        </p:spPr>
      </p:pic>
      <p:sp>
        <p:nvSpPr>
          <p:cNvPr id="20" name="矩形 19">
            <a:extLst>
              <a:ext uri="{FF2B5EF4-FFF2-40B4-BE49-F238E27FC236}">
                <a16:creationId xmlns:a16="http://schemas.microsoft.com/office/drawing/2014/main" xmlns="" id="{45B336C6-2E00-41FC-AC8C-93D1A5C564CA}"/>
              </a:ext>
            </a:extLst>
          </p:cNvPr>
          <p:cNvSpPr/>
          <p:nvPr/>
        </p:nvSpPr>
        <p:spPr>
          <a:xfrm>
            <a:off x="1819599" y="4128066"/>
            <a:ext cx="9402538" cy="925156"/>
          </a:xfrm>
          <a:prstGeom prst="rect">
            <a:avLst/>
          </a:prstGeom>
        </p:spPr>
        <p:txBody>
          <a:bodyPr wrap="square" lIns="105571" tIns="52784" rIns="105571" bIns="52784">
            <a:spAutoFit/>
          </a:bodyPr>
          <a:lstStyle/>
          <a:p>
            <a:pPr>
              <a:lnSpc>
                <a:spcPts val="2200"/>
              </a:lnSpc>
            </a:pPr>
            <a:r>
              <a:rPr lang="en-US" altLang="zh-CN" sz="1400" dirty="0">
                <a:solidFill>
                  <a:srgbClr val="574343"/>
                </a:solidFill>
                <a:latin typeface="微软雅黑" panose="020B0503020204020204" pitchFamily="34" charset="-122"/>
                <a:ea typeface="微软雅黑" panose="020B0503020204020204" pitchFamily="34" charset="-122"/>
              </a:rPr>
              <a:t>1927</a:t>
            </a:r>
            <a:r>
              <a:rPr lang="zh-CN" altLang="en-US" sz="1400" dirty="0">
                <a:solidFill>
                  <a:srgbClr val="574343"/>
                </a:solidFill>
                <a:latin typeface="微软雅黑" panose="020B0503020204020204" pitchFamily="34" charset="-122"/>
                <a:ea typeface="微软雅黑" panose="020B0503020204020204" pitchFamily="34" charset="-122"/>
              </a:rPr>
              <a:t>年 </a:t>
            </a:r>
            <a:r>
              <a:rPr lang="en-US" altLang="zh-CN" sz="1400" dirty="0">
                <a:solidFill>
                  <a:srgbClr val="574343"/>
                </a:solidFill>
                <a:latin typeface="微软雅黑" panose="020B0503020204020204" pitchFamily="34" charset="-122"/>
                <a:ea typeface="微软雅黑" panose="020B0503020204020204" pitchFamily="34" charset="-122"/>
              </a:rPr>
              <a:t>8 </a:t>
            </a:r>
            <a:r>
              <a:rPr lang="zh-CN" altLang="en-US" sz="1400" dirty="0">
                <a:solidFill>
                  <a:srgbClr val="574343"/>
                </a:solidFill>
                <a:latin typeface="微软雅黑" panose="020B0503020204020204" pitchFamily="34" charset="-122"/>
                <a:ea typeface="微软雅黑" panose="020B0503020204020204" pitchFamily="34" charset="-122"/>
              </a:rPr>
              <a:t>月 </a:t>
            </a:r>
            <a:r>
              <a:rPr lang="en-US" altLang="zh-CN" sz="1400" dirty="0">
                <a:solidFill>
                  <a:srgbClr val="574343"/>
                </a:solidFill>
                <a:latin typeface="微软雅黑" panose="020B0503020204020204" pitchFamily="34" charset="-122"/>
                <a:ea typeface="微软雅黑" panose="020B0503020204020204" pitchFamily="34" charset="-122"/>
              </a:rPr>
              <a:t>1</a:t>
            </a:r>
            <a:r>
              <a:rPr lang="zh-CN" altLang="en-US" sz="1400" dirty="0">
                <a:solidFill>
                  <a:srgbClr val="574343"/>
                </a:solidFill>
                <a:latin typeface="微软雅黑" panose="020B0503020204020204" pitchFamily="34" charset="-122"/>
                <a:ea typeface="微软雅黑" panose="020B0503020204020204" pitchFamily="34" charset="-122"/>
              </a:rPr>
              <a:t>日，周恩来、贺龙、叶挺、朱德、刘伯承等领导国民革命军第十一军第 </a:t>
            </a:r>
            <a:r>
              <a:rPr lang="en-US" altLang="zh-CN" sz="1400" dirty="0">
                <a:solidFill>
                  <a:srgbClr val="574343"/>
                </a:solidFill>
                <a:latin typeface="微软雅黑" panose="020B0503020204020204" pitchFamily="34" charset="-122"/>
                <a:ea typeface="微软雅黑" panose="020B0503020204020204" pitchFamily="34" charset="-122"/>
              </a:rPr>
              <a:t>24</a:t>
            </a:r>
            <a:r>
              <a:rPr lang="zh-CN" altLang="en-US" sz="1400" dirty="0">
                <a:solidFill>
                  <a:srgbClr val="574343"/>
                </a:solidFill>
                <a:latin typeface="微软雅黑" panose="020B0503020204020204" pitchFamily="34" charset="-122"/>
                <a:ea typeface="微软雅黑" panose="020B0503020204020204" pitchFamily="34" charset="-122"/>
              </a:rPr>
              <a:t>师、第 </a:t>
            </a:r>
            <a:r>
              <a:rPr lang="en-US" altLang="zh-CN" sz="1400" dirty="0">
                <a:solidFill>
                  <a:srgbClr val="574343"/>
                </a:solidFill>
                <a:latin typeface="微软雅黑" panose="020B0503020204020204" pitchFamily="34" charset="-122"/>
                <a:ea typeface="微软雅黑" panose="020B0503020204020204" pitchFamily="34" charset="-122"/>
              </a:rPr>
              <a:t>10 </a:t>
            </a:r>
            <a:r>
              <a:rPr lang="zh-CN" altLang="en-US" sz="1400" dirty="0">
                <a:solidFill>
                  <a:srgbClr val="574343"/>
                </a:solidFill>
                <a:latin typeface="微软雅黑" panose="020B0503020204020204" pitchFamily="34" charset="-122"/>
                <a:ea typeface="微软雅黑" panose="020B0503020204020204" pitchFamily="34" charset="-122"/>
              </a:rPr>
              <a:t>师一部、第四十一军第 </a:t>
            </a:r>
            <a:r>
              <a:rPr lang="en-US" altLang="zh-CN" sz="1400" dirty="0">
                <a:solidFill>
                  <a:srgbClr val="574343"/>
                </a:solidFill>
                <a:latin typeface="微软雅黑" panose="020B0503020204020204" pitchFamily="34" charset="-122"/>
                <a:ea typeface="微软雅黑" panose="020B0503020204020204" pitchFamily="34" charset="-122"/>
              </a:rPr>
              <a:t>25</a:t>
            </a:r>
            <a:r>
              <a:rPr lang="zh-CN" altLang="en-US" sz="1400" dirty="0">
                <a:solidFill>
                  <a:srgbClr val="574343"/>
                </a:solidFill>
                <a:latin typeface="微软雅黑" panose="020B0503020204020204" pitchFamily="34" charset="-122"/>
                <a:ea typeface="微软雅黑" panose="020B0503020204020204" pitchFamily="34" charset="-122"/>
              </a:rPr>
              <a:t>师（叶挺独立团扩编）、第二十军、第三军军官教育团等部，共 </a:t>
            </a:r>
            <a:r>
              <a:rPr lang="en-US" altLang="zh-CN" sz="1400" dirty="0">
                <a:solidFill>
                  <a:srgbClr val="574343"/>
                </a:solidFill>
                <a:latin typeface="微软雅黑" panose="020B0503020204020204" pitchFamily="34" charset="-122"/>
                <a:ea typeface="微软雅黑" panose="020B0503020204020204" pitchFamily="34" charset="-122"/>
              </a:rPr>
              <a:t>2</a:t>
            </a:r>
            <a:r>
              <a:rPr lang="zh-CN" altLang="en-US" sz="1400" dirty="0">
                <a:solidFill>
                  <a:srgbClr val="574343"/>
                </a:solidFill>
                <a:latin typeface="微软雅黑" panose="020B0503020204020204" pitchFamily="34" charset="-122"/>
                <a:ea typeface="微软雅黑" panose="020B0503020204020204" pitchFamily="34" charset="-122"/>
              </a:rPr>
              <a:t>万余人举行南昌起义，打响了武装反抗国民党反动派的第一枪，标志着中国共产党独立领导武装斗争的开始。</a:t>
            </a:r>
            <a:endParaRPr lang="zh-CN" altLang="en-US" sz="1400" dirty="0">
              <a:solidFill>
                <a:schemeClr val="bg2">
                  <a:lumMod val="25000"/>
                </a:schemeClr>
              </a:solidFill>
              <a:latin typeface="微软雅黑"/>
              <a:ea typeface="微软雅黑"/>
            </a:endParaRPr>
          </a:p>
        </p:txBody>
      </p:sp>
      <p:grpSp>
        <p:nvGrpSpPr>
          <p:cNvPr id="21" name="组合 20">
            <a:extLst>
              <a:ext uri="{FF2B5EF4-FFF2-40B4-BE49-F238E27FC236}">
                <a16:creationId xmlns:a16="http://schemas.microsoft.com/office/drawing/2014/main" xmlns="" id="{AFBBE342-10A2-4B51-9F0B-C699E4778BCC}"/>
              </a:ext>
            </a:extLst>
          </p:cNvPr>
          <p:cNvGrpSpPr/>
          <p:nvPr/>
        </p:nvGrpSpPr>
        <p:grpSpPr>
          <a:xfrm>
            <a:off x="889217" y="5138945"/>
            <a:ext cx="511245" cy="483395"/>
            <a:chOff x="6272212" y="2795150"/>
            <a:chExt cx="511245" cy="483395"/>
          </a:xfrm>
        </p:grpSpPr>
        <p:pic>
          <p:nvPicPr>
            <p:cNvPr id="22" name="图片 21">
              <a:extLst>
                <a:ext uri="{FF2B5EF4-FFF2-40B4-BE49-F238E27FC236}">
                  <a16:creationId xmlns:a16="http://schemas.microsoft.com/office/drawing/2014/main" xmlns="" id="{0CD860BC-7B5C-4F5F-BDCE-02DB75FB097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72212" y="2795150"/>
              <a:ext cx="511245" cy="483395"/>
            </a:xfrm>
            <a:prstGeom prst="rect">
              <a:avLst/>
            </a:prstGeom>
          </p:spPr>
        </p:pic>
        <p:sp>
          <p:nvSpPr>
            <p:cNvPr id="23" name="矩形 22">
              <a:extLst>
                <a:ext uri="{FF2B5EF4-FFF2-40B4-BE49-F238E27FC236}">
                  <a16:creationId xmlns:a16="http://schemas.microsoft.com/office/drawing/2014/main" xmlns="" id="{7E01942B-1021-47D7-A9A9-9EC0D75A752E}"/>
                </a:ext>
              </a:extLst>
            </p:cNvPr>
            <p:cNvSpPr/>
            <p:nvPr/>
          </p:nvSpPr>
          <p:spPr>
            <a:xfrm>
              <a:off x="6361506" y="2865735"/>
              <a:ext cx="343364" cy="400110"/>
            </a:xfrm>
            <a:prstGeom prst="rect">
              <a:avLst/>
            </a:prstGeom>
            <a:noFill/>
          </p:spPr>
          <p:txBody>
            <a:bodyPr wrap="none" rtlCol="0">
              <a:spAutoFit/>
            </a:bodyPr>
            <a:lstStyle/>
            <a:p>
              <a:r>
                <a:rPr lang="en-US" altLang="zh-CN" sz="2000" b="1">
                  <a:solidFill>
                    <a:prstClr val="white"/>
                  </a:solidFill>
                  <a:latin typeface="微软雅黑" panose="020B0503020204020204" pitchFamily="34" charset="-122"/>
                  <a:ea typeface="微软雅黑" panose="020B0503020204020204" pitchFamily="34" charset="-122"/>
                </a:rPr>
                <a:t>1</a:t>
              </a:r>
              <a:endParaRPr lang="zh-CN" altLang="en-US" sz="2000" b="1">
                <a:solidFill>
                  <a:prstClr val="white"/>
                </a:solidFill>
                <a:latin typeface="微软雅黑" panose="020B0503020204020204" pitchFamily="34" charset="-122"/>
                <a:ea typeface="微软雅黑" panose="020B0503020204020204" pitchFamily="34" charset="-122"/>
              </a:endParaRPr>
            </a:p>
          </p:txBody>
        </p:sp>
      </p:grpSp>
      <p:sp>
        <p:nvSpPr>
          <p:cNvPr id="24" name="矩形 23">
            <a:extLst>
              <a:ext uri="{FF2B5EF4-FFF2-40B4-BE49-F238E27FC236}">
                <a16:creationId xmlns:a16="http://schemas.microsoft.com/office/drawing/2014/main" xmlns="" id="{5637AB72-7957-4980-9FC8-F0B71E9B2247}"/>
              </a:ext>
            </a:extLst>
          </p:cNvPr>
          <p:cNvSpPr/>
          <p:nvPr/>
        </p:nvSpPr>
        <p:spPr>
          <a:xfrm>
            <a:off x="1411169" y="5178752"/>
            <a:ext cx="4552950" cy="458908"/>
          </a:xfrm>
          <a:prstGeom prst="rect">
            <a:avLst/>
          </a:prstGeom>
        </p:spPr>
        <p:txBody>
          <a:bodyPr wrap="square">
            <a:spAutoFit/>
          </a:bodyPr>
          <a:lstStyle/>
          <a:p>
            <a:pPr>
              <a:lnSpc>
                <a:spcPct val="150000"/>
              </a:lnSpc>
            </a:pPr>
            <a:r>
              <a:rPr lang="zh-CN" altLang="en-US" b="1" dirty="0">
                <a:solidFill>
                  <a:srgbClr val="574343"/>
                </a:solidFill>
                <a:latin typeface="微软雅黑" panose="020B0503020204020204" pitchFamily="34" charset="-122"/>
                <a:ea typeface="微软雅黑" panose="020B0503020204020204" pitchFamily="34" charset="-122"/>
              </a:rPr>
              <a:t>打响了武装反抗国民党反动派的第一枪</a:t>
            </a:r>
          </a:p>
        </p:txBody>
      </p:sp>
      <p:grpSp>
        <p:nvGrpSpPr>
          <p:cNvPr id="25" name="组合 24">
            <a:extLst>
              <a:ext uri="{FF2B5EF4-FFF2-40B4-BE49-F238E27FC236}">
                <a16:creationId xmlns:a16="http://schemas.microsoft.com/office/drawing/2014/main" xmlns="" id="{EBE067F7-CE35-4B8F-9EA8-06CCD4C165B8}"/>
              </a:ext>
            </a:extLst>
          </p:cNvPr>
          <p:cNvGrpSpPr/>
          <p:nvPr/>
        </p:nvGrpSpPr>
        <p:grpSpPr>
          <a:xfrm>
            <a:off x="6070391" y="5138945"/>
            <a:ext cx="511245" cy="483395"/>
            <a:chOff x="6272212" y="2795150"/>
            <a:chExt cx="511245" cy="483395"/>
          </a:xfrm>
        </p:grpSpPr>
        <p:pic>
          <p:nvPicPr>
            <p:cNvPr id="26" name="图片 25">
              <a:extLst>
                <a:ext uri="{FF2B5EF4-FFF2-40B4-BE49-F238E27FC236}">
                  <a16:creationId xmlns:a16="http://schemas.microsoft.com/office/drawing/2014/main" xmlns="" id="{06756027-0B2E-4305-AD69-0B4362EF751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72212" y="2795150"/>
              <a:ext cx="511245" cy="483395"/>
            </a:xfrm>
            <a:prstGeom prst="rect">
              <a:avLst/>
            </a:prstGeom>
          </p:spPr>
        </p:pic>
        <p:sp>
          <p:nvSpPr>
            <p:cNvPr id="27" name="矩形 26">
              <a:extLst>
                <a:ext uri="{FF2B5EF4-FFF2-40B4-BE49-F238E27FC236}">
                  <a16:creationId xmlns:a16="http://schemas.microsoft.com/office/drawing/2014/main" xmlns="" id="{A290D5B3-0BB5-4D5E-86F3-F4289E935E8E}"/>
                </a:ext>
              </a:extLst>
            </p:cNvPr>
            <p:cNvSpPr/>
            <p:nvPr/>
          </p:nvSpPr>
          <p:spPr>
            <a:xfrm>
              <a:off x="6361506" y="2865735"/>
              <a:ext cx="343364" cy="400110"/>
            </a:xfrm>
            <a:prstGeom prst="rect">
              <a:avLst/>
            </a:prstGeom>
            <a:noFill/>
          </p:spPr>
          <p:txBody>
            <a:bodyPr wrap="none" rtlCol="0">
              <a:spAutoFit/>
            </a:bodyPr>
            <a:lstStyle/>
            <a:p>
              <a:r>
                <a:rPr lang="en-US" altLang="zh-CN" sz="2000" b="1" dirty="0">
                  <a:solidFill>
                    <a:prstClr val="white"/>
                  </a:solidFill>
                  <a:latin typeface="微软雅黑" panose="020B0503020204020204" pitchFamily="34" charset="-122"/>
                  <a:ea typeface="微软雅黑" panose="020B0503020204020204" pitchFamily="34" charset="-122"/>
                </a:rPr>
                <a:t>2</a:t>
              </a:r>
              <a:endParaRPr lang="zh-CN" altLang="en-US" sz="2000" b="1" dirty="0">
                <a:solidFill>
                  <a:prstClr val="white"/>
                </a:solidFill>
                <a:latin typeface="微软雅黑" panose="020B0503020204020204" pitchFamily="34" charset="-122"/>
                <a:ea typeface="微软雅黑" panose="020B0503020204020204" pitchFamily="34" charset="-122"/>
              </a:endParaRPr>
            </a:p>
          </p:txBody>
        </p:sp>
      </p:grpSp>
      <p:sp>
        <p:nvSpPr>
          <p:cNvPr id="28" name="矩形 27">
            <a:extLst>
              <a:ext uri="{FF2B5EF4-FFF2-40B4-BE49-F238E27FC236}">
                <a16:creationId xmlns:a16="http://schemas.microsoft.com/office/drawing/2014/main" xmlns="" id="{BD30B2F2-40D8-4FBD-8A19-C993849D3888}"/>
              </a:ext>
            </a:extLst>
          </p:cNvPr>
          <p:cNvSpPr/>
          <p:nvPr/>
        </p:nvSpPr>
        <p:spPr>
          <a:xfrm>
            <a:off x="6592343" y="5178752"/>
            <a:ext cx="4552950" cy="458908"/>
          </a:xfrm>
          <a:prstGeom prst="rect">
            <a:avLst/>
          </a:prstGeom>
        </p:spPr>
        <p:txBody>
          <a:bodyPr wrap="square">
            <a:spAutoFit/>
          </a:bodyPr>
          <a:lstStyle/>
          <a:p>
            <a:pPr>
              <a:lnSpc>
                <a:spcPct val="150000"/>
              </a:lnSpc>
            </a:pPr>
            <a:r>
              <a:rPr lang="zh-CN" altLang="en-US" b="1" dirty="0">
                <a:solidFill>
                  <a:srgbClr val="574343"/>
                </a:solidFill>
                <a:latin typeface="微软雅黑" panose="020B0503020204020204" pitchFamily="34" charset="-122"/>
                <a:ea typeface="微软雅黑" panose="020B0503020204020204" pitchFamily="34" charset="-122"/>
              </a:rPr>
              <a:t>创立了中国共产党领导的正规军事武装力量</a:t>
            </a:r>
          </a:p>
        </p:txBody>
      </p:sp>
      <p:grpSp>
        <p:nvGrpSpPr>
          <p:cNvPr id="29" name="组合 28">
            <a:extLst>
              <a:ext uri="{FF2B5EF4-FFF2-40B4-BE49-F238E27FC236}">
                <a16:creationId xmlns:a16="http://schemas.microsoft.com/office/drawing/2014/main" xmlns="" id="{B677C430-966D-45EA-A70D-D706E665FD65}"/>
              </a:ext>
            </a:extLst>
          </p:cNvPr>
          <p:cNvGrpSpPr/>
          <p:nvPr/>
        </p:nvGrpSpPr>
        <p:grpSpPr>
          <a:xfrm>
            <a:off x="3203732" y="5791023"/>
            <a:ext cx="511245" cy="483395"/>
            <a:chOff x="6272212" y="2795150"/>
            <a:chExt cx="511245" cy="483395"/>
          </a:xfrm>
        </p:grpSpPr>
        <p:pic>
          <p:nvPicPr>
            <p:cNvPr id="30" name="图片 29">
              <a:extLst>
                <a:ext uri="{FF2B5EF4-FFF2-40B4-BE49-F238E27FC236}">
                  <a16:creationId xmlns:a16="http://schemas.microsoft.com/office/drawing/2014/main" xmlns="" id="{8995C238-F9B7-4115-83CD-2D678F35EF0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72212" y="2795150"/>
              <a:ext cx="511245" cy="483395"/>
            </a:xfrm>
            <a:prstGeom prst="rect">
              <a:avLst/>
            </a:prstGeom>
          </p:spPr>
        </p:pic>
        <p:sp>
          <p:nvSpPr>
            <p:cNvPr id="31" name="矩形 30">
              <a:extLst>
                <a:ext uri="{FF2B5EF4-FFF2-40B4-BE49-F238E27FC236}">
                  <a16:creationId xmlns:a16="http://schemas.microsoft.com/office/drawing/2014/main" xmlns="" id="{C600B041-D21F-4279-B515-CE4AA4BB1E25}"/>
                </a:ext>
              </a:extLst>
            </p:cNvPr>
            <p:cNvSpPr/>
            <p:nvPr/>
          </p:nvSpPr>
          <p:spPr>
            <a:xfrm>
              <a:off x="6361506" y="2865735"/>
              <a:ext cx="343364" cy="400110"/>
            </a:xfrm>
            <a:prstGeom prst="rect">
              <a:avLst/>
            </a:prstGeom>
            <a:noFill/>
          </p:spPr>
          <p:txBody>
            <a:bodyPr wrap="none" rtlCol="0">
              <a:spAutoFit/>
            </a:bodyPr>
            <a:lstStyle/>
            <a:p>
              <a:r>
                <a:rPr lang="en-US" altLang="zh-CN" sz="2000" b="1" dirty="0">
                  <a:solidFill>
                    <a:prstClr val="white"/>
                  </a:solidFill>
                  <a:latin typeface="微软雅黑" panose="020B0503020204020204" pitchFamily="34" charset="-122"/>
                  <a:ea typeface="微软雅黑" panose="020B0503020204020204" pitchFamily="34" charset="-122"/>
                </a:rPr>
                <a:t>3</a:t>
              </a:r>
              <a:endParaRPr lang="zh-CN" altLang="en-US" sz="2000" b="1" dirty="0">
                <a:solidFill>
                  <a:prstClr val="white"/>
                </a:solidFill>
                <a:latin typeface="微软雅黑" panose="020B0503020204020204" pitchFamily="34" charset="-122"/>
                <a:ea typeface="微软雅黑" panose="020B0503020204020204" pitchFamily="34" charset="-122"/>
              </a:endParaRPr>
            </a:p>
          </p:txBody>
        </p:sp>
      </p:grpSp>
      <p:sp>
        <p:nvSpPr>
          <p:cNvPr id="32" name="矩形 31">
            <a:extLst>
              <a:ext uri="{FF2B5EF4-FFF2-40B4-BE49-F238E27FC236}">
                <a16:creationId xmlns:a16="http://schemas.microsoft.com/office/drawing/2014/main" xmlns="" id="{B561D19A-7526-407A-9FCD-386B9F94686F}"/>
              </a:ext>
            </a:extLst>
          </p:cNvPr>
          <p:cNvSpPr/>
          <p:nvPr/>
        </p:nvSpPr>
        <p:spPr>
          <a:xfrm>
            <a:off x="3725683" y="5830830"/>
            <a:ext cx="6579459" cy="458908"/>
          </a:xfrm>
          <a:prstGeom prst="rect">
            <a:avLst/>
          </a:prstGeom>
        </p:spPr>
        <p:txBody>
          <a:bodyPr wrap="square">
            <a:spAutoFit/>
          </a:bodyPr>
          <a:lstStyle/>
          <a:p>
            <a:pPr>
              <a:lnSpc>
                <a:spcPct val="150000"/>
              </a:lnSpc>
            </a:pPr>
            <a:r>
              <a:rPr lang="zh-CN" altLang="en-US" b="1" dirty="0">
                <a:solidFill>
                  <a:srgbClr val="574343"/>
                </a:solidFill>
                <a:latin typeface="微软雅黑" panose="020B0503020204020204" pitchFamily="34" charset="-122"/>
                <a:ea typeface="微软雅黑" panose="020B0503020204020204" pitchFamily="34" charset="-122"/>
              </a:rPr>
              <a:t>揭开了中国共产党独立领导武装斗争和革命军队的序幕</a:t>
            </a:r>
          </a:p>
        </p:txBody>
      </p:sp>
      <p:pic>
        <p:nvPicPr>
          <p:cNvPr id="33" name="图片 32">
            <a:extLst>
              <a:ext uri="{FF2B5EF4-FFF2-40B4-BE49-F238E27FC236}">
                <a16:creationId xmlns:a16="http://schemas.microsoft.com/office/drawing/2014/main" xmlns="" id="{53B3C3D6-CCF2-4325-957E-A154EEA5C1BB}"/>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0" y="771772"/>
            <a:ext cx="2890038" cy="2660771"/>
          </a:xfrm>
          <a:prstGeom prst="rect">
            <a:avLst/>
          </a:prstGeom>
        </p:spPr>
      </p:pic>
    </p:spTree>
    <p:extLst>
      <p:ext uri="{BB962C8B-B14F-4D97-AF65-F5344CB8AC3E}">
        <p14:creationId xmlns:p14="http://schemas.microsoft.com/office/powerpoint/2010/main" val="4169144547"/>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up)">
                                          <p:cBhvr>
                                            <p:cTn id="7" dur="500"/>
                                            <p:tgtEl>
                                              <p:spTgt spid="3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1000" fill="hold"/>
                                            <p:tgtEl>
                                              <p:spTgt spid="12"/>
                                            </p:tgtEl>
                                            <p:attrNameLst>
                                              <p:attrName>ppt_w</p:attrName>
                                            </p:attrNameLst>
                                          </p:cBhvr>
                                          <p:tavLst>
                                            <p:tav tm="0">
                                              <p:val>
                                                <p:fltVal val="0"/>
                                              </p:val>
                                            </p:tav>
                                            <p:tav tm="100000">
                                              <p:val>
                                                <p:strVal val="#ppt_w"/>
                                              </p:val>
                                            </p:tav>
                                          </p:tavLst>
                                        </p:anim>
                                        <p:anim calcmode="lin" valueType="num">
                                          <p:cBhvr>
                                            <p:cTn id="12" dur="1000" fill="hold"/>
                                            <p:tgtEl>
                                              <p:spTgt spid="12"/>
                                            </p:tgtEl>
                                            <p:attrNameLst>
                                              <p:attrName>ppt_h</p:attrName>
                                            </p:attrNameLst>
                                          </p:cBhvr>
                                          <p:tavLst>
                                            <p:tav tm="0">
                                              <p:val>
                                                <p:fltVal val="0"/>
                                              </p:val>
                                            </p:tav>
                                            <p:tav tm="100000">
                                              <p:val>
                                                <p:strVal val="#ppt_h"/>
                                              </p:val>
                                            </p:tav>
                                          </p:tavLst>
                                        </p:anim>
                                        <p:animEffect transition="in" filter="fade">
                                          <p:cBhvr>
                                            <p:cTn id="13" dur="1000"/>
                                            <p:tgtEl>
                                              <p:spTgt spid="12"/>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p:cTn id="16" dur="1000" fill="hold"/>
                                            <p:tgtEl>
                                              <p:spTgt spid="13"/>
                                            </p:tgtEl>
                                            <p:attrNameLst>
                                              <p:attrName>ppt_w</p:attrName>
                                            </p:attrNameLst>
                                          </p:cBhvr>
                                          <p:tavLst>
                                            <p:tav tm="0">
                                              <p:val>
                                                <p:fltVal val="0"/>
                                              </p:val>
                                            </p:tav>
                                            <p:tav tm="100000">
                                              <p:val>
                                                <p:strVal val="#ppt_w"/>
                                              </p:val>
                                            </p:tav>
                                          </p:tavLst>
                                        </p:anim>
                                        <p:anim calcmode="lin" valueType="num">
                                          <p:cBhvr>
                                            <p:cTn id="17" dur="1000" fill="hold"/>
                                            <p:tgtEl>
                                              <p:spTgt spid="13"/>
                                            </p:tgtEl>
                                            <p:attrNameLst>
                                              <p:attrName>ppt_h</p:attrName>
                                            </p:attrNameLst>
                                          </p:cBhvr>
                                          <p:tavLst>
                                            <p:tav tm="0">
                                              <p:val>
                                                <p:fltVal val="0"/>
                                              </p:val>
                                            </p:tav>
                                            <p:tav tm="100000">
                                              <p:val>
                                                <p:strVal val="#ppt_h"/>
                                              </p:val>
                                            </p:tav>
                                          </p:tavLst>
                                        </p:anim>
                                        <p:animEffect transition="in" filter="fade">
                                          <p:cBhvr>
                                            <p:cTn id="18" dur="1000"/>
                                            <p:tgtEl>
                                              <p:spTgt spid="13"/>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p:cTn id="21" dur="1000" fill="hold"/>
                                            <p:tgtEl>
                                              <p:spTgt spid="14"/>
                                            </p:tgtEl>
                                            <p:attrNameLst>
                                              <p:attrName>ppt_w</p:attrName>
                                            </p:attrNameLst>
                                          </p:cBhvr>
                                          <p:tavLst>
                                            <p:tav tm="0">
                                              <p:val>
                                                <p:fltVal val="0"/>
                                              </p:val>
                                            </p:tav>
                                            <p:tav tm="100000">
                                              <p:val>
                                                <p:strVal val="#ppt_w"/>
                                              </p:val>
                                            </p:tav>
                                          </p:tavLst>
                                        </p:anim>
                                        <p:anim calcmode="lin" valueType="num">
                                          <p:cBhvr>
                                            <p:cTn id="22" dur="1000" fill="hold"/>
                                            <p:tgtEl>
                                              <p:spTgt spid="14"/>
                                            </p:tgtEl>
                                            <p:attrNameLst>
                                              <p:attrName>ppt_h</p:attrName>
                                            </p:attrNameLst>
                                          </p:cBhvr>
                                          <p:tavLst>
                                            <p:tav tm="0">
                                              <p:val>
                                                <p:fltVal val="0"/>
                                              </p:val>
                                            </p:tav>
                                            <p:tav tm="100000">
                                              <p:val>
                                                <p:strVal val="#ppt_h"/>
                                              </p:val>
                                            </p:tav>
                                          </p:tavLst>
                                        </p:anim>
                                        <p:animEffect transition="in" filter="fade">
                                          <p:cBhvr>
                                            <p:cTn id="23" dur="1000"/>
                                            <p:tgtEl>
                                              <p:spTgt spid="14"/>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 calcmode="lin" valueType="num">
                                          <p:cBhvr>
                                            <p:cTn id="26" dur="1000" fill="hold"/>
                                            <p:tgtEl>
                                              <p:spTgt spid="15"/>
                                            </p:tgtEl>
                                            <p:attrNameLst>
                                              <p:attrName>ppt_w</p:attrName>
                                            </p:attrNameLst>
                                          </p:cBhvr>
                                          <p:tavLst>
                                            <p:tav tm="0">
                                              <p:val>
                                                <p:fltVal val="0"/>
                                              </p:val>
                                            </p:tav>
                                            <p:tav tm="100000">
                                              <p:val>
                                                <p:strVal val="#ppt_w"/>
                                              </p:val>
                                            </p:tav>
                                          </p:tavLst>
                                        </p:anim>
                                        <p:anim calcmode="lin" valueType="num">
                                          <p:cBhvr>
                                            <p:cTn id="27" dur="1000" fill="hold"/>
                                            <p:tgtEl>
                                              <p:spTgt spid="15"/>
                                            </p:tgtEl>
                                            <p:attrNameLst>
                                              <p:attrName>ppt_h</p:attrName>
                                            </p:attrNameLst>
                                          </p:cBhvr>
                                          <p:tavLst>
                                            <p:tav tm="0">
                                              <p:val>
                                                <p:fltVal val="0"/>
                                              </p:val>
                                            </p:tav>
                                            <p:tav tm="100000">
                                              <p:val>
                                                <p:strVal val="#ppt_h"/>
                                              </p:val>
                                            </p:tav>
                                          </p:tavLst>
                                        </p:anim>
                                        <p:animEffect transition="in" filter="fade">
                                          <p:cBhvr>
                                            <p:cTn id="28" dur="1000"/>
                                            <p:tgtEl>
                                              <p:spTgt spid="15"/>
                                            </p:tgtEl>
                                          </p:cBhvr>
                                        </p:animEffect>
                                      </p:childTnLst>
                                    </p:cTn>
                                  </p:par>
                                  <p:par>
                                    <p:cTn id="29" presetID="23" presetClass="entr" presetSubtype="272"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ppt_w</p:attrName>
                                            </p:attrNameLst>
                                          </p:cBhvr>
                                          <p:tavLst>
                                            <p:tav tm="0">
                                              <p:val>
                                                <p:strVal val="2/3*#ppt_w"/>
                                              </p:val>
                                            </p:tav>
                                            <p:tav tm="100000">
                                              <p:val>
                                                <p:strVal val="#ppt_w"/>
                                              </p:val>
                                            </p:tav>
                                          </p:tavLst>
                                        </p:anim>
                                        <p:anim calcmode="lin" valueType="num">
                                          <p:cBhvr>
                                            <p:cTn id="32" dur="500" fill="hold"/>
                                            <p:tgtEl>
                                              <p:spTgt spid="6"/>
                                            </p:tgtEl>
                                            <p:attrNameLst>
                                              <p:attrName>ppt_h</p:attrName>
                                            </p:attrNameLst>
                                          </p:cBhvr>
                                          <p:tavLst>
                                            <p:tav tm="0">
                                              <p:val>
                                                <p:strVal val="2/3*#ppt_h"/>
                                              </p:val>
                                            </p:tav>
                                            <p:tav tm="100000">
                                              <p:val>
                                                <p:strVal val="#ppt_h"/>
                                              </p:val>
                                            </p:tav>
                                          </p:tavLst>
                                        </p:anim>
                                      </p:childTnLst>
                                    </p:cTn>
                                  </p:par>
                                  <p:par>
                                    <p:cTn id="33" presetID="23" presetClass="entr" presetSubtype="272" fill="hold" grpId="0" nodeType="withEffect">
                                      <p:stCondLst>
                                        <p:cond delay="200"/>
                                      </p:stCondLst>
                                      <p:childTnLst>
                                        <p:set>
                                          <p:cBhvr>
                                            <p:cTn id="34" dur="1" fill="hold">
                                              <p:stCondLst>
                                                <p:cond delay="0"/>
                                              </p:stCondLst>
                                            </p:cTn>
                                            <p:tgtEl>
                                              <p:spTgt spid="7"/>
                                            </p:tgtEl>
                                            <p:attrNameLst>
                                              <p:attrName>style.visibility</p:attrName>
                                            </p:attrNameLst>
                                          </p:cBhvr>
                                          <p:to>
                                            <p:strVal val="visible"/>
                                          </p:to>
                                        </p:set>
                                        <p:anim calcmode="lin" valueType="num">
                                          <p:cBhvr>
                                            <p:cTn id="35" dur="500" fill="hold"/>
                                            <p:tgtEl>
                                              <p:spTgt spid="7"/>
                                            </p:tgtEl>
                                            <p:attrNameLst>
                                              <p:attrName>ppt_w</p:attrName>
                                            </p:attrNameLst>
                                          </p:cBhvr>
                                          <p:tavLst>
                                            <p:tav tm="0">
                                              <p:val>
                                                <p:strVal val="2/3*#ppt_w"/>
                                              </p:val>
                                            </p:tav>
                                            <p:tav tm="100000">
                                              <p:val>
                                                <p:strVal val="#ppt_w"/>
                                              </p:val>
                                            </p:tav>
                                          </p:tavLst>
                                        </p:anim>
                                        <p:anim calcmode="lin" valueType="num">
                                          <p:cBhvr>
                                            <p:cTn id="36" dur="500" fill="hold"/>
                                            <p:tgtEl>
                                              <p:spTgt spid="7"/>
                                            </p:tgtEl>
                                            <p:attrNameLst>
                                              <p:attrName>ppt_h</p:attrName>
                                            </p:attrNameLst>
                                          </p:cBhvr>
                                          <p:tavLst>
                                            <p:tav tm="0">
                                              <p:val>
                                                <p:strVal val="2/3*#ppt_h"/>
                                              </p:val>
                                            </p:tav>
                                            <p:tav tm="100000">
                                              <p:val>
                                                <p:strVal val="#ppt_h"/>
                                              </p:val>
                                            </p:tav>
                                          </p:tavLst>
                                        </p:anim>
                                      </p:childTnLst>
                                    </p:cTn>
                                  </p:par>
                                  <p:par>
                                    <p:cTn id="37" presetID="23" presetClass="entr" presetSubtype="272" fill="hold" grpId="0" nodeType="withEffect">
                                      <p:stCondLst>
                                        <p:cond delay="300"/>
                                      </p:stCondLst>
                                      <p:childTnLst>
                                        <p:set>
                                          <p:cBhvr>
                                            <p:cTn id="38" dur="1" fill="hold">
                                              <p:stCondLst>
                                                <p:cond delay="0"/>
                                              </p:stCondLst>
                                            </p:cTn>
                                            <p:tgtEl>
                                              <p:spTgt spid="8"/>
                                            </p:tgtEl>
                                            <p:attrNameLst>
                                              <p:attrName>style.visibility</p:attrName>
                                            </p:attrNameLst>
                                          </p:cBhvr>
                                          <p:to>
                                            <p:strVal val="visible"/>
                                          </p:to>
                                        </p:set>
                                        <p:anim calcmode="lin" valueType="num">
                                          <p:cBhvr>
                                            <p:cTn id="39" dur="500" fill="hold"/>
                                            <p:tgtEl>
                                              <p:spTgt spid="8"/>
                                            </p:tgtEl>
                                            <p:attrNameLst>
                                              <p:attrName>ppt_w</p:attrName>
                                            </p:attrNameLst>
                                          </p:cBhvr>
                                          <p:tavLst>
                                            <p:tav tm="0">
                                              <p:val>
                                                <p:strVal val="2/3*#ppt_w"/>
                                              </p:val>
                                            </p:tav>
                                            <p:tav tm="100000">
                                              <p:val>
                                                <p:strVal val="#ppt_w"/>
                                              </p:val>
                                            </p:tav>
                                          </p:tavLst>
                                        </p:anim>
                                        <p:anim calcmode="lin" valueType="num">
                                          <p:cBhvr>
                                            <p:cTn id="40" dur="500" fill="hold"/>
                                            <p:tgtEl>
                                              <p:spTgt spid="8"/>
                                            </p:tgtEl>
                                            <p:attrNameLst>
                                              <p:attrName>ppt_h</p:attrName>
                                            </p:attrNameLst>
                                          </p:cBhvr>
                                          <p:tavLst>
                                            <p:tav tm="0">
                                              <p:val>
                                                <p:strVal val="2/3*#ppt_h"/>
                                              </p:val>
                                            </p:tav>
                                            <p:tav tm="100000">
                                              <p:val>
                                                <p:strVal val="#ppt_h"/>
                                              </p:val>
                                            </p:tav>
                                          </p:tavLst>
                                        </p:anim>
                                      </p:childTnLst>
                                    </p:cTn>
                                  </p:par>
                                  <p:par>
                                    <p:cTn id="41" presetID="23" presetClass="entr" presetSubtype="272" fill="hold" grpId="0" nodeType="withEffect">
                                      <p:stCondLst>
                                        <p:cond delay="400"/>
                                      </p:stCondLst>
                                      <p:childTnLst>
                                        <p:set>
                                          <p:cBhvr>
                                            <p:cTn id="42" dur="1" fill="hold">
                                              <p:stCondLst>
                                                <p:cond delay="0"/>
                                              </p:stCondLst>
                                            </p:cTn>
                                            <p:tgtEl>
                                              <p:spTgt spid="9"/>
                                            </p:tgtEl>
                                            <p:attrNameLst>
                                              <p:attrName>style.visibility</p:attrName>
                                            </p:attrNameLst>
                                          </p:cBhvr>
                                          <p:to>
                                            <p:strVal val="visible"/>
                                          </p:to>
                                        </p:set>
                                        <p:anim calcmode="lin" valueType="num">
                                          <p:cBhvr>
                                            <p:cTn id="43" dur="500" fill="hold"/>
                                            <p:tgtEl>
                                              <p:spTgt spid="9"/>
                                            </p:tgtEl>
                                            <p:attrNameLst>
                                              <p:attrName>ppt_w</p:attrName>
                                            </p:attrNameLst>
                                          </p:cBhvr>
                                          <p:tavLst>
                                            <p:tav tm="0">
                                              <p:val>
                                                <p:strVal val="2/3*#ppt_w"/>
                                              </p:val>
                                            </p:tav>
                                            <p:tav tm="100000">
                                              <p:val>
                                                <p:strVal val="#ppt_w"/>
                                              </p:val>
                                            </p:tav>
                                          </p:tavLst>
                                        </p:anim>
                                        <p:anim calcmode="lin" valueType="num">
                                          <p:cBhvr>
                                            <p:cTn id="44" dur="500" fill="hold"/>
                                            <p:tgtEl>
                                              <p:spTgt spid="9"/>
                                            </p:tgtEl>
                                            <p:attrNameLst>
                                              <p:attrName>ppt_h</p:attrName>
                                            </p:attrNameLst>
                                          </p:cBhvr>
                                          <p:tavLst>
                                            <p:tav tm="0">
                                              <p:val>
                                                <p:strVal val="2/3*#ppt_h"/>
                                              </p:val>
                                            </p:tav>
                                            <p:tav tm="100000">
                                              <p:val>
                                                <p:strVal val="#ppt_h"/>
                                              </p:val>
                                            </p:tav>
                                          </p:tavLst>
                                        </p:anim>
                                      </p:childTnLst>
                                    </p:cTn>
                                  </p:par>
                                </p:childTnLst>
                              </p:cTn>
                            </p:par>
                            <p:par>
                              <p:cTn id="45" fill="hold">
                                <p:stCondLst>
                                  <p:cond delay="1500"/>
                                </p:stCondLst>
                                <p:childTnLst>
                                  <p:par>
                                    <p:cTn id="46" presetID="2" presetClass="entr" presetSubtype="2" fill="hold" nodeType="afterEffect">
                                      <p:stCondLst>
                                        <p:cond delay="0"/>
                                      </p:stCondLst>
                                      <p:childTnLst>
                                        <p:set>
                                          <p:cBhvr>
                                            <p:cTn id="47" dur="1" fill="hold">
                                              <p:stCondLst>
                                                <p:cond delay="0"/>
                                              </p:stCondLst>
                                            </p:cTn>
                                            <p:tgtEl>
                                              <p:spTgt spid="16"/>
                                            </p:tgtEl>
                                            <p:attrNameLst>
                                              <p:attrName>style.visibility</p:attrName>
                                            </p:attrNameLst>
                                          </p:cBhvr>
                                          <p:to>
                                            <p:strVal val="visible"/>
                                          </p:to>
                                        </p:set>
                                        <p:anim calcmode="lin" valueType="num">
                                          <p:cBhvr additive="base">
                                            <p:cTn id="48" dur="500" fill="hold"/>
                                            <p:tgtEl>
                                              <p:spTgt spid="16"/>
                                            </p:tgtEl>
                                            <p:attrNameLst>
                                              <p:attrName>ppt_x</p:attrName>
                                            </p:attrNameLst>
                                          </p:cBhvr>
                                          <p:tavLst>
                                            <p:tav tm="0">
                                              <p:val>
                                                <p:strVal val="1+#ppt_w/2"/>
                                              </p:val>
                                            </p:tav>
                                            <p:tav tm="100000">
                                              <p:val>
                                                <p:strVal val="#ppt_x"/>
                                              </p:val>
                                            </p:tav>
                                          </p:tavLst>
                                        </p:anim>
                                        <p:anim calcmode="lin" valueType="num">
                                          <p:cBhvr additive="base">
                                            <p:cTn id="49" dur="500" fill="hold"/>
                                            <p:tgtEl>
                                              <p:spTgt spid="16"/>
                                            </p:tgtEl>
                                            <p:attrNameLst>
                                              <p:attrName>ppt_y</p:attrName>
                                            </p:attrNameLst>
                                          </p:cBhvr>
                                          <p:tavLst>
                                            <p:tav tm="0">
                                              <p:val>
                                                <p:strVal val="#ppt_y"/>
                                              </p:val>
                                            </p:tav>
                                            <p:tav tm="100000">
                                              <p:val>
                                                <p:strVal val="#ppt_y"/>
                                              </p:val>
                                            </p:tav>
                                          </p:tavLst>
                                        </p:anim>
                                      </p:childTnLst>
                                    </p:cTn>
                                  </p:par>
                                </p:childTnLst>
                              </p:cTn>
                            </p:par>
                            <p:par>
                              <p:cTn id="50" fill="hold">
                                <p:stCondLst>
                                  <p:cond delay="2000"/>
                                </p:stCondLst>
                                <p:childTnLst>
                                  <p:par>
                                    <p:cTn id="51" presetID="22" presetClass="entr" presetSubtype="8" fill="hold" nodeType="after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wipe(left)">
                                          <p:cBhvr>
                                            <p:cTn id="53" dur="500"/>
                                            <p:tgtEl>
                                              <p:spTgt spid="11"/>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10"/>
                                            </p:tgtEl>
                                            <p:attrNameLst>
                                              <p:attrName>style.visibility</p:attrName>
                                            </p:attrNameLst>
                                          </p:cBhvr>
                                          <p:to>
                                            <p:strVal val="visible"/>
                                          </p:to>
                                        </p:set>
                                        <p:animEffect transition="in" filter="wipe(right)">
                                          <p:cBhvr>
                                            <p:cTn id="56" dur="500"/>
                                            <p:tgtEl>
                                              <p:spTgt spid="10"/>
                                            </p:tgtEl>
                                          </p:cBhvr>
                                        </p:animEffect>
                                      </p:childTnLst>
                                    </p:cTn>
                                  </p:par>
                                </p:childTnLst>
                              </p:cTn>
                            </p:par>
                            <p:par>
                              <p:cTn id="57" fill="hold">
                                <p:stCondLst>
                                  <p:cond delay="2500"/>
                                </p:stCondLst>
                                <p:childTnLst>
                                  <p:par>
                                    <p:cTn id="58" presetID="2" presetClass="entr" presetSubtype="2" fill="hold" nodeType="afterEffect" p14:presetBounceEnd="36000">
                                      <p:stCondLst>
                                        <p:cond delay="0"/>
                                      </p:stCondLst>
                                      <p:childTnLst>
                                        <p:set>
                                          <p:cBhvr>
                                            <p:cTn id="59" dur="1" fill="hold">
                                              <p:stCondLst>
                                                <p:cond delay="0"/>
                                              </p:stCondLst>
                                            </p:cTn>
                                            <p:tgtEl>
                                              <p:spTgt spid="19"/>
                                            </p:tgtEl>
                                            <p:attrNameLst>
                                              <p:attrName>style.visibility</p:attrName>
                                            </p:attrNameLst>
                                          </p:cBhvr>
                                          <p:to>
                                            <p:strVal val="visible"/>
                                          </p:to>
                                        </p:set>
                                        <p:anim calcmode="lin" valueType="num" p14:bounceEnd="36000">
                                          <p:cBhvr additive="base">
                                            <p:cTn id="60" dur="500" fill="hold"/>
                                            <p:tgtEl>
                                              <p:spTgt spid="19"/>
                                            </p:tgtEl>
                                            <p:attrNameLst>
                                              <p:attrName>ppt_x</p:attrName>
                                            </p:attrNameLst>
                                          </p:cBhvr>
                                          <p:tavLst>
                                            <p:tav tm="0">
                                              <p:val>
                                                <p:strVal val="1+#ppt_w/2"/>
                                              </p:val>
                                            </p:tav>
                                            <p:tav tm="100000">
                                              <p:val>
                                                <p:strVal val="#ppt_x"/>
                                              </p:val>
                                            </p:tav>
                                          </p:tavLst>
                                        </p:anim>
                                        <p:anim calcmode="lin" valueType="num" p14:bounceEnd="36000">
                                          <p:cBhvr additive="base">
                                            <p:cTn id="61" dur="500" fill="hold"/>
                                            <p:tgtEl>
                                              <p:spTgt spid="19"/>
                                            </p:tgtEl>
                                            <p:attrNameLst>
                                              <p:attrName>ppt_y</p:attrName>
                                            </p:attrNameLst>
                                          </p:cBhvr>
                                          <p:tavLst>
                                            <p:tav tm="0">
                                              <p:val>
                                                <p:strVal val="#ppt_y"/>
                                              </p:val>
                                            </p:tav>
                                            <p:tav tm="100000">
                                              <p:val>
                                                <p:strVal val="#ppt_y"/>
                                              </p:val>
                                            </p:tav>
                                          </p:tavLst>
                                        </p:anim>
                                      </p:childTnLst>
                                    </p:cTn>
                                  </p:par>
                                </p:childTnLst>
                              </p:cTn>
                            </p:par>
                            <p:par>
                              <p:cTn id="62" fill="hold">
                                <p:stCondLst>
                                  <p:cond delay="3000"/>
                                </p:stCondLst>
                                <p:childTnLst>
                                  <p:par>
                                    <p:cTn id="63" presetID="42" presetClass="entr" presetSubtype="0" fill="hold" grpId="0" nodeType="afterEffect">
                                      <p:stCondLst>
                                        <p:cond delay="0"/>
                                      </p:stCondLst>
                                      <p:iterate type="lt">
                                        <p:tmPct val="10000"/>
                                      </p:iterate>
                                      <p:childTnLst>
                                        <p:set>
                                          <p:cBhvr>
                                            <p:cTn id="64" dur="1" fill="hold">
                                              <p:stCondLst>
                                                <p:cond delay="0"/>
                                              </p:stCondLst>
                                            </p:cTn>
                                            <p:tgtEl>
                                              <p:spTgt spid="20"/>
                                            </p:tgtEl>
                                            <p:attrNameLst>
                                              <p:attrName>style.visibility</p:attrName>
                                            </p:attrNameLst>
                                          </p:cBhvr>
                                          <p:to>
                                            <p:strVal val="visible"/>
                                          </p:to>
                                        </p:set>
                                        <p:animEffect transition="in" filter="fade">
                                          <p:cBhvr>
                                            <p:cTn id="65" dur="250"/>
                                            <p:tgtEl>
                                              <p:spTgt spid="20"/>
                                            </p:tgtEl>
                                          </p:cBhvr>
                                        </p:animEffect>
                                        <p:anim calcmode="lin" valueType="num">
                                          <p:cBhvr>
                                            <p:cTn id="66" dur="250" fill="hold"/>
                                            <p:tgtEl>
                                              <p:spTgt spid="20"/>
                                            </p:tgtEl>
                                            <p:attrNameLst>
                                              <p:attrName>ppt_x</p:attrName>
                                            </p:attrNameLst>
                                          </p:cBhvr>
                                          <p:tavLst>
                                            <p:tav tm="0">
                                              <p:val>
                                                <p:strVal val="#ppt_x"/>
                                              </p:val>
                                            </p:tav>
                                            <p:tav tm="100000">
                                              <p:val>
                                                <p:strVal val="#ppt_x"/>
                                              </p:val>
                                            </p:tav>
                                          </p:tavLst>
                                        </p:anim>
                                        <p:anim calcmode="lin" valueType="num">
                                          <p:cBhvr>
                                            <p:cTn id="67" dur="250" fill="hold"/>
                                            <p:tgtEl>
                                              <p:spTgt spid="20"/>
                                            </p:tgtEl>
                                            <p:attrNameLst>
                                              <p:attrName>ppt_y</p:attrName>
                                            </p:attrNameLst>
                                          </p:cBhvr>
                                          <p:tavLst>
                                            <p:tav tm="0">
                                              <p:val>
                                                <p:strVal val="#ppt_y+.1"/>
                                              </p:val>
                                            </p:tav>
                                            <p:tav tm="100000">
                                              <p:val>
                                                <p:strVal val="#ppt_y"/>
                                              </p:val>
                                            </p:tav>
                                          </p:tavLst>
                                        </p:anim>
                                      </p:childTnLst>
                                    </p:cTn>
                                  </p:par>
                                </p:childTnLst>
                              </p:cTn>
                            </p:par>
                            <p:par>
                              <p:cTn id="68" fill="hold">
                                <p:stCondLst>
                                  <p:cond delay="6600"/>
                                </p:stCondLst>
                                <p:childTnLst>
                                  <p:par>
                                    <p:cTn id="69" presetID="12" presetClass="entr" presetSubtype="4" fill="hold" nodeType="afterEffect">
                                      <p:stCondLst>
                                        <p:cond delay="0"/>
                                      </p:stCondLst>
                                      <p:childTnLst>
                                        <p:set>
                                          <p:cBhvr>
                                            <p:cTn id="70" dur="1" fill="hold">
                                              <p:stCondLst>
                                                <p:cond delay="0"/>
                                              </p:stCondLst>
                                            </p:cTn>
                                            <p:tgtEl>
                                              <p:spTgt spid="21"/>
                                            </p:tgtEl>
                                            <p:attrNameLst>
                                              <p:attrName>style.visibility</p:attrName>
                                            </p:attrNameLst>
                                          </p:cBhvr>
                                          <p:to>
                                            <p:strVal val="visible"/>
                                          </p:to>
                                        </p:set>
                                        <p:anim calcmode="lin" valueType="num">
                                          <p:cBhvr additive="base">
                                            <p:cTn id="71" dur="500"/>
                                            <p:tgtEl>
                                              <p:spTgt spid="21"/>
                                            </p:tgtEl>
                                            <p:attrNameLst>
                                              <p:attrName>ppt_y</p:attrName>
                                            </p:attrNameLst>
                                          </p:cBhvr>
                                          <p:tavLst>
                                            <p:tav tm="0">
                                              <p:val>
                                                <p:strVal val="#ppt_y+#ppt_h*1.125000"/>
                                              </p:val>
                                            </p:tav>
                                            <p:tav tm="100000">
                                              <p:val>
                                                <p:strVal val="#ppt_y"/>
                                              </p:val>
                                            </p:tav>
                                          </p:tavLst>
                                        </p:anim>
                                        <p:animEffect transition="in" filter="wipe(up)">
                                          <p:cBhvr>
                                            <p:cTn id="72" dur="500"/>
                                            <p:tgtEl>
                                              <p:spTgt spid="21"/>
                                            </p:tgtEl>
                                          </p:cBhvr>
                                        </p:animEffect>
                                      </p:childTnLst>
                                    </p:cTn>
                                  </p:par>
                                </p:childTnLst>
                              </p:cTn>
                            </p:par>
                            <p:par>
                              <p:cTn id="73" fill="hold">
                                <p:stCondLst>
                                  <p:cond delay="7100"/>
                                </p:stCondLst>
                                <p:childTnLst>
                                  <p:par>
                                    <p:cTn id="74" presetID="1" presetClass="entr" presetSubtype="0" fill="hold" grpId="0" nodeType="afterEffect">
                                      <p:stCondLst>
                                        <p:cond delay="0"/>
                                      </p:stCondLst>
                                      <p:iterate type="lt">
                                        <p:tmAbs val="50"/>
                                      </p:iterate>
                                      <p:childTnLst>
                                        <p:set>
                                          <p:cBhvr>
                                            <p:cTn id="75" dur="1" fill="hold">
                                              <p:stCondLst>
                                                <p:cond delay="0"/>
                                              </p:stCondLst>
                                            </p:cTn>
                                            <p:tgtEl>
                                              <p:spTgt spid="24"/>
                                            </p:tgtEl>
                                            <p:attrNameLst>
                                              <p:attrName>style.visibility</p:attrName>
                                            </p:attrNameLst>
                                          </p:cBhvr>
                                          <p:to>
                                            <p:strVal val="visible"/>
                                          </p:to>
                                        </p:set>
                                      </p:childTnLst>
                                    </p:cTn>
                                  </p:par>
                                </p:childTnLst>
                              </p:cTn>
                            </p:par>
                            <p:par>
                              <p:cTn id="76" fill="hold">
                                <p:stCondLst>
                                  <p:cond delay="7901"/>
                                </p:stCondLst>
                                <p:childTnLst>
                                  <p:par>
                                    <p:cTn id="77" presetID="12" presetClass="entr" presetSubtype="4" fill="hold" nodeType="afterEffect">
                                      <p:stCondLst>
                                        <p:cond delay="0"/>
                                      </p:stCondLst>
                                      <p:childTnLst>
                                        <p:set>
                                          <p:cBhvr>
                                            <p:cTn id="78" dur="1" fill="hold">
                                              <p:stCondLst>
                                                <p:cond delay="0"/>
                                              </p:stCondLst>
                                            </p:cTn>
                                            <p:tgtEl>
                                              <p:spTgt spid="25"/>
                                            </p:tgtEl>
                                            <p:attrNameLst>
                                              <p:attrName>style.visibility</p:attrName>
                                            </p:attrNameLst>
                                          </p:cBhvr>
                                          <p:to>
                                            <p:strVal val="visible"/>
                                          </p:to>
                                        </p:set>
                                        <p:anim calcmode="lin" valueType="num">
                                          <p:cBhvr additive="base">
                                            <p:cTn id="79" dur="500"/>
                                            <p:tgtEl>
                                              <p:spTgt spid="25"/>
                                            </p:tgtEl>
                                            <p:attrNameLst>
                                              <p:attrName>ppt_y</p:attrName>
                                            </p:attrNameLst>
                                          </p:cBhvr>
                                          <p:tavLst>
                                            <p:tav tm="0">
                                              <p:val>
                                                <p:strVal val="#ppt_y+#ppt_h*1.125000"/>
                                              </p:val>
                                            </p:tav>
                                            <p:tav tm="100000">
                                              <p:val>
                                                <p:strVal val="#ppt_y"/>
                                              </p:val>
                                            </p:tav>
                                          </p:tavLst>
                                        </p:anim>
                                        <p:animEffect transition="in" filter="wipe(up)">
                                          <p:cBhvr>
                                            <p:cTn id="80" dur="500"/>
                                            <p:tgtEl>
                                              <p:spTgt spid="25"/>
                                            </p:tgtEl>
                                          </p:cBhvr>
                                        </p:animEffect>
                                      </p:childTnLst>
                                    </p:cTn>
                                  </p:par>
                                </p:childTnLst>
                              </p:cTn>
                            </p:par>
                            <p:par>
                              <p:cTn id="81" fill="hold">
                                <p:stCondLst>
                                  <p:cond delay="8401"/>
                                </p:stCondLst>
                                <p:childTnLst>
                                  <p:par>
                                    <p:cTn id="82" presetID="1" presetClass="entr" presetSubtype="0" fill="hold" grpId="0" nodeType="afterEffect">
                                      <p:stCondLst>
                                        <p:cond delay="0"/>
                                      </p:stCondLst>
                                      <p:iterate type="lt">
                                        <p:tmAbs val="50"/>
                                      </p:iterate>
                                      <p:childTnLst>
                                        <p:set>
                                          <p:cBhvr>
                                            <p:cTn id="83" dur="1" fill="hold">
                                              <p:stCondLst>
                                                <p:cond delay="0"/>
                                              </p:stCondLst>
                                            </p:cTn>
                                            <p:tgtEl>
                                              <p:spTgt spid="28"/>
                                            </p:tgtEl>
                                            <p:attrNameLst>
                                              <p:attrName>style.visibility</p:attrName>
                                            </p:attrNameLst>
                                          </p:cBhvr>
                                          <p:to>
                                            <p:strVal val="visible"/>
                                          </p:to>
                                        </p:set>
                                      </p:childTnLst>
                                    </p:cTn>
                                  </p:par>
                                </p:childTnLst>
                              </p:cTn>
                            </p:par>
                            <p:par>
                              <p:cTn id="84" fill="hold">
                                <p:stCondLst>
                                  <p:cond delay="9302"/>
                                </p:stCondLst>
                                <p:childTnLst>
                                  <p:par>
                                    <p:cTn id="85" presetID="12" presetClass="entr" presetSubtype="4" fill="hold" nodeType="afterEffect">
                                      <p:stCondLst>
                                        <p:cond delay="0"/>
                                      </p:stCondLst>
                                      <p:childTnLst>
                                        <p:set>
                                          <p:cBhvr>
                                            <p:cTn id="86" dur="1" fill="hold">
                                              <p:stCondLst>
                                                <p:cond delay="0"/>
                                              </p:stCondLst>
                                            </p:cTn>
                                            <p:tgtEl>
                                              <p:spTgt spid="29"/>
                                            </p:tgtEl>
                                            <p:attrNameLst>
                                              <p:attrName>style.visibility</p:attrName>
                                            </p:attrNameLst>
                                          </p:cBhvr>
                                          <p:to>
                                            <p:strVal val="visible"/>
                                          </p:to>
                                        </p:set>
                                        <p:anim calcmode="lin" valueType="num">
                                          <p:cBhvr additive="base">
                                            <p:cTn id="87" dur="500"/>
                                            <p:tgtEl>
                                              <p:spTgt spid="29"/>
                                            </p:tgtEl>
                                            <p:attrNameLst>
                                              <p:attrName>ppt_y</p:attrName>
                                            </p:attrNameLst>
                                          </p:cBhvr>
                                          <p:tavLst>
                                            <p:tav tm="0">
                                              <p:val>
                                                <p:strVal val="#ppt_y+#ppt_h*1.125000"/>
                                              </p:val>
                                            </p:tav>
                                            <p:tav tm="100000">
                                              <p:val>
                                                <p:strVal val="#ppt_y"/>
                                              </p:val>
                                            </p:tav>
                                          </p:tavLst>
                                        </p:anim>
                                        <p:animEffect transition="in" filter="wipe(up)">
                                          <p:cBhvr>
                                            <p:cTn id="88" dur="500"/>
                                            <p:tgtEl>
                                              <p:spTgt spid="29"/>
                                            </p:tgtEl>
                                          </p:cBhvr>
                                        </p:animEffect>
                                      </p:childTnLst>
                                    </p:cTn>
                                  </p:par>
                                </p:childTnLst>
                              </p:cTn>
                            </p:par>
                            <p:par>
                              <p:cTn id="89" fill="hold">
                                <p:stCondLst>
                                  <p:cond delay="9802"/>
                                </p:stCondLst>
                                <p:childTnLst>
                                  <p:par>
                                    <p:cTn id="90" presetID="1" presetClass="entr" presetSubtype="0" fill="hold" grpId="0" nodeType="afterEffect">
                                      <p:stCondLst>
                                        <p:cond delay="0"/>
                                      </p:stCondLst>
                                      <p:iterate type="lt">
                                        <p:tmAbs val="50"/>
                                      </p:iterate>
                                      <p:childTnLst>
                                        <p:set>
                                          <p:cBhvr>
                                            <p:cTn id="91"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2" grpId="0" animBg="1"/>
          <p:bldP spid="13" grpId="0" animBg="1"/>
          <p:bldP spid="14" grpId="0" animBg="1"/>
          <p:bldP spid="15" grpId="0" animBg="1"/>
          <p:bldP spid="20" grpId="0"/>
          <p:bldP spid="24" grpId="0"/>
          <p:bldP spid="28" grpId="0"/>
          <p:bldP spid="3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up)">
                                          <p:cBhvr>
                                            <p:cTn id="7" dur="500"/>
                                            <p:tgtEl>
                                              <p:spTgt spid="3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1000" fill="hold"/>
                                            <p:tgtEl>
                                              <p:spTgt spid="12"/>
                                            </p:tgtEl>
                                            <p:attrNameLst>
                                              <p:attrName>ppt_w</p:attrName>
                                            </p:attrNameLst>
                                          </p:cBhvr>
                                          <p:tavLst>
                                            <p:tav tm="0">
                                              <p:val>
                                                <p:fltVal val="0"/>
                                              </p:val>
                                            </p:tav>
                                            <p:tav tm="100000">
                                              <p:val>
                                                <p:strVal val="#ppt_w"/>
                                              </p:val>
                                            </p:tav>
                                          </p:tavLst>
                                        </p:anim>
                                        <p:anim calcmode="lin" valueType="num">
                                          <p:cBhvr>
                                            <p:cTn id="12" dur="1000" fill="hold"/>
                                            <p:tgtEl>
                                              <p:spTgt spid="12"/>
                                            </p:tgtEl>
                                            <p:attrNameLst>
                                              <p:attrName>ppt_h</p:attrName>
                                            </p:attrNameLst>
                                          </p:cBhvr>
                                          <p:tavLst>
                                            <p:tav tm="0">
                                              <p:val>
                                                <p:fltVal val="0"/>
                                              </p:val>
                                            </p:tav>
                                            <p:tav tm="100000">
                                              <p:val>
                                                <p:strVal val="#ppt_h"/>
                                              </p:val>
                                            </p:tav>
                                          </p:tavLst>
                                        </p:anim>
                                        <p:animEffect transition="in" filter="fade">
                                          <p:cBhvr>
                                            <p:cTn id="13" dur="1000"/>
                                            <p:tgtEl>
                                              <p:spTgt spid="12"/>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p:cTn id="16" dur="1000" fill="hold"/>
                                            <p:tgtEl>
                                              <p:spTgt spid="13"/>
                                            </p:tgtEl>
                                            <p:attrNameLst>
                                              <p:attrName>ppt_w</p:attrName>
                                            </p:attrNameLst>
                                          </p:cBhvr>
                                          <p:tavLst>
                                            <p:tav tm="0">
                                              <p:val>
                                                <p:fltVal val="0"/>
                                              </p:val>
                                            </p:tav>
                                            <p:tav tm="100000">
                                              <p:val>
                                                <p:strVal val="#ppt_w"/>
                                              </p:val>
                                            </p:tav>
                                          </p:tavLst>
                                        </p:anim>
                                        <p:anim calcmode="lin" valueType="num">
                                          <p:cBhvr>
                                            <p:cTn id="17" dur="1000" fill="hold"/>
                                            <p:tgtEl>
                                              <p:spTgt spid="13"/>
                                            </p:tgtEl>
                                            <p:attrNameLst>
                                              <p:attrName>ppt_h</p:attrName>
                                            </p:attrNameLst>
                                          </p:cBhvr>
                                          <p:tavLst>
                                            <p:tav tm="0">
                                              <p:val>
                                                <p:fltVal val="0"/>
                                              </p:val>
                                            </p:tav>
                                            <p:tav tm="100000">
                                              <p:val>
                                                <p:strVal val="#ppt_h"/>
                                              </p:val>
                                            </p:tav>
                                          </p:tavLst>
                                        </p:anim>
                                        <p:animEffect transition="in" filter="fade">
                                          <p:cBhvr>
                                            <p:cTn id="18" dur="1000"/>
                                            <p:tgtEl>
                                              <p:spTgt spid="13"/>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p:cTn id="21" dur="1000" fill="hold"/>
                                            <p:tgtEl>
                                              <p:spTgt spid="14"/>
                                            </p:tgtEl>
                                            <p:attrNameLst>
                                              <p:attrName>ppt_w</p:attrName>
                                            </p:attrNameLst>
                                          </p:cBhvr>
                                          <p:tavLst>
                                            <p:tav tm="0">
                                              <p:val>
                                                <p:fltVal val="0"/>
                                              </p:val>
                                            </p:tav>
                                            <p:tav tm="100000">
                                              <p:val>
                                                <p:strVal val="#ppt_w"/>
                                              </p:val>
                                            </p:tav>
                                          </p:tavLst>
                                        </p:anim>
                                        <p:anim calcmode="lin" valueType="num">
                                          <p:cBhvr>
                                            <p:cTn id="22" dur="1000" fill="hold"/>
                                            <p:tgtEl>
                                              <p:spTgt spid="14"/>
                                            </p:tgtEl>
                                            <p:attrNameLst>
                                              <p:attrName>ppt_h</p:attrName>
                                            </p:attrNameLst>
                                          </p:cBhvr>
                                          <p:tavLst>
                                            <p:tav tm="0">
                                              <p:val>
                                                <p:fltVal val="0"/>
                                              </p:val>
                                            </p:tav>
                                            <p:tav tm="100000">
                                              <p:val>
                                                <p:strVal val="#ppt_h"/>
                                              </p:val>
                                            </p:tav>
                                          </p:tavLst>
                                        </p:anim>
                                        <p:animEffect transition="in" filter="fade">
                                          <p:cBhvr>
                                            <p:cTn id="23" dur="1000"/>
                                            <p:tgtEl>
                                              <p:spTgt spid="14"/>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 calcmode="lin" valueType="num">
                                          <p:cBhvr>
                                            <p:cTn id="26" dur="1000" fill="hold"/>
                                            <p:tgtEl>
                                              <p:spTgt spid="15"/>
                                            </p:tgtEl>
                                            <p:attrNameLst>
                                              <p:attrName>ppt_w</p:attrName>
                                            </p:attrNameLst>
                                          </p:cBhvr>
                                          <p:tavLst>
                                            <p:tav tm="0">
                                              <p:val>
                                                <p:fltVal val="0"/>
                                              </p:val>
                                            </p:tav>
                                            <p:tav tm="100000">
                                              <p:val>
                                                <p:strVal val="#ppt_w"/>
                                              </p:val>
                                            </p:tav>
                                          </p:tavLst>
                                        </p:anim>
                                        <p:anim calcmode="lin" valueType="num">
                                          <p:cBhvr>
                                            <p:cTn id="27" dur="1000" fill="hold"/>
                                            <p:tgtEl>
                                              <p:spTgt spid="15"/>
                                            </p:tgtEl>
                                            <p:attrNameLst>
                                              <p:attrName>ppt_h</p:attrName>
                                            </p:attrNameLst>
                                          </p:cBhvr>
                                          <p:tavLst>
                                            <p:tav tm="0">
                                              <p:val>
                                                <p:fltVal val="0"/>
                                              </p:val>
                                            </p:tav>
                                            <p:tav tm="100000">
                                              <p:val>
                                                <p:strVal val="#ppt_h"/>
                                              </p:val>
                                            </p:tav>
                                          </p:tavLst>
                                        </p:anim>
                                        <p:animEffect transition="in" filter="fade">
                                          <p:cBhvr>
                                            <p:cTn id="28" dur="1000"/>
                                            <p:tgtEl>
                                              <p:spTgt spid="15"/>
                                            </p:tgtEl>
                                          </p:cBhvr>
                                        </p:animEffect>
                                      </p:childTnLst>
                                    </p:cTn>
                                  </p:par>
                                  <p:par>
                                    <p:cTn id="29" presetID="23" presetClass="entr" presetSubtype="272"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ppt_w</p:attrName>
                                            </p:attrNameLst>
                                          </p:cBhvr>
                                          <p:tavLst>
                                            <p:tav tm="0">
                                              <p:val>
                                                <p:strVal val="2/3*#ppt_w"/>
                                              </p:val>
                                            </p:tav>
                                            <p:tav tm="100000">
                                              <p:val>
                                                <p:strVal val="#ppt_w"/>
                                              </p:val>
                                            </p:tav>
                                          </p:tavLst>
                                        </p:anim>
                                        <p:anim calcmode="lin" valueType="num">
                                          <p:cBhvr>
                                            <p:cTn id="32" dur="500" fill="hold"/>
                                            <p:tgtEl>
                                              <p:spTgt spid="6"/>
                                            </p:tgtEl>
                                            <p:attrNameLst>
                                              <p:attrName>ppt_h</p:attrName>
                                            </p:attrNameLst>
                                          </p:cBhvr>
                                          <p:tavLst>
                                            <p:tav tm="0">
                                              <p:val>
                                                <p:strVal val="2/3*#ppt_h"/>
                                              </p:val>
                                            </p:tav>
                                            <p:tav tm="100000">
                                              <p:val>
                                                <p:strVal val="#ppt_h"/>
                                              </p:val>
                                            </p:tav>
                                          </p:tavLst>
                                        </p:anim>
                                      </p:childTnLst>
                                    </p:cTn>
                                  </p:par>
                                  <p:par>
                                    <p:cTn id="33" presetID="23" presetClass="entr" presetSubtype="272" fill="hold" grpId="0" nodeType="withEffect">
                                      <p:stCondLst>
                                        <p:cond delay="200"/>
                                      </p:stCondLst>
                                      <p:childTnLst>
                                        <p:set>
                                          <p:cBhvr>
                                            <p:cTn id="34" dur="1" fill="hold">
                                              <p:stCondLst>
                                                <p:cond delay="0"/>
                                              </p:stCondLst>
                                            </p:cTn>
                                            <p:tgtEl>
                                              <p:spTgt spid="7"/>
                                            </p:tgtEl>
                                            <p:attrNameLst>
                                              <p:attrName>style.visibility</p:attrName>
                                            </p:attrNameLst>
                                          </p:cBhvr>
                                          <p:to>
                                            <p:strVal val="visible"/>
                                          </p:to>
                                        </p:set>
                                        <p:anim calcmode="lin" valueType="num">
                                          <p:cBhvr>
                                            <p:cTn id="35" dur="500" fill="hold"/>
                                            <p:tgtEl>
                                              <p:spTgt spid="7"/>
                                            </p:tgtEl>
                                            <p:attrNameLst>
                                              <p:attrName>ppt_w</p:attrName>
                                            </p:attrNameLst>
                                          </p:cBhvr>
                                          <p:tavLst>
                                            <p:tav tm="0">
                                              <p:val>
                                                <p:strVal val="2/3*#ppt_w"/>
                                              </p:val>
                                            </p:tav>
                                            <p:tav tm="100000">
                                              <p:val>
                                                <p:strVal val="#ppt_w"/>
                                              </p:val>
                                            </p:tav>
                                          </p:tavLst>
                                        </p:anim>
                                        <p:anim calcmode="lin" valueType="num">
                                          <p:cBhvr>
                                            <p:cTn id="36" dur="500" fill="hold"/>
                                            <p:tgtEl>
                                              <p:spTgt spid="7"/>
                                            </p:tgtEl>
                                            <p:attrNameLst>
                                              <p:attrName>ppt_h</p:attrName>
                                            </p:attrNameLst>
                                          </p:cBhvr>
                                          <p:tavLst>
                                            <p:tav tm="0">
                                              <p:val>
                                                <p:strVal val="2/3*#ppt_h"/>
                                              </p:val>
                                            </p:tav>
                                            <p:tav tm="100000">
                                              <p:val>
                                                <p:strVal val="#ppt_h"/>
                                              </p:val>
                                            </p:tav>
                                          </p:tavLst>
                                        </p:anim>
                                      </p:childTnLst>
                                    </p:cTn>
                                  </p:par>
                                  <p:par>
                                    <p:cTn id="37" presetID="23" presetClass="entr" presetSubtype="272" fill="hold" grpId="0" nodeType="withEffect">
                                      <p:stCondLst>
                                        <p:cond delay="300"/>
                                      </p:stCondLst>
                                      <p:childTnLst>
                                        <p:set>
                                          <p:cBhvr>
                                            <p:cTn id="38" dur="1" fill="hold">
                                              <p:stCondLst>
                                                <p:cond delay="0"/>
                                              </p:stCondLst>
                                            </p:cTn>
                                            <p:tgtEl>
                                              <p:spTgt spid="8"/>
                                            </p:tgtEl>
                                            <p:attrNameLst>
                                              <p:attrName>style.visibility</p:attrName>
                                            </p:attrNameLst>
                                          </p:cBhvr>
                                          <p:to>
                                            <p:strVal val="visible"/>
                                          </p:to>
                                        </p:set>
                                        <p:anim calcmode="lin" valueType="num">
                                          <p:cBhvr>
                                            <p:cTn id="39" dur="500" fill="hold"/>
                                            <p:tgtEl>
                                              <p:spTgt spid="8"/>
                                            </p:tgtEl>
                                            <p:attrNameLst>
                                              <p:attrName>ppt_w</p:attrName>
                                            </p:attrNameLst>
                                          </p:cBhvr>
                                          <p:tavLst>
                                            <p:tav tm="0">
                                              <p:val>
                                                <p:strVal val="2/3*#ppt_w"/>
                                              </p:val>
                                            </p:tav>
                                            <p:tav tm="100000">
                                              <p:val>
                                                <p:strVal val="#ppt_w"/>
                                              </p:val>
                                            </p:tav>
                                          </p:tavLst>
                                        </p:anim>
                                        <p:anim calcmode="lin" valueType="num">
                                          <p:cBhvr>
                                            <p:cTn id="40" dur="500" fill="hold"/>
                                            <p:tgtEl>
                                              <p:spTgt spid="8"/>
                                            </p:tgtEl>
                                            <p:attrNameLst>
                                              <p:attrName>ppt_h</p:attrName>
                                            </p:attrNameLst>
                                          </p:cBhvr>
                                          <p:tavLst>
                                            <p:tav tm="0">
                                              <p:val>
                                                <p:strVal val="2/3*#ppt_h"/>
                                              </p:val>
                                            </p:tav>
                                            <p:tav tm="100000">
                                              <p:val>
                                                <p:strVal val="#ppt_h"/>
                                              </p:val>
                                            </p:tav>
                                          </p:tavLst>
                                        </p:anim>
                                      </p:childTnLst>
                                    </p:cTn>
                                  </p:par>
                                  <p:par>
                                    <p:cTn id="41" presetID="23" presetClass="entr" presetSubtype="272" fill="hold" grpId="0" nodeType="withEffect">
                                      <p:stCondLst>
                                        <p:cond delay="400"/>
                                      </p:stCondLst>
                                      <p:childTnLst>
                                        <p:set>
                                          <p:cBhvr>
                                            <p:cTn id="42" dur="1" fill="hold">
                                              <p:stCondLst>
                                                <p:cond delay="0"/>
                                              </p:stCondLst>
                                            </p:cTn>
                                            <p:tgtEl>
                                              <p:spTgt spid="9"/>
                                            </p:tgtEl>
                                            <p:attrNameLst>
                                              <p:attrName>style.visibility</p:attrName>
                                            </p:attrNameLst>
                                          </p:cBhvr>
                                          <p:to>
                                            <p:strVal val="visible"/>
                                          </p:to>
                                        </p:set>
                                        <p:anim calcmode="lin" valueType="num">
                                          <p:cBhvr>
                                            <p:cTn id="43" dur="500" fill="hold"/>
                                            <p:tgtEl>
                                              <p:spTgt spid="9"/>
                                            </p:tgtEl>
                                            <p:attrNameLst>
                                              <p:attrName>ppt_w</p:attrName>
                                            </p:attrNameLst>
                                          </p:cBhvr>
                                          <p:tavLst>
                                            <p:tav tm="0">
                                              <p:val>
                                                <p:strVal val="2/3*#ppt_w"/>
                                              </p:val>
                                            </p:tav>
                                            <p:tav tm="100000">
                                              <p:val>
                                                <p:strVal val="#ppt_w"/>
                                              </p:val>
                                            </p:tav>
                                          </p:tavLst>
                                        </p:anim>
                                        <p:anim calcmode="lin" valueType="num">
                                          <p:cBhvr>
                                            <p:cTn id="44" dur="500" fill="hold"/>
                                            <p:tgtEl>
                                              <p:spTgt spid="9"/>
                                            </p:tgtEl>
                                            <p:attrNameLst>
                                              <p:attrName>ppt_h</p:attrName>
                                            </p:attrNameLst>
                                          </p:cBhvr>
                                          <p:tavLst>
                                            <p:tav tm="0">
                                              <p:val>
                                                <p:strVal val="2/3*#ppt_h"/>
                                              </p:val>
                                            </p:tav>
                                            <p:tav tm="100000">
                                              <p:val>
                                                <p:strVal val="#ppt_h"/>
                                              </p:val>
                                            </p:tav>
                                          </p:tavLst>
                                        </p:anim>
                                      </p:childTnLst>
                                    </p:cTn>
                                  </p:par>
                                </p:childTnLst>
                              </p:cTn>
                            </p:par>
                            <p:par>
                              <p:cTn id="45" fill="hold">
                                <p:stCondLst>
                                  <p:cond delay="1500"/>
                                </p:stCondLst>
                                <p:childTnLst>
                                  <p:par>
                                    <p:cTn id="46" presetID="2" presetClass="entr" presetSubtype="2" fill="hold" nodeType="afterEffect">
                                      <p:stCondLst>
                                        <p:cond delay="0"/>
                                      </p:stCondLst>
                                      <p:childTnLst>
                                        <p:set>
                                          <p:cBhvr>
                                            <p:cTn id="47" dur="1" fill="hold">
                                              <p:stCondLst>
                                                <p:cond delay="0"/>
                                              </p:stCondLst>
                                            </p:cTn>
                                            <p:tgtEl>
                                              <p:spTgt spid="16"/>
                                            </p:tgtEl>
                                            <p:attrNameLst>
                                              <p:attrName>style.visibility</p:attrName>
                                            </p:attrNameLst>
                                          </p:cBhvr>
                                          <p:to>
                                            <p:strVal val="visible"/>
                                          </p:to>
                                        </p:set>
                                        <p:anim calcmode="lin" valueType="num">
                                          <p:cBhvr additive="base">
                                            <p:cTn id="48" dur="500" fill="hold"/>
                                            <p:tgtEl>
                                              <p:spTgt spid="16"/>
                                            </p:tgtEl>
                                            <p:attrNameLst>
                                              <p:attrName>ppt_x</p:attrName>
                                            </p:attrNameLst>
                                          </p:cBhvr>
                                          <p:tavLst>
                                            <p:tav tm="0">
                                              <p:val>
                                                <p:strVal val="1+#ppt_w/2"/>
                                              </p:val>
                                            </p:tav>
                                            <p:tav tm="100000">
                                              <p:val>
                                                <p:strVal val="#ppt_x"/>
                                              </p:val>
                                            </p:tav>
                                          </p:tavLst>
                                        </p:anim>
                                        <p:anim calcmode="lin" valueType="num">
                                          <p:cBhvr additive="base">
                                            <p:cTn id="49" dur="500" fill="hold"/>
                                            <p:tgtEl>
                                              <p:spTgt spid="16"/>
                                            </p:tgtEl>
                                            <p:attrNameLst>
                                              <p:attrName>ppt_y</p:attrName>
                                            </p:attrNameLst>
                                          </p:cBhvr>
                                          <p:tavLst>
                                            <p:tav tm="0">
                                              <p:val>
                                                <p:strVal val="#ppt_y"/>
                                              </p:val>
                                            </p:tav>
                                            <p:tav tm="100000">
                                              <p:val>
                                                <p:strVal val="#ppt_y"/>
                                              </p:val>
                                            </p:tav>
                                          </p:tavLst>
                                        </p:anim>
                                      </p:childTnLst>
                                    </p:cTn>
                                  </p:par>
                                </p:childTnLst>
                              </p:cTn>
                            </p:par>
                            <p:par>
                              <p:cTn id="50" fill="hold">
                                <p:stCondLst>
                                  <p:cond delay="2000"/>
                                </p:stCondLst>
                                <p:childTnLst>
                                  <p:par>
                                    <p:cTn id="51" presetID="22" presetClass="entr" presetSubtype="8" fill="hold" nodeType="after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wipe(left)">
                                          <p:cBhvr>
                                            <p:cTn id="53" dur="500"/>
                                            <p:tgtEl>
                                              <p:spTgt spid="11"/>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10"/>
                                            </p:tgtEl>
                                            <p:attrNameLst>
                                              <p:attrName>style.visibility</p:attrName>
                                            </p:attrNameLst>
                                          </p:cBhvr>
                                          <p:to>
                                            <p:strVal val="visible"/>
                                          </p:to>
                                        </p:set>
                                        <p:animEffect transition="in" filter="wipe(right)">
                                          <p:cBhvr>
                                            <p:cTn id="56" dur="500"/>
                                            <p:tgtEl>
                                              <p:spTgt spid="10"/>
                                            </p:tgtEl>
                                          </p:cBhvr>
                                        </p:animEffect>
                                      </p:childTnLst>
                                    </p:cTn>
                                  </p:par>
                                </p:childTnLst>
                              </p:cTn>
                            </p:par>
                            <p:par>
                              <p:cTn id="57" fill="hold">
                                <p:stCondLst>
                                  <p:cond delay="2500"/>
                                </p:stCondLst>
                                <p:childTnLst>
                                  <p:par>
                                    <p:cTn id="58" presetID="2" presetClass="entr" presetSubtype="2" fill="hold" nodeType="afterEffect">
                                      <p:stCondLst>
                                        <p:cond delay="0"/>
                                      </p:stCondLst>
                                      <p:childTnLst>
                                        <p:set>
                                          <p:cBhvr>
                                            <p:cTn id="59" dur="1" fill="hold">
                                              <p:stCondLst>
                                                <p:cond delay="0"/>
                                              </p:stCondLst>
                                            </p:cTn>
                                            <p:tgtEl>
                                              <p:spTgt spid="19"/>
                                            </p:tgtEl>
                                            <p:attrNameLst>
                                              <p:attrName>style.visibility</p:attrName>
                                            </p:attrNameLst>
                                          </p:cBhvr>
                                          <p:to>
                                            <p:strVal val="visible"/>
                                          </p:to>
                                        </p:set>
                                        <p:anim calcmode="lin" valueType="num">
                                          <p:cBhvr additive="base">
                                            <p:cTn id="60" dur="500" fill="hold"/>
                                            <p:tgtEl>
                                              <p:spTgt spid="19"/>
                                            </p:tgtEl>
                                            <p:attrNameLst>
                                              <p:attrName>ppt_x</p:attrName>
                                            </p:attrNameLst>
                                          </p:cBhvr>
                                          <p:tavLst>
                                            <p:tav tm="0">
                                              <p:val>
                                                <p:strVal val="1+#ppt_w/2"/>
                                              </p:val>
                                            </p:tav>
                                            <p:tav tm="100000">
                                              <p:val>
                                                <p:strVal val="#ppt_x"/>
                                              </p:val>
                                            </p:tav>
                                          </p:tavLst>
                                        </p:anim>
                                        <p:anim calcmode="lin" valueType="num">
                                          <p:cBhvr additive="base">
                                            <p:cTn id="61" dur="500" fill="hold"/>
                                            <p:tgtEl>
                                              <p:spTgt spid="19"/>
                                            </p:tgtEl>
                                            <p:attrNameLst>
                                              <p:attrName>ppt_y</p:attrName>
                                            </p:attrNameLst>
                                          </p:cBhvr>
                                          <p:tavLst>
                                            <p:tav tm="0">
                                              <p:val>
                                                <p:strVal val="#ppt_y"/>
                                              </p:val>
                                            </p:tav>
                                            <p:tav tm="100000">
                                              <p:val>
                                                <p:strVal val="#ppt_y"/>
                                              </p:val>
                                            </p:tav>
                                          </p:tavLst>
                                        </p:anim>
                                      </p:childTnLst>
                                    </p:cTn>
                                  </p:par>
                                </p:childTnLst>
                              </p:cTn>
                            </p:par>
                            <p:par>
                              <p:cTn id="62" fill="hold">
                                <p:stCondLst>
                                  <p:cond delay="3000"/>
                                </p:stCondLst>
                                <p:childTnLst>
                                  <p:par>
                                    <p:cTn id="63" presetID="42" presetClass="entr" presetSubtype="0" fill="hold" grpId="0" nodeType="afterEffect">
                                      <p:stCondLst>
                                        <p:cond delay="0"/>
                                      </p:stCondLst>
                                      <p:iterate type="lt">
                                        <p:tmPct val="10000"/>
                                      </p:iterate>
                                      <p:childTnLst>
                                        <p:set>
                                          <p:cBhvr>
                                            <p:cTn id="64" dur="1" fill="hold">
                                              <p:stCondLst>
                                                <p:cond delay="0"/>
                                              </p:stCondLst>
                                            </p:cTn>
                                            <p:tgtEl>
                                              <p:spTgt spid="20"/>
                                            </p:tgtEl>
                                            <p:attrNameLst>
                                              <p:attrName>style.visibility</p:attrName>
                                            </p:attrNameLst>
                                          </p:cBhvr>
                                          <p:to>
                                            <p:strVal val="visible"/>
                                          </p:to>
                                        </p:set>
                                        <p:animEffect transition="in" filter="fade">
                                          <p:cBhvr>
                                            <p:cTn id="65" dur="250"/>
                                            <p:tgtEl>
                                              <p:spTgt spid="20"/>
                                            </p:tgtEl>
                                          </p:cBhvr>
                                        </p:animEffect>
                                        <p:anim calcmode="lin" valueType="num">
                                          <p:cBhvr>
                                            <p:cTn id="66" dur="250" fill="hold"/>
                                            <p:tgtEl>
                                              <p:spTgt spid="20"/>
                                            </p:tgtEl>
                                            <p:attrNameLst>
                                              <p:attrName>ppt_x</p:attrName>
                                            </p:attrNameLst>
                                          </p:cBhvr>
                                          <p:tavLst>
                                            <p:tav tm="0">
                                              <p:val>
                                                <p:strVal val="#ppt_x"/>
                                              </p:val>
                                            </p:tav>
                                            <p:tav tm="100000">
                                              <p:val>
                                                <p:strVal val="#ppt_x"/>
                                              </p:val>
                                            </p:tav>
                                          </p:tavLst>
                                        </p:anim>
                                        <p:anim calcmode="lin" valueType="num">
                                          <p:cBhvr>
                                            <p:cTn id="67" dur="250" fill="hold"/>
                                            <p:tgtEl>
                                              <p:spTgt spid="20"/>
                                            </p:tgtEl>
                                            <p:attrNameLst>
                                              <p:attrName>ppt_y</p:attrName>
                                            </p:attrNameLst>
                                          </p:cBhvr>
                                          <p:tavLst>
                                            <p:tav tm="0">
                                              <p:val>
                                                <p:strVal val="#ppt_y+.1"/>
                                              </p:val>
                                            </p:tav>
                                            <p:tav tm="100000">
                                              <p:val>
                                                <p:strVal val="#ppt_y"/>
                                              </p:val>
                                            </p:tav>
                                          </p:tavLst>
                                        </p:anim>
                                      </p:childTnLst>
                                    </p:cTn>
                                  </p:par>
                                </p:childTnLst>
                              </p:cTn>
                            </p:par>
                            <p:par>
                              <p:cTn id="68" fill="hold">
                                <p:stCondLst>
                                  <p:cond delay="6600"/>
                                </p:stCondLst>
                                <p:childTnLst>
                                  <p:par>
                                    <p:cTn id="69" presetID="12" presetClass="entr" presetSubtype="4" fill="hold" nodeType="afterEffect">
                                      <p:stCondLst>
                                        <p:cond delay="0"/>
                                      </p:stCondLst>
                                      <p:childTnLst>
                                        <p:set>
                                          <p:cBhvr>
                                            <p:cTn id="70" dur="1" fill="hold">
                                              <p:stCondLst>
                                                <p:cond delay="0"/>
                                              </p:stCondLst>
                                            </p:cTn>
                                            <p:tgtEl>
                                              <p:spTgt spid="21"/>
                                            </p:tgtEl>
                                            <p:attrNameLst>
                                              <p:attrName>style.visibility</p:attrName>
                                            </p:attrNameLst>
                                          </p:cBhvr>
                                          <p:to>
                                            <p:strVal val="visible"/>
                                          </p:to>
                                        </p:set>
                                        <p:anim calcmode="lin" valueType="num">
                                          <p:cBhvr additive="base">
                                            <p:cTn id="71" dur="500"/>
                                            <p:tgtEl>
                                              <p:spTgt spid="21"/>
                                            </p:tgtEl>
                                            <p:attrNameLst>
                                              <p:attrName>ppt_y</p:attrName>
                                            </p:attrNameLst>
                                          </p:cBhvr>
                                          <p:tavLst>
                                            <p:tav tm="0">
                                              <p:val>
                                                <p:strVal val="#ppt_y+#ppt_h*1.125000"/>
                                              </p:val>
                                            </p:tav>
                                            <p:tav tm="100000">
                                              <p:val>
                                                <p:strVal val="#ppt_y"/>
                                              </p:val>
                                            </p:tav>
                                          </p:tavLst>
                                        </p:anim>
                                        <p:animEffect transition="in" filter="wipe(up)">
                                          <p:cBhvr>
                                            <p:cTn id="72" dur="500"/>
                                            <p:tgtEl>
                                              <p:spTgt spid="21"/>
                                            </p:tgtEl>
                                          </p:cBhvr>
                                        </p:animEffect>
                                      </p:childTnLst>
                                    </p:cTn>
                                  </p:par>
                                </p:childTnLst>
                              </p:cTn>
                            </p:par>
                            <p:par>
                              <p:cTn id="73" fill="hold">
                                <p:stCondLst>
                                  <p:cond delay="7100"/>
                                </p:stCondLst>
                                <p:childTnLst>
                                  <p:par>
                                    <p:cTn id="74" presetID="1" presetClass="entr" presetSubtype="0" fill="hold" grpId="0" nodeType="afterEffect">
                                      <p:stCondLst>
                                        <p:cond delay="0"/>
                                      </p:stCondLst>
                                      <p:iterate type="lt">
                                        <p:tmAbs val="50"/>
                                      </p:iterate>
                                      <p:childTnLst>
                                        <p:set>
                                          <p:cBhvr>
                                            <p:cTn id="75" dur="1" fill="hold">
                                              <p:stCondLst>
                                                <p:cond delay="0"/>
                                              </p:stCondLst>
                                            </p:cTn>
                                            <p:tgtEl>
                                              <p:spTgt spid="24"/>
                                            </p:tgtEl>
                                            <p:attrNameLst>
                                              <p:attrName>style.visibility</p:attrName>
                                            </p:attrNameLst>
                                          </p:cBhvr>
                                          <p:to>
                                            <p:strVal val="visible"/>
                                          </p:to>
                                        </p:set>
                                      </p:childTnLst>
                                    </p:cTn>
                                  </p:par>
                                </p:childTnLst>
                              </p:cTn>
                            </p:par>
                            <p:par>
                              <p:cTn id="76" fill="hold">
                                <p:stCondLst>
                                  <p:cond delay="7901"/>
                                </p:stCondLst>
                                <p:childTnLst>
                                  <p:par>
                                    <p:cTn id="77" presetID="12" presetClass="entr" presetSubtype="4" fill="hold" nodeType="afterEffect">
                                      <p:stCondLst>
                                        <p:cond delay="0"/>
                                      </p:stCondLst>
                                      <p:childTnLst>
                                        <p:set>
                                          <p:cBhvr>
                                            <p:cTn id="78" dur="1" fill="hold">
                                              <p:stCondLst>
                                                <p:cond delay="0"/>
                                              </p:stCondLst>
                                            </p:cTn>
                                            <p:tgtEl>
                                              <p:spTgt spid="25"/>
                                            </p:tgtEl>
                                            <p:attrNameLst>
                                              <p:attrName>style.visibility</p:attrName>
                                            </p:attrNameLst>
                                          </p:cBhvr>
                                          <p:to>
                                            <p:strVal val="visible"/>
                                          </p:to>
                                        </p:set>
                                        <p:anim calcmode="lin" valueType="num">
                                          <p:cBhvr additive="base">
                                            <p:cTn id="79" dur="500"/>
                                            <p:tgtEl>
                                              <p:spTgt spid="25"/>
                                            </p:tgtEl>
                                            <p:attrNameLst>
                                              <p:attrName>ppt_y</p:attrName>
                                            </p:attrNameLst>
                                          </p:cBhvr>
                                          <p:tavLst>
                                            <p:tav tm="0">
                                              <p:val>
                                                <p:strVal val="#ppt_y+#ppt_h*1.125000"/>
                                              </p:val>
                                            </p:tav>
                                            <p:tav tm="100000">
                                              <p:val>
                                                <p:strVal val="#ppt_y"/>
                                              </p:val>
                                            </p:tav>
                                          </p:tavLst>
                                        </p:anim>
                                        <p:animEffect transition="in" filter="wipe(up)">
                                          <p:cBhvr>
                                            <p:cTn id="80" dur="500"/>
                                            <p:tgtEl>
                                              <p:spTgt spid="25"/>
                                            </p:tgtEl>
                                          </p:cBhvr>
                                        </p:animEffect>
                                      </p:childTnLst>
                                    </p:cTn>
                                  </p:par>
                                </p:childTnLst>
                              </p:cTn>
                            </p:par>
                            <p:par>
                              <p:cTn id="81" fill="hold">
                                <p:stCondLst>
                                  <p:cond delay="8401"/>
                                </p:stCondLst>
                                <p:childTnLst>
                                  <p:par>
                                    <p:cTn id="82" presetID="1" presetClass="entr" presetSubtype="0" fill="hold" grpId="0" nodeType="afterEffect">
                                      <p:stCondLst>
                                        <p:cond delay="0"/>
                                      </p:stCondLst>
                                      <p:iterate type="lt">
                                        <p:tmAbs val="50"/>
                                      </p:iterate>
                                      <p:childTnLst>
                                        <p:set>
                                          <p:cBhvr>
                                            <p:cTn id="83" dur="1" fill="hold">
                                              <p:stCondLst>
                                                <p:cond delay="0"/>
                                              </p:stCondLst>
                                            </p:cTn>
                                            <p:tgtEl>
                                              <p:spTgt spid="28"/>
                                            </p:tgtEl>
                                            <p:attrNameLst>
                                              <p:attrName>style.visibility</p:attrName>
                                            </p:attrNameLst>
                                          </p:cBhvr>
                                          <p:to>
                                            <p:strVal val="visible"/>
                                          </p:to>
                                        </p:set>
                                      </p:childTnLst>
                                    </p:cTn>
                                  </p:par>
                                </p:childTnLst>
                              </p:cTn>
                            </p:par>
                            <p:par>
                              <p:cTn id="84" fill="hold">
                                <p:stCondLst>
                                  <p:cond delay="9302"/>
                                </p:stCondLst>
                                <p:childTnLst>
                                  <p:par>
                                    <p:cTn id="85" presetID="12" presetClass="entr" presetSubtype="4" fill="hold" nodeType="afterEffect">
                                      <p:stCondLst>
                                        <p:cond delay="0"/>
                                      </p:stCondLst>
                                      <p:childTnLst>
                                        <p:set>
                                          <p:cBhvr>
                                            <p:cTn id="86" dur="1" fill="hold">
                                              <p:stCondLst>
                                                <p:cond delay="0"/>
                                              </p:stCondLst>
                                            </p:cTn>
                                            <p:tgtEl>
                                              <p:spTgt spid="29"/>
                                            </p:tgtEl>
                                            <p:attrNameLst>
                                              <p:attrName>style.visibility</p:attrName>
                                            </p:attrNameLst>
                                          </p:cBhvr>
                                          <p:to>
                                            <p:strVal val="visible"/>
                                          </p:to>
                                        </p:set>
                                        <p:anim calcmode="lin" valueType="num">
                                          <p:cBhvr additive="base">
                                            <p:cTn id="87" dur="500"/>
                                            <p:tgtEl>
                                              <p:spTgt spid="29"/>
                                            </p:tgtEl>
                                            <p:attrNameLst>
                                              <p:attrName>ppt_y</p:attrName>
                                            </p:attrNameLst>
                                          </p:cBhvr>
                                          <p:tavLst>
                                            <p:tav tm="0">
                                              <p:val>
                                                <p:strVal val="#ppt_y+#ppt_h*1.125000"/>
                                              </p:val>
                                            </p:tav>
                                            <p:tav tm="100000">
                                              <p:val>
                                                <p:strVal val="#ppt_y"/>
                                              </p:val>
                                            </p:tav>
                                          </p:tavLst>
                                        </p:anim>
                                        <p:animEffect transition="in" filter="wipe(up)">
                                          <p:cBhvr>
                                            <p:cTn id="88" dur="500"/>
                                            <p:tgtEl>
                                              <p:spTgt spid="29"/>
                                            </p:tgtEl>
                                          </p:cBhvr>
                                        </p:animEffect>
                                      </p:childTnLst>
                                    </p:cTn>
                                  </p:par>
                                </p:childTnLst>
                              </p:cTn>
                            </p:par>
                            <p:par>
                              <p:cTn id="89" fill="hold">
                                <p:stCondLst>
                                  <p:cond delay="9802"/>
                                </p:stCondLst>
                                <p:childTnLst>
                                  <p:par>
                                    <p:cTn id="90" presetID="1" presetClass="entr" presetSubtype="0" fill="hold" grpId="0" nodeType="afterEffect">
                                      <p:stCondLst>
                                        <p:cond delay="0"/>
                                      </p:stCondLst>
                                      <p:iterate type="lt">
                                        <p:tmAbs val="50"/>
                                      </p:iterate>
                                      <p:childTnLst>
                                        <p:set>
                                          <p:cBhvr>
                                            <p:cTn id="91"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2" grpId="0" animBg="1"/>
          <p:bldP spid="13" grpId="0" animBg="1"/>
          <p:bldP spid="14" grpId="0" animBg="1"/>
          <p:bldP spid="15" grpId="0" animBg="1"/>
          <p:bldP spid="20" grpId="0"/>
          <p:bldP spid="24" grpId="0"/>
          <p:bldP spid="28" grpId="0"/>
          <p:bldP spid="32"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矩形 35">
            <a:extLst>
              <a:ext uri="{FF2B5EF4-FFF2-40B4-BE49-F238E27FC236}">
                <a16:creationId xmlns:a16="http://schemas.microsoft.com/office/drawing/2014/main" xmlns="" id="{05DFEE50-4CCE-4D10-AD62-30885C839BDE}"/>
              </a:ext>
            </a:extLst>
          </p:cNvPr>
          <p:cNvSpPr/>
          <p:nvPr/>
        </p:nvSpPr>
        <p:spPr>
          <a:xfrm>
            <a:off x="2868296" y="2458095"/>
            <a:ext cx="8576944" cy="3957941"/>
          </a:xfrm>
          <a:prstGeom prst="rect">
            <a:avLst/>
          </a:prstGeom>
          <a:noFill/>
          <a:ln w="6350">
            <a:solidFill>
              <a:schemeClr val="bg2">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pic>
        <p:nvPicPr>
          <p:cNvPr id="4" name="图片 3">
            <a:extLst>
              <a:ext uri="{FF2B5EF4-FFF2-40B4-BE49-F238E27FC236}">
                <a16:creationId xmlns:a16="http://schemas.microsoft.com/office/drawing/2014/main" xmlns="" id="{042F865A-1673-42AC-AFFB-EFA11CE99501}"/>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353696" y="2699226"/>
            <a:ext cx="5658635" cy="3994330"/>
          </a:xfrm>
          <a:prstGeom prst="rect">
            <a:avLst/>
          </a:prstGeom>
        </p:spPr>
      </p:pic>
      <p:grpSp>
        <p:nvGrpSpPr>
          <p:cNvPr id="6" name="组合 5">
            <a:extLst>
              <a:ext uri="{FF2B5EF4-FFF2-40B4-BE49-F238E27FC236}">
                <a16:creationId xmlns:a16="http://schemas.microsoft.com/office/drawing/2014/main" xmlns="" id="{3E9D881B-8E25-426F-9DCE-9391D6D5630B}"/>
              </a:ext>
            </a:extLst>
          </p:cNvPr>
          <p:cNvGrpSpPr/>
          <p:nvPr/>
        </p:nvGrpSpPr>
        <p:grpSpPr>
          <a:xfrm>
            <a:off x="2868296" y="1540915"/>
            <a:ext cx="790158" cy="810418"/>
            <a:chOff x="4281714" y="1406397"/>
            <a:chExt cx="1190172" cy="1220689"/>
          </a:xfrm>
        </p:grpSpPr>
        <p:grpSp>
          <p:nvGrpSpPr>
            <p:cNvPr id="7" name="组合 6">
              <a:extLst>
                <a:ext uri="{FF2B5EF4-FFF2-40B4-BE49-F238E27FC236}">
                  <a16:creationId xmlns:a16="http://schemas.microsoft.com/office/drawing/2014/main" xmlns="" id="{CFBBBC4E-8BA7-497C-86B9-6086467F5442}"/>
                </a:ext>
              </a:extLst>
            </p:cNvPr>
            <p:cNvGrpSpPr/>
            <p:nvPr/>
          </p:nvGrpSpPr>
          <p:grpSpPr>
            <a:xfrm>
              <a:off x="4281714" y="1436914"/>
              <a:ext cx="1190172" cy="1190172"/>
              <a:chOff x="4281714" y="1436914"/>
              <a:chExt cx="1190172" cy="1190172"/>
            </a:xfrm>
          </p:grpSpPr>
          <p:sp>
            <p:nvSpPr>
              <p:cNvPr id="9" name="矩形: 圆角 8">
                <a:extLst>
                  <a:ext uri="{FF2B5EF4-FFF2-40B4-BE49-F238E27FC236}">
                    <a16:creationId xmlns:a16="http://schemas.microsoft.com/office/drawing/2014/main" xmlns="" id="{429D3E0E-D195-4F58-A99A-EEF755EEF82B}"/>
                  </a:ext>
                </a:extLst>
              </p:cNvPr>
              <p:cNvSpPr/>
              <p:nvPr/>
            </p:nvSpPr>
            <p:spPr>
              <a:xfrm>
                <a:off x="4281714" y="1436914"/>
                <a:ext cx="1190172" cy="1190172"/>
              </a:xfrm>
              <a:prstGeom prst="roundRect">
                <a:avLst>
                  <a:gd name="adj" fmla="val 5691"/>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solidFill>
                    <a:schemeClr val="bg2">
                      <a:lumMod val="25000"/>
                    </a:schemeClr>
                  </a:solidFill>
                  <a:latin typeface="字魂121号-山海手书" panose="00000500000000000000" pitchFamily="2" charset="-122"/>
                  <a:ea typeface="字魂121号-山海手书" panose="00000500000000000000" pitchFamily="2" charset="-122"/>
                </a:endParaRPr>
              </a:p>
            </p:txBody>
          </p:sp>
          <p:cxnSp>
            <p:nvCxnSpPr>
              <p:cNvPr id="10" name="直接连接符 9">
                <a:extLst>
                  <a:ext uri="{FF2B5EF4-FFF2-40B4-BE49-F238E27FC236}">
                    <a16:creationId xmlns:a16="http://schemas.microsoft.com/office/drawing/2014/main" xmlns="" id="{25889874-1918-45B8-8F7D-0FFDAB7A2CA4}"/>
                  </a:ext>
                </a:extLst>
              </p:cNvPr>
              <p:cNvCxnSpPr>
                <a:stCxn id="9" idx="0"/>
                <a:endCxn id="9" idx="2"/>
              </p:cNvCxnSpPr>
              <p:nvPr/>
            </p:nvCxnSpPr>
            <p:spPr>
              <a:xfrm>
                <a:off x="4876800" y="1436914"/>
                <a:ext cx="0" cy="1190172"/>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a16="http://schemas.microsoft.com/office/drawing/2014/main" xmlns="" id="{46487527-A2D2-457F-8C6C-F6C08EE3955B}"/>
                  </a:ext>
                </a:extLst>
              </p:cNvPr>
              <p:cNvCxnSpPr>
                <a:stCxn id="9" idx="1"/>
                <a:endCxn id="9" idx="3"/>
              </p:cNvCxnSpPr>
              <p:nvPr/>
            </p:nvCxnSpPr>
            <p:spPr>
              <a:xfrm>
                <a:off x="4281714" y="2032000"/>
                <a:ext cx="1190172" cy="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8" name="标题 1">
              <a:extLst>
                <a:ext uri="{FF2B5EF4-FFF2-40B4-BE49-F238E27FC236}">
                  <a16:creationId xmlns:a16="http://schemas.microsoft.com/office/drawing/2014/main" xmlns="" id="{83C7CA0D-CAFA-45DB-8C16-A2EB095C481C}"/>
                </a:ext>
              </a:extLst>
            </p:cNvPr>
            <p:cNvSpPr txBox="1">
              <a:spLocks/>
            </p:cNvSpPr>
            <p:nvPr/>
          </p:nvSpPr>
          <p:spPr>
            <a:xfrm>
              <a:off x="4457035" y="1406397"/>
              <a:ext cx="655346" cy="523863"/>
            </a:xfrm>
            <a:prstGeom prst="rect">
              <a:avLst/>
            </a:prstGeom>
          </p:spPr>
          <p:txBody>
            <a:bodyPr>
              <a:noAutofit/>
            </a:bodyPr>
            <a:lstStyle>
              <a:lvl1pPr algn="l" defTabSz="1219170" rtl="0" eaLnBrk="1" latinLnBrk="0" hangingPunct="1">
                <a:spcBef>
                  <a:spcPct val="0"/>
                </a:spcBef>
                <a:buNone/>
                <a:defRPr sz="2000" b="1" kern="1200">
                  <a:blipFill dpi="0" rotWithShape="1">
                    <a:blip r:embed="rId3">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lvl="0">
                <a:defRPr/>
              </a:pPr>
              <a:r>
                <a:rPr kumimoji="0" lang="en-US" altLang="zh-CN" sz="4800" b="0" i="0" u="none" strike="noStrike" kern="1200" cap="none" spc="0" normalizeH="0" baseline="0" noProof="0" dirty="0">
                  <a:ln>
                    <a:noFill/>
                  </a:ln>
                  <a:solidFill>
                    <a:schemeClr val="bg2">
                      <a:lumMod val="25000"/>
                    </a:schemeClr>
                  </a:solidFill>
                  <a:effectLst>
                    <a:glow rad="101600">
                      <a:prstClr val="white">
                        <a:alpha val="60000"/>
                      </a:prstClr>
                    </a:glow>
                  </a:effectLst>
                  <a:uLnTx/>
                  <a:uFillTx/>
                  <a:latin typeface="思源宋体 CN Heavy" panose="02020900000000000000" pitchFamily="18" charset="-122"/>
                  <a:ea typeface="思源宋体 CN Heavy" panose="02020900000000000000" pitchFamily="18" charset="-122"/>
                </a:rPr>
                <a:t>1</a:t>
              </a:r>
              <a:endParaRPr kumimoji="0" lang="zh-CN" altLang="en-US" sz="4800" b="0" i="0" u="none" strike="noStrike" kern="1200" cap="none" spc="0" normalizeH="0" baseline="0" noProof="0" dirty="0">
                <a:ln>
                  <a:noFill/>
                </a:ln>
                <a:solidFill>
                  <a:schemeClr val="bg2">
                    <a:lumMod val="25000"/>
                  </a:schemeClr>
                </a:solidFill>
                <a:effectLst>
                  <a:glow rad="101600">
                    <a:prstClr val="white">
                      <a:alpha val="60000"/>
                    </a:prstClr>
                  </a:glow>
                </a:effectLst>
                <a:uLnTx/>
                <a:uFillTx/>
                <a:latin typeface="思源宋体 CN Heavy" panose="02020900000000000000" pitchFamily="18" charset="-122"/>
                <a:ea typeface="思源宋体 CN Heavy" panose="02020900000000000000" pitchFamily="18" charset="-122"/>
              </a:endParaRPr>
            </a:p>
          </p:txBody>
        </p:sp>
      </p:grpSp>
      <p:grpSp>
        <p:nvGrpSpPr>
          <p:cNvPr id="12" name="组合 11">
            <a:extLst>
              <a:ext uri="{FF2B5EF4-FFF2-40B4-BE49-F238E27FC236}">
                <a16:creationId xmlns:a16="http://schemas.microsoft.com/office/drawing/2014/main" xmlns="" id="{FD636364-ED54-481D-AB78-A061DB51746B}"/>
              </a:ext>
            </a:extLst>
          </p:cNvPr>
          <p:cNvGrpSpPr/>
          <p:nvPr/>
        </p:nvGrpSpPr>
        <p:grpSpPr>
          <a:xfrm>
            <a:off x="3762537" y="1540915"/>
            <a:ext cx="790158" cy="810418"/>
            <a:chOff x="4281714" y="1406397"/>
            <a:chExt cx="1190174" cy="1220689"/>
          </a:xfrm>
        </p:grpSpPr>
        <p:grpSp>
          <p:nvGrpSpPr>
            <p:cNvPr id="13" name="组合 12">
              <a:extLst>
                <a:ext uri="{FF2B5EF4-FFF2-40B4-BE49-F238E27FC236}">
                  <a16:creationId xmlns:a16="http://schemas.microsoft.com/office/drawing/2014/main" xmlns="" id="{F52E4806-3B20-443B-90BA-1CE484222574}"/>
                </a:ext>
              </a:extLst>
            </p:cNvPr>
            <p:cNvGrpSpPr/>
            <p:nvPr/>
          </p:nvGrpSpPr>
          <p:grpSpPr>
            <a:xfrm>
              <a:off x="4281714" y="1436914"/>
              <a:ext cx="1190174" cy="1190172"/>
              <a:chOff x="4281714" y="1436914"/>
              <a:chExt cx="1190174" cy="1190172"/>
            </a:xfrm>
          </p:grpSpPr>
          <p:sp>
            <p:nvSpPr>
              <p:cNvPr id="15" name="矩形: 圆角 14">
                <a:extLst>
                  <a:ext uri="{FF2B5EF4-FFF2-40B4-BE49-F238E27FC236}">
                    <a16:creationId xmlns:a16="http://schemas.microsoft.com/office/drawing/2014/main" xmlns="" id="{B254FA04-446E-4C4C-8695-E9C06A26D9CB}"/>
                  </a:ext>
                </a:extLst>
              </p:cNvPr>
              <p:cNvSpPr/>
              <p:nvPr/>
            </p:nvSpPr>
            <p:spPr>
              <a:xfrm>
                <a:off x="4281716" y="1436914"/>
                <a:ext cx="1190172" cy="1190172"/>
              </a:xfrm>
              <a:prstGeom prst="roundRect">
                <a:avLst>
                  <a:gd name="adj" fmla="val 5691"/>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solidFill>
                    <a:schemeClr val="bg2">
                      <a:lumMod val="25000"/>
                    </a:schemeClr>
                  </a:solidFill>
                  <a:latin typeface="字魂121号-山海手书" panose="00000500000000000000" pitchFamily="2" charset="-122"/>
                  <a:ea typeface="字魂121号-山海手书" panose="00000500000000000000" pitchFamily="2" charset="-122"/>
                </a:endParaRPr>
              </a:p>
            </p:txBody>
          </p:sp>
          <p:cxnSp>
            <p:nvCxnSpPr>
              <p:cNvPr id="16" name="直接连接符 15">
                <a:extLst>
                  <a:ext uri="{FF2B5EF4-FFF2-40B4-BE49-F238E27FC236}">
                    <a16:creationId xmlns:a16="http://schemas.microsoft.com/office/drawing/2014/main" xmlns="" id="{B64D8A8F-7794-4EFD-A8E2-0CD8AA02C69F}"/>
                  </a:ext>
                </a:extLst>
              </p:cNvPr>
              <p:cNvCxnSpPr>
                <a:stCxn id="15" idx="0"/>
                <a:endCxn id="15" idx="2"/>
              </p:cNvCxnSpPr>
              <p:nvPr/>
            </p:nvCxnSpPr>
            <p:spPr>
              <a:xfrm>
                <a:off x="4876800" y="1436914"/>
                <a:ext cx="0" cy="1190172"/>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a:extLst>
                  <a:ext uri="{FF2B5EF4-FFF2-40B4-BE49-F238E27FC236}">
                    <a16:creationId xmlns:a16="http://schemas.microsoft.com/office/drawing/2014/main" xmlns="" id="{E726774F-9686-4CEB-A53C-802F73487BEA}"/>
                  </a:ext>
                </a:extLst>
              </p:cNvPr>
              <p:cNvCxnSpPr>
                <a:stCxn id="15" idx="1"/>
                <a:endCxn id="15" idx="3"/>
              </p:cNvCxnSpPr>
              <p:nvPr/>
            </p:nvCxnSpPr>
            <p:spPr>
              <a:xfrm>
                <a:off x="4281714" y="2032000"/>
                <a:ext cx="1190172" cy="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4" name="标题 1">
              <a:extLst>
                <a:ext uri="{FF2B5EF4-FFF2-40B4-BE49-F238E27FC236}">
                  <a16:creationId xmlns:a16="http://schemas.microsoft.com/office/drawing/2014/main" xmlns="" id="{BE4F1136-1B70-4CE2-97C9-C8DC72AF8809}"/>
                </a:ext>
              </a:extLst>
            </p:cNvPr>
            <p:cNvSpPr txBox="1">
              <a:spLocks/>
            </p:cNvSpPr>
            <p:nvPr/>
          </p:nvSpPr>
          <p:spPr>
            <a:xfrm>
              <a:off x="4457037" y="1406397"/>
              <a:ext cx="655346" cy="523863"/>
            </a:xfrm>
            <a:prstGeom prst="rect">
              <a:avLst/>
            </a:prstGeom>
          </p:spPr>
          <p:txBody>
            <a:bodyPr>
              <a:noAutofit/>
            </a:bodyPr>
            <a:lstStyle>
              <a:lvl1pPr algn="l" defTabSz="1219170" rtl="0" eaLnBrk="1" latinLnBrk="0" hangingPunct="1">
                <a:spcBef>
                  <a:spcPct val="0"/>
                </a:spcBef>
                <a:buNone/>
                <a:defRPr sz="2000" b="1" kern="1200">
                  <a:blipFill dpi="0" rotWithShape="1">
                    <a:blip r:embed="rId3">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lvl="0">
                <a:defRPr/>
              </a:pPr>
              <a:r>
                <a:rPr kumimoji="0" lang="en-US" altLang="zh-CN" sz="4800" b="0" i="0" u="none" strike="noStrike" kern="1200" cap="none" spc="0" normalizeH="0" baseline="0" noProof="0" dirty="0">
                  <a:ln>
                    <a:noFill/>
                  </a:ln>
                  <a:solidFill>
                    <a:schemeClr val="bg2">
                      <a:lumMod val="25000"/>
                    </a:schemeClr>
                  </a:solidFill>
                  <a:effectLst>
                    <a:glow rad="101600">
                      <a:prstClr val="white">
                        <a:alpha val="60000"/>
                      </a:prstClr>
                    </a:glow>
                  </a:effectLst>
                  <a:uLnTx/>
                  <a:uFillTx/>
                  <a:latin typeface="思源宋体 CN Heavy" panose="02020900000000000000" pitchFamily="18" charset="-122"/>
                  <a:ea typeface="思源宋体 CN Heavy" panose="02020900000000000000" pitchFamily="18" charset="-122"/>
                </a:rPr>
                <a:t>9</a:t>
              </a:r>
              <a:endParaRPr kumimoji="0" lang="zh-CN" altLang="en-US" sz="4800" b="0" i="0" u="none" strike="noStrike" kern="1200" cap="none" spc="0" normalizeH="0" baseline="0" noProof="0" dirty="0">
                <a:ln>
                  <a:noFill/>
                </a:ln>
                <a:solidFill>
                  <a:schemeClr val="bg2">
                    <a:lumMod val="25000"/>
                  </a:schemeClr>
                </a:solidFill>
                <a:effectLst>
                  <a:glow rad="101600">
                    <a:prstClr val="white">
                      <a:alpha val="60000"/>
                    </a:prstClr>
                  </a:glow>
                </a:effectLst>
                <a:uLnTx/>
                <a:uFillTx/>
                <a:latin typeface="思源宋体 CN Heavy" panose="02020900000000000000" pitchFamily="18" charset="-122"/>
                <a:ea typeface="思源宋体 CN Heavy" panose="02020900000000000000" pitchFamily="18" charset="-122"/>
              </a:endParaRPr>
            </a:p>
          </p:txBody>
        </p:sp>
      </p:grpSp>
      <p:grpSp>
        <p:nvGrpSpPr>
          <p:cNvPr id="18" name="组合 17">
            <a:extLst>
              <a:ext uri="{FF2B5EF4-FFF2-40B4-BE49-F238E27FC236}">
                <a16:creationId xmlns:a16="http://schemas.microsoft.com/office/drawing/2014/main" xmlns="" id="{66835CE3-6BDC-4FC4-AF6F-A7567D7B9CB6}"/>
              </a:ext>
            </a:extLst>
          </p:cNvPr>
          <p:cNvGrpSpPr/>
          <p:nvPr/>
        </p:nvGrpSpPr>
        <p:grpSpPr>
          <a:xfrm>
            <a:off x="4672839" y="1540915"/>
            <a:ext cx="790157" cy="810418"/>
            <a:chOff x="4281714" y="1406397"/>
            <a:chExt cx="1190172" cy="1220689"/>
          </a:xfrm>
        </p:grpSpPr>
        <p:grpSp>
          <p:nvGrpSpPr>
            <p:cNvPr id="19" name="组合 18">
              <a:extLst>
                <a:ext uri="{FF2B5EF4-FFF2-40B4-BE49-F238E27FC236}">
                  <a16:creationId xmlns:a16="http://schemas.microsoft.com/office/drawing/2014/main" xmlns="" id="{563D56B4-4B7F-4C6C-97AB-AED1CF259213}"/>
                </a:ext>
              </a:extLst>
            </p:cNvPr>
            <p:cNvGrpSpPr/>
            <p:nvPr/>
          </p:nvGrpSpPr>
          <p:grpSpPr>
            <a:xfrm>
              <a:off x="4281714" y="1436914"/>
              <a:ext cx="1190172" cy="1190172"/>
              <a:chOff x="4281714" y="1436914"/>
              <a:chExt cx="1190172" cy="1190172"/>
            </a:xfrm>
          </p:grpSpPr>
          <p:sp>
            <p:nvSpPr>
              <p:cNvPr id="21" name="矩形: 圆角 20">
                <a:extLst>
                  <a:ext uri="{FF2B5EF4-FFF2-40B4-BE49-F238E27FC236}">
                    <a16:creationId xmlns:a16="http://schemas.microsoft.com/office/drawing/2014/main" xmlns="" id="{93269D4C-F47F-4B1F-AECA-77B8BA35E318}"/>
                  </a:ext>
                </a:extLst>
              </p:cNvPr>
              <p:cNvSpPr/>
              <p:nvPr/>
            </p:nvSpPr>
            <p:spPr>
              <a:xfrm>
                <a:off x="4281714" y="1436914"/>
                <a:ext cx="1190172" cy="1190172"/>
              </a:xfrm>
              <a:prstGeom prst="roundRect">
                <a:avLst>
                  <a:gd name="adj" fmla="val 5691"/>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solidFill>
                    <a:schemeClr val="bg2">
                      <a:lumMod val="25000"/>
                    </a:schemeClr>
                  </a:solidFill>
                  <a:latin typeface="字魂121号-山海手书" panose="00000500000000000000" pitchFamily="2" charset="-122"/>
                  <a:ea typeface="字魂121号-山海手书" panose="00000500000000000000" pitchFamily="2" charset="-122"/>
                </a:endParaRPr>
              </a:p>
            </p:txBody>
          </p:sp>
          <p:cxnSp>
            <p:nvCxnSpPr>
              <p:cNvPr id="22" name="直接连接符 21">
                <a:extLst>
                  <a:ext uri="{FF2B5EF4-FFF2-40B4-BE49-F238E27FC236}">
                    <a16:creationId xmlns:a16="http://schemas.microsoft.com/office/drawing/2014/main" xmlns="" id="{79373C92-FD53-438E-AD4B-92CFABFFFA37}"/>
                  </a:ext>
                </a:extLst>
              </p:cNvPr>
              <p:cNvCxnSpPr>
                <a:stCxn id="21" idx="0"/>
                <a:endCxn id="21" idx="2"/>
              </p:cNvCxnSpPr>
              <p:nvPr/>
            </p:nvCxnSpPr>
            <p:spPr>
              <a:xfrm>
                <a:off x="4876800" y="1436914"/>
                <a:ext cx="0" cy="1190172"/>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a:extLst>
                  <a:ext uri="{FF2B5EF4-FFF2-40B4-BE49-F238E27FC236}">
                    <a16:creationId xmlns:a16="http://schemas.microsoft.com/office/drawing/2014/main" xmlns="" id="{5F450DC1-85F7-4BA2-872B-A137BD4118A7}"/>
                  </a:ext>
                </a:extLst>
              </p:cNvPr>
              <p:cNvCxnSpPr>
                <a:stCxn id="21" idx="1"/>
                <a:endCxn id="21" idx="3"/>
              </p:cNvCxnSpPr>
              <p:nvPr/>
            </p:nvCxnSpPr>
            <p:spPr>
              <a:xfrm>
                <a:off x="4281714" y="2032000"/>
                <a:ext cx="1190172" cy="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0" name="标题 1">
              <a:extLst>
                <a:ext uri="{FF2B5EF4-FFF2-40B4-BE49-F238E27FC236}">
                  <a16:creationId xmlns:a16="http://schemas.microsoft.com/office/drawing/2014/main" xmlns="" id="{B5DC09BD-5512-4730-84E7-D7BF7D645268}"/>
                </a:ext>
              </a:extLst>
            </p:cNvPr>
            <p:cNvSpPr txBox="1">
              <a:spLocks/>
            </p:cNvSpPr>
            <p:nvPr/>
          </p:nvSpPr>
          <p:spPr>
            <a:xfrm>
              <a:off x="4432845" y="1406397"/>
              <a:ext cx="655347" cy="523863"/>
            </a:xfrm>
            <a:prstGeom prst="rect">
              <a:avLst/>
            </a:prstGeom>
          </p:spPr>
          <p:txBody>
            <a:bodyPr>
              <a:noAutofit/>
            </a:bodyPr>
            <a:lstStyle>
              <a:lvl1pPr algn="l" defTabSz="1219170" rtl="0" eaLnBrk="1" latinLnBrk="0" hangingPunct="1">
                <a:spcBef>
                  <a:spcPct val="0"/>
                </a:spcBef>
                <a:buNone/>
                <a:defRPr sz="2000" b="1" kern="1200">
                  <a:blipFill dpi="0" rotWithShape="1">
                    <a:blip r:embed="rId3">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lvl="0">
                <a:defRPr/>
              </a:pPr>
              <a:r>
                <a:rPr kumimoji="0" lang="en-US" altLang="zh-CN" sz="4800" b="0" i="0" u="none" strike="noStrike" kern="1200" cap="none" spc="0" normalizeH="0" baseline="0" noProof="0" dirty="0">
                  <a:ln>
                    <a:noFill/>
                  </a:ln>
                  <a:solidFill>
                    <a:schemeClr val="bg2">
                      <a:lumMod val="25000"/>
                    </a:schemeClr>
                  </a:solidFill>
                  <a:effectLst>
                    <a:glow rad="101600">
                      <a:prstClr val="white">
                        <a:alpha val="60000"/>
                      </a:prstClr>
                    </a:glow>
                  </a:effectLst>
                  <a:uLnTx/>
                  <a:uFillTx/>
                  <a:latin typeface="思源宋体 CN Heavy" panose="02020900000000000000" pitchFamily="18" charset="-122"/>
                  <a:ea typeface="思源宋体 CN Heavy" panose="02020900000000000000" pitchFamily="18" charset="-122"/>
                </a:rPr>
                <a:t>3</a:t>
              </a:r>
              <a:endParaRPr kumimoji="0" lang="zh-CN" altLang="en-US" sz="4800" b="0" i="0" u="none" strike="noStrike" kern="1200" cap="none" spc="0" normalizeH="0" baseline="0" noProof="0" dirty="0">
                <a:ln>
                  <a:noFill/>
                </a:ln>
                <a:solidFill>
                  <a:schemeClr val="bg2">
                    <a:lumMod val="25000"/>
                  </a:schemeClr>
                </a:solidFill>
                <a:effectLst>
                  <a:glow rad="101600">
                    <a:prstClr val="white">
                      <a:alpha val="60000"/>
                    </a:prstClr>
                  </a:glow>
                </a:effectLst>
                <a:uLnTx/>
                <a:uFillTx/>
                <a:latin typeface="思源宋体 CN Heavy" panose="02020900000000000000" pitchFamily="18" charset="-122"/>
                <a:ea typeface="思源宋体 CN Heavy" panose="02020900000000000000" pitchFamily="18" charset="-122"/>
              </a:endParaRPr>
            </a:p>
          </p:txBody>
        </p:sp>
      </p:grpSp>
      <p:grpSp>
        <p:nvGrpSpPr>
          <p:cNvPr id="24" name="组合 23">
            <a:extLst>
              <a:ext uri="{FF2B5EF4-FFF2-40B4-BE49-F238E27FC236}">
                <a16:creationId xmlns:a16="http://schemas.microsoft.com/office/drawing/2014/main" xmlns="" id="{3F2662AE-2735-4F5E-ACEA-8F0A0EA347F2}"/>
              </a:ext>
            </a:extLst>
          </p:cNvPr>
          <p:cNvGrpSpPr/>
          <p:nvPr/>
        </p:nvGrpSpPr>
        <p:grpSpPr>
          <a:xfrm>
            <a:off x="5585139" y="1540915"/>
            <a:ext cx="790157" cy="810418"/>
            <a:chOff x="4281714" y="1406397"/>
            <a:chExt cx="1190172" cy="1220689"/>
          </a:xfrm>
        </p:grpSpPr>
        <p:grpSp>
          <p:nvGrpSpPr>
            <p:cNvPr id="25" name="组合 24">
              <a:extLst>
                <a:ext uri="{FF2B5EF4-FFF2-40B4-BE49-F238E27FC236}">
                  <a16:creationId xmlns:a16="http://schemas.microsoft.com/office/drawing/2014/main" xmlns="" id="{BE70DF50-77C9-4F7A-BFCB-655B444C81D1}"/>
                </a:ext>
              </a:extLst>
            </p:cNvPr>
            <p:cNvGrpSpPr/>
            <p:nvPr/>
          </p:nvGrpSpPr>
          <p:grpSpPr>
            <a:xfrm>
              <a:off x="4281714" y="1436914"/>
              <a:ext cx="1190172" cy="1190172"/>
              <a:chOff x="4281714" y="1436914"/>
              <a:chExt cx="1190172" cy="1190172"/>
            </a:xfrm>
          </p:grpSpPr>
          <p:sp>
            <p:nvSpPr>
              <p:cNvPr id="27" name="矩形: 圆角 26">
                <a:extLst>
                  <a:ext uri="{FF2B5EF4-FFF2-40B4-BE49-F238E27FC236}">
                    <a16:creationId xmlns:a16="http://schemas.microsoft.com/office/drawing/2014/main" xmlns="" id="{99F20BAC-4D82-4E7E-BE7F-E061F07B5B0A}"/>
                  </a:ext>
                </a:extLst>
              </p:cNvPr>
              <p:cNvSpPr/>
              <p:nvPr/>
            </p:nvSpPr>
            <p:spPr>
              <a:xfrm>
                <a:off x="4281714" y="1436914"/>
                <a:ext cx="1190172" cy="1190172"/>
              </a:xfrm>
              <a:prstGeom prst="roundRect">
                <a:avLst>
                  <a:gd name="adj" fmla="val 5691"/>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solidFill>
                    <a:schemeClr val="bg2">
                      <a:lumMod val="25000"/>
                    </a:schemeClr>
                  </a:solidFill>
                  <a:latin typeface="字魂121号-山海手书" panose="00000500000000000000" pitchFamily="2" charset="-122"/>
                  <a:ea typeface="字魂121号-山海手书" panose="00000500000000000000" pitchFamily="2" charset="-122"/>
                </a:endParaRPr>
              </a:p>
            </p:txBody>
          </p:sp>
          <p:cxnSp>
            <p:nvCxnSpPr>
              <p:cNvPr id="28" name="直接连接符 27">
                <a:extLst>
                  <a:ext uri="{FF2B5EF4-FFF2-40B4-BE49-F238E27FC236}">
                    <a16:creationId xmlns:a16="http://schemas.microsoft.com/office/drawing/2014/main" xmlns="" id="{2C9AEE1D-57F9-4DF0-97F8-69D7104307CB}"/>
                  </a:ext>
                </a:extLst>
              </p:cNvPr>
              <p:cNvCxnSpPr>
                <a:stCxn id="27" idx="0"/>
                <a:endCxn id="27" idx="2"/>
              </p:cNvCxnSpPr>
              <p:nvPr/>
            </p:nvCxnSpPr>
            <p:spPr>
              <a:xfrm>
                <a:off x="4876800" y="1436914"/>
                <a:ext cx="0" cy="1190172"/>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a:extLst>
                  <a:ext uri="{FF2B5EF4-FFF2-40B4-BE49-F238E27FC236}">
                    <a16:creationId xmlns:a16="http://schemas.microsoft.com/office/drawing/2014/main" xmlns="" id="{4774053C-6725-4D24-B59A-2942DE0D7723}"/>
                  </a:ext>
                </a:extLst>
              </p:cNvPr>
              <p:cNvCxnSpPr>
                <a:stCxn id="27" idx="1"/>
                <a:endCxn id="27" idx="3"/>
              </p:cNvCxnSpPr>
              <p:nvPr/>
            </p:nvCxnSpPr>
            <p:spPr>
              <a:xfrm>
                <a:off x="4281714" y="2032000"/>
                <a:ext cx="1190172" cy="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6" name="标题 1">
              <a:extLst>
                <a:ext uri="{FF2B5EF4-FFF2-40B4-BE49-F238E27FC236}">
                  <a16:creationId xmlns:a16="http://schemas.microsoft.com/office/drawing/2014/main" xmlns="" id="{8C932D52-5ED9-4293-82A7-746BED11E7DF}"/>
                </a:ext>
              </a:extLst>
            </p:cNvPr>
            <p:cNvSpPr txBox="1">
              <a:spLocks/>
            </p:cNvSpPr>
            <p:nvPr/>
          </p:nvSpPr>
          <p:spPr>
            <a:xfrm>
              <a:off x="4460433" y="1406397"/>
              <a:ext cx="655347" cy="523863"/>
            </a:xfrm>
            <a:prstGeom prst="rect">
              <a:avLst/>
            </a:prstGeom>
          </p:spPr>
          <p:txBody>
            <a:bodyPr>
              <a:noAutofit/>
            </a:bodyPr>
            <a:lstStyle>
              <a:lvl1pPr algn="l" defTabSz="1219170" rtl="0" eaLnBrk="1" latinLnBrk="0" hangingPunct="1">
                <a:spcBef>
                  <a:spcPct val="0"/>
                </a:spcBef>
                <a:buNone/>
                <a:defRPr sz="2000" b="1" kern="1200">
                  <a:blipFill dpi="0" rotWithShape="1">
                    <a:blip r:embed="rId3">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lvl="0">
                <a:defRPr/>
              </a:pPr>
              <a:r>
                <a:rPr kumimoji="0" lang="en-US" altLang="zh-CN" sz="4800" b="0" i="0" u="none" strike="noStrike" kern="1200" cap="none" spc="0" normalizeH="0" baseline="0" noProof="0" dirty="0">
                  <a:ln>
                    <a:noFill/>
                  </a:ln>
                  <a:solidFill>
                    <a:schemeClr val="bg2">
                      <a:lumMod val="25000"/>
                    </a:schemeClr>
                  </a:solidFill>
                  <a:effectLst>
                    <a:glow rad="101600">
                      <a:prstClr val="white">
                        <a:alpha val="60000"/>
                      </a:prstClr>
                    </a:glow>
                  </a:effectLst>
                  <a:uLnTx/>
                  <a:uFillTx/>
                  <a:latin typeface="思源宋体 CN Heavy" panose="02020900000000000000" pitchFamily="18" charset="-122"/>
                  <a:ea typeface="思源宋体 CN Heavy" panose="02020900000000000000" pitchFamily="18" charset="-122"/>
                </a:rPr>
                <a:t>3</a:t>
              </a:r>
              <a:endParaRPr kumimoji="0" lang="zh-CN" altLang="en-US" sz="4800" b="0" i="0" u="none" strike="noStrike" kern="1200" cap="none" spc="0" normalizeH="0" baseline="0" noProof="0" dirty="0">
                <a:ln>
                  <a:noFill/>
                </a:ln>
                <a:solidFill>
                  <a:schemeClr val="bg2">
                    <a:lumMod val="25000"/>
                  </a:schemeClr>
                </a:solidFill>
                <a:effectLst>
                  <a:glow rad="101600">
                    <a:prstClr val="white">
                      <a:alpha val="60000"/>
                    </a:prstClr>
                  </a:glow>
                </a:effectLst>
                <a:uLnTx/>
                <a:uFillTx/>
                <a:latin typeface="思源宋体 CN Heavy" panose="02020900000000000000" pitchFamily="18" charset="-122"/>
                <a:ea typeface="思源宋体 CN Heavy" panose="02020900000000000000" pitchFamily="18" charset="-122"/>
              </a:endParaRPr>
            </a:p>
          </p:txBody>
        </p:sp>
      </p:grpSp>
      <p:sp>
        <p:nvSpPr>
          <p:cNvPr id="30" name="TextBox 10">
            <a:extLst>
              <a:ext uri="{FF2B5EF4-FFF2-40B4-BE49-F238E27FC236}">
                <a16:creationId xmlns:a16="http://schemas.microsoft.com/office/drawing/2014/main" xmlns="" id="{36116252-F883-406A-91A3-4465A9BBD780}"/>
              </a:ext>
            </a:extLst>
          </p:cNvPr>
          <p:cNvSpPr txBox="1"/>
          <p:nvPr/>
        </p:nvSpPr>
        <p:spPr>
          <a:xfrm>
            <a:off x="6323932" y="1811764"/>
            <a:ext cx="1649812" cy="646331"/>
          </a:xfrm>
          <a:prstGeom prst="rect">
            <a:avLst/>
          </a:prstGeom>
          <a:noFill/>
        </p:spPr>
        <p:txBody>
          <a:bodyPr wrap="none" rtlCol="0">
            <a:spAutoFit/>
          </a:bodyPr>
          <a:lstStyle/>
          <a:p>
            <a:pPr lvl="0" algn="ctr" defTabSz="1217798">
              <a:defRPr/>
            </a:pPr>
            <a:r>
              <a:rPr kumimoji="0" lang="zh-CN" altLang="en-US" sz="3600" b="0"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年</a:t>
            </a:r>
            <a:r>
              <a:rPr lang="en-US" altLang="zh-CN" dirty="0">
                <a:solidFill>
                  <a:schemeClr val="bg2">
                    <a:lumMod val="25000"/>
                  </a:schemeClr>
                </a:solidFill>
                <a:latin typeface="微软雅黑" panose="020B0503020204020204" pitchFamily="34" charset="-122"/>
                <a:ea typeface="微软雅黑" panose="020B0503020204020204" pitchFamily="34" charset="-122"/>
              </a:rPr>
              <a:t> 6</a:t>
            </a:r>
            <a:r>
              <a:rPr lang="zh-CN" altLang="en-US" dirty="0">
                <a:solidFill>
                  <a:schemeClr val="bg2">
                    <a:lumMod val="25000"/>
                  </a:schemeClr>
                </a:solidFill>
                <a:latin typeface="微软雅黑" panose="020B0503020204020204" pitchFamily="34" charset="-122"/>
                <a:ea typeface="微软雅黑" panose="020B0503020204020204" pitchFamily="34" charset="-122"/>
              </a:rPr>
              <a:t>月</a:t>
            </a:r>
            <a:r>
              <a:rPr lang="en-US" altLang="zh-CN" dirty="0">
                <a:solidFill>
                  <a:schemeClr val="bg2">
                    <a:lumMod val="25000"/>
                  </a:schemeClr>
                </a:solidFill>
                <a:latin typeface="微软雅黑" panose="020B0503020204020204" pitchFamily="34" charset="-122"/>
                <a:ea typeface="微软雅黑" panose="020B0503020204020204" pitchFamily="34" charset="-122"/>
              </a:rPr>
              <a:t>30</a:t>
            </a:r>
            <a:r>
              <a:rPr lang="zh-CN" altLang="en-US" dirty="0">
                <a:solidFill>
                  <a:schemeClr val="bg2">
                    <a:lumMod val="25000"/>
                  </a:schemeClr>
                </a:solidFill>
                <a:latin typeface="微软雅黑" panose="020B0503020204020204" pitchFamily="34" charset="-122"/>
                <a:ea typeface="微软雅黑" panose="020B0503020204020204" pitchFamily="34" charset="-122"/>
              </a:rPr>
              <a:t>日</a:t>
            </a:r>
            <a:r>
              <a:rPr lang="en-US" altLang="zh-CN" dirty="0">
                <a:solidFill>
                  <a:schemeClr val="bg2">
                    <a:lumMod val="25000"/>
                  </a:schemeClr>
                </a:solidFill>
                <a:latin typeface="微软雅黑" panose="020B0503020204020204" pitchFamily="34" charset="-122"/>
                <a:ea typeface="微软雅黑" panose="020B0503020204020204" pitchFamily="34" charset="-122"/>
              </a:rPr>
              <a:t> </a:t>
            </a:r>
            <a:endParaRPr kumimoji="0" lang="zh-CN" altLang="en-US" sz="2800" b="0" i="0" u="none" strike="noStrike" kern="1200" cap="none" spc="0" normalizeH="0" baseline="0" noProof="0" dirty="0">
              <a:ln>
                <a:noFill/>
              </a:ln>
              <a:solidFill>
                <a:schemeClr val="bg2">
                  <a:lumMod val="25000"/>
                </a:schemeClr>
              </a:solidFill>
              <a:effectLst/>
              <a:uLnTx/>
              <a:uFillTx/>
              <a:latin typeface="微软雅黑" panose="020B0503020204020204" pitchFamily="34" charset="-122"/>
              <a:ea typeface="微软雅黑" panose="020B0503020204020204" pitchFamily="34" charset="-122"/>
              <a:cs typeface="+mn-cs"/>
            </a:endParaRPr>
          </a:p>
        </p:txBody>
      </p:sp>
      <p:sp>
        <p:nvSpPr>
          <p:cNvPr id="31" name="文本框 8">
            <a:extLst>
              <a:ext uri="{FF2B5EF4-FFF2-40B4-BE49-F238E27FC236}">
                <a16:creationId xmlns:a16="http://schemas.microsoft.com/office/drawing/2014/main" xmlns="" id="{35EFC2D8-B26F-49FA-8986-EAA8D652F0B4}"/>
              </a:ext>
            </a:extLst>
          </p:cNvPr>
          <p:cNvSpPr txBox="1">
            <a:spLocks noChangeArrowheads="1"/>
          </p:cNvSpPr>
          <p:nvPr/>
        </p:nvSpPr>
        <p:spPr bwMode="auto">
          <a:xfrm>
            <a:off x="8485959" y="1850728"/>
            <a:ext cx="5633056" cy="492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73" tIns="60936" rIns="121873" bIns="60936">
            <a:spAutoFit/>
          </a:bodyPr>
          <a:lstStyle>
            <a:lvl1pPr defTabSz="1217613" eaLnBrk="0" hangingPunct="0">
              <a:defRPr>
                <a:solidFill>
                  <a:schemeClr val="tx1"/>
                </a:solidFill>
                <a:latin typeface="Arial" panose="020B0604020202020204" pitchFamily="34" charset="0"/>
                <a:ea typeface="宋体" panose="02010600030101010101" pitchFamily="2" charset="-122"/>
              </a:defRPr>
            </a:lvl1pPr>
            <a:lvl2pPr marL="742950" indent="-285750" defTabSz="1217613" eaLnBrk="0" hangingPunct="0">
              <a:defRPr>
                <a:solidFill>
                  <a:schemeClr val="tx1"/>
                </a:solidFill>
                <a:latin typeface="Arial" panose="020B0604020202020204" pitchFamily="34" charset="0"/>
                <a:ea typeface="宋体" panose="02010600030101010101" pitchFamily="2" charset="-122"/>
              </a:defRPr>
            </a:lvl2pPr>
            <a:lvl3pPr marL="1143000" indent="-228600" defTabSz="1217613" eaLnBrk="0" hangingPunct="0">
              <a:defRPr>
                <a:solidFill>
                  <a:schemeClr val="tx1"/>
                </a:solidFill>
                <a:latin typeface="Arial" panose="020B0604020202020204" pitchFamily="34" charset="0"/>
                <a:ea typeface="宋体" panose="02010600030101010101" pitchFamily="2" charset="-122"/>
              </a:defRPr>
            </a:lvl3pPr>
            <a:lvl4pPr marL="1600200" indent="-228600" defTabSz="1217613" eaLnBrk="0" hangingPunct="0">
              <a:defRPr>
                <a:solidFill>
                  <a:schemeClr val="tx1"/>
                </a:solidFill>
                <a:latin typeface="Arial" panose="020B0604020202020204" pitchFamily="34" charset="0"/>
                <a:ea typeface="宋体" panose="02010600030101010101" pitchFamily="2" charset="-122"/>
              </a:defRPr>
            </a:lvl4pPr>
            <a:lvl5pPr marL="2057400" indent="-228600" defTabSz="1217613" eaLnBrk="0" hangingPunct="0">
              <a:defRPr>
                <a:solidFill>
                  <a:schemeClr val="tx1"/>
                </a:solidFill>
                <a:latin typeface="Arial" panose="020B0604020202020204" pitchFamily="34" charset="0"/>
                <a:ea typeface="宋体" panose="02010600030101010101" pitchFamily="2" charset="-122"/>
              </a:defRPr>
            </a:lvl5pPr>
            <a:lvl6pPr marL="25146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lvl="0" eaLnBrk="1" hangingPunct="1">
              <a:defRPr/>
            </a:pPr>
            <a:r>
              <a:rPr lang="zh-CN" altLang="en-US" sz="2400" b="1" dirty="0">
                <a:solidFill>
                  <a:srgbClr val="C00000"/>
                </a:solidFill>
                <a:latin typeface="微软雅黑" panose="020B0503020204020204" pitchFamily="34" charset="-122"/>
                <a:ea typeface="微软雅黑" panose="020B0503020204020204" pitchFamily="34" charset="-122"/>
              </a:rPr>
              <a:t>中央革命军事委员会</a:t>
            </a:r>
            <a:endParaRPr kumimoji="0" lang="zh-CN" altLang="en-US" sz="24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endParaRPr>
          </a:p>
        </p:txBody>
      </p:sp>
      <p:grpSp>
        <p:nvGrpSpPr>
          <p:cNvPr id="32" name="组合 31">
            <a:extLst>
              <a:ext uri="{FF2B5EF4-FFF2-40B4-BE49-F238E27FC236}">
                <a16:creationId xmlns:a16="http://schemas.microsoft.com/office/drawing/2014/main" xmlns="" id="{A967267A-96DD-4A47-A357-38D43C9F4C04}"/>
              </a:ext>
            </a:extLst>
          </p:cNvPr>
          <p:cNvGrpSpPr/>
          <p:nvPr/>
        </p:nvGrpSpPr>
        <p:grpSpPr>
          <a:xfrm>
            <a:off x="7949991" y="1832568"/>
            <a:ext cx="492394" cy="492394"/>
            <a:chOff x="4447646" y="1939466"/>
            <a:chExt cx="492394" cy="492394"/>
          </a:xfrm>
        </p:grpSpPr>
        <p:sp>
          <p:nvSpPr>
            <p:cNvPr id="33" name="椭圆 32">
              <a:extLst>
                <a:ext uri="{FF2B5EF4-FFF2-40B4-BE49-F238E27FC236}">
                  <a16:creationId xmlns:a16="http://schemas.microsoft.com/office/drawing/2014/main" xmlns="" id="{DABE7C76-E515-45C6-93BD-681166BB0D94}"/>
                </a:ext>
              </a:extLst>
            </p:cNvPr>
            <p:cNvSpPr/>
            <p:nvPr/>
          </p:nvSpPr>
          <p:spPr>
            <a:xfrm>
              <a:off x="4447646" y="1939466"/>
              <a:ext cx="492394" cy="492394"/>
            </a:xfrm>
            <a:prstGeom prst="ellipse">
              <a:avLst/>
            </a:prstGeom>
            <a:solidFill>
              <a:srgbClr val="C00000"/>
            </a:solidFill>
            <a:ln w="190500" cap="flat" cmpd="sng" algn="ctr">
              <a:solidFill>
                <a:schemeClr val="accent2">
                  <a:lumMod val="75000"/>
                  <a:alpha val="30000"/>
                </a:schemeClr>
              </a:solidFill>
              <a:prstDash val="solid"/>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2800" b="1" kern="0" dirty="0">
                  <a:solidFill>
                    <a:prstClr val="white"/>
                  </a:solidFill>
                  <a:latin typeface="Agency FB" panose="020B0503020202020204" pitchFamily="34" charset="0"/>
                  <a:ea typeface="微软雅黑"/>
                </a:rPr>
                <a:t> </a:t>
              </a:r>
              <a:endParaRPr kumimoji="0" lang="zh-CN" altLang="en-US" sz="2800" b="1" i="0" u="none" strike="noStrike" kern="0" cap="none" spc="0" normalizeH="0" baseline="0" noProof="0" dirty="0">
                <a:ln>
                  <a:noFill/>
                </a:ln>
                <a:solidFill>
                  <a:prstClr val="white"/>
                </a:solidFill>
                <a:effectLst/>
                <a:uLnTx/>
                <a:uFillTx/>
                <a:latin typeface="Agency FB" panose="020B0503020202020204" pitchFamily="34" charset="0"/>
                <a:ea typeface="微软雅黑"/>
              </a:endParaRPr>
            </a:p>
          </p:txBody>
        </p:sp>
        <p:pic>
          <p:nvPicPr>
            <p:cNvPr id="34" name="图片 33">
              <a:extLst>
                <a:ext uri="{FF2B5EF4-FFF2-40B4-BE49-F238E27FC236}">
                  <a16:creationId xmlns:a16="http://schemas.microsoft.com/office/drawing/2014/main" xmlns="" id="{C2523D89-8912-416E-B45F-F7AF6B87915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80565" y="2067545"/>
              <a:ext cx="226555" cy="226555"/>
            </a:xfrm>
            <a:prstGeom prst="rect">
              <a:avLst/>
            </a:prstGeom>
          </p:spPr>
        </p:pic>
      </p:grpSp>
      <p:sp>
        <p:nvSpPr>
          <p:cNvPr id="35" name="矩形 34">
            <a:extLst>
              <a:ext uri="{FF2B5EF4-FFF2-40B4-BE49-F238E27FC236}">
                <a16:creationId xmlns:a16="http://schemas.microsoft.com/office/drawing/2014/main" xmlns="" id="{312BE915-EB96-4872-8555-8080D3AEA843}"/>
              </a:ext>
            </a:extLst>
          </p:cNvPr>
          <p:cNvSpPr/>
          <p:nvPr/>
        </p:nvSpPr>
        <p:spPr>
          <a:xfrm>
            <a:off x="3658454" y="3298835"/>
            <a:ext cx="7128827" cy="1811393"/>
          </a:xfrm>
          <a:prstGeom prst="rect">
            <a:avLst/>
          </a:prstGeom>
        </p:spPr>
        <p:txBody>
          <a:bodyPr wrap="square">
            <a:spAutoFit/>
          </a:bodyPr>
          <a:lstStyle/>
          <a:p>
            <a:pPr lvl="0">
              <a:lnSpc>
                <a:spcPts val="3500"/>
              </a:lnSpc>
              <a:defRPr/>
            </a:pPr>
            <a:r>
              <a:rPr lang="en-US" altLang="zh-CN" sz="1400" dirty="0">
                <a:solidFill>
                  <a:schemeClr val="bg2">
                    <a:lumMod val="25000"/>
                  </a:schemeClr>
                </a:solidFill>
                <a:latin typeface="字魂58号-创中黑-Regular" panose="00000500000000000000" pitchFamily="2" charset="-122"/>
                <a:ea typeface="字魂58号-创中黑-Regular" panose="00000500000000000000" pitchFamily="2" charset="-122"/>
                <a:cs typeface="+mn-ea"/>
                <a:sym typeface="+mn-lt"/>
              </a:rPr>
              <a:t>1928</a:t>
            </a:r>
            <a:r>
              <a:rPr lang="zh-CN" altLang="en-US" sz="1400" dirty="0">
                <a:solidFill>
                  <a:schemeClr val="bg2">
                    <a:lumMod val="25000"/>
                  </a:schemeClr>
                </a:solidFill>
                <a:latin typeface="字魂58号-创中黑-Regular" panose="00000500000000000000" pitchFamily="2" charset="-122"/>
                <a:ea typeface="字魂58号-创中黑-Regular" panose="00000500000000000000" pitchFamily="2" charset="-122"/>
                <a:cs typeface="+mn-ea"/>
                <a:sym typeface="+mn-lt"/>
              </a:rPr>
              <a:t>年</a:t>
            </a:r>
            <a:r>
              <a:rPr lang="en-US" altLang="zh-CN" sz="1400" dirty="0">
                <a:solidFill>
                  <a:schemeClr val="bg2">
                    <a:lumMod val="25000"/>
                  </a:schemeClr>
                </a:solidFill>
                <a:latin typeface="字魂58号-创中黑-Regular" panose="00000500000000000000" pitchFamily="2" charset="-122"/>
                <a:ea typeface="字魂58号-创中黑-Regular" panose="00000500000000000000" pitchFamily="2" charset="-122"/>
                <a:cs typeface="+mn-ea"/>
                <a:sym typeface="+mn-lt"/>
              </a:rPr>
              <a:t>4</a:t>
            </a:r>
            <a:r>
              <a:rPr lang="zh-CN" altLang="en-US" sz="1400" dirty="0">
                <a:solidFill>
                  <a:schemeClr val="bg2">
                    <a:lumMod val="25000"/>
                  </a:schemeClr>
                </a:solidFill>
                <a:latin typeface="字魂58号-创中黑-Regular" panose="00000500000000000000" pitchFamily="2" charset="-122"/>
                <a:ea typeface="字魂58号-创中黑-Regular" panose="00000500000000000000" pitchFamily="2" charset="-122"/>
                <a:cs typeface="+mn-ea"/>
                <a:sym typeface="+mn-lt"/>
              </a:rPr>
              <a:t>月，朱德、陈毅率领保存下来的南昌起义军与毛泽东领导的秋收起义部队在井冈山会师，正式组成了中国工农革命军第四军。</a:t>
            </a:r>
            <a:r>
              <a:rPr lang="en-US" altLang="zh-CN" sz="1400" dirty="0">
                <a:solidFill>
                  <a:schemeClr val="bg2">
                    <a:lumMod val="25000"/>
                  </a:schemeClr>
                </a:solidFill>
                <a:latin typeface="字魂58号-创中黑-Regular" panose="00000500000000000000" pitchFamily="2" charset="-122"/>
                <a:ea typeface="字魂58号-创中黑-Regular" panose="00000500000000000000" pitchFamily="2" charset="-122"/>
                <a:cs typeface="+mn-ea"/>
                <a:sym typeface="+mn-lt"/>
              </a:rPr>
              <a:t>1933</a:t>
            </a:r>
            <a:r>
              <a:rPr lang="zh-CN" altLang="en-US" sz="1400" dirty="0">
                <a:solidFill>
                  <a:schemeClr val="bg2">
                    <a:lumMod val="25000"/>
                  </a:schemeClr>
                </a:solidFill>
                <a:latin typeface="字魂58号-创中黑-Regular" panose="00000500000000000000" pitchFamily="2" charset="-122"/>
                <a:ea typeface="字魂58号-创中黑-Regular" panose="00000500000000000000" pitchFamily="2" charset="-122"/>
                <a:cs typeface="+mn-ea"/>
                <a:sym typeface="+mn-lt"/>
              </a:rPr>
              <a:t>年</a:t>
            </a:r>
            <a:r>
              <a:rPr lang="en-US" altLang="zh-CN" sz="1400" dirty="0">
                <a:solidFill>
                  <a:schemeClr val="bg2">
                    <a:lumMod val="25000"/>
                  </a:schemeClr>
                </a:solidFill>
                <a:latin typeface="字魂58号-创中黑-Regular" panose="00000500000000000000" pitchFamily="2" charset="-122"/>
                <a:ea typeface="字魂58号-创中黑-Regular" panose="00000500000000000000" pitchFamily="2" charset="-122"/>
                <a:cs typeface="+mn-ea"/>
                <a:sym typeface="+mn-lt"/>
              </a:rPr>
              <a:t>6</a:t>
            </a:r>
            <a:r>
              <a:rPr lang="zh-CN" altLang="en-US" sz="1400" dirty="0">
                <a:solidFill>
                  <a:schemeClr val="bg2">
                    <a:lumMod val="25000"/>
                  </a:schemeClr>
                </a:solidFill>
                <a:latin typeface="字魂58号-创中黑-Regular" panose="00000500000000000000" pitchFamily="2" charset="-122"/>
                <a:ea typeface="字魂58号-创中黑-Regular" panose="00000500000000000000" pitchFamily="2" charset="-122"/>
                <a:cs typeface="+mn-ea"/>
                <a:sym typeface="+mn-lt"/>
              </a:rPr>
              <a:t>月</a:t>
            </a:r>
            <a:r>
              <a:rPr lang="en-US" altLang="zh-CN" sz="1400" dirty="0">
                <a:solidFill>
                  <a:schemeClr val="bg2">
                    <a:lumMod val="25000"/>
                  </a:schemeClr>
                </a:solidFill>
                <a:latin typeface="字魂58号-创中黑-Regular" panose="00000500000000000000" pitchFamily="2" charset="-122"/>
                <a:ea typeface="字魂58号-创中黑-Regular" panose="00000500000000000000" pitchFamily="2" charset="-122"/>
                <a:cs typeface="+mn-ea"/>
                <a:sym typeface="+mn-lt"/>
              </a:rPr>
              <a:t>30</a:t>
            </a:r>
            <a:r>
              <a:rPr lang="zh-CN" altLang="en-US" sz="1400" dirty="0">
                <a:solidFill>
                  <a:schemeClr val="bg2">
                    <a:lumMod val="25000"/>
                  </a:schemeClr>
                </a:solidFill>
                <a:latin typeface="字魂58号-创中黑-Regular" panose="00000500000000000000" pitchFamily="2" charset="-122"/>
                <a:ea typeface="字魂58号-创中黑-Regular" panose="00000500000000000000" pitchFamily="2" charset="-122"/>
                <a:cs typeface="+mn-ea"/>
                <a:sym typeface="+mn-lt"/>
              </a:rPr>
              <a:t>日，中央革命军事委员会决定：每年</a:t>
            </a:r>
            <a:r>
              <a:rPr lang="en-US" altLang="zh-CN" sz="1400" dirty="0">
                <a:solidFill>
                  <a:schemeClr val="bg2">
                    <a:lumMod val="25000"/>
                  </a:schemeClr>
                </a:solidFill>
                <a:latin typeface="字魂58号-创中黑-Regular" panose="00000500000000000000" pitchFamily="2" charset="-122"/>
                <a:ea typeface="字魂58号-创中黑-Regular" panose="00000500000000000000" pitchFamily="2" charset="-122"/>
                <a:cs typeface="+mn-ea"/>
                <a:sym typeface="+mn-lt"/>
              </a:rPr>
              <a:t>8</a:t>
            </a:r>
            <a:r>
              <a:rPr lang="zh-CN" altLang="en-US" sz="1400" dirty="0">
                <a:solidFill>
                  <a:schemeClr val="bg2">
                    <a:lumMod val="25000"/>
                  </a:schemeClr>
                </a:solidFill>
                <a:latin typeface="字魂58号-创中黑-Regular" panose="00000500000000000000" pitchFamily="2" charset="-122"/>
                <a:ea typeface="字魂58号-创中黑-Regular" panose="00000500000000000000" pitchFamily="2" charset="-122"/>
                <a:cs typeface="+mn-ea"/>
                <a:sym typeface="+mn-lt"/>
              </a:rPr>
              <a:t>月</a:t>
            </a:r>
            <a:r>
              <a:rPr lang="en-US" altLang="zh-CN" sz="1400" dirty="0">
                <a:solidFill>
                  <a:schemeClr val="bg2">
                    <a:lumMod val="25000"/>
                  </a:schemeClr>
                </a:solidFill>
                <a:latin typeface="字魂58号-创中黑-Regular" panose="00000500000000000000" pitchFamily="2" charset="-122"/>
                <a:ea typeface="字魂58号-创中黑-Regular" panose="00000500000000000000" pitchFamily="2" charset="-122"/>
                <a:cs typeface="+mn-ea"/>
                <a:sym typeface="+mn-lt"/>
              </a:rPr>
              <a:t>1</a:t>
            </a:r>
            <a:r>
              <a:rPr lang="zh-CN" altLang="en-US" sz="1400" dirty="0">
                <a:solidFill>
                  <a:schemeClr val="bg2">
                    <a:lumMod val="25000"/>
                  </a:schemeClr>
                </a:solidFill>
                <a:latin typeface="字魂58号-创中黑-Regular" panose="00000500000000000000" pitchFamily="2" charset="-122"/>
                <a:ea typeface="字魂58号-创中黑-Regular" panose="00000500000000000000" pitchFamily="2" charset="-122"/>
                <a:cs typeface="+mn-ea"/>
                <a:sym typeface="+mn-lt"/>
              </a:rPr>
              <a:t>日为中国工农红军纪念日。同年</a:t>
            </a:r>
            <a:r>
              <a:rPr lang="en-US" altLang="zh-CN" sz="1400" dirty="0">
                <a:solidFill>
                  <a:schemeClr val="bg2">
                    <a:lumMod val="25000"/>
                  </a:schemeClr>
                </a:solidFill>
                <a:latin typeface="字魂58号-创中黑-Regular" panose="00000500000000000000" pitchFamily="2" charset="-122"/>
                <a:ea typeface="字魂58号-创中黑-Regular" panose="00000500000000000000" pitchFamily="2" charset="-122"/>
                <a:cs typeface="+mn-ea"/>
                <a:sym typeface="+mn-lt"/>
              </a:rPr>
              <a:t>7</a:t>
            </a:r>
            <a:r>
              <a:rPr lang="zh-CN" altLang="en-US" sz="1400" dirty="0">
                <a:solidFill>
                  <a:schemeClr val="bg2">
                    <a:lumMod val="25000"/>
                  </a:schemeClr>
                </a:solidFill>
                <a:latin typeface="字魂58号-创中黑-Regular" panose="00000500000000000000" pitchFamily="2" charset="-122"/>
                <a:ea typeface="字魂58号-创中黑-Regular" panose="00000500000000000000" pitchFamily="2" charset="-122"/>
                <a:cs typeface="+mn-ea"/>
                <a:sym typeface="+mn-lt"/>
              </a:rPr>
              <a:t>月</a:t>
            </a:r>
            <a:r>
              <a:rPr lang="en-US" altLang="zh-CN" sz="1400" dirty="0">
                <a:solidFill>
                  <a:schemeClr val="bg2">
                    <a:lumMod val="25000"/>
                  </a:schemeClr>
                </a:solidFill>
                <a:latin typeface="字魂58号-创中黑-Regular" panose="00000500000000000000" pitchFamily="2" charset="-122"/>
                <a:ea typeface="字魂58号-创中黑-Regular" panose="00000500000000000000" pitchFamily="2" charset="-122"/>
                <a:cs typeface="+mn-ea"/>
                <a:sym typeface="+mn-lt"/>
              </a:rPr>
              <a:t>11</a:t>
            </a:r>
            <a:r>
              <a:rPr lang="zh-CN" altLang="en-US" sz="1400" dirty="0">
                <a:solidFill>
                  <a:schemeClr val="bg2">
                    <a:lumMod val="25000"/>
                  </a:schemeClr>
                </a:solidFill>
                <a:latin typeface="字魂58号-创中黑-Regular" panose="00000500000000000000" pitchFamily="2" charset="-122"/>
                <a:ea typeface="字魂58号-创中黑-Regular" panose="00000500000000000000" pitchFamily="2" charset="-122"/>
                <a:cs typeface="+mn-ea"/>
                <a:sym typeface="+mn-lt"/>
              </a:rPr>
              <a:t>日，中华苏维埃共和国临时中央政府批准了这个决定。从此，“八一”成了中国人民解放军的建军节。</a:t>
            </a:r>
            <a:endParaRPr lang="zh-CN" altLang="en-US" sz="1050" dirty="0">
              <a:solidFill>
                <a:schemeClr val="bg2">
                  <a:lumMod val="25000"/>
                </a:schemeClr>
              </a:solidFill>
              <a:latin typeface="字魂58号-创中黑-Regular" panose="00000500000000000000" pitchFamily="2" charset="-122"/>
              <a:ea typeface="字魂58号-创中黑-Regular" panose="00000500000000000000" pitchFamily="2" charset="-122"/>
              <a:cs typeface="+mn-ea"/>
              <a:sym typeface="+mn-lt"/>
            </a:endParaRPr>
          </a:p>
        </p:txBody>
      </p:sp>
      <p:grpSp>
        <p:nvGrpSpPr>
          <p:cNvPr id="37" name="Group 4">
            <a:extLst>
              <a:ext uri="{FF2B5EF4-FFF2-40B4-BE49-F238E27FC236}">
                <a16:creationId xmlns:a16="http://schemas.microsoft.com/office/drawing/2014/main" xmlns="" id="{C4EF77D3-3B9B-474A-AADC-C3617F812566}"/>
              </a:ext>
            </a:extLst>
          </p:cNvPr>
          <p:cNvGrpSpPr>
            <a:grpSpLocks noChangeAspect="1"/>
          </p:cNvGrpSpPr>
          <p:nvPr/>
        </p:nvGrpSpPr>
        <p:grpSpPr bwMode="auto">
          <a:xfrm>
            <a:off x="3448941" y="2758647"/>
            <a:ext cx="672263" cy="343469"/>
            <a:chOff x="3222" y="1845"/>
            <a:chExt cx="1237" cy="632"/>
          </a:xfrm>
          <a:solidFill>
            <a:srgbClr val="C00000"/>
          </a:solidFill>
        </p:grpSpPr>
        <p:sp>
          <p:nvSpPr>
            <p:cNvPr id="38" name="Freeform 5">
              <a:extLst>
                <a:ext uri="{FF2B5EF4-FFF2-40B4-BE49-F238E27FC236}">
                  <a16:creationId xmlns:a16="http://schemas.microsoft.com/office/drawing/2014/main" xmlns="" id="{70AF92F8-1581-4FF7-87DA-03F1692F829D}"/>
                </a:ext>
              </a:extLst>
            </p:cNvPr>
            <p:cNvSpPr>
              <a:spLocks/>
            </p:cNvSpPr>
            <p:nvPr/>
          </p:nvSpPr>
          <p:spPr bwMode="auto">
            <a:xfrm>
              <a:off x="3608" y="1845"/>
              <a:ext cx="851" cy="632"/>
            </a:xfrm>
            <a:custGeom>
              <a:avLst/>
              <a:gdLst>
                <a:gd name="T0" fmla="*/ 366 w 626"/>
                <a:gd name="T1" fmla="*/ 413 h 465"/>
                <a:gd name="T2" fmla="*/ 313 w 626"/>
                <a:gd name="T3" fmla="*/ 362 h 465"/>
                <a:gd name="T4" fmla="*/ 338 w 626"/>
                <a:gd name="T5" fmla="*/ 362 h 465"/>
                <a:gd name="T6" fmla="*/ 392 w 626"/>
                <a:gd name="T7" fmla="*/ 310 h 465"/>
                <a:gd name="T8" fmla="*/ 338 w 626"/>
                <a:gd name="T9" fmla="*/ 258 h 465"/>
                <a:gd name="T10" fmla="*/ 414 w 626"/>
                <a:gd name="T11" fmla="*/ 207 h 465"/>
                <a:gd name="T12" fmla="*/ 361 w 626"/>
                <a:gd name="T13" fmla="*/ 155 h 465"/>
                <a:gd name="T14" fmla="*/ 573 w 626"/>
                <a:gd name="T15" fmla="*/ 155 h 465"/>
                <a:gd name="T16" fmla="*/ 626 w 626"/>
                <a:gd name="T17" fmla="*/ 103 h 465"/>
                <a:gd name="T18" fmla="*/ 573 w 626"/>
                <a:gd name="T19" fmla="*/ 52 h 465"/>
                <a:gd name="T20" fmla="*/ 260 w 626"/>
                <a:gd name="T21" fmla="*/ 52 h 465"/>
                <a:gd name="T22" fmla="*/ 207 w 626"/>
                <a:gd name="T23" fmla="*/ 0 h 465"/>
                <a:gd name="T24" fmla="*/ 102 w 626"/>
                <a:gd name="T25" fmla="*/ 0 h 465"/>
                <a:gd name="T26" fmla="*/ 48 w 626"/>
                <a:gd name="T27" fmla="*/ 52 h 465"/>
                <a:gd name="T28" fmla="*/ 49 w 626"/>
                <a:gd name="T29" fmla="*/ 54 h 465"/>
                <a:gd name="T30" fmla="*/ 0 w 626"/>
                <a:gd name="T31" fmla="*/ 113 h 465"/>
                <a:gd name="T32" fmla="*/ 0 w 626"/>
                <a:gd name="T33" fmla="*/ 403 h 465"/>
                <a:gd name="T34" fmla="*/ 65 w 626"/>
                <a:gd name="T35" fmla="*/ 465 h 465"/>
                <a:gd name="T36" fmla="*/ 208 w 626"/>
                <a:gd name="T37" fmla="*/ 465 h 465"/>
                <a:gd name="T38" fmla="*/ 244 w 626"/>
                <a:gd name="T39" fmla="*/ 465 h 465"/>
                <a:gd name="T40" fmla="*/ 313 w 626"/>
                <a:gd name="T41" fmla="*/ 465 h 465"/>
                <a:gd name="T42" fmla="*/ 366 w 626"/>
                <a:gd name="T43" fmla="*/ 413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26" h="465">
                  <a:moveTo>
                    <a:pt x="366" y="413"/>
                  </a:moveTo>
                  <a:cubicBezTo>
                    <a:pt x="366" y="385"/>
                    <a:pt x="342" y="362"/>
                    <a:pt x="313" y="362"/>
                  </a:cubicBezTo>
                  <a:cubicBezTo>
                    <a:pt x="338" y="362"/>
                    <a:pt x="338" y="362"/>
                    <a:pt x="338" y="362"/>
                  </a:cubicBezTo>
                  <a:cubicBezTo>
                    <a:pt x="368" y="362"/>
                    <a:pt x="392" y="338"/>
                    <a:pt x="392" y="310"/>
                  </a:cubicBezTo>
                  <a:cubicBezTo>
                    <a:pt x="392" y="281"/>
                    <a:pt x="368" y="258"/>
                    <a:pt x="338" y="258"/>
                  </a:cubicBezTo>
                  <a:cubicBezTo>
                    <a:pt x="368" y="258"/>
                    <a:pt x="416" y="258"/>
                    <a:pt x="414" y="207"/>
                  </a:cubicBezTo>
                  <a:cubicBezTo>
                    <a:pt x="413" y="178"/>
                    <a:pt x="390" y="155"/>
                    <a:pt x="361" y="155"/>
                  </a:cubicBezTo>
                  <a:cubicBezTo>
                    <a:pt x="573" y="155"/>
                    <a:pt x="573" y="155"/>
                    <a:pt x="573" y="155"/>
                  </a:cubicBezTo>
                  <a:cubicBezTo>
                    <a:pt x="602" y="155"/>
                    <a:pt x="626" y="132"/>
                    <a:pt x="626" y="103"/>
                  </a:cubicBezTo>
                  <a:cubicBezTo>
                    <a:pt x="626" y="75"/>
                    <a:pt x="602" y="52"/>
                    <a:pt x="573" y="52"/>
                  </a:cubicBezTo>
                  <a:cubicBezTo>
                    <a:pt x="260" y="52"/>
                    <a:pt x="260" y="52"/>
                    <a:pt x="260" y="52"/>
                  </a:cubicBezTo>
                  <a:cubicBezTo>
                    <a:pt x="260" y="23"/>
                    <a:pt x="236" y="0"/>
                    <a:pt x="207" y="0"/>
                  </a:cubicBezTo>
                  <a:cubicBezTo>
                    <a:pt x="102" y="0"/>
                    <a:pt x="102" y="0"/>
                    <a:pt x="102" y="0"/>
                  </a:cubicBezTo>
                  <a:cubicBezTo>
                    <a:pt x="72" y="0"/>
                    <a:pt x="48" y="23"/>
                    <a:pt x="48" y="52"/>
                  </a:cubicBezTo>
                  <a:cubicBezTo>
                    <a:pt x="48" y="52"/>
                    <a:pt x="48" y="53"/>
                    <a:pt x="49" y="54"/>
                  </a:cubicBezTo>
                  <a:cubicBezTo>
                    <a:pt x="21" y="60"/>
                    <a:pt x="0" y="85"/>
                    <a:pt x="0" y="113"/>
                  </a:cubicBezTo>
                  <a:cubicBezTo>
                    <a:pt x="0" y="403"/>
                    <a:pt x="0" y="403"/>
                    <a:pt x="0" y="403"/>
                  </a:cubicBezTo>
                  <a:cubicBezTo>
                    <a:pt x="0" y="437"/>
                    <a:pt x="29" y="465"/>
                    <a:pt x="65" y="465"/>
                  </a:cubicBezTo>
                  <a:cubicBezTo>
                    <a:pt x="208" y="465"/>
                    <a:pt x="208" y="465"/>
                    <a:pt x="208" y="465"/>
                  </a:cubicBezTo>
                  <a:cubicBezTo>
                    <a:pt x="244" y="465"/>
                    <a:pt x="244" y="465"/>
                    <a:pt x="244" y="465"/>
                  </a:cubicBezTo>
                  <a:cubicBezTo>
                    <a:pt x="313" y="465"/>
                    <a:pt x="313" y="465"/>
                    <a:pt x="313" y="465"/>
                  </a:cubicBezTo>
                  <a:cubicBezTo>
                    <a:pt x="342" y="465"/>
                    <a:pt x="366" y="442"/>
                    <a:pt x="366" y="4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Rectangle 6">
              <a:extLst>
                <a:ext uri="{FF2B5EF4-FFF2-40B4-BE49-F238E27FC236}">
                  <a16:creationId xmlns:a16="http://schemas.microsoft.com/office/drawing/2014/main" xmlns="" id="{6820E0CE-AE0E-48A8-A274-9D85AE24CBF1}"/>
                </a:ext>
              </a:extLst>
            </p:cNvPr>
            <p:cNvSpPr>
              <a:spLocks noChangeArrowheads="1"/>
            </p:cNvSpPr>
            <p:nvPr/>
          </p:nvSpPr>
          <p:spPr bwMode="auto">
            <a:xfrm>
              <a:off x="3222" y="1931"/>
              <a:ext cx="319" cy="53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40" name="矩形 39">
            <a:extLst>
              <a:ext uri="{FF2B5EF4-FFF2-40B4-BE49-F238E27FC236}">
                <a16:creationId xmlns:a16="http://schemas.microsoft.com/office/drawing/2014/main" xmlns="" id="{0DB9DB04-E44A-477A-A52F-15F40AA291D2}"/>
              </a:ext>
            </a:extLst>
          </p:cNvPr>
          <p:cNvSpPr/>
          <p:nvPr/>
        </p:nvSpPr>
        <p:spPr>
          <a:xfrm>
            <a:off x="4157615" y="2722496"/>
            <a:ext cx="8599854" cy="473206"/>
          </a:xfrm>
          <a:prstGeom prst="rect">
            <a:avLst/>
          </a:prstGeom>
        </p:spPr>
        <p:txBody>
          <a:bodyPr wrap="square">
            <a:spAutoFit/>
          </a:bodyPr>
          <a:lstStyle/>
          <a:p>
            <a:pPr>
              <a:lnSpc>
                <a:spcPts val="3000"/>
              </a:lnSpc>
            </a:pPr>
            <a:r>
              <a:rPr lang="zh-CN" altLang="en-US" sz="2400" dirty="0">
                <a:solidFill>
                  <a:srgbClr val="C00000"/>
                </a:solidFill>
                <a:latin typeface="字魂5号-无外润黑体" panose="00000500000000000000" pitchFamily="2" charset="-122"/>
                <a:ea typeface="字魂5号-无外润黑体" panose="00000500000000000000" pitchFamily="2" charset="-122"/>
                <a:cs typeface="Gisha" panose="020B0502040204020203" pitchFamily="34" charset="-79"/>
              </a:rPr>
              <a:t>每年</a:t>
            </a:r>
            <a:r>
              <a:rPr lang="en-US" altLang="zh-CN" sz="2400" dirty="0">
                <a:solidFill>
                  <a:srgbClr val="C00000"/>
                </a:solidFill>
                <a:latin typeface="字魂5号-无外润黑体" panose="00000500000000000000" pitchFamily="2" charset="-122"/>
                <a:ea typeface="字魂5号-无外润黑体" panose="00000500000000000000" pitchFamily="2" charset="-122"/>
                <a:cs typeface="Gisha" panose="020B0502040204020203" pitchFamily="34" charset="-79"/>
              </a:rPr>
              <a:t>8</a:t>
            </a:r>
            <a:r>
              <a:rPr lang="zh-CN" altLang="en-US" sz="2400" dirty="0">
                <a:solidFill>
                  <a:srgbClr val="C00000"/>
                </a:solidFill>
                <a:latin typeface="字魂5号-无外润黑体" panose="00000500000000000000" pitchFamily="2" charset="-122"/>
                <a:ea typeface="字魂5号-无外润黑体" panose="00000500000000000000" pitchFamily="2" charset="-122"/>
                <a:cs typeface="Gisha" panose="020B0502040204020203" pitchFamily="34" charset="-79"/>
              </a:rPr>
              <a:t>月</a:t>
            </a:r>
            <a:r>
              <a:rPr lang="en-US" altLang="zh-CN" sz="2400" dirty="0">
                <a:solidFill>
                  <a:srgbClr val="C00000"/>
                </a:solidFill>
                <a:latin typeface="字魂5号-无外润黑体" panose="00000500000000000000" pitchFamily="2" charset="-122"/>
                <a:ea typeface="字魂5号-无外润黑体" panose="00000500000000000000" pitchFamily="2" charset="-122"/>
                <a:cs typeface="Gisha" panose="020B0502040204020203" pitchFamily="34" charset="-79"/>
              </a:rPr>
              <a:t>1</a:t>
            </a:r>
            <a:r>
              <a:rPr lang="zh-CN" altLang="en-US" sz="2400" dirty="0">
                <a:solidFill>
                  <a:srgbClr val="C00000"/>
                </a:solidFill>
                <a:latin typeface="字魂5号-无外润黑体" panose="00000500000000000000" pitchFamily="2" charset="-122"/>
                <a:ea typeface="字魂5号-无外润黑体" panose="00000500000000000000" pitchFamily="2" charset="-122"/>
                <a:cs typeface="Gisha" panose="020B0502040204020203" pitchFamily="34" charset="-79"/>
              </a:rPr>
              <a:t>日为中国工农红军纪念日</a:t>
            </a:r>
            <a:endParaRPr lang="en-US" altLang="zh-CN" sz="1600" dirty="0">
              <a:solidFill>
                <a:srgbClr val="C00000"/>
              </a:solidFill>
              <a:latin typeface="字魂5号-无外润黑体" panose="00000500000000000000" pitchFamily="2" charset="-122"/>
              <a:ea typeface="字魂5号-无外润黑体" panose="00000500000000000000" pitchFamily="2" charset="-122"/>
              <a:cs typeface="Gisha" panose="020B0502040204020203" pitchFamily="34" charset="-79"/>
            </a:endParaRPr>
          </a:p>
        </p:txBody>
      </p:sp>
      <p:sp>
        <p:nvSpPr>
          <p:cNvPr id="42" name="矩形 41">
            <a:extLst>
              <a:ext uri="{FF2B5EF4-FFF2-40B4-BE49-F238E27FC236}">
                <a16:creationId xmlns:a16="http://schemas.microsoft.com/office/drawing/2014/main" xmlns="" id="{70C4C1A9-8C2A-4D6A-8DB8-0B0E36123D52}"/>
              </a:ext>
            </a:extLst>
          </p:cNvPr>
          <p:cNvSpPr/>
          <p:nvPr/>
        </p:nvSpPr>
        <p:spPr>
          <a:xfrm>
            <a:off x="874612" y="292379"/>
            <a:ext cx="4123245" cy="581057"/>
          </a:xfrm>
          <a:prstGeom prst="rect">
            <a:avLst/>
          </a:prstGeom>
        </p:spPr>
        <p:txBody>
          <a:bodyPr wrap="none">
            <a:spAutoFit/>
          </a:bodyPr>
          <a:lstStyle/>
          <a:p>
            <a:pPr marR="0" lvl="0" indent="0" defTabSz="1218753" fontAlgn="auto">
              <a:lnSpc>
                <a:spcPct val="150000"/>
              </a:lnSpc>
              <a:spcBef>
                <a:spcPts val="0"/>
              </a:spcBef>
              <a:spcAft>
                <a:spcPts val="0"/>
              </a:spcAft>
              <a:buClrTx/>
              <a:buSzTx/>
              <a:buFontTx/>
              <a:buNone/>
              <a:tabLst/>
              <a:defRPr/>
            </a:pPr>
            <a:r>
              <a:rPr lang="zh-CN" altLang="en-US" sz="2400" b="1" kern="300" spc="300" dirty="0">
                <a:solidFill>
                  <a:srgbClr val="C00000"/>
                </a:solidFill>
                <a:latin typeface="微软雅黑" panose="020B0503020204020204" pitchFamily="34" charset="-122"/>
                <a:ea typeface="微软雅黑" panose="020B0503020204020204" pitchFamily="34" charset="-122"/>
              </a:rPr>
              <a:t>八一建军节的由来及历史 </a:t>
            </a:r>
          </a:p>
        </p:txBody>
      </p:sp>
    </p:spTree>
    <p:extLst>
      <p:ext uri="{BB962C8B-B14F-4D97-AF65-F5344CB8AC3E}">
        <p14:creationId xmlns:p14="http://schemas.microsoft.com/office/powerpoint/2010/main" val="3160357425"/>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47"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par>
                                <p:cTn id="14" presetID="47" presetClass="entr" presetSubtype="0" fill="hold" nodeType="withEffect">
                                  <p:stCondLst>
                                    <p:cond delay="70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1000"/>
                                        <p:tgtEl>
                                          <p:spTgt spid="12"/>
                                        </p:tgtEl>
                                      </p:cBhvr>
                                    </p:animEffect>
                                    <p:anim calcmode="lin" valueType="num">
                                      <p:cBhvr>
                                        <p:cTn id="17" dur="1000" fill="hold"/>
                                        <p:tgtEl>
                                          <p:spTgt spid="12"/>
                                        </p:tgtEl>
                                        <p:attrNameLst>
                                          <p:attrName>ppt_x</p:attrName>
                                        </p:attrNameLst>
                                      </p:cBhvr>
                                      <p:tavLst>
                                        <p:tav tm="0">
                                          <p:val>
                                            <p:strVal val="#ppt_x"/>
                                          </p:val>
                                        </p:tav>
                                        <p:tav tm="100000">
                                          <p:val>
                                            <p:strVal val="#ppt_x"/>
                                          </p:val>
                                        </p:tav>
                                      </p:tavLst>
                                    </p:anim>
                                    <p:anim calcmode="lin" valueType="num">
                                      <p:cBhvr>
                                        <p:cTn id="18" dur="1000" fill="hold"/>
                                        <p:tgtEl>
                                          <p:spTgt spid="12"/>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80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1000"/>
                                        <p:tgtEl>
                                          <p:spTgt spid="18"/>
                                        </p:tgtEl>
                                      </p:cBhvr>
                                    </p:animEffect>
                                    <p:anim calcmode="lin" valueType="num">
                                      <p:cBhvr>
                                        <p:cTn id="22" dur="1000" fill="hold"/>
                                        <p:tgtEl>
                                          <p:spTgt spid="18"/>
                                        </p:tgtEl>
                                        <p:attrNameLst>
                                          <p:attrName>ppt_x</p:attrName>
                                        </p:attrNameLst>
                                      </p:cBhvr>
                                      <p:tavLst>
                                        <p:tav tm="0">
                                          <p:val>
                                            <p:strVal val="#ppt_x"/>
                                          </p:val>
                                        </p:tav>
                                        <p:tav tm="100000">
                                          <p:val>
                                            <p:strVal val="#ppt_x"/>
                                          </p:val>
                                        </p:tav>
                                      </p:tavLst>
                                    </p:anim>
                                    <p:anim calcmode="lin" valueType="num">
                                      <p:cBhvr>
                                        <p:cTn id="23" dur="1000" fill="hold"/>
                                        <p:tgtEl>
                                          <p:spTgt spid="18"/>
                                        </p:tgtEl>
                                        <p:attrNameLst>
                                          <p:attrName>ppt_y</p:attrName>
                                        </p:attrNameLst>
                                      </p:cBhvr>
                                      <p:tavLst>
                                        <p:tav tm="0">
                                          <p:val>
                                            <p:strVal val="#ppt_y-.1"/>
                                          </p:val>
                                        </p:tav>
                                        <p:tav tm="100000">
                                          <p:val>
                                            <p:strVal val="#ppt_y"/>
                                          </p:val>
                                        </p:tav>
                                      </p:tavLst>
                                    </p:anim>
                                  </p:childTnLst>
                                </p:cTn>
                              </p:par>
                              <p:par>
                                <p:cTn id="24" presetID="47" presetClass="entr" presetSubtype="0" fill="hold" nodeType="withEffect">
                                  <p:stCondLst>
                                    <p:cond delay="1000"/>
                                  </p:stCondLst>
                                  <p:childTnLst>
                                    <p:set>
                                      <p:cBhvr>
                                        <p:cTn id="25" dur="1" fill="hold">
                                          <p:stCondLst>
                                            <p:cond delay="0"/>
                                          </p:stCondLst>
                                        </p:cTn>
                                        <p:tgtEl>
                                          <p:spTgt spid="24"/>
                                        </p:tgtEl>
                                        <p:attrNameLst>
                                          <p:attrName>style.visibility</p:attrName>
                                        </p:attrNameLst>
                                      </p:cBhvr>
                                      <p:to>
                                        <p:strVal val="visible"/>
                                      </p:to>
                                    </p:set>
                                    <p:animEffect transition="in" filter="fade">
                                      <p:cBhvr>
                                        <p:cTn id="26" dur="1000"/>
                                        <p:tgtEl>
                                          <p:spTgt spid="24"/>
                                        </p:tgtEl>
                                      </p:cBhvr>
                                    </p:animEffect>
                                    <p:anim calcmode="lin" valueType="num">
                                      <p:cBhvr>
                                        <p:cTn id="27" dur="1000" fill="hold"/>
                                        <p:tgtEl>
                                          <p:spTgt spid="24"/>
                                        </p:tgtEl>
                                        <p:attrNameLst>
                                          <p:attrName>ppt_x</p:attrName>
                                        </p:attrNameLst>
                                      </p:cBhvr>
                                      <p:tavLst>
                                        <p:tav tm="0">
                                          <p:val>
                                            <p:strVal val="#ppt_x"/>
                                          </p:val>
                                        </p:tav>
                                        <p:tav tm="100000">
                                          <p:val>
                                            <p:strVal val="#ppt_x"/>
                                          </p:val>
                                        </p:tav>
                                      </p:tavLst>
                                    </p:anim>
                                    <p:anim calcmode="lin" valueType="num">
                                      <p:cBhvr>
                                        <p:cTn id="28" dur="1000" fill="hold"/>
                                        <p:tgtEl>
                                          <p:spTgt spid="24"/>
                                        </p:tgtEl>
                                        <p:attrNameLst>
                                          <p:attrName>ppt_y</p:attrName>
                                        </p:attrNameLst>
                                      </p:cBhvr>
                                      <p:tavLst>
                                        <p:tav tm="0">
                                          <p:val>
                                            <p:strVal val="#ppt_y-.1"/>
                                          </p:val>
                                        </p:tav>
                                        <p:tav tm="100000">
                                          <p:val>
                                            <p:strVal val="#ppt_y"/>
                                          </p:val>
                                        </p:tav>
                                      </p:tavLst>
                                    </p:anim>
                                  </p:childTnLst>
                                </p:cTn>
                              </p:par>
                            </p:childTnLst>
                          </p:cTn>
                        </p:par>
                        <p:par>
                          <p:cTn id="29" fill="hold">
                            <p:stCondLst>
                              <p:cond delay="2000"/>
                            </p:stCondLst>
                            <p:childTnLst>
                              <p:par>
                                <p:cTn id="30" presetID="2" presetClass="entr" presetSubtype="1" fill="hold" grpId="0" nodeType="afterEffect">
                                  <p:stCondLst>
                                    <p:cond delay="0"/>
                                  </p:stCondLst>
                                  <p:iterate type="lt">
                                    <p:tmPct val="10000"/>
                                  </p:iterate>
                                  <p:childTnLst>
                                    <p:set>
                                      <p:cBhvr>
                                        <p:cTn id="31" dur="1" fill="hold">
                                          <p:stCondLst>
                                            <p:cond delay="0"/>
                                          </p:stCondLst>
                                        </p:cTn>
                                        <p:tgtEl>
                                          <p:spTgt spid="30"/>
                                        </p:tgtEl>
                                        <p:attrNameLst>
                                          <p:attrName>style.visibility</p:attrName>
                                        </p:attrNameLst>
                                      </p:cBhvr>
                                      <p:to>
                                        <p:strVal val="visible"/>
                                      </p:to>
                                    </p:set>
                                    <p:anim calcmode="lin" valueType="num">
                                      <p:cBhvr additive="base">
                                        <p:cTn id="32" dur="500" fill="hold"/>
                                        <p:tgtEl>
                                          <p:spTgt spid="30"/>
                                        </p:tgtEl>
                                        <p:attrNameLst>
                                          <p:attrName>ppt_x</p:attrName>
                                        </p:attrNameLst>
                                      </p:cBhvr>
                                      <p:tavLst>
                                        <p:tav tm="0">
                                          <p:val>
                                            <p:strVal val="#ppt_x"/>
                                          </p:val>
                                        </p:tav>
                                        <p:tav tm="100000">
                                          <p:val>
                                            <p:strVal val="#ppt_x"/>
                                          </p:val>
                                        </p:tav>
                                      </p:tavLst>
                                    </p:anim>
                                    <p:anim calcmode="lin" valueType="num">
                                      <p:cBhvr additive="base">
                                        <p:cTn id="33" dur="500" fill="hold"/>
                                        <p:tgtEl>
                                          <p:spTgt spid="30"/>
                                        </p:tgtEl>
                                        <p:attrNameLst>
                                          <p:attrName>ppt_y</p:attrName>
                                        </p:attrNameLst>
                                      </p:cBhvr>
                                      <p:tavLst>
                                        <p:tav tm="0">
                                          <p:val>
                                            <p:strVal val="0-#ppt_h/2"/>
                                          </p:val>
                                        </p:tav>
                                        <p:tav tm="100000">
                                          <p:val>
                                            <p:strVal val="#ppt_y"/>
                                          </p:val>
                                        </p:tav>
                                      </p:tavLst>
                                    </p:anim>
                                  </p:childTnLst>
                                </p:cTn>
                              </p:par>
                            </p:childTnLst>
                          </p:cTn>
                        </p:par>
                        <p:par>
                          <p:cTn id="34" fill="hold">
                            <p:stCondLst>
                              <p:cond delay="2750"/>
                            </p:stCondLst>
                            <p:childTnLst>
                              <p:par>
                                <p:cTn id="35" presetID="49" presetClass="entr" presetSubtype="0" decel="100000" fill="hold" nodeType="afterEffect">
                                  <p:stCondLst>
                                    <p:cond delay="0"/>
                                  </p:stCondLst>
                                  <p:childTnLst>
                                    <p:set>
                                      <p:cBhvr>
                                        <p:cTn id="36" dur="1" fill="hold">
                                          <p:stCondLst>
                                            <p:cond delay="0"/>
                                          </p:stCondLst>
                                        </p:cTn>
                                        <p:tgtEl>
                                          <p:spTgt spid="32"/>
                                        </p:tgtEl>
                                        <p:attrNameLst>
                                          <p:attrName>style.visibility</p:attrName>
                                        </p:attrNameLst>
                                      </p:cBhvr>
                                      <p:to>
                                        <p:strVal val="visible"/>
                                      </p:to>
                                    </p:set>
                                    <p:anim calcmode="lin" valueType="num">
                                      <p:cBhvr>
                                        <p:cTn id="37" dur="500" fill="hold"/>
                                        <p:tgtEl>
                                          <p:spTgt spid="32"/>
                                        </p:tgtEl>
                                        <p:attrNameLst>
                                          <p:attrName>ppt_w</p:attrName>
                                        </p:attrNameLst>
                                      </p:cBhvr>
                                      <p:tavLst>
                                        <p:tav tm="0">
                                          <p:val>
                                            <p:fltVal val="0"/>
                                          </p:val>
                                        </p:tav>
                                        <p:tav tm="100000">
                                          <p:val>
                                            <p:strVal val="#ppt_w"/>
                                          </p:val>
                                        </p:tav>
                                      </p:tavLst>
                                    </p:anim>
                                    <p:anim calcmode="lin" valueType="num">
                                      <p:cBhvr>
                                        <p:cTn id="38" dur="500" fill="hold"/>
                                        <p:tgtEl>
                                          <p:spTgt spid="32"/>
                                        </p:tgtEl>
                                        <p:attrNameLst>
                                          <p:attrName>ppt_h</p:attrName>
                                        </p:attrNameLst>
                                      </p:cBhvr>
                                      <p:tavLst>
                                        <p:tav tm="0">
                                          <p:val>
                                            <p:fltVal val="0"/>
                                          </p:val>
                                        </p:tav>
                                        <p:tav tm="100000">
                                          <p:val>
                                            <p:strVal val="#ppt_h"/>
                                          </p:val>
                                        </p:tav>
                                      </p:tavLst>
                                    </p:anim>
                                    <p:anim calcmode="lin" valueType="num">
                                      <p:cBhvr>
                                        <p:cTn id="39" dur="500" fill="hold"/>
                                        <p:tgtEl>
                                          <p:spTgt spid="32"/>
                                        </p:tgtEl>
                                        <p:attrNameLst>
                                          <p:attrName>style.rotation</p:attrName>
                                        </p:attrNameLst>
                                      </p:cBhvr>
                                      <p:tavLst>
                                        <p:tav tm="0">
                                          <p:val>
                                            <p:fltVal val="360"/>
                                          </p:val>
                                        </p:tav>
                                        <p:tav tm="100000">
                                          <p:val>
                                            <p:fltVal val="0"/>
                                          </p:val>
                                        </p:tav>
                                      </p:tavLst>
                                    </p:anim>
                                    <p:animEffect transition="in" filter="fade">
                                      <p:cBhvr>
                                        <p:cTn id="40" dur="500"/>
                                        <p:tgtEl>
                                          <p:spTgt spid="32"/>
                                        </p:tgtEl>
                                      </p:cBhvr>
                                    </p:animEffect>
                                  </p:childTnLst>
                                </p:cTn>
                              </p:par>
                              <p:par>
                                <p:cTn id="41" presetID="23" presetClass="entr" presetSubtype="528" fill="hold" grpId="0" nodeType="withEffect">
                                  <p:stCondLst>
                                    <p:cond delay="200"/>
                                  </p:stCondLst>
                                  <p:childTnLst>
                                    <p:set>
                                      <p:cBhvr>
                                        <p:cTn id="42" dur="1" fill="hold">
                                          <p:stCondLst>
                                            <p:cond delay="0"/>
                                          </p:stCondLst>
                                        </p:cTn>
                                        <p:tgtEl>
                                          <p:spTgt spid="31"/>
                                        </p:tgtEl>
                                        <p:attrNameLst>
                                          <p:attrName>style.visibility</p:attrName>
                                        </p:attrNameLst>
                                      </p:cBhvr>
                                      <p:to>
                                        <p:strVal val="visible"/>
                                      </p:to>
                                    </p:set>
                                    <p:anim calcmode="lin" valueType="num">
                                      <p:cBhvr>
                                        <p:cTn id="43" dur="500" fill="hold"/>
                                        <p:tgtEl>
                                          <p:spTgt spid="31"/>
                                        </p:tgtEl>
                                        <p:attrNameLst>
                                          <p:attrName>ppt_w</p:attrName>
                                        </p:attrNameLst>
                                      </p:cBhvr>
                                      <p:tavLst>
                                        <p:tav tm="0">
                                          <p:val>
                                            <p:fltVal val="0"/>
                                          </p:val>
                                        </p:tav>
                                        <p:tav tm="100000">
                                          <p:val>
                                            <p:strVal val="#ppt_w"/>
                                          </p:val>
                                        </p:tav>
                                      </p:tavLst>
                                    </p:anim>
                                    <p:anim calcmode="lin" valueType="num">
                                      <p:cBhvr>
                                        <p:cTn id="44" dur="500" fill="hold"/>
                                        <p:tgtEl>
                                          <p:spTgt spid="31"/>
                                        </p:tgtEl>
                                        <p:attrNameLst>
                                          <p:attrName>ppt_h</p:attrName>
                                        </p:attrNameLst>
                                      </p:cBhvr>
                                      <p:tavLst>
                                        <p:tav tm="0">
                                          <p:val>
                                            <p:fltVal val="0"/>
                                          </p:val>
                                        </p:tav>
                                        <p:tav tm="100000">
                                          <p:val>
                                            <p:strVal val="#ppt_h"/>
                                          </p:val>
                                        </p:tav>
                                      </p:tavLst>
                                    </p:anim>
                                    <p:anim calcmode="lin" valueType="num">
                                      <p:cBhvr>
                                        <p:cTn id="45" dur="500" fill="hold"/>
                                        <p:tgtEl>
                                          <p:spTgt spid="31"/>
                                        </p:tgtEl>
                                        <p:attrNameLst>
                                          <p:attrName>ppt_x</p:attrName>
                                        </p:attrNameLst>
                                      </p:cBhvr>
                                      <p:tavLst>
                                        <p:tav tm="0">
                                          <p:val>
                                            <p:fltVal val="0.5"/>
                                          </p:val>
                                        </p:tav>
                                        <p:tav tm="100000">
                                          <p:val>
                                            <p:strVal val="#ppt_x"/>
                                          </p:val>
                                        </p:tav>
                                      </p:tavLst>
                                    </p:anim>
                                    <p:anim calcmode="lin" valueType="num">
                                      <p:cBhvr>
                                        <p:cTn id="46" dur="500" fill="hold"/>
                                        <p:tgtEl>
                                          <p:spTgt spid="31"/>
                                        </p:tgtEl>
                                        <p:attrNameLst>
                                          <p:attrName>ppt_y</p:attrName>
                                        </p:attrNameLst>
                                      </p:cBhvr>
                                      <p:tavLst>
                                        <p:tav tm="0">
                                          <p:val>
                                            <p:fltVal val="0.5"/>
                                          </p:val>
                                        </p:tav>
                                        <p:tav tm="100000">
                                          <p:val>
                                            <p:strVal val="#ppt_y"/>
                                          </p:val>
                                        </p:tav>
                                      </p:tavLst>
                                    </p:anim>
                                  </p:childTnLst>
                                </p:cTn>
                              </p:par>
                            </p:childTnLst>
                          </p:cTn>
                        </p:par>
                        <p:par>
                          <p:cTn id="47" fill="hold">
                            <p:stCondLst>
                              <p:cond delay="3450"/>
                            </p:stCondLst>
                            <p:childTnLst>
                              <p:par>
                                <p:cTn id="48" presetID="2" presetClass="entr" presetSubtype="8" fill="hold" grpId="0" nodeType="afterEffect">
                                  <p:stCondLst>
                                    <p:cond delay="0"/>
                                  </p:stCondLst>
                                  <p:childTnLst>
                                    <p:set>
                                      <p:cBhvr>
                                        <p:cTn id="49" dur="1" fill="hold">
                                          <p:stCondLst>
                                            <p:cond delay="0"/>
                                          </p:stCondLst>
                                        </p:cTn>
                                        <p:tgtEl>
                                          <p:spTgt spid="36"/>
                                        </p:tgtEl>
                                        <p:attrNameLst>
                                          <p:attrName>style.visibility</p:attrName>
                                        </p:attrNameLst>
                                      </p:cBhvr>
                                      <p:to>
                                        <p:strVal val="visible"/>
                                      </p:to>
                                    </p:set>
                                    <p:anim calcmode="lin" valueType="num">
                                      <p:cBhvr additive="base">
                                        <p:cTn id="50" dur="500" fill="hold"/>
                                        <p:tgtEl>
                                          <p:spTgt spid="36"/>
                                        </p:tgtEl>
                                        <p:attrNameLst>
                                          <p:attrName>ppt_x</p:attrName>
                                        </p:attrNameLst>
                                      </p:cBhvr>
                                      <p:tavLst>
                                        <p:tav tm="0">
                                          <p:val>
                                            <p:strVal val="0-#ppt_w/2"/>
                                          </p:val>
                                        </p:tav>
                                        <p:tav tm="100000">
                                          <p:val>
                                            <p:strVal val="#ppt_x"/>
                                          </p:val>
                                        </p:tav>
                                      </p:tavLst>
                                    </p:anim>
                                    <p:anim calcmode="lin" valueType="num">
                                      <p:cBhvr additive="base">
                                        <p:cTn id="51" dur="500" fill="hold"/>
                                        <p:tgtEl>
                                          <p:spTgt spid="36"/>
                                        </p:tgtEl>
                                        <p:attrNameLst>
                                          <p:attrName>ppt_y</p:attrName>
                                        </p:attrNameLst>
                                      </p:cBhvr>
                                      <p:tavLst>
                                        <p:tav tm="0">
                                          <p:val>
                                            <p:strVal val="#ppt_y"/>
                                          </p:val>
                                        </p:tav>
                                        <p:tav tm="100000">
                                          <p:val>
                                            <p:strVal val="#ppt_y"/>
                                          </p:val>
                                        </p:tav>
                                      </p:tavLst>
                                    </p:anim>
                                  </p:childTnLst>
                                </p:cTn>
                              </p:par>
                            </p:childTnLst>
                          </p:cTn>
                        </p:par>
                        <p:par>
                          <p:cTn id="52" fill="hold">
                            <p:stCondLst>
                              <p:cond delay="3950"/>
                            </p:stCondLst>
                            <p:childTnLst>
                              <p:par>
                                <p:cTn id="53" presetID="22" presetClass="entr" presetSubtype="8" fill="hold" nodeType="after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wipe(left)">
                                      <p:cBhvr>
                                        <p:cTn id="55" dur="500"/>
                                        <p:tgtEl>
                                          <p:spTgt spid="37"/>
                                        </p:tgtEl>
                                      </p:cBhvr>
                                    </p:animEffect>
                                  </p:childTnLst>
                                </p:cTn>
                              </p:par>
                            </p:childTnLst>
                          </p:cTn>
                        </p:par>
                        <p:par>
                          <p:cTn id="56" fill="hold">
                            <p:stCondLst>
                              <p:cond delay="4450"/>
                            </p:stCondLst>
                            <p:childTnLst>
                              <p:par>
                                <p:cTn id="57" presetID="41" presetClass="entr" presetSubtype="0" fill="hold" grpId="0" nodeType="afterEffect">
                                  <p:stCondLst>
                                    <p:cond delay="0"/>
                                  </p:stCondLst>
                                  <p:iterate type="lt">
                                    <p:tmPct val="10000"/>
                                  </p:iterate>
                                  <p:childTnLst>
                                    <p:set>
                                      <p:cBhvr>
                                        <p:cTn id="58" dur="1" fill="hold">
                                          <p:stCondLst>
                                            <p:cond delay="0"/>
                                          </p:stCondLst>
                                        </p:cTn>
                                        <p:tgtEl>
                                          <p:spTgt spid="40"/>
                                        </p:tgtEl>
                                        <p:attrNameLst>
                                          <p:attrName>style.visibility</p:attrName>
                                        </p:attrNameLst>
                                      </p:cBhvr>
                                      <p:to>
                                        <p:strVal val="visible"/>
                                      </p:to>
                                    </p:set>
                                    <p:anim calcmode="lin" valueType="num">
                                      <p:cBhvr>
                                        <p:cTn id="59"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60" dur="500" fill="hold"/>
                                        <p:tgtEl>
                                          <p:spTgt spid="40"/>
                                        </p:tgtEl>
                                        <p:attrNameLst>
                                          <p:attrName>ppt_y</p:attrName>
                                        </p:attrNameLst>
                                      </p:cBhvr>
                                      <p:tavLst>
                                        <p:tav tm="0">
                                          <p:val>
                                            <p:strVal val="#ppt_y"/>
                                          </p:val>
                                        </p:tav>
                                        <p:tav tm="100000">
                                          <p:val>
                                            <p:strVal val="#ppt_y"/>
                                          </p:val>
                                        </p:tav>
                                      </p:tavLst>
                                    </p:anim>
                                    <p:anim calcmode="lin" valueType="num">
                                      <p:cBhvr>
                                        <p:cTn id="61"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62"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63" dur="500" tmFilter="0,0; .5, 1; 1, 1"/>
                                        <p:tgtEl>
                                          <p:spTgt spid="40"/>
                                        </p:tgtEl>
                                      </p:cBhvr>
                                    </p:animEffect>
                                  </p:childTnLst>
                                </p:cTn>
                              </p:par>
                              <p:par>
                                <p:cTn id="64" presetID="22" presetClass="entr" presetSubtype="2" fill="hold" grpId="0" nodeType="withEffect">
                                  <p:stCondLst>
                                    <p:cond delay="0"/>
                                  </p:stCondLst>
                                  <p:childTnLst>
                                    <p:set>
                                      <p:cBhvr>
                                        <p:cTn id="65" dur="1" fill="hold">
                                          <p:stCondLst>
                                            <p:cond delay="0"/>
                                          </p:stCondLst>
                                        </p:cTn>
                                        <p:tgtEl>
                                          <p:spTgt spid="35"/>
                                        </p:tgtEl>
                                        <p:attrNameLst>
                                          <p:attrName>style.visibility</p:attrName>
                                        </p:attrNameLst>
                                      </p:cBhvr>
                                      <p:to>
                                        <p:strVal val="visible"/>
                                      </p:to>
                                    </p:set>
                                    <p:animEffect transition="in" filter="wipe(right)">
                                      <p:cBhvr>
                                        <p:cTn id="66"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0" grpId="0"/>
      <p:bldP spid="31" grpId="0"/>
      <p:bldP spid="35" grpId="0"/>
      <p:bldP spid="4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0">
            <a:extLst>
              <a:ext uri="{FF2B5EF4-FFF2-40B4-BE49-F238E27FC236}">
                <a16:creationId xmlns:a16="http://schemas.microsoft.com/office/drawing/2014/main" xmlns="" id="{448096E6-2ECC-486D-B0E7-AC5E727D5FE4}"/>
              </a:ext>
            </a:extLst>
          </p:cNvPr>
          <p:cNvGrpSpPr>
            <a:grpSpLocks/>
          </p:cNvGrpSpPr>
          <p:nvPr/>
        </p:nvGrpSpPr>
        <p:grpSpPr bwMode="auto">
          <a:xfrm>
            <a:off x="1021080" y="1296791"/>
            <a:ext cx="7528560" cy="523220"/>
            <a:chOff x="383197" y="1297982"/>
            <a:chExt cx="8765572" cy="570835"/>
          </a:xfrm>
        </p:grpSpPr>
        <p:sp>
          <p:nvSpPr>
            <p:cNvPr id="4" name="文本框 22">
              <a:extLst>
                <a:ext uri="{FF2B5EF4-FFF2-40B4-BE49-F238E27FC236}">
                  <a16:creationId xmlns:a16="http://schemas.microsoft.com/office/drawing/2014/main" xmlns="" id="{C7F9DAFF-5E49-4076-BC84-AD7BCB624563}"/>
                </a:ext>
              </a:extLst>
            </p:cNvPr>
            <p:cNvSpPr txBox="1">
              <a:spLocks noChangeArrowheads="1"/>
            </p:cNvSpPr>
            <p:nvPr/>
          </p:nvSpPr>
          <p:spPr bwMode="auto">
            <a:xfrm>
              <a:off x="472206" y="1297982"/>
              <a:ext cx="8676563" cy="570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lvl="0">
                <a:defRPr/>
              </a:pPr>
              <a:r>
                <a:rPr lang="en-US" altLang="zh-CN" sz="2800" b="1" kern="0" dirty="0">
                  <a:solidFill>
                    <a:srgbClr val="C00000"/>
                  </a:solidFill>
                  <a:latin typeface="微软雅黑" panose="020B0503020204020204" pitchFamily="34" charset="-122"/>
                  <a:ea typeface="微软雅黑" panose="020B0503020204020204" pitchFamily="34" charset="-122"/>
                </a:rPr>
                <a:t>1933</a:t>
              </a:r>
              <a:r>
                <a:rPr lang="zh-CN" altLang="en-US" sz="2800" b="1" kern="0" dirty="0">
                  <a:solidFill>
                    <a:srgbClr val="C00000"/>
                  </a:solidFill>
                  <a:latin typeface="微软雅黑" panose="020B0503020204020204" pitchFamily="34" charset="-122"/>
                  <a:ea typeface="微软雅黑" panose="020B0503020204020204" pitchFamily="34" charset="-122"/>
                </a:rPr>
                <a:t>年</a:t>
              </a:r>
              <a:r>
                <a:rPr lang="en-US" altLang="zh-CN" sz="2800" b="1" kern="0" dirty="0">
                  <a:solidFill>
                    <a:srgbClr val="C00000"/>
                  </a:solidFill>
                  <a:latin typeface="微软雅黑" panose="020B0503020204020204" pitchFamily="34" charset="-122"/>
                  <a:ea typeface="微软雅黑" panose="020B0503020204020204" pitchFamily="34" charset="-122"/>
                </a:rPr>
                <a:t>8</a:t>
              </a:r>
              <a:r>
                <a:rPr lang="zh-CN" altLang="en-US" sz="2800" b="1" kern="0" dirty="0">
                  <a:solidFill>
                    <a:srgbClr val="C00000"/>
                  </a:solidFill>
                  <a:latin typeface="微软雅黑" panose="020B0503020204020204" pitchFamily="34" charset="-122"/>
                  <a:ea typeface="微软雅黑" panose="020B0503020204020204" pitchFamily="34" charset="-122"/>
                </a:rPr>
                <a:t>月</a:t>
              </a:r>
              <a:r>
                <a:rPr lang="en-US" altLang="zh-CN" sz="2800" b="1" kern="0" dirty="0">
                  <a:solidFill>
                    <a:srgbClr val="C00000"/>
                  </a:solidFill>
                  <a:latin typeface="微软雅黑" panose="020B0503020204020204" pitchFamily="34" charset="-122"/>
                  <a:ea typeface="微软雅黑" panose="020B0503020204020204" pitchFamily="34" charset="-122"/>
                </a:rPr>
                <a:t>1</a:t>
              </a:r>
              <a:r>
                <a:rPr lang="zh-CN" altLang="en-US" sz="2800" b="1" kern="0" dirty="0">
                  <a:solidFill>
                    <a:srgbClr val="C00000"/>
                  </a:solidFill>
                  <a:latin typeface="微软雅黑" panose="020B0503020204020204" pitchFamily="34" charset="-122"/>
                  <a:ea typeface="微软雅黑" panose="020B0503020204020204" pitchFamily="34" charset="-122"/>
                </a:rPr>
                <a:t>日</a:t>
              </a:r>
              <a:endParaRPr kumimoji="0" lang="zh-CN" altLang="en-US" sz="28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cxnSp>
          <p:nvCxnSpPr>
            <p:cNvPr id="5" name="直接连接符 4">
              <a:extLst>
                <a:ext uri="{FF2B5EF4-FFF2-40B4-BE49-F238E27FC236}">
                  <a16:creationId xmlns:a16="http://schemas.microsoft.com/office/drawing/2014/main" xmlns="" id="{8529DEFF-8CDD-4023-9B6E-670CA7D294B3}"/>
                </a:ext>
              </a:extLst>
            </p:cNvPr>
            <p:cNvCxnSpPr>
              <a:cxnSpLocks/>
            </p:cNvCxnSpPr>
            <p:nvPr/>
          </p:nvCxnSpPr>
          <p:spPr>
            <a:xfrm>
              <a:off x="383197" y="1362028"/>
              <a:ext cx="0" cy="483835"/>
            </a:xfrm>
            <a:prstGeom prst="line">
              <a:avLst/>
            </a:prstGeom>
            <a:noFill/>
            <a:ln w="38100" cap="flat" cmpd="sng" algn="ctr">
              <a:solidFill>
                <a:srgbClr val="C00000"/>
              </a:solidFill>
              <a:prstDash val="solid"/>
              <a:miter lim="800000"/>
            </a:ln>
            <a:effectLst/>
          </p:spPr>
        </p:cxnSp>
      </p:grpSp>
      <p:sp>
        <p:nvSpPr>
          <p:cNvPr id="6" name="矩形 5">
            <a:extLst>
              <a:ext uri="{FF2B5EF4-FFF2-40B4-BE49-F238E27FC236}">
                <a16:creationId xmlns:a16="http://schemas.microsoft.com/office/drawing/2014/main" xmlns="" id="{7DB8B1EB-6106-482D-8C8F-DE2C794A1E7A}"/>
              </a:ext>
            </a:extLst>
          </p:cNvPr>
          <p:cNvSpPr/>
          <p:nvPr/>
        </p:nvSpPr>
        <p:spPr>
          <a:xfrm>
            <a:off x="1021081" y="1774947"/>
            <a:ext cx="9845040" cy="1149033"/>
          </a:xfrm>
          <a:prstGeom prst="rect">
            <a:avLst/>
          </a:prstGeom>
        </p:spPr>
        <p:txBody>
          <a:bodyPr wrap="square">
            <a:spAutoFit/>
          </a:bodyPr>
          <a:lstStyle/>
          <a:p>
            <a:pPr lvl="0" defTabSz="1218753">
              <a:lnSpc>
                <a:spcPct val="150000"/>
              </a:lnSpc>
              <a:defRPr/>
            </a:pPr>
            <a:r>
              <a:rPr lang="zh-CN" altLang="en-US" sz="1600" dirty="0">
                <a:solidFill>
                  <a:srgbClr val="E7E6E6">
                    <a:lumMod val="25000"/>
                  </a:srgbClr>
                </a:solidFill>
                <a:latin typeface="字魂57号-创细黑-Regular" panose="00000500000000000000" pitchFamily="2" charset="-122"/>
                <a:ea typeface="字魂57号-创细黑-Regular" panose="00000500000000000000" pitchFamily="2" charset="-122"/>
              </a:rPr>
              <a:t>在瑞金叶坪红军广场举行了历史上第一个“八一”纪念活动并且当日傍晚在瑞金城南竹马岗举行了红军阅兵式和分列式。从此，</a:t>
            </a:r>
            <a:r>
              <a:rPr lang="en-US" altLang="zh-CN" sz="1600" dirty="0">
                <a:solidFill>
                  <a:srgbClr val="E7E6E6">
                    <a:lumMod val="25000"/>
                  </a:srgbClr>
                </a:solidFill>
                <a:latin typeface="字魂57号-创细黑-Regular" panose="00000500000000000000" pitchFamily="2" charset="-122"/>
                <a:ea typeface="字魂57号-创细黑-Regular" panose="00000500000000000000" pitchFamily="2" charset="-122"/>
              </a:rPr>
              <a:t>8</a:t>
            </a:r>
            <a:r>
              <a:rPr lang="zh-CN" altLang="en-US" sz="1600" dirty="0">
                <a:solidFill>
                  <a:srgbClr val="E7E6E6">
                    <a:lumMod val="25000"/>
                  </a:srgbClr>
                </a:solidFill>
                <a:latin typeface="字魂57号-创细黑-Regular" panose="00000500000000000000" pitchFamily="2" charset="-122"/>
                <a:ea typeface="字魂57号-创细黑-Regular" panose="00000500000000000000" pitchFamily="2" charset="-122"/>
              </a:rPr>
              <a:t>月</a:t>
            </a:r>
            <a:r>
              <a:rPr lang="en-US" altLang="zh-CN" sz="1600" dirty="0">
                <a:solidFill>
                  <a:srgbClr val="E7E6E6">
                    <a:lumMod val="25000"/>
                  </a:srgbClr>
                </a:solidFill>
                <a:latin typeface="字魂57号-创细黑-Regular" panose="00000500000000000000" pitchFamily="2" charset="-122"/>
                <a:ea typeface="字魂57号-创细黑-Regular" panose="00000500000000000000" pitchFamily="2" charset="-122"/>
              </a:rPr>
              <a:t>1</a:t>
            </a:r>
            <a:r>
              <a:rPr lang="zh-CN" altLang="en-US" sz="1600" dirty="0">
                <a:solidFill>
                  <a:srgbClr val="E7E6E6">
                    <a:lumMod val="25000"/>
                  </a:srgbClr>
                </a:solidFill>
                <a:latin typeface="字魂57号-创细黑-Regular" panose="00000500000000000000" pitchFamily="2" charset="-122"/>
                <a:ea typeface="字魂57号-创细黑-Regular" panose="00000500000000000000" pitchFamily="2" charset="-122"/>
              </a:rPr>
              <a:t>日正式成为人民军队的建军节。因此，可以说南昌是军旗升起的地方，而瑞金是八一建军节诞生的地方。</a:t>
            </a:r>
          </a:p>
        </p:txBody>
      </p:sp>
      <p:grpSp>
        <p:nvGrpSpPr>
          <p:cNvPr id="7" name="组合 20">
            <a:extLst>
              <a:ext uri="{FF2B5EF4-FFF2-40B4-BE49-F238E27FC236}">
                <a16:creationId xmlns:a16="http://schemas.microsoft.com/office/drawing/2014/main" xmlns="" id="{90CAB688-B2C6-4F4D-926B-DEB3D52DEB73}"/>
              </a:ext>
            </a:extLst>
          </p:cNvPr>
          <p:cNvGrpSpPr>
            <a:grpSpLocks/>
          </p:cNvGrpSpPr>
          <p:nvPr/>
        </p:nvGrpSpPr>
        <p:grpSpPr bwMode="auto">
          <a:xfrm>
            <a:off x="1021080" y="3078479"/>
            <a:ext cx="7528560" cy="523220"/>
            <a:chOff x="383197" y="1297981"/>
            <a:chExt cx="8765572" cy="570835"/>
          </a:xfrm>
        </p:grpSpPr>
        <p:sp>
          <p:nvSpPr>
            <p:cNvPr id="8" name="文本框 22">
              <a:extLst>
                <a:ext uri="{FF2B5EF4-FFF2-40B4-BE49-F238E27FC236}">
                  <a16:creationId xmlns:a16="http://schemas.microsoft.com/office/drawing/2014/main" xmlns="" id="{69F7BC44-DB87-4853-8A64-433D12118C1C}"/>
                </a:ext>
              </a:extLst>
            </p:cNvPr>
            <p:cNvSpPr txBox="1">
              <a:spLocks noChangeArrowheads="1"/>
            </p:cNvSpPr>
            <p:nvPr/>
          </p:nvSpPr>
          <p:spPr bwMode="auto">
            <a:xfrm>
              <a:off x="472206" y="1297981"/>
              <a:ext cx="8676563" cy="570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lvl="0">
                <a:defRPr/>
              </a:pPr>
              <a:r>
                <a:rPr lang="en-US" altLang="zh-CN" sz="2800" b="1" kern="0" dirty="0">
                  <a:solidFill>
                    <a:srgbClr val="C00000"/>
                  </a:solidFill>
                  <a:latin typeface="微软雅黑" panose="020B0503020204020204" pitchFamily="34" charset="-122"/>
                  <a:ea typeface="微软雅黑" panose="020B0503020204020204" pitchFamily="34" charset="-122"/>
                </a:rPr>
                <a:t>1949</a:t>
              </a:r>
              <a:r>
                <a:rPr lang="zh-CN" altLang="en-US" sz="2800" b="1" kern="0" dirty="0">
                  <a:solidFill>
                    <a:srgbClr val="C00000"/>
                  </a:solidFill>
                  <a:latin typeface="微软雅黑" panose="020B0503020204020204" pitchFamily="34" charset="-122"/>
                  <a:ea typeface="微软雅黑" panose="020B0503020204020204" pitchFamily="34" charset="-122"/>
                </a:rPr>
                <a:t>年</a:t>
              </a:r>
              <a:r>
                <a:rPr lang="en-US" altLang="zh-CN" sz="2800" b="1" kern="0" dirty="0">
                  <a:solidFill>
                    <a:srgbClr val="C00000"/>
                  </a:solidFill>
                  <a:latin typeface="微软雅黑" panose="020B0503020204020204" pitchFamily="34" charset="-122"/>
                  <a:ea typeface="微软雅黑" panose="020B0503020204020204" pitchFamily="34" charset="-122"/>
                </a:rPr>
                <a:t>6</a:t>
              </a:r>
              <a:r>
                <a:rPr lang="zh-CN" altLang="en-US" sz="2800" b="1" kern="0" dirty="0">
                  <a:solidFill>
                    <a:srgbClr val="C00000"/>
                  </a:solidFill>
                  <a:latin typeface="微软雅黑" panose="020B0503020204020204" pitchFamily="34" charset="-122"/>
                  <a:ea typeface="微软雅黑" panose="020B0503020204020204" pitchFamily="34" charset="-122"/>
                </a:rPr>
                <a:t>月</a:t>
              </a:r>
              <a:r>
                <a:rPr lang="en-US" altLang="zh-CN" sz="2800" b="1" kern="0" dirty="0">
                  <a:solidFill>
                    <a:srgbClr val="C00000"/>
                  </a:solidFill>
                  <a:latin typeface="微软雅黑" panose="020B0503020204020204" pitchFamily="34" charset="-122"/>
                  <a:ea typeface="微软雅黑" panose="020B0503020204020204" pitchFamily="34" charset="-122"/>
                </a:rPr>
                <a:t>15</a:t>
              </a:r>
              <a:r>
                <a:rPr lang="zh-CN" altLang="en-US" sz="2800" b="1" kern="0" dirty="0">
                  <a:solidFill>
                    <a:srgbClr val="C00000"/>
                  </a:solidFill>
                  <a:latin typeface="微软雅黑" panose="020B0503020204020204" pitchFamily="34" charset="-122"/>
                  <a:ea typeface="微软雅黑" panose="020B0503020204020204" pitchFamily="34" charset="-122"/>
                </a:rPr>
                <a:t>日</a:t>
              </a:r>
              <a:endParaRPr kumimoji="0" lang="zh-CN" altLang="en-US" sz="28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cxnSp>
          <p:nvCxnSpPr>
            <p:cNvPr id="9" name="直接连接符 8">
              <a:extLst>
                <a:ext uri="{FF2B5EF4-FFF2-40B4-BE49-F238E27FC236}">
                  <a16:creationId xmlns:a16="http://schemas.microsoft.com/office/drawing/2014/main" xmlns="" id="{4E92C92B-5328-4D4C-AB46-A50B11A12E06}"/>
                </a:ext>
              </a:extLst>
            </p:cNvPr>
            <p:cNvCxnSpPr>
              <a:cxnSpLocks/>
            </p:cNvCxnSpPr>
            <p:nvPr/>
          </p:nvCxnSpPr>
          <p:spPr>
            <a:xfrm>
              <a:off x="383197" y="1362028"/>
              <a:ext cx="0" cy="483835"/>
            </a:xfrm>
            <a:prstGeom prst="line">
              <a:avLst/>
            </a:prstGeom>
            <a:noFill/>
            <a:ln w="38100" cap="flat" cmpd="sng" algn="ctr">
              <a:solidFill>
                <a:srgbClr val="C00000"/>
              </a:solidFill>
              <a:prstDash val="solid"/>
              <a:miter lim="800000"/>
            </a:ln>
            <a:effectLst/>
          </p:spPr>
        </p:cxnSp>
      </p:grpSp>
      <p:sp>
        <p:nvSpPr>
          <p:cNvPr id="10" name="矩形 9">
            <a:extLst>
              <a:ext uri="{FF2B5EF4-FFF2-40B4-BE49-F238E27FC236}">
                <a16:creationId xmlns:a16="http://schemas.microsoft.com/office/drawing/2014/main" xmlns="" id="{8662F8BD-49A2-4730-BD22-248FDD82B19E}"/>
              </a:ext>
            </a:extLst>
          </p:cNvPr>
          <p:cNvSpPr/>
          <p:nvPr/>
        </p:nvSpPr>
        <p:spPr>
          <a:xfrm>
            <a:off x="1021080" y="3556636"/>
            <a:ext cx="10485111" cy="1149033"/>
          </a:xfrm>
          <a:prstGeom prst="rect">
            <a:avLst/>
          </a:prstGeom>
        </p:spPr>
        <p:txBody>
          <a:bodyPr wrap="square">
            <a:spAutoFit/>
          </a:bodyPr>
          <a:lstStyle/>
          <a:p>
            <a:pPr lvl="0" defTabSz="1218753">
              <a:lnSpc>
                <a:spcPct val="150000"/>
              </a:lnSpc>
              <a:defRPr/>
            </a:pPr>
            <a:r>
              <a:rPr lang="zh-CN" altLang="en-US" sz="1600" dirty="0">
                <a:solidFill>
                  <a:srgbClr val="E7E6E6">
                    <a:lumMod val="25000"/>
                  </a:srgbClr>
                </a:solidFill>
                <a:latin typeface="字魂57号-创细黑-Regular" panose="00000500000000000000" pitchFamily="2" charset="-122"/>
                <a:ea typeface="字魂57号-创细黑-Regular" panose="00000500000000000000" pitchFamily="2" charset="-122"/>
              </a:rPr>
              <a:t>中国人民革命军事委员会发布命令，以“八一”两字作为中国人民解放军军旗和军徽的主要标志。军旗，是象征军队或建制的旗帜。中国人民解放军军旗为红色，上缀金黄色的五角星及“八一”两字，表示中国人民解放军自</a:t>
            </a:r>
            <a:r>
              <a:rPr lang="en-US" altLang="zh-CN" sz="1600" dirty="0">
                <a:solidFill>
                  <a:srgbClr val="E7E6E6">
                    <a:lumMod val="25000"/>
                  </a:srgbClr>
                </a:solidFill>
                <a:latin typeface="字魂57号-创细黑-Regular" panose="00000500000000000000" pitchFamily="2" charset="-122"/>
                <a:ea typeface="字魂57号-创细黑-Regular" panose="00000500000000000000" pitchFamily="2" charset="-122"/>
              </a:rPr>
              <a:t>1927</a:t>
            </a:r>
            <a:r>
              <a:rPr lang="zh-CN" altLang="en-US" sz="1600" dirty="0">
                <a:solidFill>
                  <a:srgbClr val="E7E6E6">
                    <a:lumMod val="25000"/>
                  </a:srgbClr>
                </a:solidFill>
                <a:latin typeface="字魂57号-创细黑-Regular" panose="00000500000000000000" pitchFamily="2" charset="-122"/>
                <a:ea typeface="字魂57号-创细黑-Regular" panose="00000500000000000000" pitchFamily="2" charset="-122"/>
              </a:rPr>
              <a:t>年</a:t>
            </a:r>
            <a:r>
              <a:rPr lang="en-US" altLang="zh-CN" sz="1600" dirty="0">
                <a:solidFill>
                  <a:srgbClr val="E7E6E6">
                    <a:lumMod val="25000"/>
                  </a:srgbClr>
                </a:solidFill>
                <a:latin typeface="字魂57号-创细黑-Regular" panose="00000500000000000000" pitchFamily="2" charset="-122"/>
                <a:ea typeface="字魂57号-创细黑-Regular" panose="00000500000000000000" pitchFamily="2" charset="-122"/>
              </a:rPr>
              <a:t>8</a:t>
            </a:r>
            <a:r>
              <a:rPr lang="zh-CN" altLang="en-US" sz="1600" dirty="0">
                <a:solidFill>
                  <a:srgbClr val="E7E6E6">
                    <a:lumMod val="25000"/>
                  </a:srgbClr>
                </a:solidFill>
                <a:latin typeface="字魂57号-创细黑-Regular" panose="00000500000000000000" pitchFamily="2" charset="-122"/>
                <a:ea typeface="字魂57号-创细黑-Regular" panose="00000500000000000000" pitchFamily="2" charset="-122"/>
              </a:rPr>
              <a:t>月</a:t>
            </a:r>
            <a:r>
              <a:rPr lang="en-US" altLang="zh-CN" sz="1600" dirty="0">
                <a:solidFill>
                  <a:srgbClr val="E7E6E6">
                    <a:lumMod val="25000"/>
                  </a:srgbClr>
                </a:solidFill>
                <a:latin typeface="字魂57号-创细黑-Regular" panose="00000500000000000000" pitchFamily="2" charset="-122"/>
                <a:ea typeface="字魂57号-创细黑-Regular" panose="00000500000000000000" pitchFamily="2" charset="-122"/>
              </a:rPr>
              <a:t>1</a:t>
            </a:r>
            <a:r>
              <a:rPr lang="zh-CN" altLang="en-US" sz="1600" dirty="0">
                <a:solidFill>
                  <a:srgbClr val="E7E6E6">
                    <a:lumMod val="25000"/>
                  </a:srgbClr>
                </a:solidFill>
                <a:latin typeface="字魂57号-创细黑-Regular" panose="00000500000000000000" pitchFamily="2" charset="-122"/>
                <a:ea typeface="字魂57号-创细黑-Regular" panose="00000500000000000000" pitchFamily="2" charset="-122"/>
              </a:rPr>
              <a:t>日南昌起义以来经过艰苦卓绝的长期斗争，终于在党的领导下取得了中国革命的伟大胜利。</a:t>
            </a:r>
          </a:p>
        </p:txBody>
      </p:sp>
      <p:sp>
        <p:nvSpPr>
          <p:cNvPr id="11" name="矩形 10">
            <a:extLst>
              <a:ext uri="{FF2B5EF4-FFF2-40B4-BE49-F238E27FC236}">
                <a16:creationId xmlns:a16="http://schemas.microsoft.com/office/drawing/2014/main" xmlns="" id="{08ADF9D9-37ED-45EF-B1D6-88484E14BF57}"/>
              </a:ext>
            </a:extLst>
          </p:cNvPr>
          <p:cNvSpPr/>
          <p:nvPr/>
        </p:nvSpPr>
        <p:spPr>
          <a:xfrm>
            <a:off x="1492885" y="4943436"/>
            <a:ext cx="9629964" cy="1411644"/>
          </a:xfrm>
          <a:prstGeom prst="rect">
            <a:avLst/>
          </a:prstGeom>
          <a:noFill/>
          <a:ln w="57150" cap="flat" cmpd="sng" algn="ctr">
            <a:solidFill>
              <a:srgbClr val="C00000"/>
            </a:solidFill>
            <a:prstDash val="solid"/>
          </a:ln>
          <a:effectLst>
            <a:outerShdw blurRad="40000" dist="23000" dir="5400000" rotWithShape="0">
              <a:srgbClr val="000000">
                <a:alpha val="35000"/>
              </a:srgb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Arial" panose="020F0502020204030204"/>
              <a:ea typeface="Microsoft YaHei"/>
              <a:cs typeface="+mn-cs"/>
            </a:endParaRPr>
          </a:p>
        </p:txBody>
      </p:sp>
      <p:sp>
        <p:nvSpPr>
          <p:cNvPr id="12" name="TextBox 42">
            <a:extLst>
              <a:ext uri="{FF2B5EF4-FFF2-40B4-BE49-F238E27FC236}">
                <a16:creationId xmlns:a16="http://schemas.microsoft.com/office/drawing/2014/main" xmlns="" id="{8DD48096-CADC-4AF6-93F4-965A06826423}"/>
              </a:ext>
            </a:extLst>
          </p:cNvPr>
          <p:cNvSpPr txBox="1">
            <a:spLocks noChangeArrowheads="1"/>
          </p:cNvSpPr>
          <p:nvPr/>
        </p:nvSpPr>
        <p:spPr bwMode="auto">
          <a:xfrm>
            <a:off x="1685055" y="5134118"/>
            <a:ext cx="9041990" cy="733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000">
                <a:solidFill>
                  <a:srgbClr val="4D4D4D"/>
                </a:solidFill>
                <a:latin typeface="Arial" panose="020B0604020202020204" pitchFamily="34" charset="0"/>
                <a:ea typeface="微软雅黑" panose="020B0503020204020204" pitchFamily="34" charset="-122"/>
                <a:cs typeface="微软雅黑" panose="020B0503020204020204" pitchFamily="34" charset="-122"/>
              </a:defRPr>
            </a:lvl1pPr>
            <a:lvl2pPr marL="742950" indent="-285750">
              <a:spcBef>
                <a:spcPct val="20000"/>
              </a:spcBef>
              <a:buChar char="–"/>
              <a:defRPr sz="2000">
                <a:solidFill>
                  <a:srgbClr val="4D4D4D"/>
                </a:solidFill>
                <a:latin typeface="Arial" panose="020B0604020202020204" pitchFamily="34" charset="0"/>
                <a:ea typeface="仿宋_GB2312" panose="02010609030101010101" pitchFamily="49" charset="-122"/>
                <a:cs typeface="仿宋_GB2312" panose="02010609030101010101"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cs typeface="仿宋_GB2312" panose="02010609030101010101" pitchFamily="49"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9pPr>
          </a:lstStyle>
          <a:p>
            <a:pPr algn="just">
              <a:lnSpc>
                <a:spcPts val="2500"/>
              </a:lnSpc>
              <a:spcBef>
                <a:spcPct val="0"/>
              </a:spcBef>
              <a:buNone/>
            </a:pPr>
            <a:r>
              <a:rPr lang="en-US" altLang="zh-CN" sz="2400" dirty="0">
                <a:solidFill>
                  <a:srgbClr val="C00000"/>
                </a:solidFill>
                <a:latin typeface="字魂58号-创中黑-Regular" panose="00000500000000000000" pitchFamily="2" charset="-122"/>
                <a:ea typeface="字魂58号-创中黑-Regular" panose="00000500000000000000" pitchFamily="2" charset="-122"/>
              </a:rPr>
              <a:t>2020</a:t>
            </a:r>
            <a:r>
              <a:rPr lang="zh-CN" altLang="en-US" sz="2400" dirty="0">
                <a:solidFill>
                  <a:srgbClr val="C00000"/>
                </a:solidFill>
                <a:latin typeface="字魂58号-创中黑-Regular" panose="00000500000000000000" pitchFamily="2" charset="-122"/>
                <a:ea typeface="字魂58号-创中黑-Regular" panose="00000500000000000000" pitchFamily="2" charset="-122"/>
              </a:rPr>
              <a:t>年是建军</a:t>
            </a:r>
            <a:r>
              <a:rPr lang="en-US" altLang="zh-CN" sz="2400" dirty="0">
                <a:solidFill>
                  <a:srgbClr val="C00000"/>
                </a:solidFill>
                <a:latin typeface="字魂58号-创中黑-Regular" panose="00000500000000000000" pitchFamily="2" charset="-122"/>
                <a:ea typeface="字魂58号-创中黑-Regular" panose="00000500000000000000" pitchFamily="2" charset="-122"/>
              </a:rPr>
              <a:t>93</a:t>
            </a:r>
            <a:r>
              <a:rPr lang="zh-CN" altLang="en-US" sz="2400" dirty="0">
                <a:solidFill>
                  <a:srgbClr val="C00000"/>
                </a:solidFill>
                <a:latin typeface="字魂58号-创中黑-Regular" panose="00000500000000000000" pitchFamily="2" charset="-122"/>
                <a:ea typeface="字魂58号-创中黑-Regular" panose="00000500000000000000" pitchFamily="2" charset="-122"/>
              </a:rPr>
              <a:t>周年，建军节期间，中国各地都要集中开展“拥军优属、拥政爱民”的活动，来纪念中国人民军队的诞生。</a:t>
            </a:r>
          </a:p>
        </p:txBody>
      </p:sp>
      <p:sp>
        <p:nvSpPr>
          <p:cNvPr id="13" name="矩形 12">
            <a:extLst>
              <a:ext uri="{FF2B5EF4-FFF2-40B4-BE49-F238E27FC236}">
                <a16:creationId xmlns:a16="http://schemas.microsoft.com/office/drawing/2014/main" xmlns="" id="{73D57495-12B0-4F53-8819-301C7C70CD8B}"/>
              </a:ext>
            </a:extLst>
          </p:cNvPr>
          <p:cNvSpPr/>
          <p:nvPr/>
        </p:nvSpPr>
        <p:spPr>
          <a:xfrm>
            <a:off x="874612" y="292379"/>
            <a:ext cx="4123245" cy="581057"/>
          </a:xfrm>
          <a:prstGeom prst="rect">
            <a:avLst/>
          </a:prstGeom>
        </p:spPr>
        <p:txBody>
          <a:bodyPr wrap="none">
            <a:spAutoFit/>
          </a:bodyPr>
          <a:lstStyle/>
          <a:p>
            <a:pPr marR="0" lvl="0" indent="0" defTabSz="1218753" fontAlgn="auto">
              <a:lnSpc>
                <a:spcPct val="150000"/>
              </a:lnSpc>
              <a:spcBef>
                <a:spcPts val="0"/>
              </a:spcBef>
              <a:spcAft>
                <a:spcPts val="0"/>
              </a:spcAft>
              <a:buClrTx/>
              <a:buSzTx/>
              <a:buFontTx/>
              <a:buNone/>
              <a:tabLst/>
              <a:defRPr/>
            </a:pPr>
            <a:r>
              <a:rPr lang="zh-CN" altLang="en-US" sz="2400" b="1" kern="300" spc="300" dirty="0">
                <a:solidFill>
                  <a:srgbClr val="C00000"/>
                </a:solidFill>
                <a:latin typeface="微软雅黑" panose="020B0503020204020204" pitchFamily="34" charset="-122"/>
                <a:ea typeface="微软雅黑" panose="020B0503020204020204" pitchFamily="34" charset="-122"/>
              </a:rPr>
              <a:t>八一建军节的由来及历史 </a:t>
            </a:r>
          </a:p>
        </p:txBody>
      </p:sp>
    </p:spTree>
    <p:extLst>
      <p:ext uri="{BB962C8B-B14F-4D97-AF65-F5344CB8AC3E}">
        <p14:creationId xmlns:p14="http://schemas.microsoft.com/office/powerpoint/2010/main" val="3841750528"/>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childTnLst>
                          </p:cTn>
                        </p:par>
                        <p:par>
                          <p:cTn id="17" fill="hold">
                            <p:stCondLst>
                              <p:cond delay="1500"/>
                            </p:stCondLst>
                            <p:childTnLst>
                              <p:par>
                                <p:cTn id="18" presetID="23" presetClass="entr" presetSubtype="16"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p:cTn id="20" dur="500" fill="hold"/>
                                        <p:tgtEl>
                                          <p:spTgt spid="10"/>
                                        </p:tgtEl>
                                        <p:attrNameLst>
                                          <p:attrName>ppt_w</p:attrName>
                                        </p:attrNameLst>
                                      </p:cBhvr>
                                      <p:tavLst>
                                        <p:tav tm="0">
                                          <p:val>
                                            <p:fltVal val="0"/>
                                          </p:val>
                                        </p:tav>
                                        <p:tav tm="100000">
                                          <p:val>
                                            <p:strVal val="#ppt_w"/>
                                          </p:val>
                                        </p:tav>
                                      </p:tavLst>
                                    </p:anim>
                                    <p:anim calcmode="lin" valueType="num">
                                      <p:cBhvr>
                                        <p:cTn id="21" dur="500" fill="hold"/>
                                        <p:tgtEl>
                                          <p:spTgt spid="10"/>
                                        </p:tgtEl>
                                        <p:attrNameLst>
                                          <p:attrName>ppt_h</p:attrName>
                                        </p:attrNameLst>
                                      </p:cBhvr>
                                      <p:tavLst>
                                        <p:tav tm="0">
                                          <p:val>
                                            <p:fltVal val="0"/>
                                          </p:val>
                                        </p:tav>
                                        <p:tav tm="100000">
                                          <p:val>
                                            <p:strVal val="#ppt_h"/>
                                          </p:val>
                                        </p:tav>
                                      </p:tavLst>
                                    </p:anim>
                                  </p:childTnLst>
                                </p:cTn>
                              </p:par>
                            </p:childTnLst>
                          </p:cTn>
                        </p:par>
                        <p:par>
                          <p:cTn id="22" fill="hold">
                            <p:stCondLst>
                              <p:cond delay="2000"/>
                            </p:stCondLst>
                            <p:childTnLst>
                              <p:par>
                                <p:cTn id="23" presetID="21" presetClass="entr" presetSubtype="1"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heel(1)">
                                      <p:cBhvr>
                                        <p:cTn id="25" dur="500"/>
                                        <p:tgtEl>
                                          <p:spTgt spid="11"/>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left)">
                                      <p:cBhvr>
                                        <p:cTn id="2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P spid="11" grpId="0" animBg="1"/>
      <p:bldP spid="12"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itds2">
            <a:extLst>
              <a:ext uri="{FF2B5EF4-FFF2-40B4-BE49-F238E27FC236}">
                <a16:creationId xmlns:a16="http://schemas.microsoft.com/office/drawing/2014/main" xmlns="" id="{B199C6D6-4755-4026-8EC7-19A056B8B7F0}"/>
              </a:ext>
            </a:extLst>
          </p:cNvPr>
          <p:cNvSpPr/>
          <p:nvPr/>
        </p:nvSpPr>
        <p:spPr>
          <a:xfrm>
            <a:off x="4100236" y="2868590"/>
            <a:ext cx="6978889" cy="2123658"/>
          </a:xfrm>
          <a:prstGeom prst="rect">
            <a:avLst/>
          </a:prstGeom>
        </p:spPr>
        <p:txBody>
          <a:bodyPr wrap="square">
            <a:spAutoFit/>
          </a:bodyPr>
          <a:lstStyle/>
          <a:p>
            <a:pPr lvl="0" algn="ctr">
              <a:defRPr/>
            </a:pPr>
            <a:r>
              <a:rPr lang="zh-CN" altLang="en-US" sz="6600" b="1" dirty="0">
                <a:solidFill>
                  <a:srgbClr val="FFE79C"/>
                </a:solidFill>
                <a:latin typeface="思源宋体 CN Heavy" panose="02020900000000000000" pitchFamily="18" charset="-122"/>
                <a:ea typeface="思源宋体 CN Heavy" panose="02020900000000000000" pitchFamily="18" charset="-122"/>
                <a:cs typeface="+mn-ea"/>
                <a:sym typeface="+mn-lt"/>
              </a:rPr>
              <a:t>中国人民解放军军旗军徽军歌</a:t>
            </a:r>
          </a:p>
        </p:txBody>
      </p:sp>
      <p:sp>
        <p:nvSpPr>
          <p:cNvPr id="3" name="Aitds7">
            <a:extLst>
              <a:ext uri="{FF2B5EF4-FFF2-40B4-BE49-F238E27FC236}">
                <a16:creationId xmlns:a16="http://schemas.microsoft.com/office/drawing/2014/main" xmlns="" id="{78010758-651C-470D-A870-7129428CC688}"/>
              </a:ext>
            </a:extLst>
          </p:cNvPr>
          <p:cNvSpPr txBox="1"/>
          <p:nvPr/>
        </p:nvSpPr>
        <p:spPr>
          <a:xfrm>
            <a:off x="6462568" y="1886138"/>
            <a:ext cx="2339102" cy="738664"/>
          </a:xfrm>
          <a:prstGeom prst="rect">
            <a:avLst/>
          </a:prstGeom>
          <a:noFill/>
        </p:spPr>
        <p:txBody>
          <a:bodyPr wrap="none" rtlCol="0">
            <a:spAutoFit/>
          </a:bodyPr>
          <a:lstStyle/>
          <a:p>
            <a:r>
              <a:rPr lang="zh-CN" altLang="en-US" sz="4200" b="1" dirty="0">
                <a:solidFill>
                  <a:srgbClr val="FFE79C"/>
                </a:solidFill>
                <a:latin typeface="阿里巴巴普惠体" panose="00020600040101010101" pitchFamily="18" charset="-122"/>
                <a:ea typeface="阿里巴巴普惠体" panose="00020600040101010101" pitchFamily="18" charset="-122"/>
              </a:rPr>
              <a:t>第二部分</a:t>
            </a:r>
          </a:p>
        </p:txBody>
      </p:sp>
    </p:spTree>
    <p:extLst>
      <p:ext uri="{BB962C8B-B14F-4D97-AF65-F5344CB8AC3E}">
        <p14:creationId xmlns:p14="http://schemas.microsoft.com/office/powerpoint/2010/main" val="2782101839"/>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3" presetClass="entr" presetSubtype="16"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H_Other_4">
            <a:extLst>
              <a:ext uri="{FF2B5EF4-FFF2-40B4-BE49-F238E27FC236}">
                <a16:creationId xmlns:a16="http://schemas.microsoft.com/office/drawing/2014/main" xmlns="" id="{9A1A204B-77DE-402F-8910-F8133CAB784D}"/>
              </a:ext>
            </a:extLst>
          </p:cNvPr>
          <p:cNvSpPr/>
          <p:nvPr>
            <p:custDataLst>
              <p:tags r:id="rId1"/>
            </p:custDataLst>
          </p:nvPr>
        </p:nvSpPr>
        <p:spPr>
          <a:xfrm>
            <a:off x="4677981" y="2049600"/>
            <a:ext cx="392113" cy="392112"/>
          </a:xfrm>
          <a:prstGeom prst="ellipse">
            <a:avLst/>
          </a:prstGeom>
          <a:noFill/>
          <a:ln w="38100" cmpd="sng">
            <a:solidFill>
              <a:srgbClr val="C00000">
                <a:alpha val="25000"/>
              </a:srgb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4" name="MH_Other_5">
            <a:extLst>
              <a:ext uri="{FF2B5EF4-FFF2-40B4-BE49-F238E27FC236}">
                <a16:creationId xmlns:a16="http://schemas.microsoft.com/office/drawing/2014/main" xmlns="" id="{BF461FA1-5C53-4C72-86C4-7361F5D38B1B}"/>
              </a:ext>
            </a:extLst>
          </p:cNvPr>
          <p:cNvSpPr/>
          <p:nvPr>
            <p:custDataLst>
              <p:tags r:id="rId2"/>
            </p:custDataLst>
          </p:nvPr>
        </p:nvSpPr>
        <p:spPr>
          <a:xfrm>
            <a:off x="5084988" y="3003958"/>
            <a:ext cx="279400" cy="279400"/>
          </a:xfrm>
          <a:prstGeom prst="ellipse">
            <a:avLst/>
          </a:prstGeom>
          <a:noFill/>
          <a:ln w="38100" cmpd="sng">
            <a:gradFill>
              <a:gsLst>
                <a:gs pos="30000">
                  <a:srgbClr val="C00000"/>
                </a:gs>
                <a:gs pos="90000">
                  <a:srgbClr val="FF3300"/>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5" name="MH_Other_6">
            <a:extLst>
              <a:ext uri="{FF2B5EF4-FFF2-40B4-BE49-F238E27FC236}">
                <a16:creationId xmlns:a16="http://schemas.microsoft.com/office/drawing/2014/main" xmlns="" id="{96627E39-0DCD-42CB-9447-AF6E9172D0B4}"/>
              </a:ext>
            </a:extLst>
          </p:cNvPr>
          <p:cNvSpPr/>
          <p:nvPr>
            <p:custDataLst>
              <p:tags r:id="rId3"/>
            </p:custDataLst>
          </p:nvPr>
        </p:nvSpPr>
        <p:spPr>
          <a:xfrm>
            <a:off x="2368565" y="4181019"/>
            <a:ext cx="250825" cy="250825"/>
          </a:xfrm>
          <a:prstGeom prst="ellipse">
            <a:avLst/>
          </a:prstGeom>
          <a:noFill/>
          <a:ln w="38100" cmpd="sng">
            <a:gradFill>
              <a:gsLst>
                <a:gs pos="30000">
                  <a:srgbClr val="C00000"/>
                </a:gs>
                <a:gs pos="90000">
                  <a:srgbClr val="FF3300"/>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6" name="MH_Other_8">
            <a:extLst>
              <a:ext uri="{FF2B5EF4-FFF2-40B4-BE49-F238E27FC236}">
                <a16:creationId xmlns:a16="http://schemas.microsoft.com/office/drawing/2014/main" xmlns="" id="{791A90E6-4ACB-4F41-BFAB-F19086EEEACD}"/>
              </a:ext>
            </a:extLst>
          </p:cNvPr>
          <p:cNvSpPr/>
          <p:nvPr>
            <p:custDataLst>
              <p:tags r:id="rId4"/>
            </p:custDataLst>
          </p:nvPr>
        </p:nvSpPr>
        <p:spPr>
          <a:xfrm>
            <a:off x="731423" y="2727733"/>
            <a:ext cx="250825" cy="250825"/>
          </a:xfrm>
          <a:prstGeom prst="ellipse">
            <a:avLst/>
          </a:prstGeom>
          <a:noFill/>
          <a:ln w="38100" cmpd="sng">
            <a:solidFill>
              <a:srgbClr val="C00000">
                <a:alpha val="50000"/>
              </a:srgb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7" name="MH_Other_10">
            <a:extLst>
              <a:ext uri="{FF2B5EF4-FFF2-40B4-BE49-F238E27FC236}">
                <a16:creationId xmlns:a16="http://schemas.microsoft.com/office/drawing/2014/main" xmlns="" id="{305FABD9-519C-4581-984C-015E5AAFA673}"/>
              </a:ext>
            </a:extLst>
          </p:cNvPr>
          <p:cNvSpPr/>
          <p:nvPr>
            <p:custDataLst>
              <p:tags r:id="rId5"/>
            </p:custDataLst>
          </p:nvPr>
        </p:nvSpPr>
        <p:spPr>
          <a:xfrm>
            <a:off x="4014404" y="3378337"/>
            <a:ext cx="280988" cy="280988"/>
          </a:xfrm>
          <a:prstGeom prst="ellipse">
            <a:avLst/>
          </a:prstGeom>
          <a:noFill/>
          <a:ln w="38100" cmpd="sng">
            <a:solidFill>
              <a:srgbClr val="C00000">
                <a:alpha val="63000"/>
              </a:srgb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8" name="MH_Other_11">
            <a:extLst>
              <a:ext uri="{FF2B5EF4-FFF2-40B4-BE49-F238E27FC236}">
                <a16:creationId xmlns:a16="http://schemas.microsoft.com/office/drawing/2014/main" xmlns="" id="{9B78B756-E685-481A-A960-B77D13FD666F}"/>
              </a:ext>
            </a:extLst>
          </p:cNvPr>
          <p:cNvSpPr/>
          <p:nvPr>
            <p:custDataLst>
              <p:tags r:id="rId6"/>
            </p:custDataLst>
          </p:nvPr>
        </p:nvSpPr>
        <p:spPr>
          <a:xfrm>
            <a:off x="3793743" y="1401903"/>
            <a:ext cx="261937" cy="261937"/>
          </a:xfrm>
          <a:prstGeom prst="ellipse">
            <a:avLst/>
          </a:prstGeom>
          <a:noFill/>
          <a:ln w="38100" cmpd="sng">
            <a:gradFill>
              <a:gsLst>
                <a:gs pos="30000">
                  <a:srgbClr val="C00000"/>
                </a:gs>
                <a:gs pos="90000">
                  <a:srgbClr val="FF3300"/>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9" name="组合 8">
            <a:extLst>
              <a:ext uri="{FF2B5EF4-FFF2-40B4-BE49-F238E27FC236}">
                <a16:creationId xmlns:a16="http://schemas.microsoft.com/office/drawing/2014/main" xmlns="" id="{979BB68F-535A-4C41-851A-FFB6D4753946}"/>
              </a:ext>
            </a:extLst>
          </p:cNvPr>
          <p:cNvGrpSpPr/>
          <p:nvPr/>
        </p:nvGrpSpPr>
        <p:grpSpPr>
          <a:xfrm>
            <a:off x="1171802" y="1183438"/>
            <a:ext cx="2880000" cy="2880000"/>
            <a:chOff x="807922" y="1272338"/>
            <a:chExt cx="2880000" cy="2880000"/>
          </a:xfrm>
        </p:grpSpPr>
        <p:grpSp>
          <p:nvGrpSpPr>
            <p:cNvPr id="10" name="组合 9">
              <a:extLst>
                <a:ext uri="{FF2B5EF4-FFF2-40B4-BE49-F238E27FC236}">
                  <a16:creationId xmlns:a16="http://schemas.microsoft.com/office/drawing/2014/main" xmlns="" id="{9B6C7012-1DD1-4150-940B-F3E24DF95545}"/>
                </a:ext>
              </a:extLst>
            </p:cNvPr>
            <p:cNvGrpSpPr>
              <a:grpSpLocks noChangeAspect="1"/>
            </p:cNvGrpSpPr>
            <p:nvPr/>
          </p:nvGrpSpPr>
          <p:grpSpPr>
            <a:xfrm>
              <a:off x="807922" y="1272338"/>
              <a:ext cx="2880000" cy="2880000"/>
              <a:chOff x="1618087" y="2033753"/>
              <a:chExt cx="2478087" cy="2478087"/>
            </a:xfrm>
          </p:grpSpPr>
          <p:sp>
            <p:nvSpPr>
              <p:cNvPr id="14" name="MH_Other_7">
                <a:extLst>
                  <a:ext uri="{FF2B5EF4-FFF2-40B4-BE49-F238E27FC236}">
                    <a16:creationId xmlns:a16="http://schemas.microsoft.com/office/drawing/2014/main" xmlns="" id="{B857D013-9198-4398-B61F-949DC8213F45}"/>
                  </a:ext>
                </a:extLst>
              </p:cNvPr>
              <p:cNvSpPr/>
              <p:nvPr>
                <p:custDataLst>
                  <p:tags r:id="rId7"/>
                </p:custDataLst>
              </p:nvPr>
            </p:nvSpPr>
            <p:spPr>
              <a:xfrm>
                <a:off x="1618087" y="2033753"/>
                <a:ext cx="2478087" cy="2478087"/>
              </a:xfrm>
              <a:prstGeom prst="ellipse">
                <a:avLst/>
              </a:prstGeom>
              <a:solidFill>
                <a:srgbClr val="C00000"/>
              </a:solidFill>
              <a:ln w="3175" cmpd="sng">
                <a:noFill/>
              </a:ln>
              <a:effectLst>
                <a:outerShdw blurRad="177800" dist="88900" dir="9000000" algn="tr"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5" name="MH_Title_1">
                <a:extLst>
                  <a:ext uri="{FF2B5EF4-FFF2-40B4-BE49-F238E27FC236}">
                    <a16:creationId xmlns:a16="http://schemas.microsoft.com/office/drawing/2014/main" xmlns="" id="{14C5BB1F-5138-46AA-A951-DBF63348BE4E}"/>
                  </a:ext>
                </a:extLst>
              </p:cNvPr>
              <p:cNvSpPr/>
              <p:nvPr>
                <p:custDataLst>
                  <p:tags r:id="rId8"/>
                </p:custDataLst>
              </p:nvPr>
            </p:nvSpPr>
            <p:spPr>
              <a:xfrm>
                <a:off x="1855942" y="2271111"/>
                <a:ext cx="2002604" cy="2002604"/>
              </a:xfrm>
              <a:prstGeom prst="ellipse">
                <a:avLst/>
              </a:prstGeom>
              <a:solidFill>
                <a:srgbClr val="FFC000"/>
              </a:solidFill>
              <a:ln w="12700" cmpd="sng">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grpSp>
        <p:sp>
          <p:nvSpPr>
            <p:cNvPr id="11" name="矩形 10">
              <a:extLst>
                <a:ext uri="{FF2B5EF4-FFF2-40B4-BE49-F238E27FC236}">
                  <a16:creationId xmlns:a16="http://schemas.microsoft.com/office/drawing/2014/main" xmlns="" id="{FB422144-2522-4D87-AC7D-8C66FB46ED8A}"/>
                </a:ext>
              </a:extLst>
            </p:cNvPr>
            <p:cNvSpPr/>
            <p:nvPr/>
          </p:nvSpPr>
          <p:spPr>
            <a:xfrm>
              <a:off x="1280552" y="2576866"/>
              <a:ext cx="1949915" cy="92333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54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军徽</a:t>
              </a:r>
            </a:p>
          </p:txBody>
        </p:sp>
        <p:sp>
          <p:nvSpPr>
            <p:cNvPr id="12" name="文本框 11">
              <a:extLst>
                <a:ext uri="{FF2B5EF4-FFF2-40B4-BE49-F238E27FC236}">
                  <a16:creationId xmlns:a16="http://schemas.microsoft.com/office/drawing/2014/main" xmlns="" id="{1D6A37DA-37E5-4F2C-8B5D-0931F8B4F9A0}"/>
                </a:ext>
              </a:extLst>
            </p:cNvPr>
            <p:cNvSpPr txBox="1"/>
            <p:nvPr/>
          </p:nvSpPr>
          <p:spPr>
            <a:xfrm>
              <a:off x="2166798" y="1870754"/>
              <a:ext cx="1184376" cy="59208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300" normalizeH="0" baseline="0" noProof="0" dirty="0">
                  <a:ln>
                    <a:noFill/>
                  </a:ln>
                  <a:solidFill>
                    <a:srgbClr val="FF0000"/>
                  </a:solidFill>
                  <a:effectLst/>
                  <a:uLnTx/>
                  <a:uFillTx/>
                  <a:latin typeface="方正大黑简体" panose="02010601030101010101" pitchFamily="2" charset="-122"/>
                  <a:ea typeface="方正大黑简体" panose="02010601030101010101" pitchFamily="2" charset="-122"/>
                  <a:cs typeface="+mn-cs"/>
                </a:rPr>
                <a:t>八一</a:t>
              </a:r>
            </a:p>
          </p:txBody>
        </p:sp>
        <p:sp>
          <p:nvSpPr>
            <p:cNvPr id="13" name="五角星 11">
              <a:extLst>
                <a:ext uri="{FF2B5EF4-FFF2-40B4-BE49-F238E27FC236}">
                  <a16:creationId xmlns:a16="http://schemas.microsoft.com/office/drawing/2014/main" xmlns="" id="{49175385-95E1-4E25-82BC-C2139F1428B4}"/>
                </a:ext>
              </a:extLst>
            </p:cNvPr>
            <p:cNvSpPr/>
            <p:nvPr/>
          </p:nvSpPr>
          <p:spPr>
            <a:xfrm>
              <a:off x="1674774" y="1823843"/>
              <a:ext cx="494419" cy="510029"/>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0000"/>
                </a:solidFill>
                <a:effectLst/>
                <a:uLnTx/>
                <a:uFillTx/>
                <a:latin typeface="Calibri" panose="020F0502020204030204"/>
                <a:ea typeface="宋体" panose="02010600030101010101" pitchFamily="2" charset="-122"/>
                <a:cs typeface="+mn-cs"/>
              </a:endParaRPr>
            </a:p>
          </p:txBody>
        </p:sp>
      </p:grpSp>
      <p:pic>
        <p:nvPicPr>
          <p:cNvPr id="16" name="图片 15">
            <a:extLst>
              <a:ext uri="{FF2B5EF4-FFF2-40B4-BE49-F238E27FC236}">
                <a16:creationId xmlns:a16="http://schemas.microsoft.com/office/drawing/2014/main" xmlns="" id="{561A7D74-7EC9-44AB-8749-1E2B46743EF1}"/>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p:blipFill>
        <p:spPr>
          <a:xfrm>
            <a:off x="6913377" y="916090"/>
            <a:ext cx="3527796" cy="3356855"/>
          </a:xfrm>
          <a:prstGeom prst="rect">
            <a:avLst/>
          </a:prstGeom>
        </p:spPr>
      </p:pic>
      <p:sp>
        <p:nvSpPr>
          <p:cNvPr id="17" name="燕尾形 16">
            <a:extLst>
              <a:ext uri="{FF2B5EF4-FFF2-40B4-BE49-F238E27FC236}">
                <a16:creationId xmlns:a16="http://schemas.microsoft.com/office/drawing/2014/main" xmlns="" id="{9CB6A8E3-53EE-4B3E-8B6F-982783F73D9A}"/>
              </a:ext>
            </a:extLst>
          </p:cNvPr>
          <p:cNvSpPr/>
          <p:nvPr/>
        </p:nvSpPr>
        <p:spPr>
          <a:xfrm>
            <a:off x="5977672" y="2244972"/>
            <a:ext cx="1038386" cy="1038386"/>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Calibri" panose="020F0502020204030204"/>
              <a:ea typeface="宋体" panose="02010600030101010101" pitchFamily="2" charset="-122"/>
              <a:cs typeface="+mn-cs"/>
            </a:endParaRPr>
          </a:p>
        </p:txBody>
      </p:sp>
      <p:cxnSp>
        <p:nvCxnSpPr>
          <p:cNvPr id="19" name="直接连接符 18">
            <a:extLst>
              <a:ext uri="{FF2B5EF4-FFF2-40B4-BE49-F238E27FC236}">
                <a16:creationId xmlns:a16="http://schemas.microsoft.com/office/drawing/2014/main" xmlns="" id="{2C1CEA26-F0D8-4717-B3AD-FBE21F5082F8}"/>
              </a:ext>
            </a:extLst>
          </p:cNvPr>
          <p:cNvCxnSpPr>
            <a:cxnSpLocks/>
          </p:cNvCxnSpPr>
          <p:nvPr/>
        </p:nvCxnSpPr>
        <p:spPr>
          <a:xfrm>
            <a:off x="2040472" y="4568837"/>
            <a:ext cx="0" cy="775504"/>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20" name="组合 19">
            <a:extLst>
              <a:ext uri="{FF2B5EF4-FFF2-40B4-BE49-F238E27FC236}">
                <a16:creationId xmlns:a16="http://schemas.microsoft.com/office/drawing/2014/main" xmlns="" id="{1F0C0D0A-DE1B-4BA5-BF40-DC2B0A0AE207}"/>
              </a:ext>
            </a:extLst>
          </p:cNvPr>
          <p:cNvGrpSpPr/>
          <p:nvPr/>
        </p:nvGrpSpPr>
        <p:grpSpPr>
          <a:xfrm>
            <a:off x="2038654" y="4492966"/>
            <a:ext cx="3230479" cy="173986"/>
            <a:chOff x="2977032" y="4682325"/>
            <a:chExt cx="3230479" cy="173986"/>
          </a:xfrm>
        </p:grpSpPr>
        <p:cxnSp>
          <p:nvCxnSpPr>
            <p:cNvPr id="21" name="直接连接符 20">
              <a:extLst>
                <a:ext uri="{FF2B5EF4-FFF2-40B4-BE49-F238E27FC236}">
                  <a16:creationId xmlns:a16="http://schemas.microsoft.com/office/drawing/2014/main" xmlns="" id="{CFB19D11-CB0E-4986-B392-85255D5E5C09}"/>
                </a:ext>
              </a:extLst>
            </p:cNvPr>
            <p:cNvCxnSpPr>
              <a:cxnSpLocks/>
            </p:cNvCxnSpPr>
            <p:nvPr/>
          </p:nvCxnSpPr>
          <p:spPr>
            <a:xfrm>
              <a:off x="2977032" y="4758196"/>
              <a:ext cx="3098648"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22" name="圆: 空心 21">
              <a:extLst>
                <a:ext uri="{FF2B5EF4-FFF2-40B4-BE49-F238E27FC236}">
                  <a16:creationId xmlns:a16="http://schemas.microsoft.com/office/drawing/2014/main" xmlns="" id="{12E815A0-1796-43CC-B1F1-75007454EADA}"/>
                </a:ext>
              </a:extLst>
            </p:cNvPr>
            <p:cNvSpPr/>
            <p:nvPr/>
          </p:nvSpPr>
          <p:spPr>
            <a:xfrm>
              <a:off x="6033525" y="4682325"/>
              <a:ext cx="173986" cy="173986"/>
            </a:xfrm>
            <a:prstGeom prst="donu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grpSp>
      <p:cxnSp>
        <p:nvCxnSpPr>
          <p:cNvPr id="23" name="直接连接符 22">
            <a:extLst>
              <a:ext uri="{FF2B5EF4-FFF2-40B4-BE49-F238E27FC236}">
                <a16:creationId xmlns:a16="http://schemas.microsoft.com/office/drawing/2014/main" xmlns="" id="{8B5F9E1E-74D7-470C-85B1-47D4BFA3EFA8}"/>
              </a:ext>
            </a:extLst>
          </p:cNvPr>
          <p:cNvCxnSpPr>
            <a:cxnSpLocks/>
          </p:cNvCxnSpPr>
          <p:nvPr/>
        </p:nvCxnSpPr>
        <p:spPr>
          <a:xfrm>
            <a:off x="10842772" y="5016776"/>
            <a:ext cx="0" cy="129683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a16="http://schemas.microsoft.com/office/drawing/2014/main" xmlns="" id="{16528BB4-7CCB-41C6-9FB5-5DDED50B49DC}"/>
              </a:ext>
            </a:extLst>
          </p:cNvPr>
          <p:cNvCxnSpPr>
            <a:cxnSpLocks/>
          </p:cNvCxnSpPr>
          <p:nvPr/>
        </p:nvCxnSpPr>
        <p:spPr>
          <a:xfrm>
            <a:off x="6191742" y="6301986"/>
            <a:ext cx="465103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25" name="Rectangle 2">
            <a:extLst>
              <a:ext uri="{FF2B5EF4-FFF2-40B4-BE49-F238E27FC236}">
                <a16:creationId xmlns:a16="http://schemas.microsoft.com/office/drawing/2014/main" xmlns="" id="{A6C0A61B-A9F2-4E75-B9F4-A813525E612E}"/>
              </a:ext>
            </a:extLst>
          </p:cNvPr>
          <p:cNvSpPr/>
          <p:nvPr/>
        </p:nvSpPr>
        <p:spPr>
          <a:xfrm>
            <a:off x="2562896" y="4847534"/>
            <a:ext cx="8101151" cy="1228285"/>
          </a:xfrm>
          <a:prstGeom prst="rect">
            <a:avLst/>
          </a:prstGeom>
        </p:spPr>
        <p:txBody>
          <a:bodyPr wrap="square">
            <a:spAutoFit/>
          </a:bodyPr>
          <a:lstStyle/>
          <a:p>
            <a:pPr marL="0" marR="0" lvl="0" indent="0" algn="l" defTabSz="914400" rtl="0" eaLnBrk="1" fontAlgn="auto" latinLnBrk="0" hangingPunct="1">
              <a:lnSpc>
                <a:spcPts val="31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中国人民解放军军徽</a:t>
            </a:r>
            <a:endParaRPr kumimoji="0" lang="en-US" altLang="zh-CN" sz="18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ts val="31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E7E6E6">
                    <a:lumMod val="25000"/>
                  </a:srgbClr>
                </a:solidFill>
                <a:effectLst/>
                <a:uLnTx/>
                <a:uFillTx/>
                <a:latin typeface="微软雅黑" panose="020B0503020204020204" pitchFamily="34" charset="-122"/>
                <a:ea typeface="微软雅黑" panose="020B0503020204020204" pitchFamily="34" charset="-122"/>
                <a:cs typeface="+mn-cs"/>
              </a:rPr>
              <a:t>为镶有金黄色边的五角红星，中嵌金黄色“八一”两字，亦称“八一”军徽。红星象征中国人民获得解放，“八一”表示</a:t>
            </a:r>
            <a:r>
              <a:rPr kumimoji="0" lang="en-US" altLang="zh-CN" sz="1400" b="0" i="0" u="none" strike="noStrike" kern="1200" cap="none" spc="0" normalizeH="0" baseline="0" noProof="0" dirty="0">
                <a:ln>
                  <a:noFill/>
                </a:ln>
                <a:solidFill>
                  <a:srgbClr val="E7E6E6">
                    <a:lumMod val="25000"/>
                  </a:srgbClr>
                </a:solidFill>
                <a:effectLst/>
                <a:uLnTx/>
                <a:uFillTx/>
                <a:latin typeface="微软雅黑" panose="020B0503020204020204" pitchFamily="34" charset="-122"/>
                <a:ea typeface="微软雅黑" panose="020B0503020204020204" pitchFamily="34" charset="-122"/>
                <a:cs typeface="+mn-cs"/>
              </a:rPr>
              <a:t>1927</a:t>
            </a:r>
            <a:r>
              <a:rPr kumimoji="0" lang="zh-CN" altLang="en-US" sz="1400" b="0" i="0" u="none" strike="noStrike" kern="1200" cap="none" spc="0" normalizeH="0" baseline="0" noProof="0" dirty="0">
                <a:ln>
                  <a:noFill/>
                </a:ln>
                <a:solidFill>
                  <a:srgbClr val="E7E6E6">
                    <a:lumMod val="25000"/>
                  </a:srgbClr>
                </a:solidFill>
                <a:effectLst/>
                <a:uLnTx/>
                <a:uFillTx/>
                <a:latin typeface="微软雅黑" panose="020B0503020204020204" pitchFamily="34" charset="-122"/>
                <a:ea typeface="微软雅黑" panose="020B0503020204020204" pitchFamily="34" charset="-122"/>
                <a:cs typeface="+mn-cs"/>
              </a:rPr>
              <a:t>年</a:t>
            </a:r>
            <a:r>
              <a:rPr kumimoji="0" lang="en-US" altLang="zh-CN" sz="1400" b="0" i="0" u="none" strike="noStrike" kern="1200" cap="none" spc="0" normalizeH="0" baseline="0" noProof="0" dirty="0">
                <a:ln>
                  <a:noFill/>
                </a:ln>
                <a:solidFill>
                  <a:srgbClr val="E7E6E6">
                    <a:lumMod val="25000"/>
                  </a:srgbClr>
                </a:solidFill>
                <a:effectLst/>
                <a:uLnTx/>
                <a:uFillTx/>
                <a:latin typeface="微软雅黑" panose="020B0503020204020204" pitchFamily="34" charset="-122"/>
                <a:ea typeface="微软雅黑" panose="020B0503020204020204" pitchFamily="34" charset="-122"/>
                <a:cs typeface="+mn-cs"/>
              </a:rPr>
              <a:t>8</a:t>
            </a:r>
            <a:r>
              <a:rPr kumimoji="0" lang="zh-CN" altLang="en-US" sz="1400" b="0" i="0" u="none" strike="noStrike" kern="1200" cap="none" spc="0" normalizeH="0" baseline="0" noProof="0" dirty="0">
                <a:ln>
                  <a:noFill/>
                </a:ln>
                <a:solidFill>
                  <a:srgbClr val="E7E6E6">
                    <a:lumMod val="25000"/>
                  </a:srgbClr>
                </a:solidFill>
                <a:effectLst/>
                <a:uLnTx/>
                <a:uFillTx/>
                <a:latin typeface="微软雅黑" panose="020B0503020204020204" pitchFamily="34" charset="-122"/>
                <a:ea typeface="微软雅黑" panose="020B0503020204020204" pitchFamily="34" charset="-122"/>
                <a:cs typeface="+mn-cs"/>
              </a:rPr>
              <a:t>月</a:t>
            </a:r>
            <a:r>
              <a:rPr kumimoji="0" lang="en-US" altLang="zh-CN" sz="1400" b="0" i="0" u="none" strike="noStrike" kern="1200" cap="none" spc="0" normalizeH="0" baseline="0" noProof="0" dirty="0">
                <a:ln>
                  <a:noFill/>
                </a:ln>
                <a:solidFill>
                  <a:srgbClr val="E7E6E6">
                    <a:lumMod val="25000"/>
                  </a:srgbClr>
                </a:solidFill>
                <a:effectLst/>
                <a:uLnTx/>
                <a:uFillTx/>
                <a:latin typeface="微软雅黑" panose="020B0503020204020204" pitchFamily="34" charset="-122"/>
                <a:ea typeface="微软雅黑" panose="020B0503020204020204" pitchFamily="34" charset="-122"/>
                <a:cs typeface="+mn-cs"/>
              </a:rPr>
              <a:t>1</a:t>
            </a:r>
            <a:r>
              <a:rPr kumimoji="0" lang="zh-CN" altLang="en-US" sz="1400" b="0" i="0" u="none" strike="noStrike" kern="1200" cap="none" spc="0" normalizeH="0" baseline="0" noProof="0" dirty="0">
                <a:ln>
                  <a:noFill/>
                </a:ln>
                <a:solidFill>
                  <a:srgbClr val="E7E6E6">
                    <a:lumMod val="25000"/>
                  </a:srgbClr>
                </a:solidFill>
                <a:effectLst/>
                <a:uLnTx/>
                <a:uFillTx/>
                <a:latin typeface="微软雅黑" panose="020B0503020204020204" pitchFamily="34" charset="-122"/>
                <a:ea typeface="微软雅黑" panose="020B0503020204020204" pitchFamily="34" charset="-122"/>
                <a:cs typeface="+mn-cs"/>
              </a:rPr>
              <a:t>日中国共产党人发动南昌起义，中国人民解放军从此诞生。</a:t>
            </a:r>
          </a:p>
        </p:txBody>
      </p:sp>
      <p:grpSp>
        <p:nvGrpSpPr>
          <p:cNvPr id="26" name="组合 25">
            <a:extLst>
              <a:ext uri="{FF2B5EF4-FFF2-40B4-BE49-F238E27FC236}">
                <a16:creationId xmlns:a16="http://schemas.microsoft.com/office/drawing/2014/main" xmlns="" id="{777935EB-A88E-4240-8401-59C8874B5545}"/>
              </a:ext>
            </a:extLst>
          </p:cNvPr>
          <p:cNvGrpSpPr/>
          <p:nvPr/>
        </p:nvGrpSpPr>
        <p:grpSpPr>
          <a:xfrm>
            <a:off x="5397798" y="4284155"/>
            <a:ext cx="613668" cy="600997"/>
            <a:chOff x="8694851" y="3209276"/>
            <a:chExt cx="827355" cy="810272"/>
          </a:xfrm>
        </p:grpSpPr>
        <p:sp>
          <p:nvSpPr>
            <p:cNvPr id="27" name="矩形 26">
              <a:extLst>
                <a:ext uri="{FF2B5EF4-FFF2-40B4-BE49-F238E27FC236}">
                  <a16:creationId xmlns:a16="http://schemas.microsoft.com/office/drawing/2014/main" xmlns="" id="{BD8E5C15-0983-4363-B3DC-8FF9F79F1C0A}"/>
                </a:ext>
              </a:extLst>
            </p:cNvPr>
            <p:cNvSpPr/>
            <p:nvPr/>
          </p:nvSpPr>
          <p:spPr>
            <a:xfrm>
              <a:off x="8694851" y="3243401"/>
              <a:ext cx="827355" cy="705412"/>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Gisha" panose="020B0502040204020203" pitchFamily="34" charset="-79"/>
                </a:rPr>
                <a:t>八</a:t>
              </a:r>
              <a:endParaRPr kumimoji="0" lang="en-US" altLang="zh-CN" sz="2800" b="1"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Gisha" panose="020B0502040204020203" pitchFamily="34" charset="-79"/>
              </a:endParaRPr>
            </a:p>
          </p:txBody>
        </p:sp>
        <p:sp>
          <p:nvSpPr>
            <p:cNvPr id="28" name="椭圆 27">
              <a:extLst>
                <a:ext uri="{FF2B5EF4-FFF2-40B4-BE49-F238E27FC236}">
                  <a16:creationId xmlns:a16="http://schemas.microsoft.com/office/drawing/2014/main" xmlns="" id="{632730A8-6D9D-4A80-8BF7-BF03AD78B43B}"/>
                </a:ext>
              </a:extLst>
            </p:cNvPr>
            <p:cNvSpPr/>
            <p:nvPr/>
          </p:nvSpPr>
          <p:spPr>
            <a:xfrm>
              <a:off x="8694851" y="3209276"/>
              <a:ext cx="810272" cy="810272"/>
            </a:xfrm>
            <a:prstGeom prst="ellipse">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grpSp>
        <p:nvGrpSpPr>
          <p:cNvPr id="29" name="组合 28">
            <a:extLst>
              <a:ext uri="{FF2B5EF4-FFF2-40B4-BE49-F238E27FC236}">
                <a16:creationId xmlns:a16="http://schemas.microsoft.com/office/drawing/2014/main" xmlns="" id="{BFB2814F-1EFC-4A75-B925-67FC396F928B}"/>
              </a:ext>
            </a:extLst>
          </p:cNvPr>
          <p:cNvGrpSpPr/>
          <p:nvPr/>
        </p:nvGrpSpPr>
        <p:grpSpPr>
          <a:xfrm>
            <a:off x="6133933" y="4284155"/>
            <a:ext cx="613668" cy="600997"/>
            <a:chOff x="8694851" y="3209276"/>
            <a:chExt cx="827355" cy="810272"/>
          </a:xfrm>
        </p:grpSpPr>
        <p:sp>
          <p:nvSpPr>
            <p:cNvPr id="30" name="矩形 29">
              <a:extLst>
                <a:ext uri="{FF2B5EF4-FFF2-40B4-BE49-F238E27FC236}">
                  <a16:creationId xmlns:a16="http://schemas.microsoft.com/office/drawing/2014/main" xmlns="" id="{D06D0827-C6EB-4B59-A60B-DA970BA606A6}"/>
                </a:ext>
              </a:extLst>
            </p:cNvPr>
            <p:cNvSpPr/>
            <p:nvPr/>
          </p:nvSpPr>
          <p:spPr>
            <a:xfrm>
              <a:off x="8694851" y="3243401"/>
              <a:ext cx="827355" cy="705412"/>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Gisha" panose="020B0502040204020203" pitchFamily="34" charset="-79"/>
                </a:rPr>
                <a:t>一</a:t>
              </a:r>
              <a:endParaRPr kumimoji="0" lang="en-US" altLang="zh-CN" sz="28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Gisha" panose="020B0502040204020203" pitchFamily="34" charset="-79"/>
              </a:endParaRPr>
            </a:p>
          </p:txBody>
        </p:sp>
        <p:sp>
          <p:nvSpPr>
            <p:cNvPr id="31" name="椭圆 30">
              <a:extLst>
                <a:ext uri="{FF2B5EF4-FFF2-40B4-BE49-F238E27FC236}">
                  <a16:creationId xmlns:a16="http://schemas.microsoft.com/office/drawing/2014/main" xmlns="" id="{28F99368-0221-4B09-88B1-F649AE874D33}"/>
                </a:ext>
              </a:extLst>
            </p:cNvPr>
            <p:cNvSpPr/>
            <p:nvPr/>
          </p:nvSpPr>
          <p:spPr>
            <a:xfrm>
              <a:off x="8694851" y="3209276"/>
              <a:ext cx="810272" cy="810272"/>
            </a:xfrm>
            <a:prstGeom prst="ellipse">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grpSp>
        <p:nvGrpSpPr>
          <p:cNvPr id="32" name="组合 31">
            <a:extLst>
              <a:ext uri="{FF2B5EF4-FFF2-40B4-BE49-F238E27FC236}">
                <a16:creationId xmlns:a16="http://schemas.microsoft.com/office/drawing/2014/main" xmlns="" id="{86F3B050-9E62-45EA-A1C1-41A743335A36}"/>
              </a:ext>
            </a:extLst>
          </p:cNvPr>
          <p:cNvGrpSpPr/>
          <p:nvPr/>
        </p:nvGrpSpPr>
        <p:grpSpPr>
          <a:xfrm>
            <a:off x="6871165" y="4284155"/>
            <a:ext cx="613668" cy="600997"/>
            <a:chOff x="8694851" y="3209276"/>
            <a:chExt cx="827355" cy="810272"/>
          </a:xfrm>
        </p:grpSpPr>
        <p:sp>
          <p:nvSpPr>
            <p:cNvPr id="33" name="矩形 32">
              <a:extLst>
                <a:ext uri="{FF2B5EF4-FFF2-40B4-BE49-F238E27FC236}">
                  <a16:creationId xmlns:a16="http://schemas.microsoft.com/office/drawing/2014/main" xmlns="" id="{CD196692-E702-4509-9154-64D96C6D7113}"/>
                </a:ext>
              </a:extLst>
            </p:cNvPr>
            <p:cNvSpPr/>
            <p:nvPr/>
          </p:nvSpPr>
          <p:spPr>
            <a:xfrm>
              <a:off x="8694851" y="3243401"/>
              <a:ext cx="827355" cy="705412"/>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Gisha" panose="020B0502040204020203" pitchFamily="34" charset="-79"/>
                </a:rPr>
                <a:t>军</a:t>
              </a:r>
              <a:endParaRPr kumimoji="0" lang="en-US" altLang="zh-CN" sz="28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Gisha" panose="020B0502040204020203" pitchFamily="34" charset="-79"/>
              </a:endParaRPr>
            </a:p>
          </p:txBody>
        </p:sp>
        <p:sp>
          <p:nvSpPr>
            <p:cNvPr id="34" name="椭圆 33">
              <a:extLst>
                <a:ext uri="{FF2B5EF4-FFF2-40B4-BE49-F238E27FC236}">
                  <a16:creationId xmlns:a16="http://schemas.microsoft.com/office/drawing/2014/main" xmlns="" id="{429CEDDE-DBAC-4136-BD19-2F15B9C0C96F}"/>
                </a:ext>
              </a:extLst>
            </p:cNvPr>
            <p:cNvSpPr/>
            <p:nvPr/>
          </p:nvSpPr>
          <p:spPr>
            <a:xfrm>
              <a:off x="8694851" y="3209276"/>
              <a:ext cx="810272" cy="810272"/>
            </a:xfrm>
            <a:prstGeom prst="ellipse">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grpSp>
        <p:nvGrpSpPr>
          <p:cNvPr id="35" name="组合 34">
            <a:extLst>
              <a:ext uri="{FF2B5EF4-FFF2-40B4-BE49-F238E27FC236}">
                <a16:creationId xmlns:a16="http://schemas.microsoft.com/office/drawing/2014/main" xmlns="" id="{00D95C9E-104A-4EBC-A7E1-A3690F96551E}"/>
              </a:ext>
            </a:extLst>
          </p:cNvPr>
          <p:cNvGrpSpPr/>
          <p:nvPr/>
        </p:nvGrpSpPr>
        <p:grpSpPr>
          <a:xfrm>
            <a:off x="7578308" y="4284155"/>
            <a:ext cx="613668" cy="600997"/>
            <a:chOff x="8694851" y="3209276"/>
            <a:chExt cx="827355" cy="810272"/>
          </a:xfrm>
        </p:grpSpPr>
        <p:sp>
          <p:nvSpPr>
            <p:cNvPr id="36" name="矩形 35">
              <a:extLst>
                <a:ext uri="{FF2B5EF4-FFF2-40B4-BE49-F238E27FC236}">
                  <a16:creationId xmlns:a16="http://schemas.microsoft.com/office/drawing/2014/main" xmlns="" id="{A01F2D85-8DC7-4C01-BFB1-E8FA9588AE54}"/>
                </a:ext>
              </a:extLst>
            </p:cNvPr>
            <p:cNvSpPr/>
            <p:nvPr/>
          </p:nvSpPr>
          <p:spPr>
            <a:xfrm>
              <a:off x="8694851" y="3243401"/>
              <a:ext cx="827355" cy="705412"/>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Gisha" panose="020B0502040204020203" pitchFamily="34" charset="-79"/>
                </a:rPr>
                <a:t>徽</a:t>
              </a:r>
              <a:endParaRPr kumimoji="0" lang="en-US" altLang="zh-CN" sz="28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Gisha" panose="020B0502040204020203" pitchFamily="34" charset="-79"/>
              </a:endParaRPr>
            </a:p>
          </p:txBody>
        </p:sp>
        <p:sp>
          <p:nvSpPr>
            <p:cNvPr id="37" name="椭圆 36">
              <a:extLst>
                <a:ext uri="{FF2B5EF4-FFF2-40B4-BE49-F238E27FC236}">
                  <a16:creationId xmlns:a16="http://schemas.microsoft.com/office/drawing/2014/main" xmlns="" id="{75CA1871-95CF-4A4B-BC9B-FD374DC13B5E}"/>
                </a:ext>
              </a:extLst>
            </p:cNvPr>
            <p:cNvSpPr/>
            <p:nvPr/>
          </p:nvSpPr>
          <p:spPr>
            <a:xfrm>
              <a:off x="8694851" y="3209276"/>
              <a:ext cx="810272" cy="810272"/>
            </a:xfrm>
            <a:prstGeom prst="ellipse">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sp>
        <p:nvSpPr>
          <p:cNvPr id="38" name="矩形 37">
            <a:extLst>
              <a:ext uri="{FF2B5EF4-FFF2-40B4-BE49-F238E27FC236}">
                <a16:creationId xmlns:a16="http://schemas.microsoft.com/office/drawing/2014/main" xmlns="" id="{AB1FDC4B-951F-47CC-9191-A87AC2CC6A67}"/>
              </a:ext>
            </a:extLst>
          </p:cNvPr>
          <p:cNvSpPr/>
          <p:nvPr/>
        </p:nvSpPr>
        <p:spPr>
          <a:xfrm>
            <a:off x="874612" y="292379"/>
            <a:ext cx="3300904" cy="581057"/>
          </a:xfrm>
          <a:prstGeom prst="rect">
            <a:avLst/>
          </a:prstGeom>
        </p:spPr>
        <p:txBody>
          <a:bodyPr wrap="none">
            <a:spAutoFit/>
          </a:bodyPr>
          <a:lstStyle/>
          <a:p>
            <a:pPr marR="0" lvl="0" indent="0" defTabSz="1218753" fontAlgn="auto">
              <a:lnSpc>
                <a:spcPct val="150000"/>
              </a:lnSpc>
              <a:spcBef>
                <a:spcPts val="0"/>
              </a:spcBef>
              <a:spcAft>
                <a:spcPts val="0"/>
              </a:spcAft>
              <a:buClrTx/>
              <a:buSzTx/>
              <a:buFontTx/>
              <a:buNone/>
              <a:tabLst/>
              <a:defRPr/>
            </a:pPr>
            <a:r>
              <a:rPr lang="zh-CN" altLang="en-US" sz="2400" b="1" kern="300" spc="300" dirty="0">
                <a:solidFill>
                  <a:srgbClr val="C00000"/>
                </a:solidFill>
                <a:latin typeface="微软雅黑" panose="020B0503020204020204" pitchFamily="34" charset="-122"/>
                <a:ea typeface="微软雅黑" panose="020B0503020204020204" pitchFamily="34" charset="-122"/>
              </a:rPr>
              <a:t>中国人民解放军军徽</a:t>
            </a:r>
          </a:p>
        </p:txBody>
      </p:sp>
    </p:spTree>
    <p:extLst>
      <p:ext uri="{BB962C8B-B14F-4D97-AF65-F5344CB8AC3E}">
        <p14:creationId xmlns:p14="http://schemas.microsoft.com/office/powerpoint/2010/main" val="3140502572"/>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10" presetClass="entr" presetSubtype="0" fill="hold" grpId="0" nodeType="withEffect">
                                  <p:stCondLst>
                                    <p:cond delay="100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par>
                                <p:cTn id="13" presetID="10" presetClass="entr" presetSubtype="0" fill="hold" grpId="0" nodeType="withEffect">
                                  <p:stCondLst>
                                    <p:cond delay="100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grpId="0" nodeType="withEffect">
                                  <p:stCondLst>
                                    <p:cond delay="125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childTnLst>
                                </p:cTn>
                              </p:par>
                              <p:par>
                                <p:cTn id="19" presetID="10" presetClass="entr" presetSubtype="0" fill="hold" grpId="0" nodeType="withEffect">
                                  <p:stCondLst>
                                    <p:cond delay="110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par>
                                <p:cTn id="22" presetID="10" presetClass="entr" presetSubtype="0" fill="hold" grpId="0" nodeType="withEffect">
                                  <p:stCondLst>
                                    <p:cond delay="120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500"/>
                                        <p:tgtEl>
                                          <p:spTgt spid="5"/>
                                        </p:tgtEl>
                                      </p:cBhvr>
                                    </p:animEffect>
                                  </p:childTnLst>
                                </p:cTn>
                              </p:par>
                              <p:par>
                                <p:cTn id="25" presetID="10" presetClass="entr" presetSubtype="0" fill="hold" grpId="0" nodeType="withEffect">
                                  <p:stCondLst>
                                    <p:cond delay="125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childTnLst>
                          </p:cTn>
                        </p:par>
                        <p:par>
                          <p:cTn id="28" fill="hold">
                            <p:stCondLst>
                              <p:cond delay="1750"/>
                            </p:stCondLst>
                            <p:childTnLst>
                              <p:par>
                                <p:cTn id="29" presetID="12" presetClass="entr" presetSubtype="8"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p:tgtEl>
                                          <p:spTgt spid="17"/>
                                        </p:tgtEl>
                                        <p:attrNameLst>
                                          <p:attrName>ppt_x</p:attrName>
                                        </p:attrNameLst>
                                      </p:cBhvr>
                                      <p:tavLst>
                                        <p:tav tm="0">
                                          <p:val>
                                            <p:strVal val="#ppt_x-#ppt_w*1.125000"/>
                                          </p:val>
                                        </p:tav>
                                        <p:tav tm="100000">
                                          <p:val>
                                            <p:strVal val="#ppt_x"/>
                                          </p:val>
                                        </p:tav>
                                      </p:tavLst>
                                    </p:anim>
                                    <p:animEffect transition="in" filter="wipe(right)">
                                      <p:cBhvr>
                                        <p:cTn id="32" dur="500"/>
                                        <p:tgtEl>
                                          <p:spTgt spid="17"/>
                                        </p:tgtEl>
                                      </p:cBhvr>
                                    </p:animEffect>
                                  </p:childTnLst>
                                </p:cTn>
                              </p:par>
                            </p:childTnLst>
                          </p:cTn>
                        </p:par>
                        <p:par>
                          <p:cTn id="33" fill="hold">
                            <p:stCondLst>
                              <p:cond delay="2250"/>
                            </p:stCondLst>
                            <p:childTnLst>
                              <p:par>
                                <p:cTn id="34" presetID="53" presetClass="entr" presetSubtype="16" fill="hold" nodeType="after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p:cTn id="36" dur="500" fill="hold"/>
                                        <p:tgtEl>
                                          <p:spTgt spid="16"/>
                                        </p:tgtEl>
                                        <p:attrNameLst>
                                          <p:attrName>ppt_w</p:attrName>
                                        </p:attrNameLst>
                                      </p:cBhvr>
                                      <p:tavLst>
                                        <p:tav tm="0">
                                          <p:val>
                                            <p:fltVal val="0"/>
                                          </p:val>
                                        </p:tav>
                                        <p:tav tm="100000">
                                          <p:val>
                                            <p:strVal val="#ppt_w"/>
                                          </p:val>
                                        </p:tav>
                                      </p:tavLst>
                                    </p:anim>
                                    <p:anim calcmode="lin" valueType="num">
                                      <p:cBhvr>
                                        <p:cTn id="37" dur="500" fill="hold"/>
                                        <p:tgtEl>
                                          <p:spTgt spid="16"/>
                                        </p:tgtEl>
                                        <p:attrNameLst>
                                          <p:attrName>ppt_h</p:attrName>
                                        </p:attrNameLst>
                                      </p:cBhvr>
                                      <p:tavLst>
                                        <p:tav tm="0">
                                          <p:val>
                                            <p:fltVal val="0"/>
                                          </p:val>
                                        </p:tav>
                                        <p:tav tm="100000">
                                          <p:val>
                                            <p:strVal val="#ppt_h"/>
                                          </p:val>
                                        </p:tav>
                                      </p:tavLst>
                                    </p:anim>
                                    <p:animEffect transition="in" filter="fade">
                                      <p:cBhvr>
                                        <p:cTn id="38" dur="500"/>
                                        <p:tgtEl>
                                          <p:spTgt spid="16"/>
                                        </p:tgtEl>
                                      </p:cBhvr>
                                    </p:animEffect>
                                  </p:childTnLst>
                                </p:cTn>
                              </p:par>
                            </p:childTnLst>
                          </p:cTn>
                        </p:par>
                        <p:par>
                          <p:cTn id="39" fill="hold">
                            <p:stCondLst>
                              <p:cond delay="2750"/>
                            </p:stCondLst>
                            <p:childTnLst>
                              <p:par>
                                <p:cTn id="40" presetID="22" presetClass="entr" presetSubtype="4" fill="hold" nodeType="after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wipe(down)">
                                      <p:cBhvr>
                                        <p:cTn id="42" dur="500"/>
                                        <p:tgtEl>
                                          <p:spTgt spid="19"/>
                                        </p:tgtEl>
                                      </p:cBhvr>
                                    </p:animEffect>
                                  </p:childTnLst>
                                </p:cTn>
                              </p:par>
                            </p:childTnLst>
                          </p:cTn>
                        </p:par>
                        <p:par>
                          <p:cTn id="43" fill="hold">
                            <p:stCondLst>
                              <p:cond delay="3250"/>
                            </p:stCondLst>
                            <p:childTnLst>
                              <p:par>
                                <p:cTn id="44" presetID="22" presetClass="entr" presetSubtype="8" fill="hold" nodeType="after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left)">
                                      <p:cBhvr>
                                        <p:cTn id="46" dur="500"/>
                                        <p:tgtEl>
                                          <p:spTgt spid="20"/>
                                        </p:tgtEl>
                                      </p:cBhvr>
                                    </p:animEffect>
                                  </p:childTnLst>
                                </p:cTn>
                              </p:par>
                              <p:par>
                                <p:cTn id="47" presetID="22" presetClass="entr" presetSubtype="1" fill="hold"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wipe(up)">
                                      <p:cBhvr>
                                        <p:cTn id="49" dur="500"/>
                                        <p:tgtEl>
                                          <p:spTgt spid="23"/>
                                        </p:tgtEl>
                                      </p:cBhvr>
                                    </p:animEffect>
                                  </p:childTnLst>
                                </p:cTn>
                              </p:par>
                              <p:par>
                                <p:cTn id="50" presetID="22" presetClass="entr" presetSubtype="8" fill="hold" nodeType="with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wipe(left)">
                                      <p:cBhvr>
                                        <p:cTn id="52" dur="500"/>
                                        <p:tgtEl>
                                          <p:spTgt spid="24"/>
                                        </p:tgtEl>
                                      </p:cBhvr>
                                    </p:animEffect>
                                  </p:childTnLst>
                                </p:cTn>
                              </p:par>
                            </p:childTnLst>
                          </p:cTn>
                        </p:par>
                        <p:par>
                          <p:cTn id="53" fill="hold">
                            <p:stCondLst>
                              <p:cond delay="3750"/>
                            </p:stCondLst>
                            <p:childTnLst>
                              <p:par>
                                <p:cTn id="54" presetID="49" presetClass="entr" presetSubtype="0" decel="100000" fill="hold" nodeType="afterEffect">
                                  <p:stCondLst>
                                    <p:cond delay="0"/>
                                  </p:stCondLst>
                                  <p:childTnLst>
                                    <p:set>
                                      <p:cBhvr>
                                        <p:cTn id="55" dur="1" fill="hold">
                                          <p:stCondLst>
                                            <p:cond delay="0"/>
                                          </p:stCondLst>
                                        </p:cTn>
                                        <p:tgtEl>
                                          <p:spTgt spid="26"/>
                                        </p:tgtEl>
                                        <p:attrNameLst>
                                          <p:attrName>style.visibility</p:attrName>
                                        </p:attrNameLst>
                                      </p:cBhvr>
                                      <p:to>
                                        <p:strVal val="visible"/>
                                      </p:to>
                                    </p:set>
                                    <p:anim calcmode="lin" valueType="num">
                                      <p:cBhvr>
                                        <p:cTn id="56" dur="500" fill="hold"/>
                                        <p:tgtEl>
                                          <p:spTgt spid="26"/>
                                        </p:tgtEl>
                                        <p:attrNameLst>
                                          <p:attrName>ppt_w</p:attrName>
                                        </p:attrNameLst>
                                      </p:cBhvr>
                                      <p:tavLst>
                                        <p:tav tm="0">
                                          <p:val>
                                            <p:fltVal val="0"/>
                                          </p:val>
                                        </p:tav>
                                        <p:tav tm="100000">
                                          <p:val>
                                            <p:strVal val="#ppt_w"/>
                                          </p:val>
                                        </p:tav>
                                      </p:tavLst>
                                    </p:anim>
                                    <p:anim calcmode="lin" valueType="num">
                                      <p:cBhvr>
                                        <p:cTn id="57" dur="500" fill="hold"/>
                                        <p:tgtEl>
                                          <p:spTgt spid="26"/>
                                        </p:tgtEl>
                                        <p:attrNameLst>
                                          <p:attrName>ppt_h</p:attrName>
                                        </p:attrNameLst>
                                      </p:cBhvr>
                                      <p:tavLst>
                                        <p:tav tm="0">
                                          <p:val>
                                            <p:fltVal val="0"/>
                                          </p:val>
                                        </p:tav>
                                        <p:tav tm="100000">
                                          <p:val>
                                            <p:strVal val="#ppt_h"/>
                                          </p:val>
                                        </p:tav>
                                      </p:tavLst>
                                    </p:anim>
                                    <p:anim calcmode="lin" valueType="num">
                                      <p:cBhvr>
                                        <p:cTn id="58" dur="500" fill="hold"/>
                                        <p:tgtEl>
                                          <p:spTgt spid="26"/>
                                        </p:tgtEl>
                                        <p:attrNameLst>
                                          <p:attrName>style.rotation</p:attrName>
                                        </p:attrNameLst>
                                      </p:cBhvr>
                                      <p:tavLst>
                                        <p:tav tm="0">
                                          <p:val>
                                            <p:fltVal val="360"/>
                                          </p:val>
                                        </p:tav>
                                        <p:tav tm="100000">
                                          <p:val>
                                            <p:fltVal val="0"/>
                                          </p:val>
                                        </p:tav>
                                      </p:tavLst>
                                    </p:anim>
                                    <p:animEffect transition="in" filter="fade">
                                      <p:cBhvr>
                                        <p:cTn id="59" dur="500"/>
                                        <p:tgtEl>
                                          <p:spTgt spid="26"/>
                                        </p:tgtEl>
                                      </p:cBhvr>
                                    </p:animEffect>
                                  </p:childTnLst>
                                </p:cTn>
                              </p:par>
                            </p:childTnLst>
                          </p:cTn>
                        </p:par>
                        <p:par>
                          <p:cTn id="60" fill="hold">
                            <p:stCondLst>
                              <p:cond delay="4250"/>
                            </p:stCondLst>
                            <p:childTnLst>
                              <p:par>
                                <p:cTn id="61" presetID="49" presetClass="entr" presetSubtype="0" decel="100000" fill="hold" nodeType="afterEffect">
                                  <p:stCondLst>
                                    <p:cond delay="0"/>
                                  </p:stCondLst>
                                  <p:childTnLst>
                                    <p:set>
                                      <p:cBhvr>
                                        <p:cTn id="62" dur="1" fill="hold">
                                          <p:stCondLst>
                                            <p:cond delay="0"/>
                                          </p:stCondLst>
                                        </p:cTn>
                                        <p:tgtEl>
                                          <p:spTgt spid="29"/>
                                        </p:tgtEl>
                                        <p:attrNameLst>
                                          <p:attrName>style.visibility</p:attrName>
                                        </p:attrNameLst>
                                      </p:cBhvr>
                                      <p:to>
                                        <p:strVal val="visible"/>
                                      </p:to>
                                    </p:set>
                                    <p:anim calcmode="lin" valueType="num">
                                      <p:cBhvr>
                                        <p:cTn id="63" dur="500" fill="hold"/>
                                        <p:tgtEl>
                                          <p:spTgt spid="29"/>
                                        </p:tgtEl>
                                        <p:attrNameLst>
                                          <p:attrName>ppt_w</p:attrName>
                                        </p:attrNameLst>
                                      </p:cBhvr>
                                      <p:tavLst>
                                        <p:tav tm="0">
                                          <p:val>
                                            <p:fltVal val="0"/>
                                          </p:val>
                                        </p:tav>
                                        <p:tav tm="100000">
                                          <p:val>
                                            <p:strVal val="#ppt_w"/>
                                          </p:val>
                                        </p:tav>
                                      </p:tavLst>
                                    </p:anim>
                                    <p:anim calcmode="lin" valueType="num">
                                      <p:cBhvr>
                                        <p:cTn id="64" dur="500" fill="hold"/>
                                        <p:tgtEl>
                                          <p:spTgt spid="29"/>
                                        </p:tgtEl>
                                        <p:attrNameLst>
                                          <p:attrName>ppt_h</p:attrName>
                                        </p:attrNameLst>
                                      </p:cBhvr>
                                      <p:tavLst>
                                        <p:tav tm="0">
                                          <p:val>
                                            <p:fltVal val="0"/>
                                          </p:val>
                                        </p:tav>
                                        <p:tav tm="100000">
                                          <p:val>
                                            <p:strVal val="#ppt_h"/>
                                          </p:val>
                                        </p:tav>
                                      </p:tavLst>
                                    </p:anim>
                                    <p:anim calcmode="lin" valueType="num">
                                      <p:cBhvr>
                                        <p:cTn id="65" dur="500" fill="hold"/>
                                        <p:tgtEl>
                                          <p:spTgt spid="29"/>
                                        </p:tgtEl>
                                        <p:attrNameLst>
                                          <p:attrName>style.rotation</p:attrName>
                                        </p:attrNameLst>
                                      </p:cBhvr>
                                      <p:tavLst>
                                        <p:tav tm="0">
                                          <p:val>
                                            <p:fltVal val="360"/>
                                          </p:val>
                                        </p:tav>
                                        <p:tav tm="100000">
                                          <p:val>
                                            <p:fltVal val="0"/>
                                          </p:val>
                                        </p:tav>
                                      </p:tavLst>
                                    </p:anim>
                                    <p:animEffect transition="in" filter="fade">
                                      <p:cBhvr>
                                        <p:cTn id="66" dur="500"/>
                                        <p:tgtEl>
                                          <p:spTgt spid="29"/>
                                        </p:tgtEl>
                                      </p:cBhvr>
                                    </p:animEffect>
                                  </p:childTnLst>
                                </p:cTn>
                              </p:par>
                            </p:childTnLst>
                          </p:cTn>
                        </p:par>
                        <p:par>
                          <p:cTn id="67" fill="hold">
                            <p:stCondLst>
                              <p:cond delay="4750"/>
                            </p:stCondLst>
                            <p:childTnLst>
                              <p:par>
                                <p:cTn id="68" presetID="49" presetClass="entr" presetSubtype="0" decel="100000" fill="hold" nodeType="afterEffect">
                                  <p:stCondLst>
                                    <p:cond delay="0"/>
                                  </p:stCondLst>
                                  <p:childTnLst>
                                    <p:set>
                                      <p:cBhvr>
                                        <p:cTn id="69" dur="1" fill="hold">
                                          <p:stCondLst>
                                            <p:cond delay="0"/>
                                          </p:stCondLst>
                                        </p:cTn>
                                        <p:tgtEl>
                                          <p:spTgt spid="32"/>
                                        </p:tgtEl>
                                        <p:attrNameLst>
                                          <p:attrName>style.visibility</p:attrName>
                                        </p:attrNameLst>
                                      </p:cBhvr>
                                      <p:to>
                                        <p:strVal val="visible"/>
                                      </p:to>
                                    </p:set>
                                    <p:anim calcmode="lin" valueType="num">
                                      <p:cBhvr>
                                        <p:cTn id="70" dur="500" fill="hold"/>
                                        <p:tgtEl>
                                          <p:spTgt spid="32"/>
                                        </p:tgtEl>
                                        <p:attrNameLst>
                                          <p:attrName>ppt_w</p:attrName>
                                        </p:attrNameLst>
                                      </p:cBhvr>
                                      <p:tavLst>
                                        <p:tav tm="0">
                                          <p:val>
                                            <p:fltVal val="0"/>
                                          </p:val>
                                        </p:tav>
                                        <p:tav tm="100000">
                                          <p:val>
                                            <p:strVal val="#ppt_w"/>
                                          </p:val>
                                        </p:tav>
                                      </p:tavLst>
                                    </p:anim>
                                    <p:anim calcmode="lin" valueType="num">
                                      <p:cBhvr>
                                        <p:cTn id="71" dur="500" fill="hold"/>
                                        <p:tgtEl>
                                          <p:spTgt spid="32"/>
                                        </p:tgtEl>
                                        <p:attrNameLst>
                                          <p:attrName>ppt_h</p:attrName>
                                        </p:attrNameLst>
                                      </p:cBhvr>
                                      <p:tavLst>
                                        <p:tav tm="0">
                                          <p:val>
                                            <p:fltVal val="0"/>
                                          </p:val>
                                        </p:tav>
                                        <p:tav tm="100000">
                                          <p:val>
                                            <p:strVal val="#ppt_h"/>
                                          </p:val>
                                        </p:tav>
                                      </p:tavLst>
                                    </p:anim>
                                    <p:anim calcmode="lin" valueType="num">
                                      <p:cBhvr>
                                        <p:cTn id="72" dur="500" fill="hold"/>
                                        <p:tgtEl>
                                          <p:spTgt spid="32"/>
                                        </p:tgtEl>
                                        <p:attrNameLst>
                                          <p:attrName>style.rotation</p:attrName>
                                        </p:attrNameLst>
                                      </p:cBhvr>
                                      <p:tavLst>
                                        <p:tav tm="0">
                                          <p:val>
                                            <p:fltVal val="360"/>
                                          </p:val>
                                        </p:tav>
                                        <p:tav tm="100000">
                                          <p:val>
                                            <p:fltVal val="0"/>
                                          </p:val>
                                        </p:tav>
                                      </p:tavLst>
                                    </p:anim>
                                    <p:animEffect transition="in" filter="fade">
                                      <p:cBhvr>
                                        <p:cTn id="73" dur="500"/>
                                        <p:tgtEl>
                                          <p:spTgt spid="32"/>
                                        </p:tgtEl>
                                      </p:cBhvr>
                                    </p:animEffect>
                                  </p:childTnLst>
                                </p:cTn>
                              </p:par>
                            </p:childTnLst>
                          </p:cTn>
                        </p:par>
                        <p:par>
                          <p:cTn id="74" fill="hold">
                            <p:stCondLst>
                              <p:cond delay="5250"/>
                            </p:stCondLst>
                            <p:childTnLst>
                              <p:par>
                                <p:cTn id="75" presetID="49" presetClass="entr" presetSubtype="0" decel="100000" fill="hold" nodeType="afterEffect">
                                  <p:stCondLst>
                                    <p:cond delay="0"/>
                                  </p:stCondLst>
                                  <p:childTnLst>
                                    <p:set>
                                      <p:cBhvr>
                                        <p:cTn id="76" dur="1" fill="hold">
                                          <p:stCondLst>
                                            <p:cond delay="0"/>
                                          </p:stCondLst>
                                        </p:cTn>
                                        <p:tgtEl>
                                          <p:spTgt spid="35"/>
                                        </p:tgtEl>
                                        <p:attrNameLst>
                                          <p:attrName>style.visibility</p:attrName>
                                        </p:attrNameLst>
                                      </p:cBhvr>
                                      <p:to>
                                        <p:strVal val="visible"/>
                                      </p:to>
                                    </p:set>
                                    <p:anim calcmode="lin" valueType="num">
                                      <p:cBhvr>
                                        <p:cTn id="77" dur="500" fill="hold"/>
                                        <p:tgtEl>
                                          <p:spTgt spid="35"/>
                                        </p:tgtEl>
                                        <p:attrNameLst>
                                          <p:attrName>ppt_w</p:attrName>
                                        </p:attrNameLst>
                                      </p:cBhvr>
                                      <p:tavLst>
                                        <p:tav tm="0">
                                          <p:val>
                                            <p:fltVal val="0"/>
                                          </p:val>
                                        </p:tav>
                                        <p:tav tm="100000">
                                          <p:val>
                                            <p:strVal val="#ppt_w"/>
                                          </p:val>
                                        </p:tav>
                                      </p:tavLst>
                                    </p:anim>
                                    <p:anim calcmode="lin" valueType="num">
                                      <p:cBhvr>
                                        <p:cTn id="78" dur="500" fill="hold"/>
                                        <p:tgtEl>
                                          <p:spTgt spid="35"/>
                                        </p:tgtEl>
                                        <p:attrNameLst>
                                          <p:attrName>ppt_h</p:attrName>
                                        </p:attrNameLst>
                                      </p:cBhvr>
                                      <p:tavLst>
                                        <p:tav tm="0">
                                          <p:val>
                                            <p:fltVal val="0"/>
                                          </p:val>
                                        </p:tav>
                                        <p:tav tm="100000">
                                          <p:val>
                                            <p:strVal val="#ppt_h"/>
                                          </p:val>
                                        </p:tav>
                                      </p:tavLst>
                                    </p:anim>
                                    <p:anim calcmode="lin" valueType="num">
                                      <p:cBhvr>
                                        <p:cTn id="79" dur="500" fill="hold"/>
                                        <p:tgtEl>
                                          <p:spTgt spid="35"/>
                                        </p:tgtEl>
                                        <p:attrNameLst>
                                          <p:attrName>style.rotation</p:attrName>
                                        </p:attrNameLst>
                                      </p:cBhvr>
                                      <p:tavLst>
                                        <p:tav tm="0">
                                          <p:val>
                                            <p:fltVal val="360"/>
                                          </p:val>
                                        </p:tav>
                                        <p:tav tm="100000">
                                          <p:val>
                                            <p:fltVal val="0"/>
                                          </p:val>
                                        </p:tav>
                                      </p:tavLst>
                                    </p:anim>
                                    <p:animEffect transition="in" filter="fade">
                                      <p:cBhvr>
                                        <p:cTn id="80" dur="500"/>
                                        <p:tgtEl>
                                          <p:spTgt spid="35"/>
                                        </p:tgtEl>
                                      </p:cBhvr>
                                    </p:animEffect>
                                  </p:childTnLst>
                                </p:cTn>
                              </p:par>
                            </p:childTnLst>
                          </p:cTn>
                        </p:par>
                        <p:par>
                          <p:cTn id="81" fill="hold">
                            <p:stCondLst>
                              <p:cond delay="5750"/>
                            </p:stCondLst>
                            <p:childTnLst>
                              <p:par>
                                <p:cTn id="82" presetID="22" presetClass="entr" presetSubtype="8" fill="hold" grpId="0" nodeType="afterEffect">
                                  <p:stCondLst>
                                    <p:cond delay="0"/>
                                  </p:stCondLst>
                                  <p:childTnLst>
                                    <p:set>
                                      <p:cBhvr>
                                        <p:cTn id="83" dur="1" fill="hold">
                                          <p:stCondLst>
                                            <p:cond delay="0"/>
                                          </p:stCondLst>
                                        </p:cTn>
                                        <p:tgtEl>
                                          <p:spTgt spid="25"/>
                                        </p:tgtEl>
                                        <p:attrNameLst>
                                          <p:attrName>style.visibility</p:attrName>
                                        </p:attrNameLst>
                                      </p:cBhvr>
                                      <p:to>
                                        <p:strVal val="visible"/>
                                      </p:to>
                                    </p:set>
                                    <p:animEffect transition="in" filter="wipe(left)">
                                      <p:cBhvr>
                                        <p:cTn id="84"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17" grpId="0" animBg="1"/>
      <p:bldP spid="25"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5.2.5"/>
</p:tagLst>
</file>

<file path=ppt/tags/tag10.xml><?xml version="1.0" encoding="utf-8"?>
<p:tagLst xmlns:a="http://schemas.openxmlformats.org/drawingml/2006/main" xmlns:r="http://schemas.openxmlformats.org/officeDocument/2006/relationships" xmlns:p="http://schemas.openxmlformats.org/presentationml/2006/main">
  <p:tag name="MH" val="20161208162329"/>
  <p:tag name="MH_LIBRARY" val="GRAPHIC"/>
  <p:tag name="MH_TYPE" val="Title"/>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61208162329"/>
  <p:tag name="MH_LIBRARY" val="GRAPHIC"/>
  <p:tag name="MH_TYPE" val="Other"/>
  <p:tag name="MH_ORDER" val="4"/>
</p:tagLst>
</file>

<file path=ppt/tags/tag12.xml><?xml version="1.0" encoding="utf-8"?>
<p:tagLst xmlns:a="http://schemas.openxmlformats.org/drawingml/2006/main" xmlns:r="http://schemas.openxmlformats.org/officeDocument/2006/relationships" xmlns:p="http://schemas.openxmlformats.org/presentationml/2006/main">
  <p:tag name="MH" val="20161208162329"/>
  <p:tag name="MH_LIBRARY" val="GRAPHIC"/>
  <p:tag name="MH_TYPE" val="Other"/>
  <p:tag name="MH_ORDER" val="5"/>
</p:tagLst>
</file>

<file path=ppt/tags/tag13.xml><?xml version="1.0" encoding="utf-8"?>
<p:tagLst xmlns:a="http://schemas.openxmlformats.org/drawingml/2006/main" xmlns:r="http://schemas.openxmlformats.org/officeDocument/2006/relationships" xmlns:p="http://schemas.openxmlformats.org/presentationml/2006/main">
  <p:tag name="MH" val="20161208162329"/>
  <p:tag name="MH_LIBRARY" val="GRAPHIC"/>
  <p:tag name="MH_TYPE" val="Other"/>
  <p:tag name="MH_ORDER" val="6"/>
</p:tagLst>
</file>

<file path=ppt/tags/tag14.xml><?xml version="1.0" encoding="utf-8"?>
<p:tagLst xmlns:a="http://schemas.openxmlformats.org/drawingml/2006/main" xmlns:r="http://schemas.openxmlformats.org/officeDocument/2006/relationships" xmlns:p="http://schemas.openxmlformats.org/presentationml/2006/main">
  <p:tag name="MH" val="20161208162329"/>
  <p:tag name="MH_LIBRARY" val="GRAPHIC"/>
  <p:tag name="MH_TYPE" val="Other"/>
  <p:tag name="MH_ORDER" val="8"/>
</p:tagLst>
</file>

<file path=ppt/tags/tag15.xml><?xml version="1.0" encoding="utf-8"?>
<p:tagLst xmlns:a="http://schemas.openxmlformats.org/drawingml/2006/main" xmlns:r="http://schemas.openxmlformats.org/officeDocument/2006/relationships" xmlns:p="http://schemas.openxmlformats.org/presentationml/2006/main">
  <p:tag name="MH" val="20161208162329"/>
  <p:tag name="MH_LIBRARY" val="GRAPHIC"/>
  <p:tag name="MH_TYPE" val="Other"/>
  <p:tag name="MH_ORDER" val="10"/>
</p:tagLst>
</file>

<file path=ppt/tags/tag16.xml><?xml version="1.0" encoding="utf-8"?>
<p:tagLst xmlns:a="http://schemas.openxmlformats.org/drawingml/2006/main" xmlns:r="http://schemas.openxmlformats.org/officeDocument/2006/relationships" xmlns:p="http://schemas.openxmlformats.org/presentationml/2006/main">
  <p:tag name="MH" val="20161208162329"/>
  <p:tag name="MH_LIBRARY" val="GRAPHIC"/>
  <p:tag name="MH_TYPE" val="Other"/>
  <p:tag name="MH_ORDER" val="11"/>
</p:tagLst>
</file>

<file path=ppt/tags/tag17.xml><?xml version="1.0" encoding="utf-8"?>
<p:tagLst xmlns:a="http://schemas.openxmlformats.org/drawingml/2006/main" xmlns:r="http://schemas.openxmlformats.org/officeDocument/2006/relationships" xmlns:p="http://schemas.openxmlformats.org/presentationml/2006/main">
  <p:tag name="MH" val="20161208162329"/>
  <p:tag name="MH_LIBRARY" val="GRAPHIC"/>
  <p:tag name="MH_TYPE" val="Other"/>
  <p:tag name="MH_ORDER" val="7"/>
</p:tagLst>
</file>

<file path=ppt/tags/tag18.xml><?xml version="1.0" encoding="utf-8"?>
<p:tagLst xmlns:a="http://schemas.openxmlformats.org/drawingml/2006/main" xmlns:r="http://schemas.openxmlformats.org/officeDocument/2006/relationships" xmlns:p="http://schemas.openxmlformats.org/presentationml/2006/main">
  <p:tag name="MH" val="20161208162329"/>
  <p:tag name="MH_LIBRARY" val="GRAPHIC"/>
  <p:tag name="MH_TYPE" val="Title"/>
  <p:tag name="MH_ORDER" val="1"/>
</p:tagLst>
</file>

<file path=ppt/tags/tag19.xml><?xml version="1.0" encoding="utf-8"?>
<p:tagLst xmlns:a="http://schemas.openxmlformats.org/drawingml/2006/main" xmlns:r="http://schemas.openxmlformats.org/officeDocument/2006/relationships" xmlns:p="http://schemas.openxmlformats.org/presentationml/2006/main">
  <p:tag name="MH" val="20161208162329"/>
  <p:tag name="MH_LIBRARY" val="GRAPHIC"/>
  <p:tag name="MH_TYPE" val="Other"/>
  <p:tag name="MH_ORDER" val="4"/>
</p:tagLst>
</file>

<file path=ppt/tags/tag2.xml><?xml version="1.0" encoding="utf-8"?>
<p:tagLst xmlns:a="http://schemas.openxmlformats.org/drawingml/2006/main" xmlns:r="http://schemas.openxmlformats.org/officeDocument/2006/relationships" xmlns:p="http://schemas.openxmlformats.org/presentationml/2006/main">
  <p:tag name="PA" val="v5.2.5"/>
</p:tagLst>
</file>

<file path=ppt/tags/tag20.xml><?xml version="1.0" encoding="utf-8"?>
<p:tagLst xmlns:a="http://schemas.openxmlformats.org/drawingml/2006/main" xmlns:r="http://schemas.openxmlformats.org/officeDocument/2006/relationships" xmlns:p="http://schemas.openxmlformats.org/presentationml/2006/main">
  <p:tag name="MH" val="20161208162329"/>
  <p:tag name="MH_LIBRARY" val="GRAPHIC"/>
  <p:tag name="MH_TYPE" val="Other"/>
  <p:tag name="MH_ORDER" val="5"/>
</p:tagLst>
</file>

<file path=ppt/tags/tag21.xml><?xml version="1.0" encoding="utf-8"?>
<p:tagLst xmlns:a="http://schemas.openxmlformats.org/drawingml/2006/main" xmlns:r="http://schemas.openxmlformats.org/officeDocument/2006/relationships" xmlns:p="http://schemas.openxmlformats.org/presentationml/2006/main">
  <p:tag name="MH" val="20161208162329"/>
  <p:tag name="MH_LIBRARY" val="GRAPHIC"/>
  <p:tag name="MH_TYPE" val="Other"/>
  <p:tag name="MH_ORDER" val="6"/>
</p:tagLst>
</file>

<file path=ppt/tags/tag22.xml><?xml version="1.0" encoding="utf-8"?>
<p:tagLst xmlns:a="http://schemas.openxmlformats.org/drawingml/2006/main" xmlns:r="http://schemas.openxmlformats.org/officeDocument/2006/relationships" xmlns:p="http://schemas.openxmlformats.org/presentationml/2006/main">
  <p:tag name="MH" val="20161208162329"/>
  <p:tag name="MH_LIBRARY" val="GRAPHIC"/>
  <p:tag name="MH_TYPE" val="Other"/>
  <p:tag name="MH_ORDER" val="8"/>
</p:tagLst>
</file>

<file path=ppt/tags/tag23.xml><?xml version="1.0" encoding="utf-8"?>
<p:tagLst xmlns:a="http://schemas.openxmlformats.org/drawingml/2006/main" xmlns:r="http://schemas.openxmlformats.org/officeDocument/2006/relationships" xmlns:p="http://schemas.openxmlformats.org/presentationml/2006/main">
  <p:tag name="MH" val="20161208162329"/>
  <p:tag name="MH_LIBRARY" val="GRAPHIC"/>
  <p:tag name="MH_TYPE" val="Other"/>
  <p:tag name="MH_ORDER" val="10"/>
</p:tagLst>
</file>

<file path=ppt/tags/tag24.xml><?xml version="1.0" encoding="utf-8"?>
<p:tagLst xmlns:a="http://schemas.openxmlformats.org/drawingml/2006/main" xmlns:r="http://schemas.openxmlformats.org/officeDocument/2006/relationships" xmlns:p="http://schemas.openxmlformats.org/presentationml/2006/main">
  <p:tag name="MH" val="20161208162329"/>
  <p:tag name="MH_LIBRARY" val="GRAPHIC"/>
  <p:tag name="MH_TYPE" val="Other"/>
  <p:tag name="MH_ORDER" val="11"/>
</p:tagLst>
</file>

<file path=ppt/tags/tag25.xml><?xml version="1.0" encoding="utf-8"?>
<p:tagLst xmlns:a="http://schemas.openxmlformats.org/drawingml/2006/main" xmlns:r="http://schemas.openxmlformats.org/officeDocument/2006/relationships" xmlns:p="http://schemas.openxmlformats.org/presentationml/2006/main">
  <p:tag name="MH" val="20161208162329"/>
  <p:tag name="MH_LIBRARY" val="GRAPHIC"/>
  <p:tag name="MH_TYPE" val="Other"/>
  <p:tag name="MH_ORDER" val="7"/>
</p:tagLst>
</file>

<file path=ppt/tags/tag26.xml><?xml version="1.0" encoding="utf-8"?>
<p:tagLst xmlns:a="http://schemas.openxmlformats.org/drawingml/2006/main" xmlns:r="http://schemas.openxmlformats.org/officeDocument/2006/relationships" xmlns:p="http://schemas.openxmlformats.org/presentationml/2006/main">
  <p:tag name="MH" val="20161208162329"/>
  <p:tag name="MH_LIBRARY" val="GRAPHIC"/>
  <p:tag name="MH_TYPE" val="Title"/>
  <p:tag name="MH_ORDER" val="1"/>
</p:tagLst>
</file>

<file path=ppt/tags/tag27.xml><?xml version="1.0" encoding="utf-8"?>
<p:tagLst xmlns:a="http://schemas.openxmlformats.org/drawingml/2006/main" xmlns:r="http://schemas.openxmlformats.org/officeDocument/2006/relationships" xmlns:p="http://schemas.openxmlformats.org/presentationml/2006/main">
  <p:tag name="PA" val="v4.1.3"/>
</p:tagLst>
</file>

<file path=ppt/tags/tag28.xml><?xml version="1.0" encoding="utf-8"?>
<p:tagLst xmlns:a="http://schemas.openxmlformats.org/drawingml/2006/main" xmlns:r="http://schemas.openxmlformats.org/officeDocument/2006/relationships" xmlns:p="http://schemas.openxmlformats.org/presentationml/2006/main">
  <p:tag name="PA" val="v4.1.3"/>
</p:tagLst>
</file>

<file path=ppt/tags/tag29.xml><?xml version="1.0" encoding="utf-8"?>
<p:tagLst xmlns:a="http://schemas.openxmlformats.org/drawingml/2006/main" xmlns:r="http://schemas.openxmlformats.org/officeDocument/2006/relationships" xmlns:p="http://schemas.openxmlformats.org/presentationml/2006/main">
  <p:tag name="PA" val="v4.1.3"/>
</p:tagLst>
</file>

<file path=ppt/tags/tag3.xml><?xml version="1.0" encoding="utf-8"?>
<p:tagLst xmlns:a="http://schemas.openxmlformats.org/drawingml/2006/main" xmlns:r="http://schemas.openxmlformats.org/officeDocument/2006/relationships" xmlns:p="http://schemas.openxmlformats.org/presentationml/2006/main">
  <p:tag name="MH" val="20161208162329"/>
  <p:tag name="MH_LIBRARY" val="GRAPHIC"/>
  <p:tag name="MH_TYPE" val="Other"/>
  <p:tag name="MH_ORDER" val="4"/>
</p:tagLst>
</file>

<file path=ppt/tags/tag30.xml><?xml version="1.0" encoding="utf-8"?>
<p:tagLst xmlns:a="http://schemas.openxmlformats.org/drawingml/2006/main" xmlns:r="http://schemas.openxmlformats.org/officeDocument/2006/relationships" xmlns:p="http://schemas.openxmlformats.org/presentationml/2006/main">
  <p:tag name="PA" val="v4.1.3"/>
</p:tagLst>
</file>

<file path=ppt/tags/tag4.xml><?xml version="1.0" encoding="utf-8"?>
<p:tagLst xmlns:a="http://schemas.openxmlformats.org/drawingml/2006/main" xmlns:r="http://schemas.openxmlformats.org/officeDocument/2006/relationships" xmlns:p="http://schemas.openxmlformats.org/presentationml/2006/main">
  <p:tag name="MH" val="20161208162329"/>
  <p:tag name="MH_LIBRARY" val="GRAPHIC"/>
  <p:tag name="MH_TYPE" val="Other"/>
  <p:tag name="MH_ORDER" val="5"/>
</p:tagLst>
</file>

<file path=ppt/tags/tag5.xml><?xml version="1.0" encoding="utf-8"?>
<p:tagLst xmlns:a="http://schemas.openxmlformats.org/drawingml/2006/main" xmlns:r="http://schemas.openxmlformats.org/officeDocument/2006/relationships" xmlns:p="http://schemas.openxmlformats.org/presentationml/2006/main">
  <p:tag name="MH" val="20161208162329"/>
  <p:tag name="MH_LIBRARY" val="GRAPHIC"/>
  <p:tag name="MH_TYPE" val="Other"/>
  <p:tag name="MH_ORDER" val="6"/>
</p:tagLst>
</file>

<file path=ppt/tags/tag6.xml><?xml version="1.0" encoding="utf-8"?>
<p:tagLst xmlns:a="http://schemas.openxmlformats.org/drawingml/2006/main" xmlns:r="http://schemas.openxmlformats.org/officeDocument/2006/relationships" xmlns:p="http://schemas.openxmlformats.org/presentationml/2006/main">
  <p:tag name="MH" val="20161208162329"/>
  <p:tag name="MH_LIBRARY" val="GRAPHIC"/>
  <p:tag name="MH_TYPE" val="Other"/>
  <p:tag name="MH_ORDER" val="8"/>
</p:tagLst>
</file>

<file path=ppt/tags/tag7.xml><?xml version="1.0" encoding="utf-8"?>
<p:tagLst xmlns:a="http://schemas.openxmlformats.org/drawingml/2006/main" xmlns:r="http://schemas.openxmlformats.org/officeDocument/2006/relationships" xmlns:p="http://schemas.openxmlformats.org/presentationml/2006/main">
  <p:tag name="MH" val="20161208162329"/>
  <p:tag name="MH_LIBRARY" val="GRAPHIC"/>
  <p:tag name="MH_TYPE" val="Other"/>
  <p:tag name="MH_ORDER" val="10"/>
</p:tagLst>
</file>

<file path=ppt/tags/tag8.xml><?xml version="1.0" encoding="utf-8"?>
<p:tagLst xmlns:a="http://schemas.openxmlformats.org/drawingml/2006/main" xmlns:r="http://schemas.openxmlformats.org/officeDocument/2006/relationships" xmlns:p="http://schemas.openxmlformats.org/presentationml/2006/main">
  <p:tag name="MH" val="20161208162329"/>
  <p:tag name="MH_LIBRARY" val="GRAPHIC"/>
  <p:tag name="MH_TYPE" val="Other"/>
  <p:tag name="MH_ORDER" val="11"/>
</p:tagLst>
</file>

<file path=ppt/tags/tag9.xml><?xml version="1.0" encoding="utf-8"?>
<p:tagLst xmlns:a="http://schemas.openxmlformats.org/drawingml/2006/main" xmlns:r="http://schemas.openxmlformats.org/officeDocument/2006/relationships" xmlns:p="http://schemas.openxmlformats.org/presentationml/2006/main">
  <p:tag name="MH" val="20161208162329"/>
  <p:tag name="MH_LIBRARY" val="GRAPHIC"/>
  <p:tag name="MH_TYPE" val="Other"/>
  <p:tag name="MH_ORDER" val="7"/>
</p:tagLst>
</file>

<file path=ppt/theme/theme1.xml><?xml version="1.0" encoding="utf-8"?>
<a:theme xmlns:a="http://schemas.openxmlformats.org/drawingml/2006/main" name="Thanatos">
  <a:themeElements>
    <a:clrScheme name="涂豆思">
      <a:dk1>
        <a:sysClr val="windowText" lastClr="000000"/>
      </a:dk1>
      <a:lt1>
        <a:sysClr val="window" lastClr="FFFFFF"/>
      </a:lt1>
      <a:dk2>
        <a:srgbClr val="44546A"/>
      </a:dk2>
      <a:lt2>
        <a:srgbClr val="E7E6E6"/>
      </a:lt2>
      <a:accent1>
        <a:srgbClr val="C00000"/>
      </a:accent1>
      <a:accent2>
        <a:srgbClr val="FFEDC2"/>
      </a:accent2>
      <a:accent3>
        <a:srgbClr val="A5A5A5"/>
      </a:accent3>
      <a:accent4>
        <a:srgbClr val="C00000"/>
      </a:accent4>
      <a:accent5>
        <a:srgbClr val="7F7F7F"/>
      </a:accent5>
      <a:accent6>
        <a:srgbClr val="FFEDC2"/>
      </a:accent6>
      <a:hlink>
        <a:srgbClr val="C00000"/>
      </a:hlink>
      <a:folHlink>
        <a:srgbClr val="C00000"/>
      </a:folHlink>
    </a:clrScheme>
    <a:fontScheme name="涂豆思">
      <a:majorFont>
        <a:latin typeface="阿里巴巴普惠体"/>
        <a:ea typeface="阿里巴巴普惠体"/>
        <a:cs typeface=""/>
      </a:majorFont>
      <a:minorFont>
        <a:latin typeface="阿里巴巴普惠体 Light"/>
        <a:ea typeface="阿里巴巴普惠体 Light"/>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2253</Words>
  <Application>Microsoft Office PowerPoint</Application>
  <PresentationFormat>宽屏</PresentationFormat>
  <Paragraphs>191</Paragraphs>
  <Slides>27</Slides>
  <Notes>9</Notes>
  <HiddenSlides>0</HiddenSlides>
  <MMClips>0</MMClips>
  <ScaleCrop>false</ScaleCrop>
  <HeadingPairs>
    <vt:vector size="6" baseType="variant">
      <vt:variant>
        <vt:lpstr>已用的字体</vt:lpstr>
      </vt:variant>
      <vt:variant>
        <vt:i4>24</vt:i4>
      </vt:variant>
      <vt:variant>
        <vt:lpstr>主题</vt:lpstr>
      </vt:variant>
      <vt:variant>
        <vt:i4>2</vt:i4>
      </vt:variant>
      <vt:variant>
        <vt:lpstr>幻灯片标题</vt:lpstr>
      </vt:variant>
      <vt:variant>
        <vt:i4>27</vt:i4>
      </vt:variant>
    </vt:vector>
  </HeadingPairs>
  <TitlesOfParts>
    <vt:vector size="53" baseType="lpstr">
      <vt:lpstr>Gisha</vt:lpstr>
      <vt:lpstr>Meiryo</vt:lpstr>
      <vt:lpstr>阿里巴巴普惠体</vt:lpstr>
      <vt:lpstr>阿里巴巴普惠体 Light</vt:lpstr>
      <vt:lpstr>等线</vt:lpstr>
      <vt:lpstr>方正大黑简体</vt:lpstr>
      <vt:lpstr>书体坊郭沫若字体</vt:lpstr>
      <vt:lpstr>思源黑体 CN Heavy</vt:lpstr>
      <vt:lpstr>思源宋体 CN Heavy</vt:lpstr>
      <vt:lpstr>宋体</vt:lpstr>
      <vt:lpstr>微软雅黑</vt:lpstr>
      <vt:lpstr>微软雅黑</vt:lpstr>
      <vt:lpstr>字魂121号-山海手书</vt:lpstr>
      <vt:lpstr>字魂35号-经典雅黑</vt:lpstr>
      <vt:lpstr>字魂55号-龙吟手书</vt:lpstr>
      <vt:lpstr>字魂57号-创细黑-Regular</vt:lpstr>
      <vt:lpstr>字魂58号-创中黑-Regular</vt:lpstr>
      <vt:lpstr>字魂5号-无外润黑体</vt:lpstr>
      <vt:lpstr>字魂99号-仝斌手书</vt:lpstr>
      <vt:lpstr>Agency FB</vt:lpstr>
      <vt:lpstr>Arial</vt:lpstr>
      <vt:lpstr>Calibri</vt:lpstr>
      <vt:lpstr>Calibri Light</vt:lpstr>
      <vt:lpstr>Wingdings</vt:lpstr>
      <vt:lpstr>Thanatos</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dc:description>http://www.ypppt.com/</dc:description>
  <cp:lastModifiedBy/>
  <cp:revision>1</cp:revision>
  <dcterms:created xsi:type="dcterms:W3CDTF">2020-05-28T08:35:46Z</dcterms:created>
  <dcterms:modified xsi:type="dcterms:W3CDTF">2020-07-15T05:15:58Z</dcterms:modified>
</cp:coreProperties>
</file>