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tags/tag50.xml" ContentType="application/vnd.openxmlformats-officedocument.presentationml.tags+xml"/>
  <Override PartName="/ppt/notesSlides/notesSlide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9.xml" ContentType="application/vnd.openxmlformats-officedocument.presentationml.notesSlide+xml"/>
  <Override PartName="/ppt/tags/tag6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28"/>
  </p:notesMasterIdLst>
  <p:sldIdLst>
    <p:sldId id="256" r:id="rId3"/>
    <p:sldId id="258" r:id="rId4"/>
    <p:sldId id="259" r:id="rId5"/>
    <p:sldId id="7119" r:id="rId6"/>
    <p:sldId id="3569" r:id="rId7"/>
    <p:sldId id="1293" r:id="rId8"/>
    <p:sldId id="7154" r:id="rId9"/>
    <p:sldId id="260" r:id="rId10"/>
    <p:sldId id="4316" r:id="rId11"/>
    <p:sldId id="4320" r:id="rId12"/>
    <p:sldId id="4297" r:id="rId13"/>
    <p:sldId id="3117" r:id="rId14"/>
    <p:sldId id="7155" r:id="rId15"/>
    <p:sldId id="261" r:id="rId16"/>
    <p:sldId id="4280" r:id="rId17"/>
    <p:sldId id="4304" r:id="rId18"/>
    <p:sldId id="4305" r:id="rId19"/>
    <p:sldId id="3572" r:id="rId20"/>
    <p:sldId id="4253" r:id="rId21"/>
    <p:sldId id="262" r:id="rId22"/>
    <p:sldId id="3567" r:id="rId23"/>
    <p:sldId id="7156" r:id="rId24"/>
    <p:sldId id="4278" r:id="rId25"/>
    <p:sldId id="257" r:id="rId26"/>
    <p:sldId id="715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0D1D"/>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370" autoAdjust="0"/>
  </p:normalViewPr>
  <p:slideViewPr>
    <p:cSldViewPr snapToGrid="0" showGuides="1">
      <p:cViewPr varScale="1">
        <p:scale>
          <a:sx n="105" d="100"/>
          <a:sy n="105" d="100"/>
        </p:scale>
        <p:origin x="774" y="10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582-4C2B-AA6C-AB5EC9DEC550}"/>
            </c:ext>
          </c:extLst>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582-4C2B-AA6C-AB5EC9DEC550}"/>
            </c:ext>
          </c:extLst>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1582-4C2B-AA6C-AB5EC9DEC550}"/>
            </c:ext>
          </c:extLst>
        </c:ser>
        <c:dLbls>
          <c:showLegendKey val="0"/>
          <c:showVal val="0"/>
          <c:showCatName val="0"/>
          <c:showSerName val="0"/>
          <c:showPercent val="0"/>
          <c:showBubbleSize val="0"/>
        </c:dLbls>
        <c:gapWidth val="150"/>
        <c:overlap val="100"/>
        <c:axId val="290365232"/>
        <c:axId val="290365792"/>
      </c:barChart>
      <c:catAx>
        <c:axId val="290365232"/>
        <c:scaling>
          <c:orientation val="minMax"/>
        </c:scaling>
        <c:delete val="0"/>
        <c:axPos val="l"/>
        <c:numFmt formatCode="General" sourceLinked="0"/>
        <c:majorTickMark val="out"/>
        <c:minorTickMark val="none"/>
        <c:tickLblPos val="nextTo"/>
        <c:txPr>
          <a:bodyPr rot="-60000000" vert="horz"/>
          <a:lstStyle/>
          <a:p>
            <a:pPr>
              <a:defRPr/>
            </a:pPr>
            <a:endParaRPr lang="zh-CN"/>
          </a:p>
        </c:txPr>
        <c:crossAx val="290365792"/>
        <c:crosses val="autoZero"/>
        <c:auto val="1"/>
        <c:lblAlgn val="ctr"/>
        <c:lblOffset val="100"/>
        <c:noMultiLvlLbl val="0"/>
      </c:catAx>
      <c:valAx>
        <c:axId val="290365792"/>
        <c:scaling>
          <c:orientation val="minMax"/>
        </c:scaling>
        <c:delete val="0"/>
        <c:axPos val="b"/>
        <c:numFmt formatCode="0%" sourceLinked="1"/>
        <c:majorTickMark val="out"/>
        <c:minorTickMark val="none"/>
        <c:tickLblPos val="nextTo"/>
        <c:txPr>
          <a:bodyPr rot="-60000000" vert="horz"/>
          <a:lstStyle/>
          <a:p>
            <a:pPr>
              <a:defRPr/>
            </a:pPr>
            <a:endParaRPr lang="zh-CN"/>
          </a:p>
        </c:txPr>
        <c:crossAx val="290365232"/>
        <c:crosses val="autoZero"/>
        <c:crossBetween val="between"/>
      </c:valAx>
    </c:plotArea>
    <c:plotVisOnly val="1"/>
    <c:dispBlanksAs val="gap"/>
    <c:showDLblsOverMax val="0"/>
  </c:chart>
  <c:txPr>
    <a:bodyPr/>
    <a:lstStyle/>
    <a:p>
      <a:pPr>
        <a:defRPr lang="zh-CN" sz="1800">
          <a:latin typeface="FZKai-Z03S" panose="03000509000000000000" pitchFamily="65" charset="-122"/>
          <a:ea typeface="FZKai-Z03S" panose="03000509000000000000" pitchFamily="65" charset="-122"/>
          <a:cs typeface="+mn-ea"/>
          <a:sym typeface="FZKai-Z03S" panose="03000509000000000000" pitchFamily="65"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EE67DD-0A8D-4073-A150-018C7A6F6950}" type="datetimeFigureOut">
              <a:rPr lang="zh-CN" altLang="en-US" smtClean="0"/>
              <a:t>2018/10/2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87EFC5-3388-430C-AB76-4FFEA4FB3A86}" type="slidenum">
              <a:rPr lang="zh-CN" altLang="en-US" smtClean="0"/>
              <a:t>‹#›</a:t>
            </a:fld>
            <a:endParaRPr lang="zh-CN" altLang="en-US"/>
          </a:p>
        </p:txBody>
      </p:sp>
    </p:spTree>
    <p:extLst>
      <p:ext uri="{BB962C8B-B14F-4D97-AF65-F5344CB8AC3E}">
        <p14:creationId xmlns:p14="http://schemas.microsoft.com/office/powerpoint/2010/main" val="2540264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538078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15332272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E7B7F8-81FA-46DC-8926-8D6B124E54D6}" type="slidenum">
              <a:rPr lang="en-US" smtClean="0"/>
              <a:t>22</a:t>
            </a:fld>
            <a:endParaRPr lang="en-US"/>
          </a:p>
        </p:txBody>
      </p:sp>
    </p:spTree>
    <p:extLst>
      <p:ext uri="{BB962C8B-B14F-4D97-AF65-F5344CB8AC3E}">
        <p14:creationId xmlns:p14="http://schemas.microsoft.com/office/powerpoint/2010/main" val="1629760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pPr/>
              <a:t>23</a:t>
            </a:fld>
            <a:endParaRPr lang="zh-CN" altLang="en-US"/>
          </a:p>
        </p:txBody>
      </p:sp>
    </p:spTree>
    <p:extLst>
      <p:ext uri="{BB962C8B-B14F-4D97-AF65-F5344CB8AC3E}">
        <p14:creationId xmlns:p14="http://schemas.microsoft.com/office/powerpoint/2010/main" val="3243662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58548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ln>
        </p:spPr>
      </p:sp>
      <p:sp>
        <p:nvSpPr>
          <p:cNvPr id="44034"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4403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64F652D-D5FF-4745-AF86-C5CD486028D1}" type="slidenum">
              <a:rPr lang="zh-CN" altLang="en-US"/>
              <a:pPr fontAlgn="base">
                <a:spcBef>
                  <a:spcPct val="0"/>
                </a:spcBef>
                <a:spcAft>
                  <a:spcPct val="0"/>
                </a:spcAft>
              </a:pPr>
              <a:t>5</a:t>
            </a:fld>
            <a:endParaRPr lang="en-US" altLang="zh-CN"/>
          </a:p>
        </p:txBody>
      </p:sp>
    </p:spTree>
    <p:extLst>
      <p:ext uri="{BB962C8B-B14F-4D97-AF65-F5344CB8AC3E}">
        <p14:creationId xmlns:p14="http://schemas.microsoft.com/office/powerpoint/2010/main" val="1776956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1BD828-B2FD-4A9B-9BC7-85E68305C8A5}" type="slidenum">
              <a:rPr lang="zh-CN" altLang="en-US" smtClean="0"/>
              <a:t>6</a:t>
            </a:fld>
            <a:endParaRPr lang="zh-CN" altLang="en-US"/>
          </a:p>
        </p:txBody>
      </p:sp>
    </p:spTree>
    <p:extLst>
      <p:ext uri="{BB962C8B-B14F-4D97-AF65-F5344CB8AC3E}">
        <p14:creationId xmlns:p14="http://schemas.microsoft.com/office/powerpoint/2010/main" val="1370508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353840B-94F0-49FA-A493-1B79233BF67D}" type="slidenum">
              <a:rPr lang="en-US" smtClean="0"/>
              <a:t>7</a:t>
            </a:fld>
            <a:endParaRPr lang="en-US"/>
          </a:p>
        </p:txBody>
      </p:sp>
    </p:spTree>
    <p:extLst>
      <p:ext uri="{BB962C8B-B14F-4D97-AF65-F5344CB8AC3E}">
        <p14:creationId xmlns:p14="http://schemas.microsoft.com/office/powerpoint/2010/main" val="1804909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9</a:t>
            </a:fld>
            <a:endParaRPr lang="zh-CN" altLang="en-US"/>
          </a:p>
        </p:txBody>
      </p:sp>
    </p:spTree>
    <p:extLst>
      <p:ext uri="{BB962C8B-B14F-4D97-AF65-F5344CB8AC3E}">
        <p14:creationId xmlns:p14="http://schemas.microsoft.com/office/powerpoint/2010/main" val="2765061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FC76F9F1-7794-4FA1-8122-841A3B882CCA}" type="slidenum">
              <a:rPr lang="zh-CN" altLang="en-US" smtClean="0"/>
              <a:pPr/>
              <a:t>10</a:t>
            </a:fld>
            <a:endParaRPr lang="zh-CN" altLang="en-US"/>
          </a:p>
        </p:txBody>
      </p:sp>
    </p:spTree>
    <p:extLst>
      <p:ext uri="{BB962C8B-B14F-4D97-AF65-F5344CB8AC3E}">
        <p14:creationId xmlns:p14="http://schemas.microsoft.com/office/powerpoint/2010/main" val="698178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13</a:t>
            </a:fld>
            <a:endParaRPr lang="zh-CN" altLang="en-US"/>
          </a:p>
        </p:txBody>
      </p:sp>
    </p:spTree>
    <p:extLst>
      <p:ext uri="{BB962C8B-B14F-4D97-AF65-F5344CB8AC3E}">
        <p14:creationId xmlns:p14="http://schemas.microsoft.com/office/powerpoint/2010/main" val="1443270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pPr/>
              <a:t>15</a:t>
            </a:fld>
            <a:endParaRPr lang="zh-CN" altLang="en-US"/>
          </a:p>
        </p:txBody>
      </p:sp>
    </p:spTree>
    <p:extLst>
      <p:ext uri="{BB962C8B-B14F-4D97-AF65-F5344CB8AC3E}">
        <p14:creationId xmlns:p14="http://schemas.microsoft.com/office/powerpoint/2010/main" val="33413598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EA16B8-16A6-4067-B6EC-9C0E7B1A7F5C}" type="slidenum">
              <a:rPr lang="zh-CN" altLang="en-US" smtClean="0"/>
              <a:pPr/>
              <a:t>18</a:t>
            </a:fld>
            <a:endParaRPr lang="zh-CN" altLang="en-US"/>
          </a:p>
        </p:txBody>
      </p:sp>
    </p:spTree>
    <p:extLst>
      <p:ext uri="{BB962C8B-B14F-4D97-AF65-F5344CB8AC3E}">
        <p14:creationId xmlns:p14="http://schemas.microsoft.com/office/powerpoint/2010/main" val="27956258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2CB63B20-AAF7-482C-81BB-48C53D2E5DA4}"/>
              </a:ext>
            </a:extLst>
          </p:cNvPr>
          <p:cNvGrpSpPr/>
          <p:nvPr userDrawn="1"/>
        </p:nvGrpSpPr>
        <p:grpSpPr>
          <a:xfrm>
            <a:off x="3063476" y="540251"/>
            <a:ext cx="6424777" cy="6069947"/>
            <a:chOff x="3063476" y="540251"/>
            <a:chExt cx="6424777" cy="6069947"/>
          </a:xfrm>
        </p:grpSpPr>
        <p:pic>
          <p:nvPicPr>
            <p:cNvPr id="16" name="图片 15">
              <a:extLst>
                <a:ext uri="{FF2B5EF4-FFF2-40B4-BE49-F238E27FC236}">
                  <a16:creationId xmlns:a16="http://schemas.microsoft.com/office/drawing/2014/main" xmlns="" id="{DCE3D6EE-36A4-4ABD-9A50-38DE5ACC870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flipH="1">
              <a:off x="3063476" y="540251"/>
              <a:ext cx="6062667" cy="6069947"/>
            </a:xfrm>
            <a:custGeom>
              <a:avLst/>
              <a:gdLst>
                <a:gd name="connsiteX0" fmla="*/ 6062667 w 6062667"/>
                <a:gd name="connsiteY0" fmla="*/ 0 h 6069947"/>
                <a:gd name="connsiteX1" fmla="*/ 0 w 6062667"/>
                <a:gd name="connsiteY1" fmla="*/ 0 h 6069947"/>
                <a:gd name="connsiteX2" fmla="*/ 0 w 6062667"/>
                <a:gd name="connsiteY2" fmla="*/ 1037067 h 6069947"/>
                <a:gd name="connsiteX3" fmla="*/ 108457 w 6062667"/>
                <a:gd name="connsiteY3" fmla="*/ 1071373 h 6069947"/>
                <a:gd name="connsiteX4" fmla="*/ 531191 w 6062667"/>
                <a:gd name="connsiteY4" fmla="*/ 1721237 h 6069947"/>
                <a:gd name="connsiteX5" fmla="*/ 108457 w 6062667"/>
                <a:gd name="connsiteY5" fmla="*/ 2371101 h 6069947"/>
                <a:gd name="connsiteX6" fmla="*/ 0 w 6062667"/>
                <a:gd name="connsiteY6" fmla="*/ 2405407 h 6069947"/>
                <a:gd name="connsiteX7" fmla="*/ 0 w 6062667"/>
                <a:gd name="connsiteY7" fmla="*/ 6069947 h 6069947"/>
                <a:gd name="connsiteX8" fmla="*/ 6062667 w 6062667"/>
                <a:gd name="connsiteY8" fmla="*/ 6069947 h 606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62667" h="6069947">
                  <a:moveTo>
                    <a:pt x="6062667" y="0"/>
                  </a:moveTo>
                  <a:lnTo>
                    <a:pt x="0" y="0"/>
                  </a:lnTo>
                  <a:lnTo>
                    <a:pt x="0" y="1037067"/>
                  </a:lnTo>
                  <a:lnTo>
                    <a:pt x="108457" y="1071373"/>
                  </a:lnTo>
                  <a:cubicBezTo>
                    <a:pt x="356880" y="1178442"/>
                    <a:pt x="531191" y="1429097"/>
                    <a:pt x="531191" y="1721237"/>
                  </a:cubicBezTo>
                  <a:cubicBezTo>
                    <a:pt x="531191" y="2013377"/>
                    <a:pt x="356880" y="2264032"/>
                    <a:pt x="108457" y="2371101"/>
                  </a:cubicBezTo>
                  <a:lnTo>
                    <a:pt x="0" y="2405407"/>
                  </a:lnTo>
                  <a:lnTo>
                    <a:pt x="0" y="6069947"/>
                  </a:lnTo>
                  <a:lnTo>
                    <a:pt x="6062667" y="6069947"/>
                  </a:lnTo>
                  <a:close/>
                </a:path>
              </a:pathLst>
            </a:custGeom>
          </p:spPr>
        </p:pic>
        <p:pic>
          <p:nvPicPr>
            <p:cNvPr id="17" name="图片 16">
              <a:extLst>
                <a:ext uri="{FF2B5EF4-FFF2-40B4-BE49-F238E27FC236}">
                  <a16:creationId xmlns:a16="http://schemas.microsoft.com/office/drawing/2014/main" xmlns="" id="{435F585B-9853-48CD-8756-54E11EF9DC3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31" t="22819" r="91076" b="72068"/>
            <a:stretch/>
          </p:blipFill>
          <p:spPr>
            <a:xfrm rot="903517" flipH="1">
              <a:off x="8878651" y="2701637"/>
              <a:ext cx="609602" cy="310337"/>
            </a:xfrm>
            <a:prstGeom prst="rect">
              <a:avLst/>
            </a:prstGeom>
          </p:spPr>
        </p:pic>
      </p:grpSp>
      <p:pic>
        <p:nvPicPr>
          <p:cNvPr id="8" name="图片 7">
            <a:extLst>
              <a:ext uri="{FF2B5EF4-FFF2-40B4-BE49-F238E27FC236}">
                <a16:creationId xmlns:a16="http://schemas.microsoft.com/office/drawing/2014/main" xmlns="" id="{9E2E290D-149D-4115-B8E3-FA460BEFBB2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04508" y="4018935"/>
            <a:ext cx="1787492" cy="987425"/>
          </a:xfrm>
          <a:prstGeom prst="rect">
            <a:avLst/>
          </a:prstGeom>
        </p:spPr>
      </p:pic>
      <p:pic>
        <p:nvPicPr>
          <p:cNvPr id="9" name="图片 8">
            <a:extLst>
              <a:ext uri="{FF2B5EF4-FFF2-40B4-BE49-F238E27FC236}">
                <a16:creationId xmlns:a16="http://schemas.microsoft.com/office/drawing/2014/main" xmlns="" id="{1ECFC65B-07CC-4437-AFEA-7903B2D6F29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580712" y="583475"/>
            <a:ext cx="785821" cy="1585550"/>
          </a:xfrm>
          <a:prstGeom prst="rect">
            <a:avLst/>
          </a:prstGeom>
        </p:spPr>
      </p:pic>
      <p:pic>
        <p:nvPicPr>
          <p:cNvPr id="10" name="图片 9">
            <a:extLst>
              <a:ext uri="{FF2B5EF4-FFF2-40B4-BE49-F238E27FC236}">
                <a16:creationId xmlns:a16="http://schemas.microsoft.com/office/drawing/2014/main" xmlns="" id="{AA6CF078-EB79-4773-868A-CE7A22753C7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51545" t="11179"/>
          <a:stretch/>
        </p:blipFill>
        <p:spPr>
          <a:xfrm>
            <a:off x="0" y="0"/>
            <a:ext cx="1601186" cy="3733800"/>
          </a:xfrm>
          <a:prstGeom prst="rect">
            <a:avLst/>
          </a:prstGeom>
        </p:spPr>
      </p:pic>
      <p:pic>
        <p:nvPicPr>
          <p:cNvPr id="11" name="图片 10">
            <a:extLst>
              <a:ext uri="{FF2B5EF4-FFF2-40B4-BE49-F238E27FC236}">
                <a16:creationId xmlns:a16="http://schemas.microsoft.com/office/drawing/2014/main" xmlns="" id="{28A3127B-C7C1-4F05-99E1-49B407C43165}"/>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14391"/>
          <a:stretch/>
        </p:blipFill>
        <p:spPr>
          <a:xfrm>
            <a:off x="10043335" y="3695085"/>
            <a:ext cx="2148665" cy="3192825"/>
          </a:xfrm>
          <a:prstGeom prst="rect">
            <a:avLst/>
          </a:prstGeom>
        </p:spPr>
      </p:pic>
      <p:pic>
        <p:nvPicPr>
          <p:cNvPr id="12" name="图片 11">
            <a:extLst>
              <a:ext uri="{FF2B5EF4-FFF2-40B4-BE49-F238E27FC236}">
                <a16:creationId xmlns:a16="http://schemas.microsoft.com/office/drawing/2014/main" xmlns="" id="{6723A93B-77CF-4EF5-B0D2-A5EB6A813277}"/>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6682975" y="540251"/>
            <a:ext cx="976395" cy="502992"/>
          </a:xfrm>
          <a:prstGeom prst="rect">
            <a:avLst/>
          </a:prstGeom>
        </p:spPr>
      </p:pic>
      <p:pic>
        <p:nvPicPr>
          <p:cNvPr id="13" name="图片 12">
            <a:extLst>
              <a:ext uri="{FF2B5EF4-FFF2-40B4-BE49-F238E27FC236}">
                <a16:creationId xmlns:a16="http://schemas.microsoft.com/office/drawing/2014/main" xmlns="" id="{E5B5603E-E2F1-4C65-B551-01AB928DC8DA}"/>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b="19458"/>
          <a:stretch/>
        </p:blipFill>
        <p:spPr>
          <a:xfrm>
            <a:off x="0" y="4367281"/>
            <a:ext cx="12192000" cy="2490719"/>
          </a:xfrm>
          <a:prstGeom prst="rect">
            <a:avLst/>
          </a:prstGeom>
        </p:spPr>
      </p:pic>
      <p:pic>
        <p:nvPicPr>
          <p:cNvPr id="14" name="图片 13">
            <a:extLst>
              <a:ext uri="{FF2B5EF4-FFF2-40B4-BE49-F238E27FC236}">
                <a16:creationId xmlns:a16="http://schemas.microsoft.com/office/drawing/2014/main" xmlns="" id="{84695109-FC0F-4B09-8F78-DF71B50C0BD0}"/>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9492256" y="2490382"/>
            <a:ext cx="1102158" cy="567779"/>
          </a:xfrm>
          <a:prstGeom prst="rect">
            <a:avLst/>
          </a:prstGeom>
        </p:spPr>
      </p:pic>
    </p:spTree>
    <p:extLst>
      <p:ext uri="{BB962C8B-B14F-4D97-AF65-F5344CB8AC3E}">
        <p14:creationId xmlns:p14="http://schemas.microsoft.com/office/powerpoint/2010/main" val="1886775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F06ED9-520C-4DDC-8892-7AB0186AEBD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0B46972-B0CA-4542-89B5-810DA7EC822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5CA1425-EBED-4B1C-94C5-10EE2481ECC4}"/>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D3163BDB-D15D-4905-9213-05CE0A6143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A5EFA90-9FF5-4CAE-87FE-2B3DB132293F}"/>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4207013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BB43466-5D22-43B1-8801-90C71798A0E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7D62603-CC79-4E40-AFB1-DA0FC7ACC6F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D298BDC-35F5-4172-86D5-06D64BB938B9}"/>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45FF3935-2C1E-4B35-B9EB-AB9CC55C59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08CDF5E-9FD2-433F-869A-72A4033F61B2}"/>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3548118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535168"/>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803F61A-007B-43CF-8311-8D24214C913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8B3E4B16-763A-4CD9-A222-05EE21DC727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0A36645-B6B7-4DE3-816E-A1A46265810B}"/>
              </a:ext>
            </a:extLst>
          </p:cNvPr>
          <p:cNvSpPr>
            <a:spLocks noGrp="1"/>
          </p:cNvSpPr>
          <p:nvPr>
            <p:ph type="dt" sz="half" idx="10"/>
          </p:nvPr>
        </p:nvSpPr>
        <p:spPr/>
        <p:txBody>
          <a:bodyPr/>
          <a:lstStyle/>
          <a:p>
            <a:fld id="{F47F1EFC-55FD-4DC2-9E85-5E76ECD2A19B}"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38399E92-B052-4A00-852E-94794F7D7AA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8515658-1F4B-4812-AAA8-50AD4702CD3A}"/>
              </a:ext>
            </a:extLst>
          </p:cNvPr>
          <p:cNvSpPr>
            <a:spLocks noGrp="1"/>
          </p:cNvSpPr>
          <p:nvPr>
            <p:ph type="sldNum" sz="quarter" idx="12"/>
          </p:nvPr>
        </p:nvSpPr>
        <p:spPr/>
        <p:txBody>
          <a:bodyPr/>
          <a:lstStyle/>
          <a:p>
            <a:fld id="{7D296EF3-A3BA-444C-85F0-0E964EA13125}" type="slidenum">
              <a:rPr lang="zh-CN" altLang="en-US" smtClean="0"/>
              <a:t>‹#›</a:t>
            </a:fld>
            <a:endParaRPr lang="zh-CN" altLang="en-US"/>
          </a:p>
        </p:txBody>
      </p:sp>
    </p:spTree>
    <p:extLst>
      <p:ext uri="{BB962C8B-B14F-4D97-AF65-F5344CB8AC3E}">
        <p14:creationId xmlns:p14="http://schemas.microsoft.com/office/powerpoint/2010/main" val="59316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80443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24444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04438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46914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2231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4015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E47CC974-E941-4A16-BBE3-4263C0FC4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0126" y="462871"/>
            <a:ext cx="667840" cy="1347500"/>
          </a:xfrm>
          <a:prstGeom prst="rect">
            <a:avLst/>
          </a:prstGeom>
        </p:spPr>
      </p:pic>
      <p:pic>
        <p:nvPicPr>
          <p:cNvPr id="8" name="图片 7">
            <a:extLst>
              <a:ext uri="{FF2B5EF4-FFF2-40B4-BE49-F238E27FC236}">
                <a16:creationId xmlns:a16="http://schemas.microsoft.com/office/drawing/2014/main" xmlns="" id="{9485D45E-F0D1-40CB-827C-00C9953CF0E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14391"/>
          <a:stretch/>
        </p:blipFill>
        <p:spPr>
          <a:xfrm flipH="1">
            <a:off x="318639" y="3637705"/>
            <a:ext cx="2112568" cy="3139187"/>
          </a:xfrm>
          <a:prstGeom prst="rect">
            <a:avLst/>
          </a:prstGeom>
        </p:spPr>
      </p:pic>
      <p:pic>
        <p:nvPicPr>
          <p:cNvPr id="9" name="图片 8">
            <a:extLst>
              <a:ext uri="{FF2B5EF4-FFF2-40B4-BE49-F238E27FC236}">
                <a16:creationId xmlns:a16="http://schemas.microsoft.com/office/drawing/2014/main" xmlns="" id="{E4FB82A3-EA91-44BF-98FE-D8F0519870CD}"/>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b="19458"/>
          <a:stretch/>
        </p:blipFill>
        <p:spPr>
          <a:xfrm>
            <a:off x="0" y="4367281"/>
            <a:ext cx="12192000" cy="2490719"/>
          </a:xfrm>
          <a:prstGeom prst="rect">
            <a:avLst/>
          </a:prstGeom>
        </p:spPr>
      </p:pic>
      <p:pic>
        <p:nvPicPr>
          <p:cNvPr id="10" name="图片 9">
            <a:extLst>
              <a:ext uri="{FF2B5EF4-FFF2-40B4-BE49-F238E27FC236}">
                <a16:creationId xmlns:a16="http://schemas.microsoft.com/office/drawing/2014/main" xmlns="" id="{4F3E0368-5659-4D13-B185-782257CF1C3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593670" y="3107535"/>
            <a:ext cx="1131136" cy="582707"/>
          </a:xfrm>
          <a:prstGeom prst="rect">
            <a:avLst/>
          </a:prstGeom>
        </p:spPr>
      </p:pic>
    </p:spTree>
    <p:extLst>
      <p:ext uri="{BB962C8B-B14F-4D97-AF65-F5344CB8AC3E}">
        <p14:creationId xmlns:p14="http://schemas.microsoft.com/office/powerpoint/2010/main" val="1936532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52811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732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36999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14724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84581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26D7E9F5-0034-411F-A8AC-5C2FA97DC8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4508" y="4018935"/>
            <a:ext cx="1787492" cy="987425"/>
          </a:xfrm>
          <a:prstGeom prst="rect">
            <a:avLst/>
          </a:prstGeom>
        </p:spPr>
      </p:pic>
      <p:pic>
        <p:nvPicPr>
          <p:cNvPr id="8" name="图片 7">
            <a:extLst>
              <a:ext uri="{FF2B5EF4-FFF2-40B4-BE49-F238E27FC236}">
                <a16:creationId xmlns:a16="http://schemas.microsoft.com/office/drawing/2014/main" xmlns="" id="{0B76C557-3B37-4661-9AB6-595F45EED8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580712" y="583475"/>
            <a:ext cx="785821" cy="1585550"/>
          </a:xfrm>
          <a:prstGeom prst="rect">
            <a:avLst/>
          </a:prstGeom>
        </p:spPr>
      </p:pic>
      <p:pic>
        <p:nvPicPr>
          <p:cNvPr id="9" name="图片 8">
            <a:extLst>
              <a:ext uri="{FF2B5EF4-FFF2-40B4-BE49-F238E27FC236}">
                <a16:creationId xmlns:a16="http://schemas.microsoft.com/office/drawing/2014/main" xmlns="" id="{EB492BF7-C65F-400F-A3D4-347293A6179A}"/>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51545" t="11179"/>
          <a:stretch/>
        </p:blipFill>
        <p:spPr>
          <a:xfrm>
            <a:off x="0" y="0"/>
            <a:ext cx="1601186" cy="3733800"/>
          </a:xfrm>
          <a:prstGeom prst="rect">
            <a:avLst/>
          </a:prstGeom>
        </p:spPr>
      </p:pic>
      <p:pic>
        <p:nvPicPr>
          <p:cNvPr id="10" name="图片 9">
            <a:extLst>
              <a:ext uri="{FF2B5EF4-FFF2-40B4-BE49-F238E27FC236}">
                <a16:creationId xmlns:a16="http://schemas.microsoft.com/office/drawing/2014/main" xmlns="" id="{44BBEDCB-8BD2-4AD2-A155-DFBB5117D9B1}"/>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r="14391"/>
          <a:stretch/>
        </p:blipFill>
        <p:spPr>
          <a:xfrm>
            <a:off x="10043335" y="3695085"/>
            <a:ext cx="2148665" cy="3192825"/>
          </a:xfrm>
          <a:prstGeom prst="rect">
            <a:avLst/>
          </a:prstGeom>
        </p:spPr>
      </p:pic>
      <p:pic>
        <p:nvPicPr>
          <p:cNvPr id="11" name="图片 10">
            <a:extLst>
              <a:ext uri="{FF2B5EF4-FFF2-40B4-BE49-F238E27FC236}">
                <a16:creationId xmlns:a16="http://schemas.microsoft.com/office/drawing/2014/main" xmlns="" id="{96C5B907-5FDF-46FF-9C95-A948B3D1EB1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b="19458"/>
          <a:stretch/>
        </p:blipFill>
        <p:spPr>
          <a:xfrm>
            <a:off x="0" y="4367281"/>
            <a:ext cx="12192000" cy="2490719"/>
          </a:xfrm>
          <a:prstGeom prst="rect">
            <a:avLst/>
          </a:prstGeom>
        </p:spPr>
      </p:pic>
      <p:pic>
        <p:nvPicPr>
          <p:cNvPr id="12" name="图片 11">
            <a:extLst>
              <a:ext uri="{FF2B5EF4-FFF2-40B4-BE49-F238E27FC236}">
                <a16:creationId xmlns:a16="http://schemas.microsoft.com/office/drawing/2014/main" xmlns="" id="{DF75DB28-5886-402A-AF7C-8BA4B3D0967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9492256" y="2490382"/>
            <a:ext cx="1102158" cy="567779"/>
          </a:xfrm>
          <a:prstGeom prst="rect">
            <a:avLst/>
          </a:prstGeom>
        </p:spPr>
      </p:pic>
    </p:spTree>
    <p:extLst>
      <p:ext uri="{BB962C8B-B14F-4D97-AF65-F5344CB8AC3E}">
        <p14:creationId xmlns:p14="http://schemas.microsoft.com/office/powerpoint/2010/main" val="3226685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FBBDDB-CD19-47EF-AA5E-8546EEDCAA9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CF00764-9374-46BE-87AF-A43984CE513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BBC693A-E43C-4AF1-8239-76D913D84D13}"/>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9F4816F-225B-453E-9ECA-1EA328DE1C1F}"/>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6" name="页脚占位符 5">
            <a:extLst>
              <a:ext uri="{FF2B5EF4-FFF2-40B4-BE49-F238E27FC236}">
                <a16:creationId xmlns:a16="http://schemas.microsoft.com/office/drawing/2014/main" xmlns="" id="{B229390B-40A6-4081-AB1D-CC51C9EC0C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75F1780-D9EC-48D2-BDC6-5C40A2EF1004}"/>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3244699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02C601-2E10-4D94-8638-D8F1D7E47F4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43C3187-4F94-4ECC-BDBA-75DD2B4969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6DB959D5-673D-4419-9838-DBC913C5FEF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9C395814-259A-43C6-BF01-146FE00E0B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C8AD1CA-06AE-43A6-AA49-230524AAFC5B}"/>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98D2760-AA2F-4E56-949C-4F34F4C789FC}"/>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8" name="页脚占位符 7">
            <a:extLst>
              <a:ext uri="{FF2B5EF4-FFF2-40B4-BE49-F238E27FC236}">
                <a16:creationId xmlns:a16="http://schemas.microsoft.com/office/drawing/2014/main" xmlns="" id="{61A3311B-2832-4EB5-ADDA-52D1224E93A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E4B67DC-7018-47FF-81B9-592FED03403A}"/>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640908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2607D7-65C2-42CC-B448-7848DC43505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9C0E2B7-22F8-4D2F-BC5F-2D0BC6D85AD3}"/>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4" name="页脚占位符 3">
            <a:extLst>
              <a:ext uri="{FF2B5EF4-FFF2-40B4-BE49-F238E27FC236}">
                <a16:creationId xmlns:a16="http://schemas.microsoft.com/office/drawing/2014/main" xmlns="" id="{4C62FBB3-CAA8-4D71-B22F-0BEF27E7440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B16A1F0-BDBD-4723-97FF-175679CBFA53}"/>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10402763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9C644BA1-AC09-4CA8-ABA4-65A88D1E54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 b="40343"/>
          <a:stretch/>
        </p:blipFill>
        <p:spPr>
          <a:xfrm>
            <a:off x="0" y="5013167"/>
            <a:ext cx="12192000" cy="1844833"/>
          </a:xfrm>
          <a:prstGeom prst="rect">
            <a:avLst/>
          </a:prstGeom>
        </p:spPr>
      </p:pic>
      <p:pic>
        <p:nvPicPr>
          <p:cNvPr id="6" name="图片 5">
            <a:extLst>
              <a:ext uri="{FF2B5EF4-FFF2-40B4-BE49-F238E27FC236}">
                <a16:creationId xmlns:a16="http://schemas.microsoft.com/office/drawing/2014/main" xmlns="" id="{027E27F6-7A4D-4273-9694-79C7D395787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396517">
            <a:off x="10943569" y="259283"/>
            <a:ext cx="785821" cy="1585550"/>
          </a:xfrm>
          <a:prstGeom prst="rect">
            <a:avLst/>
          </a:prstGeom>
        </p:spPr>
      </p:pic>
      <p:pic>
        <p:nvPicPr>
          <p:cNvPr id="8" name="图片 7">
            <a:extLst>
              <a:ext uri="{FF2B5EF4-FFF2-40B4-BE49-F238E27FC236}">
                <a16:creationId xmlns:a16="http://schemas.microsoft.com/office/drawing/2014/main" xmlns="" id="{B076EA54-9715-45FD-916B-00DCFB75E3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7181224" y="681932"/>
            <a:ext cx="724093" cy="373018"/>
          </a:xfrm>
          <a:prstGeom prst="rect">
            <a:avLst/>
          </a:prstGeom>
        </p:spPr>
      </p:pic>
    </p:spTree>
    <p:extLst>
      <p:ext uri="{BB962C8B-B14F-4D97-AF65-F5344CB8AC3E}">
        <p14:creationId xmlns:p14="http://schemas.microsoft.com/office/powerpoint/2010/main" val="211249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8E9AC3-C71F-4E41-B5F9-9E64CE1768E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9624C8E-3215-4BBB-B36C-8BEE375826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90FD11C-89D7-427D-9B01-6E159992A2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98C9DBC-48BA-41EC-B12A-ED8B7D2100F3}"/>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6" name="页脚占位符 5">
            <a:extLst>
              <a:ext uri="{FF2B5EF4-FFF2-40B4-BE49-F238E27FC236}">
                <a16:creationId xmlns:a16="http://schemas.microsoft.com/office/drawing/2014/main" xmlns="" id="{988C9FFE-00DF-4FE9-9F16-7666E7A87ED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5B7B235-9A72-4A00-A195-18057B468B8F}"/>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1180100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C28A31-3096-4F40-8E8B-2E08D48D337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330FC14C-2448-4742-B48D-E3C2836A43D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E66C1C7-C604-450E-978F-24FECB2EDB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2ADEB1F-8528-45E9-96DB-3943FDF77F83}"/>
              </a:ext>
            </a:extLst>
          </p:cNvPr>
          <p:cNvSpPr>
            <a:spLocks noGrp="1"/>
          </p:cNvSpPr>
          <p:nvPr>
            <p:ph type="dt" sz="half" idx="10"/>
          </p:nvPr>
        </p:nvSpPr>
        <p:spPr/>
        <p:txBody>
          <a:bodyPr/>
          <a:lstStyle/>
          <a:p>
            <a:fld id="{DA87D697-EF62-4DAD-B2AF-132E5192CED2}" type="datetimeFigureOut">
              <a:rPr lang="zh-CN" altLang="en-US" smtClean="0"/>
              <a:t>2018/10/2</a:t>
            </a:fld>
            <a:endParaRPr lang="zh-CN" altLang="en-US"/>
          </a:p>
        </p:txBody>
      </p:sp>
      <p:sp>
        <p:nvSpPr>
          <p:cNvPr id="6" name="页脚占位符 5">
            <a:extLst>
              <a:ext uri="{FF2B5EF4-FFF2-40B4-BE49-F238E27FC236}">
                <a16:creationId xmlns:a16="http://schemas.microsoft.com/office/drawing/2014/main" xmlns="" id="{7A5BA559-6C35-4A8C-91C6-B1BDE15F4A3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D8DF216-CD32-4073-A861-13509B1BE622}"/>
              </a:ext>
            </a:extLst>
          </p:cNvPr>
          <p:cNvSpPr>
            <a:spLocks noGrp="1"/>
          </p:cNvSpPr>
          <p:nvPr>
            <p:ph type="sldNum" sz="quarter" idx="12"/>
          </p:nvPr>
        </p:nvSpPr>
        <p:spPr/>
        <p:txBody>
          <a:bodyPr/>
          <a:lstStyle/>
          <a:p>
            <a:fld id="{F3A1E72B-12E8-4B5C-A411-16A76FF281D1}" type="slidenum">
              <a:rPr lang="zh-CN" altLang="en-US" smtClean="0"/>
              <a:t>‹#›</a:t>
            </a:fld>
            <a:endParaRPr lang="zh-CN" altLang="en-US"/>
          </a:p>
        </p:txBody>
      </p:sp>
    </p:spTree>
    <p:extLst>
      <p:ext uri="{BB962C8B-B14F-4D97-AF65-F5344CB8AC3E}">
        <p14:creationId xmlns:p14="http://schemas.microsoft.com/office/powerpoint/2010/main" val="10213399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F6FC4CC-31C4-4F33-B9A2-A6A4539DE4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3471DE2-796E-4180-A590-61042CF458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40C4B10-D163-412E-BDC5-DB138D1A8F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87D697-EF62-4DAD-B2AF-132E5192CED2}"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02DB1ACC-2FCB-4786-AFA0-CAC39B3647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801B454-652C-441B-840B-E6E4C1E8BE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A1E72B-12E8-4B5C-A411-16A76FF281D1}" type="slidenum">
              <a:rPr lang="zh-CN" altLang="en-US" smtClean="0"/>
              <a:t>‹#›</a:t>
            </a:fld>
            <a:endParaRPr lang="zh-CN" altLang="en-US"/>
          </a:p>
        </p:txBody>
      </p:sp>
      <p:pic>
        <p:nvPicPr>
          <p:cNvPr id="8" name="图片 7">
            <a:extLst>
              <a:ext uri="{FF2B5EF4-FFF2-40B4-BE49-F238E27FC236}">
                <a16:creationId xmlns:a16="http://schemas.microsoft.com/office/drawing/2014/main" xmlns="" id="{36EF3138-14F2-4464-B302-001B02B6AFE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276769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039373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tags" Target="../tags/tag26.xml"/><Relationship Id="rId18" Type="http://schemas.openxmlformats.org/officeDocument/2006/relationships/tags" Target="../tags/tag31.xml"/><Relationship Id="rId26" Type="http://schemas.openxmlformats.org/officeDocument/2006/relationships/tags" Target="../tags/tag39.xml"/><Relationship Id="rId21" Type="http://schemas.openxmlformats.org/officeDocument/2006/relationships/tags" Target="../tags/tag34.xml"/><Relationship Id="rId34" Type="http://schemas.openxmlformats.org/officeDocument/2006/relationships/tags" Target="../tags/tag47.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5" Type="http://schemas.openxmlformats.org/officeDocument/2006/relationships/tags" Target="../tags/tag38.xml"/><Relationship Id="rId33" Type="http://schemas.openxmlformats.org/officeDocument/2006/relationships/tags" Target="../tags/tag46.xml"/><Relationship Id="rId38" Type="http://schemas.openxmlformats.org/officeDocument/2006/relationships/notesSlide" Target="../notesSlides/notesSlide6.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29" Type="http://schemas.openxmlformats.org/officeDocument/2006/relationships/tags" Target="../tags/tag42.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24" Type="http://schemas.openxmlformats.org/officeDocument/2006/relationships/tags" Target="../tags/tag37.xml"/><Relationship Id="rId32" Type="http://schemas.openxmlformats.org/officeDocument/2006/relationships/tags" Target="../tags/tag45.xml"/><Relationship Id="rId37" Type="http://schemas.openxmlformats.org/officeDocument/2006/relationships/slideLayout" Target="../slideLayouts/slideLayout7.xml"/><Relationship Id="rId5" Type="http://schemas.openxmlformats.org/officeDocument/2006/relationships/tags" Target="../tags/tag18.xml"/><Relationship Id="rId15" Type="http://schemas.openxmlformats.org/officeDocument/2006/relationships/tags" Target="../tags/tag28.xml"/><Relationship Id="rId23" Type="http://schemas.openxmlformats.org/officeDocument/2006/relationships/tags" Target="../tags/tag36.xml"/><Relationship Id="rId28" Type="http://schemas.openxmlformats.org/officeDocument/2006/relationships/tags" Target="../tags/tag41.xml"/><Relationship Id="rId36" Type="http://schemas.openxmlformats.org/officeDocument/2006/relationships/tags" Target="../tags/tag49.xml"/><Relationship Id="rId10" Type="http://schemas.openxmlformats.org/officeDocument/2006/relationships/tags" Target="../tags/tag23.xml"/><Relationship Id="rId19" Type="http://schemas.openxmlformats.org/officeDocument/2006/relationships/tags" Target="../tags/tag32.xml"/><Relationship Id="rId31" Type="http://schemas.openxmlformats.org/officeDocument/2006/relationships/tags" Target="../tags/tag44.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 Id="rId22" Type="http://schemas.openxmlformats.org/officeDocument/2006/relationships/tags" Target="../tags/tag35.xml"/><Relationship Id="rId27" Type="http://schemas.openxmlformats.org/officeDocument/2006/relationships/tags" Target="../tags/tag40.xml"/><Relationship Id="rId30" Type="http://schemas.openxmlformats.org/officeDocument/2006/relationships/tags" Target="../tags/tag43.xml"/><Relationship Id="rId35" Type="http://schemas.openxmlformats.org/officeDocument/2006/relationships/tags" Target="../tags/tag48.xml"/><Relationship Id="rId8" Type="http://schemas.openxmlformats.org/officeDocument/2006/relationships/tags" Target="../tags/tag21.xml"/><Relationship Id="rId3" Type="http://schemas.openxmlformats.org/officeDocument/2006/relationships/tags" Target="../tags/tag1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slideLayout" Target="../slideLayouts/slideLayout7.xml"/><Relationship Id="rId10" Type="http://schemas.openxmlformats.org/officeDocument/2006/relationships/tags" Target="../tags/tag60.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65.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3.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1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xmlns="" id="{D4F82993-5CF9-4256-857C-AFA68A12156C}"/>
              </a:ext>
            </a:extLst>
          </p:cNvPr>
          <p:cNvSpPr txBox="1"/>
          <p:nvPr/>
        </p:nvSpPr>
        <p:spPr>
          <a:xfrm>
            <a:off x="4299404" y="522515"/>
            <a:ext cx="2075543" cy="2215991"/>
          </a:xfrm>
          <a:prstGeom prst="rect">
            <a:avLst/>
          </a:prstGeom>
          <a:noFill/>
        </p:spPr>
        <p:txBody>
          <a:bodyPr wrap="square" rtlCol="0">
            <a:spAutoFit/>
          </a:bodyPr>
          <a:lstStyle/>
          <a:p>
            <a:r>
              <a:rPr lang="zh-CN" altLang="en-US" sz="13800" b="1" dirty="0">
                <a:solidFill>
                  <a:srgbClr val="E60D1D"/>
                </a:solidFill>
                <a:latin typeface="FZKai-Z03S" panose="03000509000000000000" pitchFamily="65" charset="-122"/>
                <a:ea typeface="FZKai-Z03S" panose="03000509000000000000" pitchFamily="65" charset="-122"/>
                <a:sym typeface="FZKai-Z03S" panose="03000509000000000000" pitchFamily="65" charset="-122"/>
              </a:rPr>
              <a:t>欢</a:t>
            </a:r>
          </a:p>
        </p:txBody>
      </p:sp>
      <p:sp>
        <p:nvSpPr>
          <p:cNvPr id="22" name="文本框 21">
            <a:extLst>
              <a:ext uri="{FF2B5EF4-FFF2-40B4-BE49-F238E27FC236}">
                <a16:creationId xmlns:a16="http://schemas.microsoft.com/office/drawing/2014/main" xmlns="" id="{5CB3B8DE-6199-46FA-B274-9FD25860C00E}"/>
              </a:ext>
            </a:extLst>
          </p:cNvPr>
          <p:cNvSpPr txBox="1"/>
          <p:nvPr/>
        </p:nvSpPr>
        <p:spPr>
          <a:xfrm>
            <a:off x="6096000" y="1158492"/>
            <a:ext cx="2685143" cy="1569660"/>
          </a:xfrm>
          <a:prstGeom prst="rect">
            <a:avLst/>
          </a:prstGeom>
          <a:noFill/>
        </p:spPr>
        <p:txBody>
          <a:bodyPr wrap="square" rtlCol="0">
            <a:spAutoFit/>
          </a:bodyPr>
          <a:lstStyle/>
          <a:p>
            <a:r>
              <a:rPr lang="zh-CN" altLang="en-US" sz="9600" b="1" dirty="0">
                <a:solidFill>
                  <a:srgbClr val="E60D1D"/>
                </a:solidFill>
                <a:latin typeface="FZKai-Z03S" panose="03000509000000000000" pitchFamily="65" charset="-122"/>
                <a:ea typeface="FZKai-Z03S" panose="03000509000000000000" pitchFamily="65" charset="-122"/>
                <a:sym typeface="FZKai-Z03S" panose="03000509000000000000" pitchFamily="65" charset="-122"/>
              </a:rPr>
              <a:t>度</a:t>
            </a:r>
          </a:p>
        </p:txBody>
      </p:sp>
      <p:sp>
        <p:nvSpPr>
          <p:cNvPr id="23" name="文本框 22">
            <a:extLst>
              <a:ext uri="{FF2B5EF4-FFF2-40B4-BE49-F238E27FC236}">
                <a16:creationId xmlns:a16="http://schemas.microsoft.com/office/drawing/2014/main" xmlns="" id="{8A2A4B6F-1DBC-4287-A408-63971158DF3B}"/>
              </a:ext>
            </a:extLst>
          </p:cNvPr>
          <p:cNvSpPr txBox="1"/>
          <p:nvPr/>
        </p:nvSpPr>
        <p:spPr>
          <a:xfrm>
            <a:off x="7259638" y="1317575"/>
            <a:ext cx="2685143" cy="1569660"/>
          </a:xfrm>
          <a:prstGeom prst="rect">
            <a:avLst/>
          </a:prstGeom>
          <a:noFill/>
        </p:spPr>
        <p:txBody>
          <a:bodyPr wrap="square" rtlCol="0">
            <a:spAutoFit/>
          </a:bodyPr>
          <a:lstStyle/>
          <a:p>
            <a:r>
              <a:rPr lang="zh-CN" altLang="en-US" sz="9600" b="1" dirty="0">
                <a:solidFill>
                  <a:srgbClr val="E60D1D"/>
                </a:solidFill>
                <a:latin typeface="FZKai-Z03S" panose="03000509000000000000" pitchFamily="65" charset="-122"/>
                <a:ea typeface="FZKai-Z03S" panose="03000509000000000000" pitchFamily="65" charset="-122"/>
                <a:sym typeface="FZKai-Z03S" panose="03000509000000000000" pitchFamily="65" charset="-122"/>
              </a:rPr>
              <a:t>国庆</a:t>
            </a:r>
          </a:p>
        </p:txBody>
      </p:sp>
    </p:spTree>
    <p:extLst>
      <p:ext uri="{BB962C8B-B14F-4D97-AF65-F5344CB8AC3E}">
        <p14:creationId xmlns:p14="http://schemas.microsoft.com/office/powerpoint/2010/main" val="4052504901"/>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randombar(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PA_淘宝店chenying0907 6"/>
          <p:cNvSpPr>
            <a:spLocks noChangeArrowheads="1"/>
          </p:cNvSpPr>
          <p:nvPr>
            <p:custDataLst>
              <p:tags r:id="rId1"/>
            </p:custDataLst>
          </p:nvPr>
        </p:nvSpPr>
        <p:spPr bwMode="auto">
          <a:xfrm>
            <a:off x="3408813" y="3842915"/>
            <a:ext cx="516279" cy="516599"/>
          </a:xfrm>
          <a:prstGeom prst="ellipse">
            <a:avLst/>
          </a:prstGeom>
          <a:solidFill>
            <a:schemeClr val="accent2"/>
          </a:solidFill>
          <a:ln>
            <a:noFill/>
          </a:ln>
          <a:effec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1" name="PA_淘宝店chenying0907 33"/>
          <p:cNvSpPr>
            <a:spLocks noEditPoints="1"/>
          </p:cNvSpPr>
          <p:nvPr>
            <p:custDataLst>
              <p:tags r:id="rId2"/>
            </p:custDataLst>
          </p:nvPr>
        </p:nvSpPr>
        <p:spPr bwMode="auto">
          <a:xfrm>
            <a:off x="3516724" y="3967831"/>
            <a:ext cx="300459" cy="243479"/>
          </a:xfrm>
          <a:custGeom>
            <a:avLst/>
            <a:gdLst>
              <a:gd name="T0" fmla="*/ 125 w 144"/>
              <a:gd name="T1" fmla="*/ 44 h 117"/>
              <a:gd name="T2" fmla="*/ 114 w 144"/>
              <a:gd name="T3" fmla="*/ 44 h 117"/>
              <a:gd name="T4" fmla="*/ 35 w 144"/>
              <a:gd name="T5" fmla="*/ 18 h 117"/>
              <a:gd name="T6" fmla="*/ 16 w 144"/>
              <a:gd name="T7" fmla="*/ 18 h 117"/>
              <a:gd name="T8" fmla="*/ 34 w 144"/>
              <a:gd name="T9" fmla="*/ 21 h 117"/>
              <a:gd name="T10" fmla="*/ 10 w 144"/>
              <a:gd name="T11" fmla="*/ 21 h 117"/>
              <a:gd name="T12" fmla="*/ 10 w 144"/>
              <a:gd name="T13" fmla="*/ 14 h 117"/>
              <a:gd name="T14" fmla="*/ 13 w 144"/>
              <a:gd name="T15" fmla="*/ 11 h 117"/>
              <a:gd name="T16" fmla="*/ 40 w 144"/>
              <a:gd name="T17" fmla="*/ 4 h 117"/>
              <a:gd name="T18" fmla="*/ 45 w 144"/>
              <a:gd name="T19" fmla="*/ 0 h 117"/>
              <a:gd name="T20" fmla="*/ 105 w 144"/>
              <a:gd name="T21" fmla="*/ 4 h 117"/>
              <a:gd name="T22" fmla="*/ 139 w 144"/>
              <a:gd name="T23" fmla="*/ 21 h 117"/>
              <a:gd name="T24" fmla="*/ 144 w 144"/>
              <a:gd name="T25" fmla="*/ 26 h 117"/>
              <a:gd name="T26" fmla="*/ 139 w 144"/>
              <a:gd name="T27" fmla="*/ 117 h 117"/>
              <a:gd name="T28" fmla="*/ 5 w 144"/>
              <a:gd name="T29" fmla="*/ 117 h 117"/>
              <a:gd name="T30" fmla="*/ 0 w 144"/>
              <a:gd name="T31" fmla="*/ 111 h 117"/>
              <a:gd name="T32" fmla="*/ 5 w 144"/>
              <a:gd name="T33" fmla="*/ 21 h 117"/>
              <a:gd name="T34" fmla="*/ 10 w 144"/>
              <a:gd name="T35" fmla="*/ 21 h 117"/>
              <a:gd name="T36" fmla="*/ 72 w 144"/>
              <a:gd name="T37" fmla="*/ 43 h 117"/>
              <a:gd name="T38" fmla="*/ 91 w 144"/>
              <a:gd name="T39" fmla="*/ 61 h 117"/>
              <a:gd name="T40" fmla="*/ 53 w 144"/>
              <a:gd name="T41" fmla="*/ 61 h 117"/>
              <a:gd name="T42" fmla="*/ 80 w 144"/>
              <a:gd name="T43" fmla="*/ 53 h 117"/>
              <a:gd name="T44" fmla="*/ 72 w 144"/>
              <a:gd name="T45" fmla="*/ 49 h 117"/>
              <a:gd name="T46" fmla="*/ 72 w 144"/>
              <a:gd name="T47" fmla="*/ 73 h 117"/>
              <a:gd name="T48" fmla="*/ 80 w 144"/>
              <a:gd name="T49" fmla="*/ 53 h 117"/>
              <a:gd name="T50" fmla="*/ 37 w 144"/>
              <a:gd name="T51" fmla="*/ 32 h 117"/>
              <a:gd name="T52" fmla="*/ 11 w 144"/>
              <a:gd name="T53" fmla="*/ 32 h 117"/>
              <a:gd name="T54" fmla="*/ 133 w 144"/>
              <a:gd name="T55" fmla="*/ 106 h 117"/>
              <a:gd name="T56" fmla="*/ 107 w 144"/>
              <a:gd name="T57" fmla="*/ 32 h 117"/>
              <a:gd name="T58" fmla="*/ 101 w 144"/>
              <a:gd name="T59" fmla="*/ 28 h 117"/>
              <a:gd name="T60" fmla="*/ 49 w 144"/>
              <a:gd name="T61" fmla="*/ 11 h 117"/>
              <a:gd name="T62" fmla="*/ 37 w 144"/>
              <a:gd name="T63" fmla="*/ 32 h 117"/>
              <a:gd name="T64" fmla="*/ 72 w 144"/>
              <a:gd name="T65" fmla="*/ 23 h 117"/>
              <a:gd name="T66" fmla="*/ 72 w 144"/>
              <a:gd name="T67" fmla="*/ 100 h 117"/>
              <a:gd name="T68" fmla="*/ 72 w 144"/>
              <a:gd name="T69" fmla="*/ 23 h 117"/>
              <a:gd name="T70" fmla="*/ 72 w 144"/>
              <a:gd name="T71" fmla="*/ 34 h 117"/>
              <a:gd name="T72" fmla="*/ 72 w 144"/>
              <a:gd name="T73" fmla="*/ 89 h 117"/>
              <a:gd name="T74" fmla="*/ 72 w 144"/>
              <a:gd name="T75" fmla="*/ 3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7">
                <a:moveTo>
                  <a:pt x="119" y="39"/>
                </a:moveTo>
                <a:cubicBezTo>
                  <a:pt x="122" y="39"/>
                  <a:pt x="125" y="41"/>
                  <a:pt x="125" y="44"/>
                </a:cubicBezTo>
                <a:cubicBezTo>
                  <a:pt x="125" y="47"/>
                  <a:pt x="122" y="49"/>
                  <a:pt x="119" y="49"/>
                </a:cubicBezTo>
                <a:cubicBezTo>
                  <a:pt x="117" y="49"/>
                  <a:pt x="114" y="47"/>
                  <a:pt x="114" y="44"/>
                </a:cubicBezTo>
                <a:cubicBezTo>
                  <a:pt x="114" y="41"/>
                  <a:pt x="117" y="39"/>
                  <a:pt x="119" y="39"/>
                </a:cubicBezTo>
                <a:close/>
                <a:moveTo>
                  <a:pt x="35" y="18"/>
                </a:moveTo>
                <a:cubicBezTo>
                  <a:pt x="35" y="18"/>
                  <a:pt x="35" y="18"/>
                  <a:pt x="35" y="18"/>
                </a:cubicBezTo>
                <a:cubicBezTo>
                  <a:pt x="16" y="18"/>
                  <a:pt x="16" y="18"/>
                  <a:pt x="16" y="18"/>
                </a:cubicBezTo>
                <a:cubicBezTo>
                  <a:pt x="16" y="21"/>
                  <a:pt x="16" y="21"/>
                  <a:pt x="16" y="21"/>
                </a:cubicBezTo>
                <a:cubicBezTo>
                  <a:pt x="34" y="21"/>
                  <a:pt x="34" y="21"/>
                  <a:pt x="34" y="21"/>
                </a:cubicBezTo>
                <a:cubicBezTo>
                  <a:pt x="35" y="18"/>
                  <a:pt x="35" y="18"/>
                  <a:pt x="35" y="18"/>
                </a:cubicBezTo>
                <a:close/>
                <a:moveTo>
                  <a:pt x="10" y="21"/>
                </a:moveTo>
                <a:cubicBezTo>
                  <a:pt x="10" y="21"/>
                  <a:pt x="10" y="21"/>
                  <a:pt x="10" y="21"/>
                </a:cubicBezTo>
                <a:cubicBezTo>
                  <a:pt x="10" y="14"/>
                  <a:pt x="10" y="14"/>
                  <a:pt x="10" y="14"/>
                </a:cubicBezTo>
                <a:cubicBezTo>
                  <a:pt x="10" y="14"/>
                  <a:pt x="10" y="14"/>
                  <a:pt x="10" y="14"/>
                </a:cubicBezTo>
                <a:cubicBezTo>
                  <a:pt x="10" y="12"/>
                  <a:pt x="11" y="11"/>
                  <a:pt x="13" y="11"/>
                </a:cubicBezTo>
                <a:cubicBezTo>
                  <a:pt x="37" y="11"/>
                  <a:pt x="37" y="11"/>
                  <a:pt x="37" y="11"/>
                </a:cubicBezTo>
                <a:cubicBezTo>
                  <a:pt x="40" y="4"/>
                  <a:pt x="40" y="4"/>
                  <a:pt x="40" y="4"/>
                </a:cubicBezTo>
                <a:cubicBezTo>
                  <a:pt x="40" y="2"/>
                  <a:pt x="43" y="0"/>
                  <a:pt x="45" y="0"/>
                </a:cubicBezTo>
                <a:cubicBezTo>
                  <a:pt x="45" y="0"/>
                  <a:pt x="45" y="0"/>
                  <a:pt x="45" y="0"/>
                </a:cubicBezTo>
                <a:cubicBezTo>
                  <a:pt x="99" y="0"/>
                  <a:pt x="99" y="0"/>
                  <a:pt x="99" y="0"/>
                </a:cubicBezTo>
                <a:cubicBezTo>
                  <a:pt x="102" y="0"/>
                  <a:pt x="104" y="2"/>
                  <a:pt x="105" y="4"/>
                </a:cubicBezTo>
                <a:cubicBezTo>
                  <a:pt x="110" y="21"/>
                  <a:pt x="110" y="21"/>
                  <a:pt x="110" y="21"/>
                </a:cubicBezTo>
                <a:cubicBezTo>
                  <a:pt x="139" y="21"/>
                  <a:pt x="139" y="21"/>
                  <a:pt x="139" y="21"/>
                </a:cubicBezTo>
                <a:cubicBezTo>
                  <a:pt x="142" y="21"/>
                  <a:pt x="144" y="23"/>
                  <a:pt x="144" y="26"/>
                </a:cubicBezTo>
                <a:cubicBezTo>
                  <a:pt x="144" y="26"/>
                  <a:pt x="144" y="26"/>
                  <a:pt x="144" y="26"/>
                </a:cubicBezTo>
                <a:cubicBezTo>
                  <a:pt x="144" y="112"/>
                  <a:pt x="144" y="112"/>
                  <a:pt x="144" y="112"/>
                </a:cubicBezTo>
                <a:cubicBezTo>
                  <a:pt x="144" y="115"/>
                  <a:pt x="142" y="117"/>
                  <a:pt x="139" y="117"/>
                </a:cubicBezTo>
                <a:cubicBezTo>
                  <a:pt x="139" y="117"/>
                  <a:pt x="139" y="117"/>
                  <a:pt x="139" y="117"/>
                </a:cubicBezTo>
                <a:cubicBezTo>
                  <a:pt x="5" y="117"/>
                  <a:pt x="5" y="117"/>
                  <a:pt x="5" y="117"/>
                </a:cubicBezTo>
                <a:cubicBezTo>
                  <a:pt x="2" y="117"/>
                  <a:pt x="0" y="115"/>
                  <a:pt x="0" y="112"/>
                </a:cubicBezTo>
                <a:cubicBezTo>
                  <a:pt x="0" y="111"/>
                  <a:pt x="0" y="111"/>
                  <a:pt x="0" y="111"/>
                </a:cubicBezTo>
                <a:cubicBezTo>
                  <a:pt x="0" y="26"/>
                  <a:pt x="0" y="26"/>
                  <a:pt x="0" y="26"/>
                </a:cubicBezTo>
                <a:cubicBezTo>
                  <a:pt x="0" y="23"/>
                  <a:pt x="2" y="21"/>
                  <a:pt x="5" y="21"/>
                </a:cubicBezTo>
                <a:cubicBezTo>
                  <a:pt x="6" y="21"/>
                  <a:pt x="6" y="21"/>
                  <a:pt x="6" y="21"/>
                </a:cubicBezTo>
                <a:cubicBezTo>
                  <a:pt x="10" y="21"/>
                  <a:pt x="10" y="21"/>
                  <a:pt x="10" y="21"/>
                </a:cubicBezTo>
                <a:close/>
                <a:moveTo>
                  <a:pt x="72" y="43"/>
                </a:moveTo>
                <a:cubicBezTo>
                  <a:pt x="72" y="43"/>
                  <a:pt x="72" y="43"/>
                  <a:pt x="72" y="43"/>
                </a:cubicBezTo>
                <a:cubicBezTo>
                  <a:pt x="77" y="43"/>
                  <a:pt x="82" y="45"/>
                  <a:pt x="85" y="48"/>
                </a:cubicBezTo>
                <a:cubicBezTo>
                  <a:pt x="89" y="52"/>
                  <a:pt x="91" y="56"/>
                  <a:pt x="91" y="61"/>
                </a:cubicBezTo>
                <a:cubicBezTo>
                  <a:pt x="91" y="72"/>
                  <a:pt x="82" y="80"/>
                  <a:pt x="72" y="80"/>
                </a:cubicBezTo>
                <a:cubicBezTo>
                  <a:pt x="62" y="80"/>
                  <a:pt x="53" y="72"/>
                  <a:pt x="53" y="61"/>
                </a:cubicBezTo>
                <a:cubicBezTo>
                  <a:pt x="53" y="51"/>
                  <a:pt x="62" y="43"/>
                  <a:pt x="72" y="43"/>
                </a:cubicBezTo>
                <a:close/>
                <a:moveTo>
                  <a:pt x="80" y="53"/>
                </a:moveTo>
                <a:cubicBezTo>
                  <a:pt x="80" y="53"/>
                  <a:pt x="80" y="53"/>
                  <a:pt x="80" y="53"/>
                </a:cubicBezTo>
                <a:cubicBezTo>
                  <a:pt x="78" y="51"/>
                  <a:pt x="75" y="49"/>
                  <a:pt x="72" y="49"/>
                </a:cubicBezTo>
                <a:cubicBezTo>
                  <a:pt x="65" y="49"/>
                  <a:pt x="60" y="55"/>
                  <a:pt x="60" y="61"/>
                </a:cubicBezTo>
                <a:cubicBezTo>
                  <a:pt x="60" y="68"/>
                  <a:pt x="65" y="73"/>
                  <a:pt x="72" y="73"/>
                </a:cubicBezTo>
                <a:cubicBezTo>
                  <a:pt x="79" y="73"/>
                  <a:pt x="84" y="68"/>
                  <a:pt x="84" y="61"/>
                </a:cubicBezTo>
                <a:cubicBezTo>
                  <a:pt x="84" y="58"/>
                  <a:pt x="83" y="55"/>
                  <a:pt x="80" y="53"/>
                </a:cubicBezTo>
                <a:cubicBezTo>
                  <a:pt x="80" y="53"/>
                  <a:pt x="80" y="53"/>
                  <a:pt x="80" y="53"/>
                </a:cubicBezTo>
                <a:close/>
                <a:moveTo>
                  <a:pt x="37" y="32"/>
                </a:moveTo>
                <a:cubicBezTo>
                  <a:pt x="37" y="32"/>
                  <a:pt x="37" y="32"/>
                  <a:pt x="37" y="32"/>
                </a:cubicBezTo>
                <a:cubicBezTo>
                  <a:pt x="11" y="32"/>
                  <a:pt x="11" y="32"/>
                  <a:pt x="11" y="32"/>
                </a:cubicBezTo>
                <a:cubicBezTo>
                  <a:pt x="11" y="106"/>
                  <a:pt x="11" y="106"/>
                  <a:pt x="11" y="106"/>
                </a:cubicBezTo>
                <a:cubicBezTo>
                  <a:pt x="133" y="106"/>
                  <a:pt x="133" y="106"/>
                  <a:pt x="133" y="106"/>
                </a:cubicBezTo>
                <a:cubicBezTo>
                  <a:pt x="133" y="32"/>
                  <a:pt x="133" y="32"/>
                  <a:pt x="133" y="32"/>
                </a:cubicBezTo>
                <a:cubicBezTo>
                  <a:pt x="107" y="32"/>
                  <a:pt x="107" y="32"/>
                  <a:pt x="107" y="32"/>
                </a:cubicBezTo>
                <a:cubicBezTo>
                  <a:pt x="107" y="32"/>
                  <a:pt x="107" y="32"/>
                  <a:pt x="107" y="32"/>
                </a:cubicBezTo>
                <a:cubicBezTo>
                  <a:pt x="104" y="32"/>
                  <a:pt x="102" y="30"/>
                  <a:pt x="101" y="28"/>
                </a:cubicBezTo>
                <a:cubicBezTo>
                  <a:pt x="95" y="11"/>
                  <a:pt x="95" y="11"/>
                  <a:pt x="95" y="11"/>
                </a:cubicBezTo>
                <a:cubicBezTo>
                  <a:pt x="49" y="11"/>
                  <a:pt x="49" y="11"/>
                  <a:pt x="49" y="11"/>
                </a:cubicBezTo>
                <a:cubicBezTo>
                  <a:pt x="43" y="28"/>
                  <a:pt x="43" y="28"/>
                  <a:pt x="43" y="28"/>
                </a:cubicBezTo>
                <a:cubicBezTo>
                  <a:pt x="42" y="30"/>
                  <a:pt x="40" y="32"/>
                  <a:pt x="37" y="32"/>
                </a:cubicBezTo>
                <a:close/>
                <a:moveTo>
                  <a:pt x="72" y="23"/>
                </a:moveTo>
                <a:cubicBezTo>
                  <a:pt x="72" y="23"/>
                  <a:pt x="72" y="23"/>
                  <a:pt x="72" y="23"/>
                </a:cubicBezTo>
                <a:cubicBezTo>
                  <a:pt x="93" y="23"/>
                  <a:pt x="110" y="40"/>
                  <a:pt x="110" y="61"/>
                </a:cubicBezTo>
                <a:cubicBezTo>
                  <a:pt x="110" y="82"/>
                  <a:pt x="93" y="100"/>
                  <a:pt x="72" y="100"/>
                </a:cubicBezTo>
                <a:cubicBezTo>
                  <a:pt x="51" y="100"/>
                  <a:pt x="34" y="82"/>
                  <a:pt x="34" y="61"/>
                </a:cubicBezTo>
                <a:cubicBezTo>
                  <a:pt x="34" y="40"/>
                  <a:pt x="51" y="23"/>
                  <a:pt x="72" y="23"/>
                </a:cubicBezTo>
                <a:close/>
                <a:moveTo>
                  <a:pt x="72" y="34"/>
                </a:moveTo>
                <a:cubicBezTo>
                  <a:pt x="72" y="34"/>
                  <a:pt x="72" y="34"/>
                  <a:pt x="72" y="34"/>
                </a:cubicBezTo>
                <a:cubicBezTo>
                  <a:pt x="57" y="34"/>
                  <a:pt x="45" y="46"/>
                  <a:pt x="45" y="61"/>
                </a:cubicBezTo>
                <a:cubicBezTo>
                  <a:pt x="45" y="76"/>
                  <a:pt x="57" y="89"/>
                  <a:pt x="72" y="89"/>
                </a:cubicBezTo>
                <a:cubicBezTo>
                  <a:pt x="87" y="89"/>
                  <a:pt x="99" y="76"/>
                  <a:pt x="99" y="61"/>
                </a:cubicBezTo>
                <a:cubicBezTo>
                  <a:pt x="99" y="46"/>
                  <a:pt x="87" y="34"/>
                  <a:pt x="72" y="34"/>
                </a:cubicBezTo>
                <a:close/>
              </a:path>
            </a:pathLst>
          </a:custGeom>
          <a:solidFill>
            <a:schemeClr val="bg1"/>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38" name="PA_淘宝店chenying0907 10"/>
          <p:cNvSpPr>
            <a:spLocks noChangeArrowheads="1"/>
          </p:cNvSpPr>
          <p:nvPr>
            <p:custDataLst>
              <p:tags r:id="rId3"/>
            </p:custDataLst>
          </p:nvPr>
        </p:nvSpPr>
        <p:spPr bwMode="auto">
          <a:xfrm>
            <a:off x="8302885" y="4799894"/>
            <a:ext cx="516279" cy="514479"/>
          </a:xfrm>
          <a:prstGeom prst="ellipse">
            <a:avLst/>
          </a:prstGeom>
          <a:solidFill>
            <a:schemeClr val="accent3"/>
          </a:solidFill>
          <a:ln>
            <a:noFill/>
          </a:ln>
          <a:effec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2" name="PA_淘宝店chenying0907 34"/>
          <p:cNvSpPr>
            <a:spLocks noEditPoints="1"/>
          </p:cNvSpPr>
          <p:nvPr>
            <p:custDataLst>
              <p:tags r:id="rId4"/>
            </p:custDataLst>
          </p:nvPr>
        </p:nvSpPr>
        <p:spPr bwMode="auto">
          <a:xfrm>
            <a:off x="8412908" y="4909985"/>
            <a:ext cx="296227" cy="294291"/>
          </a:xfrm>
          <a:custGeom>
            <a:avLst/>
            <a:gdLst>
              <a:gd name="T0" fmla="*/ 141 w 142"/>
              <a:gd name="T1" fmla="*/ 14 h 142"/>
              <a:gd name="T2" fmla="*/ 120 w 142"/>
              <a:gd name="T3" fmla="*/ 45 h 142"/>
              <a:gd name="T4" fmla="*/ 115 w 142"/>
              <a:gd name="T5" fmla="*/ 45 h 142"/>
              <a:gd name="T6" fmla="*/ 83 w 142"/>
              <a:gd name="T7" fmla="*/ 66 h 142"/>
              <a:gd name="T8" fmla="*/ 101 w 142"/>
              <a:gd name="T9" fmla="*/ 89 h 142"/>
              <a:gd name="T10" fmla="*/ 94 w 142"/>
              <a:gd name="T11" fmla="*/ 101 h 142"/>
              <a:gd name="T12" fmla="*/ 80 w 142"/>
              <a:gd name="T13" fmla="*/ 102 h 142"/>
              <a:gd name="T14" fmla="*/ 34 w 142"/>
              <a:gd name="T15" fmla="*/ 142 h 142"/>
              <a:gd name="T16" fmla="*/ 24 w 142"/>
              <a:gd name="T17" fmla="*/ 138 h 142"/>
              <a:gd name="T18" fmla="*/ 0 w 142"/>
              <a:gd name="T19" fmla="*/ 108 h 142"/>
              <a:gd name="T20" fmla="*/ 0 w 142"/>
              <a:gd name="T21" fmla="*/ 108 h 142"/>
              <a:gd name="T22" fmla="*/ 40 w 142"/>
              <a:gd name="T23" fmla="*/ 62 h 142"/>
              <a:gd name="T24" fmla="*/ 41 w 142"/>
              <a:gd name="T25" fmla="*/ 48 h 142"/>
              <a:gd name="T26" fmla="*/ 53 w 142"/>
              <a:gd name="T27" fmla="*/ 41 h 142"/>
              <a:gd name="T28" fmla="*/ 76 w 142"/>
              <a:gd name="T29" fmla="*/ 59 h 142"/>
              <a:gd name="T30" fmla="*/ 97 w 142"/>
              <a:gd name="T31" fmla="*/ 27 h 142"/>
              <a:gd name="T32" fmla="*/ 97 w 142"/>
              <a:gd name="T33" fmla="*/ 22 h 142"/>
              <a:gd name="T34" fmla="*/ 128 w 142"/>
              <a:gd name="T35" fmla="*/ 1 h 142"/>
              <a:gd name="T36" fmla="*/ 46 w 142"/>
              <a:gd name="T37" fmla="*/ 78 h 142"/>
              <a:gd name="T38" fmla="*/ 51 w 142"/>
              <a:gd name="T39" fmla="*/ 83 h 142"/>
              <a:gd name="T40" fmla="*/ 18 w 142"/>
              <a:gd name="T41" fmla="*/ 111 h 142"/>
              <a:gd name="T42" fmla="*/ 46 w 142"/>
              <a:gd name="T43" fmla="*/ 78 h 142"/>
              <a:gd name="T44" fmla="*/ 59 w 142"/>
              <a:gd name="T45" fmla="*/ 91 h 142"/>
              <a:gd name="T46" fmla="*/ 64 w 142"/>
              <a:gd name="T47" fmla="*/ 96 h 142"/>
              <a:gd name="T48" fmla="*/ 31 w 142"/>
              <a:gd name="T49" fmla="*/ 124 h 142"/>
              <a:gd name="T50" fmla="*/ 59 w 142"/>
              <a:gd name="T51" fmla="*/ 91 h 142"/>
              <a:gd name="T52" fmla="*/ 90 w 142"/>
              <a:gd name="T53" fmla="*/ 89 h 142"/>
              <a:gd name="T54" fmla="*/ 49 w 142"/>
              <a:gd name="T55" fmla="*/ 56 h 142"/>
              <a:gd name="T56" fmla="*/ 52 w 142"/>
              <a:gd name="T57" fmla="*/ 58 h 142"/>
              <a:gd name="T58" fmla="*/ 84 w 142"/>
              <a:gd name="T59" fmla="*/ 90 h 142"/>
              <a:gd name="T60" fmla="*/ 86 w 142"/>
              <a:gd name="T61" fmla="*/ 93 h 142"/>
              <a:gd name="T62" fmla="*/ 36 w 142"/>
              <a:gd name="T63" fmla="*/ 130 h 142"/>
              <a:gd name="T64" fmla="*/ 72 w 142"/>
              <a:gd name="T65" fmla="*/ 94 h 142"/>
              <a:gd name="T66" fmla="*/ 12 w 142"/>
              <a:gd name="T67" fmla="*/ 105 h 142"/>
              <a:gd name="T68" fmla="*/ 11 w 142"/>
              <a:gd name="T69" fmla="*/ 108 h 142"/>
              <a:gd name="T70" fmla="*/ 31 w 142"/>
              <a:gd name="T71" fmla="*/ 130 h 142"/>
              <a:gd name="T72" fmla="*/ 34 w 142"/>
              <a:gd name="T73" fmla="*/ 131 h 142"/>
              <a:gd name="T74" fmla="*/ 134 w 142"/>
              <a:gd name="T75" fmla="*/ 17 h 142"/>
              <a:gd name="T76" fmla="*/ 125 w 142"/>
              <a:gd name="T77" fmla="*/ 8 h 142"/>
              <a:gd name="T78" fmla="*/ 117 w 142"/>
              <a:gd name="T79" fmla="*/ 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2" h="142">
                <a:moveTo>
                  <a:pt x="128" y="1"/>
                </a:moveTo>
                <a:cubicBezTo>
                  <a:pt x="141" y="14"/>
                  <a:pt x="141" y="14"/>
                  <a:pt x="141" y="14"/>
                </a:cubicBezTo>
                <a:cubicBezTo>
                  <a:pt x="142" y="16"/>
                  <a:pt x="142" y="18"/>
                  <a:pt x="141" y="19"/>
                </a:cubicBezTo>
                <a:cubicBezTo>
                  <a:pt x="120" y="45"/>
                  <a:pt x="120" y="45"/>
                  <a:pt x="120" y="45"/>
                </a:cubicBezTo>
                <a:cubicBezTo>
                  <a:pt x="119" y="47"/>
                  <a:pt x="117" y="47"/>
                  <a:pt x="115" y="46"/>
                </a:cubicBezTo>
                <a:cubicBezTo>
                  <a:pt x="115" y="46"/>
                  <a:pt x="115" y="45"/>
                  <a:pt x="115" y="45"/>
                </a:cubicBezTo>
                <a:cubicBezTo>
                  <a:pt x="110" y="40"/>
                  <a:pt x="110" y="40"/>
                  <a:pt x="110" y="40"/>
                </a:cubicBezTo>
                <a:cubicBezTo>
                  <a:pt x="83" y="66"/>
                  <a:pt x="83" y="66"/>
                  <a:pt x="83" y="66"/>
                </a:cubicBezTo>
                <a:cubicBezTo>
                  <a:pt x="98" y="81"/>
                  <a:pt x="98" y="81"/>
                  <a:pt x="98" y="81"/>
                </a:cubicBezTo>
                <a:cubicBezTo>
                  <a:pt x="100" y="83"/>
                  <a:pt x="101" y="86"/>
                  <a:pt x="101" y="89"/>
                </a:cubicBezTo>
                <a:cubicBezTo>
                  <a:pt x="101" y="92"/>
                  <a:pt x="100" y="94"/>
                  <a:pt x="98" y="96"/>
                </a:cubicBezTo>
                <a:cubicBezTo>
                  <a:pt x="94" y="101"/>
                  <a:pt x="94" y="101"/>
                  <a:pt x="94" y="101"/>
                </a:cubicBezTo>
                <a:cubicBezTo>
                  <a:pt x="92" y="103"/>
                  <a:pt x="89" y="104"/>
                  <a:pt x="86" y="104"/>
                </a:cubicBezTo>
                <a:cubicBezTo>
                  <a:pt x="84" y="104"/>
                  <a:pt x="82" y="103"/>
                  <a:pt x="80" y="102"/>
                </a:cubicBezTo>
                <a:cubicBezTo>
                  <a:pt x="44" y="138"/>
                  <a:pt x="44" y="138"/>
                  <a:pt x="44" y="138"/>
                </a:cubicBezTo>
                <a:cubicBezTo>
                  <a:pt x="42" y="141"/>
                  <a:pt x="38" y="142"/>
                  <a:pt x="34" y="142"/>
                </a:cubicBezTo>
                <a:cubicBezTo>
                  <a:pt x="34" y="142"/>
                  <a:pt x="34" y="142"/>
                  <a:pt x="34" y="142"/>
                </a:cubicBezTo>
                <a:cubicBezTo>
                  <a:pt x="30" y="142"/>
                  <a:pt x="27" y="141"/>
                  <a:pt x="24" y="138"/>
                </a:cubicBezTo>
                <a:cubicBezTo>
                  <a:pt x="4" y="118"/>
                  <a:pt x="4" y="118"/>
                  <a:pt x="4" y="118"/>
                </a:cubicBezTo>
                <a:cubicBezTo>
                  <a:pt x="1" y="116"/>
                  <a:pt x="0" y="112"/>
                  <a:pt x="0" y="108"/>
                </a:cubicBezTo>
                <a:cubicBezTo>
                  <a:pt x="0" y="108"/>
                  <a:pt x="0" y="108"/>
                  <a:pt x="0" y="108"/>
                </a:cubicBezTo>
                <a:cubicBezTo>
                  <a:pt x="0" y="108"/>
                  <a:pt x="0" y="108"/>
                  <a:pt x="0" y="108"/>
                </a:cubicBezTo>
                <a:cubicBezTo>
                  <a:pt x="0" y="104"/>
                  <a:pt x="1" y="100"/>
                  <a:pt x="4" y="98"/>
                </a:cubicBezTo>
                <a:cubicBezTo>
                  <a:pt x="40" y="62"/>
                  <a:pt x="40" y="62"/>
                  <a:pt x="40" y="62"/>
                </a:cubicBezTo>
                <a:cubicBezTo>
                  <a:pt x="39" y="60"/>
                  <a:pt x="38" y="58"/>
                  <a:pt x="38" y="56"/>
                </a:cubicBezTo>
                <a:cubicBezTo>
                  <a:pt x="38" y="53"/>
                  <a:pt x="39" y="50"/>
                  <a:pt x="41" y="48"/>
                </a:cubicBezTo>
                <a:cubicBezTo>
                  <a:pt x="46" y="44"/>
                  <a:pt x="46" y="44"/>
                  <a:pt x="46" y="44"/>
                </a:cubicBezTo>
                <a:cubicBezTo>
                  <a:pt x="48" y="42"/>
                  <a:pt x="50" y="41"/>
                  <a:pt x="53" y="41"/>
                </a:cubicBezTo>
                <a:cubicBezTo>
                  <a:pt x="56" y="41"/>
                  <a:pt x="59" y="42"/>
                  <a:pt x="61" y="44"/>
                </a:cubicBezTo>
                <a:cubicBezTo>
                  <a:pt x="76" y="59"/>
                  <a:pt x="76" y="59"/>
                  <a:pt x="76" y="59"/>
                </a:cubicBezTo>
                <a:cubicBezTo>
                  <a:pt x="102" y="32"/>
                  <a:pt x="102" y="32"/>
                  <a:pt x="102" y="32"/>
                </a:cubicBezTo>
                <a:cubicBezTo>
                  <a:pt x="97" y="27"/>
                  <a:pt x="97" y="27"/>
                  <a:pt x="97" y="27"/>
                </a:cubicBezTo>
                <a:cubicBezTo>
                  <a:pt x="95" y="26"/>
                  <a:pt x="95" y="24"/>
                  <a:pt x="97" y="22"/>
                </a:cubicBezTo>
                <a:cubicBezTo>
                  <a:pt x="97" y="22"/>
                  <a:pt x="97" y="22"/>
                  <a:pt x="97" y="22"/>
                </a:cubicBezTo>
                <a:cubicBezTo>
                  <a:pt x="123" y="1"/>
                  <a:pt x="123" y="1"/>
                  <a:pt x="123" y="1"/>
                </a:cubicBezTo>
                <a:cubicBezTo>
                  <a:pt x="124" y="0"/>
                  <a:pt x="126" y="0"/>
                  <a:pt x="128" y="1"/>
                </a:cubicBezTo>
                <a:close/>
                <a:moveTo>
                  <a:pt x="46" y="78"/>
                </a:moveTo>
                <a:cubicBezTo>
                  <a:pt x="46" y="78"/>
                  <a:pt x="46" y="78"/>
                  <a:pt x="46" y="78"/>
                </a:cubicBezTo>
                <a:cubicBezTo>
                  <a:pt x="48" y="77"/>
                  <a:pt x="50" y="77"/>
                  <a:pt x="51" y="78"/>
                </a:cubicBezTo>
                <a:cubicBezTo>
                  <a:pt x="52" y="80"/>
                  <a:pt x="52" y="82"/>
                  <a:pt x="51" y="83"/>
                </a:cubicBezTo>
                <a:cubicBezTo>
                  <a:pt x="23" y="111"/>
                  <a:pt x="23" y="111"/>
                  <a:pt x="23" y="111"/>
                </a:cubicBezTo>
                <a:cubicBezTo>
                  <a:pt x="22" y="113"/>
                  <a:pt x="19" y="113"/>
                  <a:pt x="18" y="111"/>
                </a:cubicBezTo>
                <a:cubicBezTo>
                  <a:pt x="17" y="110"/>
                  <a:pt x="17" y="108"/>
                  <a:pt x="18" y="107"/>
                </a:cubicBezTo>
                <a:cubicBezTo>
                  <a:pt x="46" y="78"/>
                  <a:pt x="46" y="78"/>
                  <a:pt x="46" y="78"/>
                </a:cubicBezTo>
                <a:close/>
                <a:moveTo>
                  <a:pt x="59" y="91"/>
                </a:moveTo>
                <a:cubicBezTo>
                  <a:pt x="59" y="91"/>
                  <a:pt x="59" y="91"/>
                  <a:pt x="59" y="91"/>
                </a:cubicBezTo>
                <a:cubicBezTo>
                  <a:pt x="60" y="90"/>
                  <a:pt x="62" y="90"/>
                  <a:pt x="64" y="91"/>
                </a:cubicBezTo>
                <a:cubicBezTo>
                  <a:pt x="65" y="92"/>
                  <a:pt x="65" y="94"/>
                  <a:pt x="64" y="96"/>
                </a:cubicBezTo>
                <a:cubicBezTo>
                  <a:pt x="35" y="124"/>
                  <a:pt x="35" y="124"/>
                  <a:pt x="35" y="124"/>
                </a:cubicBezTo>
                <a:cubicBezTo>
                  <a:pt x="34" y="125"/>
                  <a:pt x="32" y="125"/>
                  <a:pt x="31" y="124"/>
                </a:cubicBezTo>
                <a:cubicBezTo>
                  <a:pt x="29" y="122"/>
                  <a:pt x="29" y="120"/>
                  <a:pt x="31" y="119"/>
                </a:cubicBezTo>
                <a:cubicBezTo>
                  <a:pt x="59" y="91"/>
                  <a:pt x="59" y="91"/>
                  <a:pt x="59" y="91"/>
                </a:cubicBezTo>
                <a:close/>
                <a:moveTo>
                  <a:pt x="90" y="89"/>
                </a:moveTo>
                <a:cubicBezTo>
                  <a:pt x="90" y="89"/>
                  <a:pt x="90" y="89"/>
                  <a:pt x="90" y="89"/>
                </a:cubicBezTo>
                <a:cubicBezTo>
                  <a:pt x="53" y="52"/>
                  <a:pt x="53" y="52"/>
                  <a:pt x="53" y="52"/>
                </a:cubicBezTo>
                <a:cubicBezTo>
                  <a:pt x="49" y="56"/>
                  <a:pt x="49" y="56"/>
                  <a:pt x="49" y="56"/>
                </a:cubicBezTo>
                <a:cubicBezTo>
                  <a:pt x="52" y="58"/>
                  <a:pt x="52" y="58"/>
                  <a:pt x="52" y="58"/>
                </a:cubicBezTo>
                <a:cubicBezTo>
                  <a:pt x="52" y="58"/>
                  <a:pt x="52" y="58"/>
                  <a:pt x="52" y="58"/>
                </a:cubicBezTo>
                <a:cubicBezTo>
                  <a:pt x="52" y="58"/>
                  <a:pt x="52" y="58"/>
                  <a:pt x="52" y="58"/>
                </a:cubicBezTo>
                <a:cubicBezTo>
                  <a:pt x="84" y="90"/>
                  <a:pt x="84" y="90"/>
                  <a:pt x="84" y="90"/>
                </a:cubicBezTo>
                <a:cubicBezTo>
                  <a:pt x="84" y="90"/>
                  <a:pt x="84" y="90"/>
                  <a:pt x="84" y="90"/>
                </a:cubicBezTo>
                <a:cubicBezTo>
                  <a:pt x="86" y="93"/>
                  <a:pt x="86" y="93"/>
                  <a:pt x="86" y="93"/>
                </a:cubicBezTo>
                <a:cubicBezTo>
                  <a:pt x="90" y="89"/>
                  <a:pt x="90" y="89"/>
                  <a:pt x="90" y="89"/>
                </a:cubicBezTo>
                <a:close/>
                <a:moveTo>
                  <a:pt x="36" y="130"/>
                </a:moveTo>
                <a:cubicBezTo>
                  <a:pt x="36" y="130"/>
                  <a:pt x="36" y="130"/>
                  <a:pt x="36" y="130"/>
                </a:cubicBezTo>
                <a:cubicBezTo>
                  <a:pt x="72" y="94"/>
                  <a:pt x="72" y="94"/>
                  <a:pt x="72" y="94"/>
                </a:cubicBezTo>
                <a:cubicBezTo>
                  <a:pt x="48" y="70"/>
                  <a:pt x="48" y="70"/>
                  <a:pt x="48" y="70"/>
                </a:cubicBezTo>
                <a:cubicBezTo>
                  <a:pt x="12" y="105"/>
                  <a:pt x="12" y="105"/>
                  <a:pt x="12" y="105"/>
                </a:cubicBezTo>
                <a:cubicBezTo>
                  <a:pt x="11" y="106"/>
                  <a:pt x="11" y="107"/>
                  <a:pt x="11" y="108"/>
                </a:cubicBezTo>
                <a:cubicBezTo>
                  <a:pt x="11" y="108"/>
                  <a:pt x="11" y="108"/>
                  <a:pt x="11" y="108"/>
                </a:cubicBezTo>
                <a:cubicBezTo>
                  <a:pt x="11" y="109"/>
                  <a:pt x="11" y="110"/>
                  <a:pt x="12" y="111"/>
                </a:cubicBezTo>
                <a:cubicBezTo>
                  <a:pt x="31" y="130"/>
                  <a:pt x="31" y="130"/>
                  <a:pt x="31" y="130"/>
                </a:cubicBezTo>
                <a:cubicBezTo>
                  <a:pt x="32" y="131"/>
                  <a:pt x="33" y="131"/>
                  <a:pt x="34" y="131"/>
                </a:cubicBezTo>
                <a:cubicBezTo>
                  <a:pt x="34" y="131"/>
                  <a:pt x="34" y="131"/>
                  <a:pt x="34" y="131"/>
                </a:cubicBezTo>
                <a:cubicBezTo>
                  <a:pt x="35" y="131"/>
                  <a:pt x="36" y="131"/>
                  <a:pt x="36" y="130"/>
                </a:cubicBezTo>
                <a:close/>
                <a:moveTo>
                  <a:pt x="134" y="17"/>
                </a:moveTo>
                <a:cubicBezTo>
                  <a:pt x="134" y="17"/>
                  <a:pt x="134" y="17"/>
                  <a:pt x="134" y="17"/>
                </a:cubicBezTo>
                <a:cubicBezTo>
                  <a:pt x="125" y="8"/>
                  <a:pt x="125" y="8"/>
                  <a:pt x="125" y="8"/>
                </a:cubicBezTo>
                <a:cubicBezTo>
                  <a:pt x="104" y="25"/>
                  <a:pt x="104" y="25"/>
                  <a:pt x="104" y="25"/>
                </a:cubicBezTo>
                <a:cubicBezTo>
                  <a:pt x="117" y="38"/>
                  <a:pt x="117" y="38"/>
                  <a:pt x="117" y="38"/>
                </a:cubicBezTo>
                <a:cubicBezTo>
                  <a:pt x="134" y="17"/>
                  <a:pt x="134"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37" name="PA_淘宝店chenying0907 9"/>
          <p:cNvSpPr>
            <a:spLocks noChangeArrowheads="1"/>
          </p:cNvSpPr>
          <p:nvPr>
            <p:custDataLst>
              <p:tags r:id="rId5"/>
            </p:custDataLst>
          </p:nvPr>
        </p:nvSpPr>
        <p:spPr bwMode="auto">
          <a:xfrm>
            <a:off x="8302885" y="3783634"/>
            <a:ext cx="516279" cy="516599"/>
          </a:xfrm>
          <a:prstGeom prst="ellipse">
            <a:avLst/>
          </a:prstGeom>
          <a:solidFill>
            <a:schemeClr val="accent2"/>
          </a:solidFill>
          <a:ln>
            <a:noFill/>
          </a:ln>
          <a:effec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3" name="PA_淘宝店chenying0907 35"/>
          <p:cNvSpPr>
            <a:spLocks noEditPoints="1"/>
          </p:cNvSpPr>
          <p:nvPr>
            <p:custDataLst>
              <p:tags r:id="rId6"/>
            </p:custDataLst>
          </p:nvPr>
        </p:nvSpPr>
        <p:spPr bwMode="auto">
          <a:xfrm>
            <a:off x="8410795" y="3895847"/>
            <a:ext cx="300459" cy="292175"/>
          </a:xfrm>
          <a:custGeom>
            <a:avLst/>
            <a:gdLst>
              <a:gd name="T0" fmla="*/ 36 w 144"/>
              <a:gd name="T1" fmla="*/ 106 h 140"/>
              <a:gd name="T2" fmla="*/ 29 w 144"/>
              <a:gd name="T3" fmla="*/ 123 h 140"/>
              <a:gd name="T4" fmla="*/ 19 w 144"/>
              <a:gd name="T5" fmla="*/ 113 h 140"/>
              <a:gd name="T6" fmla="*/ 29 w 144"/>
              <a:gd name="T7" fmla="*/ 103 h 140"/>
              <a:gd name="T8" fmla="*/ 127 w 144"/>
              <a:gd name="T9" fmla="*/ 0 h 140"/>
              <a:gd name="T10" fmla="*/ 144 w 144"/>
              <a:gd name="T11" fmla="*/ 17 h 140"/>
              <a:gd name="T12" fmla="*/ 144 w 144"/>
              <a:gd name="T13" fmla="*/ 60 h 140"/>
              <a:gd name="T14" fmla="*/ 144 w 144"/>
              <a:gd name="T15" fmla="*/ 103 h 140"/>
              <a:gd name="T16" fmla="*/ 139 w 144"/>
              <a:gd name="T17" fmla="*/ 135 h 140"/>
              <a:gd name="T18" fmla="*/ 5 w 144"/>
              <a:gd name="T19" fmla="*/ 135 h 140"/>
              <a:gd name="T20" fmla="*/ 0 w 144"/>
              <a:gd name="T21" fmla="*/ 103 h 140"/>
              <a:gd name="T22" fmla="*/ 0 w 144"/>
              <a:gd name="T23" fmla="*/ 60 h 140"/>
              <a:gd name="T24" fmla="*/ 0 w 144"/>
              <a:gd name="T25" fmla="*/ 17 h 140"/>
              <a:gd name="T26" fmla="*/ 17 w 144"/>
              <a:gd name="T27" fmla="*/ 0 h 140"/>
              <a:gd name="T28" fmla="*/ 17 w 144"/>
              <a:gd name="T29" fmla="*/ 11 h 140"/>
              <a:gd name="T30" fmla="*/ 13 w 144"/>
              <a:gd name="T31" fmla="*/ 13 h 140"/>
              <a:gd name="T32" fmla="*/ 12 w 144"/>
              <a:gd name="T33" fmla="*/ 41 h 140"/>
              <a:gd name="T34" fmla="*/ 17 w 144"/>
              <a:gd name="T35" fmla="*/ 43 h 140"/>
              <a:gd name="T36" fmla="*/ 127 w 144"/>
              <a:gd name="T37" fmla="*/ 43 h 140"/>
              <a:gd name="T38" fmla="*/ 131 w 144"/>
              <a:gd name="T39" fmla="*/ 41 h 140"/>
              <a:gd name="T40" fmla="*/ 131 w 144"/>
              <a:gd name="T41" fmla="*/ 13 h 140"/>
              <a:gd name="T42" fmla="*/ 127 w 144"/>
              <a:gd name="T43" fmla="*/ 54 h 140"/>
              <a:gd name="T44" fmla="*/ 17 w 144"/>
              <a:gd name="T45" fmla="*/ 54 h 140"/>
              <a:gd name="T46" fmla="*/ 13 w 144"/>
              <a:gd name="T47" fmla="*/ 56 h 140"/>
              <a:gd name="T48" fmla="*/ 11 w 144"/>
              <a:gd name="T49" fmla="*/ 80 h 140"/>
              <a:gd name="T50" fmla="*/ 13 w 144"/>
              <a:gd name="T51" fmla="*/ 84 h 140"/>
              <a:gd name="T52" fmla="*/ 127 w 144"/>
              <a:gd name="T53" fmla="*/ 86 h 140"/>
              <a:gd name="T54" fmla="*/ 131 w 144"/>
              <a:gd name="T55" fmla="*/ 84 h 140"/>
              <a:gd name="T56" fmla="*/ 133 w 144"/>
              <a:gd name="T57" fmla="*/ 60 h 140"/>
              <a:gd name="T58" fmla="*/ 131 w 144"/>
              <a:gd name="T59" fmla="*/ 56 h 140"/>
              <a:gd name="T60" fmla="*/ 127 w 144"/>
              <a:gd name="T61" fmla="*/ 97 h 140"/>
              <a:gd name="T62" fmla="*/ 17 w 144"/>
              <a:gd name="T63" fmla="*/ 97 h 140"/>
              <a:gd name="T64" fmla="*/ 13 w 144"/>
              <a:gd name="T65" fmla="*/ 99 h 140"/>
              <a:gd name="T66" fmla="*/ 12 w 144"/>
              <a:gd name="T67" fmla="*/ 127 h 140"/>
              <a:gd name="T68" fmla="*/ 17 w 144"/>
              <a:gd name="T69" fmla="*/ 129 h 140"/>
              <a:gd name="T70" fmla="*/ 131 w 144"/>
              <a:gd name="T71" fmla="*/ 127 h 140"/>
              <a:gd name="T72" fmla="*/ 133 w 144"/>
              <a:gd name="T73" fmla="*/ 103 h 140"/>
              <a:gd name="T74" fmla="*/ 131 w 144"/>
              <a:gd name="T75" fmla="*/ 99 h 140"/>
              <a:gd name="T76" fmla="*/ 29 w 144"/>
              <a:gd name="T77" fmla="*/ 17 h 140"/>
              <a:gd name="T78" fmla="*/ 39 w 144"/>
              <a:gd name="T79" fmla="*/ 27 h 140"/>
              <a:gd name="T80" fmla="*/ 29 w 144"/>
              <a:gd name="T81" fmla="*/ 37 h 140"/>
              <a:gd name="T82" fmla="*/ 19 w 144"/>
              <a:gd name="T83" fmla="*/ 27 h 140"/>
              <a:gd name="T84" fmla="*/ 29 w 144"/>
              <a:gd name="T85" fmla="*/ 17 h 140"/>
              <a:gd name="T86" fmla="*/ 29 w 144"/>
              <a:gd name="T87" fmla="*/ 24 h 140"/>
              <a:gd name="T88" fmla="*/ 26 w 144"/>
              <a:gd name="T89" fmla="*/ 27 h 140"/>
              <a:gd name="T90" fmla="*/ 29 w 144"/>
              <a:gd name="T91" fmla="*/ 31 h 140"/>
              <a:gd name="T92" fmla="*/ 32 w 144"/>
              <a:gd name="T93" fmla="*/ 27 h 140"/>
              <a:gd name="T94" fmla="*/ 29 w 144"/>
              <a:gd name="T95" fmla="*/ 60 h 140"/>
              <a:gd name="T96" fmla="*/ 36 w 144"/>
              <a:gd name="T97" fmla="*/ 63 h 140"/>
              <a:gd name="T98" fmla="*/ 36 w 144"/>
              <a:gd name="T99" fmla="*/ 77 h 140"/>
              <a:gd name="T100" fmla="*/ 22 w 144"/>
              <a:gd name="T101" fmla="*/ 77 h 140"/>
              <a:gd name="T102" fmla="*/ 22 w 144"/>
              <a:gd name="T103" fmla="*/ 63 h 140"/>
              <a:gd name="T104" fmla="*/ 31 w 144"/>
              <a:gd name="T105" fmla="*/ 68 h 140"/>
              <a:gd name="T106" fmla="*/ 27 w 144"/>
              <a:gd name="T107" fmla="*/ 68 h 140"/>
              <a:gd name="T108" fmla="*/ 27 w 144"/>
              <a:gd name="T109" fmla="*/ 73 h 140"/>
              <a:gd name="T110" fmla="*/ 31 w 144"/>
              <a:gd name="T111" fmla="*/ 73 h 140"/>
              <a:gd name="T112" fmla="*/ 31 w 144"/>
              <a:gd name="T113" fmla="*/ 68 h 140"/>
              <a:gd name="T114" fmla="*/ 29 w 144"/>
              <a:gd name="T115" fmla="*/ 110 h 140"/>
              <a:gd name="T116" fmla="*/ 26 w 144"/>
              <a:gd name="T117" fmla="*/ 113 h 140"/>
              <a:gd name="T118" fmla="*/ 29 w 144"/>
              <a:gd name="T119" fmla="*/ 116 h 140"/>
              <a:gd name="T120" fmla="*/ 32 w 144"/>
              <a:gd name="T121" fmla="*/ 11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4" h="140">
                <a:moveTo>
                  <a:pt x="29" y="103"/>
                </a:moveTo>
                <a:cubicBezTo>
                  <a:pt x="32" y="103"/>
                  <a:pt x="34" y="104"/>
                  <a:pt x="36" y="106"/>
                </a:cubicBezTo>
                <a:cubicBezTo>
                  <a:pt x="36" y="106"/>
                  <a:pt x="36" y="106"/>
                  <a:pt x="36" y="106"/>
                </a:cubicBezTo>
                <a:cubicBezTo>
                  <a:pt x="38" y="108"/>
                  <a:pt x="39" y="110"/>
                  <a:pt x="39" y="113"/>
                </a:cubicBezTo>
                <a:cubicBezTo>
                  <a:pt x="39" y="116"/>
                  <a:pt x="38" y="118"/>
                  <a:pt x="36" y="120"/>
                </a:cubicBezTo>
                <a:cubicBezTo>
                  <a:pt x="34" y="122"/>
                  <a:pt x="32" y="123"/>
                  <a:pt x="29" y="123"/>
                </a:cubicBezTo>
                <a:cubicBezTo>
                  <a:pt x="26" y="123"/>
                  <a:pt x="24" y="122"/>
                  <a:pt x="22" y="120"/>
                </a:cubicBezTo>
                <a:cubicBezTo>
                  <a:pt x="22" y="120"/>
                  <a:pt x="22" y="120"/>
                  <a:pt x="22" y="120"/>
                </a:cubicBezTo>
                <a:cubicBezTo>
                  <a:pt x="20" y="118"/>
                  <a:pt x="19" y="116"/>
                  <a:pt x="19" y="113"/>
                </a:cubicBezTo>
                <a:cubicBezTo>
                  <a:pt x="19" y="110"/>
                  <a:pt x="20" y="108"/>
                  <a:pt x="22" y="106"/>
                </a:cubicBezTo>
                <a:cubicBezTo>
                  <a:pt x="22" y="106"/>
                  <a:pt x="22" y="106"/>
                  <a:pt x="22" y="106"/>
                </a:cubicBezTo>
                <a:cubicBezTo>
                  <a:pt x="24" y="104"/>
                  <a:pt x="26" y="103"/>
                  <a:pt x="29" y="103"/>
                </a:cubicBezTo>
                <a:close/>
                <a:moveTo>
                  <a:pt x="17" y="0"/>
                </a:moveTo>
                <a:cubicBezTo>
                  <a:pt x="17" y="0"/>
                  <a:pt x="17" y="0"/>
                  <a:pt x="17" y="0"/>
                </a:cubicBezTo>
                <a:cubicBezTo>
                  <a:pt x="127" y="0"/>
                  <a:pt x="127" y="0"/>
                  <a:pt x="127" y="0"/>
                </a:cubicBezTo>
                <a:cubicBezTo>
                  <a:pt x="132" y="0"/>
                  <a:pt x="136" y="2"/>
                  <a:pt x="139" y="5"/>
                </a:cubicBezTo>
                <a:cubicBezTo>
                  <a:pt x="139" y="5"/>
                  <a:pt x="139" y="5"/>
                  <a:pt x="139" y="5"/>
                </a:cubicBezTo>
                <a:cubicBezTo>
                  <a:pt x="142" y="8"/>
                  <a:pt x="144" y="13"/>
                  <a:pt x="144" y="17"/>
                </a:cubicBezTo>
                <a:cubicBezTo>
                  <a:pt x="144" y="37"/>
                  <a:pt x="144" y="37"/>
                  <a:pt x="144" y="37"/>
                </a:cubicBezTo>
                <a:cubicBezTo>
                  <a:pt x="144" y="41"/>
                  <a:pt x="142" y="46"/>
                  <a:pt x="139" y="49"/>
                </a:cubicBezTo>
                <a:cubicBezTo>
                  <a:pt x="142" y="52"/>
                  <a:pt x="144" y="56"/>
                  <a:pt x="144" y="60"/>
                </a:cubicBezTo>
                <a:cubicBezTo>
                  <a:pt x="144" y="80"/>
                  <a:pt x="144" y="80"/>
                  <a:pt x="144" y="80"/>
                </a:cubicBezTo>
                <a:cubicBezTo>
                  <a:pt x="144" y="84"/>
                  <a:pt x="142" y="88"/>
                  <a:pt x="139" y="92"/>
                </a:cubicBezTo>
                <a:cubicBezTo>
                  <a:pt x="142" y="95"/>
                  <a:pt x="144" y="99"/>
                  <a:pt x="144" y="103"/>
                </a:cubicBezTo>
                <a:cubicBezTo>
                  <a:pt x="144" y="123"/>
                  <a:pt x="144" y="123"/>
                  <a:pt x="144" y="123"/>
                </a:cubicBezTo>
                <a:cubicBezTo>
                  <a:pt x="144" y="128"/>
                  <a:pt x="142" y="132"/>
                  <a:pt x="139" y="135"/>
                </a:cubicBezTo>
                <a:cubicBezTo>
                  <a:pt x="139" y="135"/>
                  <a:pt x="139" y="135"/>
                  <a:pt x="139" y="135"/>
                </a:cubicBezTo>
                <a:cubicBezTo>
                  <a:pt x="136" y="138"/>
                  <a:pt x="132" y="140"/>
                  <a:pt x="127" y="140"/>
                </a:cubicBezTo>
                <a:cubicBezTo>
                  <a:pt x="17" y="140"/>
                  <a:pt x="17" y="140"/>
                  <a:pt x="17" y="140"/>
                </a:cubicBezTo>
                <a:cubicBezTo>
                  <a:pt x="12" y="140"/>
                  <a:pt x="8" y="138"/>
                  <a:pt x="5" y="135"/>
                </a:cubicBezTo>
                <a:cubicBezTo>
                  <a:pt x="5" y="135"/>
                  <a:pt x="5" y="135"/>
                  <a:pt x="5" y="135"/>
                </a:cubicBezTo>
                <a:cubicBezTo>
                  <a:pt x="2" y="132"/>
                  <a:pt x="0" y="128"/>
                  <a:pt x="0" y="123"/>
                </a:cubicBezTo>
                <a:cubicBezTo>
                  <a:pt x="0" y="103"/>
                  <a:pt x="0" y="103"/>
                  <a:pt x="0" y="103"/>
                </a:cubicBezTo>
                <a:cubicBezTo>
                  <a:pt x="0" y="99"/>
                  <a:pt x="1" y="95"/>
                  <a:pt x="4" y="92"/>
                </a:cubicBezTo>
                <a:cubicBezTo>
                  <a:pt x="1" y="88"/>
                  <a:pt x="0" y="84"/>
                  <a:pt x="0" y="80"/>
                </a:cubicBezTo>
                <a:cubicBezTo>
                  <a:pt x="0" y="60"/>
                  <a:pt x="0" y="60"/>
                  <a:pt x="0" y="60"/>
                </a:cubicBezTo>
                <a:cubicBezTo>
                  <a:pt x="0" y="56"/>
                  <a:pt x="1" y="52"/>
                  <a:pt x="4" y="49"/>
                </a:cubicBezTo>
                <a:cubicBezTo>
                  <a:pt x="1" y="46"/>
                  <a:pt x="0" y="41"/>
                  <a:pt x="0" y="37"/>
                </a:cubicBezTo>
                <a:cubicBezTo>
                  <a:pt x="0" y="17"/>
                  <a:pt x="0" y="17"/>
                  <a:pt x="0" y="17"/>
                </a:cubicBezTo>
                <a:cubicBezTo>
                  <a:pt x="0" y="13"/>
                  <a:pt x="2" y="8"/>
                  <a:pt x="5" y="5"/>
                </a:cubicBezTo>
                <a:cubicBezTo>
                  <a:pt x="5" y="5"/>
                  <a:pt x="5" y="5"/>
                  <a:pt x="5" y="5"/>
                </a:cubicBezTo>
                <a:cubicBezTo>
                  <a:pt x="8" y="2"/>
                  <a:pt x="12" y="0"/>
                  <a:pt x="17" y="0"/>
                </a:cubicBezTo>
                <a:close/>
                <a:moveTo>
                  <a:pt x="127" y="11"/>
                </a:moveTo>
                <a:cubicBezTo>
                  <a:pt x="127" y="11"/>
                  <a:pt x="127" y="11"/>
                  <a:pt x="127" y="11"/>
                </a:cubicBezTo>
                <a:cubicBezTo>
                  <a:pt x="17" y="11"/>
                  <a:pt x="17" y="11"/>
                  <a:pt x="17" y="11"/>
                </a:cubicBezTo>
                <a:cubicBezTo>
                  <a:pt x="15" y="11"/>
                  <a:pt x="14" y="12"/>
                  <a:pt x="13" y="13"/>
                </a:cubicBezTo>
                <a:cubicBezTo>
                  <a:pt x="13" y="13"/>
                  <a:pt x="13" y="13"/>
                  <a:pt x="13" y="13"/>
                </a:cubicBezTo>
                <a:cubicBezTo>
                  <a:pt x="13" y="13"/>
                  <a:pt x="13" y="13"/>
                  <a:pt x="13" y="13"/>
                </a:cubicBezTo>
                <a:cubicBezTo>
                  <a:pt x="11" y="14"/>
                  <a:pt x="11" y="16"/>
                  <a:pt x="11" y="17"/>
                </a:cubicBezTo>
                <a:cubicBezTo>
                  <a:pt x="11" y="37"/>
                  <a:pt x="11" y="37"/>
                  <a:pt x="11" y="37"/>
                </a:cubicBezTo>
                <a:cubicBezTo>
                  <a:pt x="11" y="39"/>
                  <a:pt x="11" y="40"/>
                  <a:pt x="12" y="41"/>
                </a:cubicBezTo>
                <a:cubicBezTo>
                  <a:pt x="13" y="41"/>
                  <a:pt x="13" y="41"/>
                  <a:pt x="13" y="41"/>
                </a:cubicBezTo>
                <a:cubicBezTo>
                  <a:pt x="13" y="41"/>
                  <a:pt x="13" y="41"/>
                  <a:pt x="13" y="41"/>
                </a:cubicBezTo>
                <a:cubicBezTo>
                  <a:pt x="14" y="42"/>
                  <a:pt x="15" y="43"/>
                  <a:pt x="17" y="43"/>
                </a:cubicBezTo>
                <a:cubicBezTo>
                  <a:pt x="17" y="43"/>
                  <a:pt x="17" y="43"/>
                  <a:pt x="17" y="43"/>
                </a:cubicBezTo>
                <a:cubicBezTo>
                  <a:pt x="127" y="43"/>
                  <a:pt x="127" y="43"/>
                  <a:pt x="127" y="43"/>
                </a:cubicBezTo>
                <a:cubicBezTo>
                  <a:pt x="127" y="43"/>
                  <a:pt x="127" y="43"/>
                  <a:pt x="127" y="43"/>
                </a:cubicBezTo>
                <a:cubicBezTo>
                  <a:pt x="129" y="43"/>
                  <a:pt x="130" y="42"/>
                  <a:pt x="131" y="41"/>
                </a:cubicBezTo>
                <a:cubicBezTo>
                  <a:pt x="131" y="41"/>
                  <a:pt x="131" y="41"/>
                  <a:pt x="131" y="41"/>
                </a:cubicBezTo>
                <a:cubicBezTo>
                  <a:pt x="131" y="41"/>
                  <a:pt x="131" y="41"/>
                  <a:pt x="131" y="41"/>
                </a:cubicBezTo>
                <a:cubicBezTo>
                  <a:pt x="132" y="40"/>
                  <a:pt x="133" y="39"/>
                  <a:pt x="133" y="37"/>
                </a:cubicBezTo>
                <a:cubicBezTo>
                  <a:pt x="133" y="17"/>
                  <a:pt x="133" y="17"/>
                  <a:pt x="133" y="17"/>
                </a:cubicBezTo>
                <a:cubicBezTo>
                  <a:pt x="133" y="16"/>
                  <a:pt x="132" y="14"/>
                  <a:pt x="131" y="13"/>
                </a:cubicBezTo>
                <a:cubicBezTo>
                  <a:pt x="131" y="13"/>
                  <a:pt x="131" y="13"/>
                  <a:pt x="131" y="13"/>
                </a:cubicBezTo>
                <a:cubicBezTo>
                  <a:pt x="130" y="12"/>
                  <a:pt x="128" y="11"/>
                  <a:pt x="127" y="11"/>
                </a:cubicBezTo>
                <a:close/>
                <a:moveTo>
                  <a:pt x="127" y="54"/>
                </a:moveTo>
                <a:cubicBezTo>
                  <a:pt x="127" y="54"/>
                  <a:pt x="127" y="54"/>
                  <a:pt x="127" y="54"/>
                </a:cubicBezTo>
                <a:cubicBezTo>
                  <a:pt x="127" y="54"/>
                  <a:pt x="127" y="54"/>
                  <a:pt x="127" y="54"/>
                </a:cubicBezTo>
                <a:cubicBezTo>
                  <a:pt x="17" y="54"/>
                  <a:pt x="17" y="54"/>
                  <a:pt x="17" y="54"/>
                </a:cubicBezTo>
                <a:cubicBezTo>
                  <a:pt x="17" y="54"/>
                  <a:pt x="17" y="54"/>
                  <a:pt x="17" y="54"/>
                </a:cubicBezTo>
                <a:cubicBezTo>
                  <a:pt x="15" y="54"/>
                  <a:pt x="14" y="55"/>
                  <a:pt x="13" y="56"/>
                </a:cubicBezTo>
                <a:cubicBezTo>
                  <a:pt x="13" y="56"/>
                  <a:pt x="13" y="56"/>
                  <a:pt x="13" y="56"/>
                </a:cubicBezTo>
                <a:cubicBezTo>
                  <a:pt x="13" y="56"/>
                  <a:pt x="13" y="56"/>
                  <a:pt x="13" y="56"/>
                </a:cubicBezTo>
                <a:cubicBezTo>
                  <a:pt x="11" y="57"/>
                  <a:pt x="11" y="59"/>
                  <a:pt x="11" y="60"/>
                </a:cubicBezTo>
                <a:cubicBezTo>
                  <a:pt x="11" y="80"/>
                  <a:pt x="11" y="80"/>
                  <a:pt x="11" y="80"/>
                </a:cubicBezTo>
                <a:cubicBezTo>
                  <a:pt x="11" y="82"/>
                  <a:pt x="11" y="83"/>
                  <a:pt x="12" y="84"/>
                </a:cubicBezTo>
                <a:cubicBezTo>
                  <a:pt x="13" y="84"/>
                  <a:pt x="13" y="84"/>
                  <a:pt x="13" y="84"/>
                </a:cubicBezTo>
                <a:cubicBezTo>
                  <a:pt x="13" y="84"/>
                  <a:pt x="13" y="84"/>
                  <a:pt x="13" y="84"/>
                </a:cubicBezTo>
                <a:cubicBezTo>
                  <a:pt x="14" y="85"/>
                  <a:pt x="15" y="86"/>
                  <a:pt x="17" y="86"/>
                </a:cubicBezTo>
                <a:cubicBezTo>
                  <a:pt x="17" y="86"/>
                  <a:pt x="17" y="86"/>
                  <a:pt x="17" y="86"/>
                </a:cubicBezTo>
                <a:cubicBezTo>
                  <a:pt x="127" y="86"/>
                  <a:pt x="127" y="86"/>
                  <a:pt x="127" y="86"/>
                </a:cubicBezTo>
                <a:cubicBezTo>
                  <a:pt x="127" y="86"/>
                  <a:pt x="127" y="86"/>
                  <a:pt x="127" y="86"/>
                </a:cubicBezTo>
                <a:cubicBezTo>
                  <a:pt x="129" y="86"/>
                  <a:pt x="130" y="85"/>
                  <a:pt x="131" y="84"/>
                </a:cubicBezTo>
                <a:cubicBezTo>
                  <a:pt x="131" y="84"/>
                  <a:pt x="131" y="84"/>
                  <a:pt x="131" y="84"/>
                </a:cubicBezTo>
                <a:cubicBezTo>
                  <a:pt x="131" y="84"/>
                  <a:pt x="131" y="84"/>
                  <a:pt x="131" y="84"/>
                </a:cubicBezTo>
                <a:cubicBezTo>
                  <a:pt x="132" y="83"/>
                  <a:pt x="133" y="82"/>
                  <a:pt x="133" y="80"/>
                </a:cubicBezTo>
                <a:cubicBezTo>
                  <a:pt x="133" y="60"/>
                  <a:pt x="133" y="60"/>
                  <a:pt x="133" y="60"/>
                </a:cubicBezTo>
                <a:cubicBezTo>
                  <a:pt x="133" y="59"/>
                  <a:pt x="132" y="57"/>
                  <a:pt x="131" y="56"/>
                </a:cubicBezTo>
                <a:cubicBezTo>
                  <a:pt x="131" y="56"/>
                  <a:pt x="131" y="56"/>
                  <a:pt x="131" y="56"/>
                </a:cubicBezTo>
                <a:cubicBezTo>
                  <a:pt x="131" y="56"/>
                  <a:pt x="131" y="56"/>
                  <a:pt x="131" y="56"/>
                </a:cubicBezTo>
                <a:cubicBezTo>
                  <a:pt x="130" y="55"/>
                  <a:pt x="129" y="54"/>
                  <a:pt x="127" y="54"/>
                </a:cubicBezTo>
                <a:close/>
                <a:moveTo>
                  <a:pt x="127" y="97"/>
                </a:moveTo>
                <a:cubicBezTo>
                  <a:pt x="127" y="97"/>
                  <a:pt x="127" y="97"/>
                  <a:pt x="127" y="97"/>
                </a:cubicBezTo>
                <a:cubicBezTo>
                  <a:pt x="127" y="97"/>
                  <a:pt x="127" y="97"/>
                  <a:pt x="127" y="97"/>
                </a:cubicBezTo>
                <a:cubicBezTo>
                  <a:pt x="17" y="97"/>
                  <a:pt x="17" y="97"/>
                  <a:pt x="17" y="97"/>
                </a:cubicBezTo>
                <a:cubicBezTo>
                  <a:pt x="17" y="97"/>
                  <a:pt x="17" y="97"/>
                  <a:pt x="17" y="97"/>
                </a:cubicBezTo>
                <a:cubicBezTo>
                  <a:pt x="15" y="97"/>
                  <a:pt x="14" y="98"/>
                  <a:pt x="13" y="99"/>
                </a:cubicBezTo>
                <a:cubicBezTo>
                  <a:pt x="13" y="99"/>
                  <a:pt x="13" y="99"/>
                  <a:pt x="13" y="99"/>
                </a:cubicBezTo>
                <a:cubicBezTo>
                  <a:pt x="13" y="99"/>
                  <a:pt x="13" y="99"/>
                  <a:pt x="13" y="99"/>
                </a:cubicBezTo>
                <a:cubicBezTo>
                  <a:pt x="11" y="100"/>
                  <a:pt x="11" y="102"/>
                  <a:pt x="11" y="103"/>
                </a:cubicBezTo>
                <a:cubicBezTo>
                  <a:pt x="11" y="123"/>
                  <a:pt x="11" y="123"/>
                  <a:pt x="11" y="123"/>
                </a:cubicBezTo>
                <a:cubicBezTo>
                  <a:pt x="11" y="124"/>
                  <a:pt x="11" y="126"/>
                  <a:pt x="12" y="127"/>
                </a:cubicBezTo>
                <a:cubicBezTo>
                  <a:pt x="13" y="127"/>
                  <a:pt x="13" y="127"/>
                  <a:pt x="13" y="127"/>
                </a:cubicBezTo>
                <a:cubicBezTo>
                  <a:pt x="13" y="127"/>
                  <a:pt x="13" y="127"/>
                  <a:pt x="13" y="127"/>
                </a:cubicBezTo>
                <a:cubicBezTo>
                  <a:pt x="14" y="128"/>
                  <a:pt x="15" y="129"/>
                  <a:pt x="17" y="129"/>
                </a:cubicBezTo>
                <a:cubicBezTo>
                  <a:pt x="127" y="129"/>
                  <a:pt x="127" y="129"/>
                  <a:pt x="127" y="129"/>
                </a:cubicBezTo>
                <a:cubicBezTo>
                  <a:pt x="128" y="129"/>
                  <a:pt x="130" y="128"/>
                  <a:pt x="131" y="127"/>
                </a:cubicBezTo>
                <a:cubicBezTo>
                  <a:pt x="131" y="127"/>
                  <a:pt x="131" y="127"/>
                  <a:pt x="131" y="127"/>
                </a:cubicBezTo>
                <a:cubicBezTo>
                  <a:pt x="131" y="127"/>
                  <a:pt x="131" y="127"/>
                  <a:pt x="131" y="127"/>
                </a:cubicBezTo>
                <a:cubicBezTo>
                  <a:pt x="132" y="126"/>
                  <a:pt x="133" y="125"/>
                  <a:pt x="133" y="123"/>
                </a:cubicBezTo>
                <a:cubicBezTo>
                  <a:pt x="133" y="103"/>
                  <a:pt x="133" y="103"/>
                  <a:pt x="133" y="103"/>
                </a:cubicBezTo>
                <a:cubicBezTo>
                  <a:pt x="133" y="102"/>
                  <a:pt x="132" y="100"/>
                  <a:pt x="131" y="99"/>
                </a:cubicBezTo>
                <a:cubicBezTo>
                  <a:pt x="131" y="99"/>
                  <a:pt x="131" y="99"/>
                  <a:pt x="131" y="99"/>
                </a:cubicBezTo>
                <a:cubicBezTo>
                  <a:pt x="131" y="99"/>
                  <a:pt x="131" y="99"/>
                  <a:pt x="131" y="99"/>
                </a:cubicBezTo>
                <a:cubicBezTo>
                  <a:pt x="130" y="98"/>
                  <a:pt x="129" y="97"/>
                  <a:pt x="127" y="97"/>
                </a:cubicBezTo>
                <a:close/>
                <a:moveTo>
                  <a:pt x="29" y="17"/>
                </a:moveTo>
                <a:cubicBezTo>
                  <a:pt x="29" y="17"/>
                  <a:pt x="29" y="17"/>
                  <a:pt x="29" y="17"/>
                </a:cubicBezTo>
                <a:cubicBezTo>
                  <a:pt x="32" y="17"/>
                  <a:pt x="34" y="18"/>
                  <a:pt x="36" y="20"/>
                </a:cubicBezTo>
                <a:cubicBezTo>
                  <a:pt x="36" y="20"/>
                  <a:pt x="36" y="20"/>
                  <a:pt x="36" y="20"/>
                </a:cubicBezTo>
                <a:cubicBezTo>
                  <a:pt x="38" y="22"/>
                  <a:pt x="39" y="25"/>
                  <a:pt x="39" y="27"/>
                </a:cubicBezTo>
                <a:cubicBezTo>
                  <a:pt x="39" y="30"/>
                  <a:pt x="38" y="32"/>
                  <a:pt x="36" y="34"/>
                </a:cubicBezTo>
                <a:cubicBezTo>
                  <a:pt x="36" y="34"/>
                  <a:pt x="36" y="34"/>
                  <a:pt x="36" y="34"/>
                </a:cubicBezTo>
                <a:cubicBezTo>
                  <a:pt x="34" y="36"/>
                  <a:pt x="32" y="37"/>
                  <a:pt x="29" y="37"/>
                </a:cubicBezTo>
                <a:cubicBezTo>
                  <a:pt x="26" y="37"/>
                  <a:pt x="24" y="36"/>
                  <a:pt x="22" y="34"/>
                </a:cubicBezTo>
                <a:cubicBezTo>
                  <a:pt x="22" y="34"/>
                  <a:pt x="22" y="34"/>
                  <a:pt x="22" y="34"/>
                </a:cubicBezTo>
                <a:cubicBezTo>
                  <a:pt x="20" y="32"/>
                  <a:pt x="19" y="30"/>
                  <a:pt x="19" y="27"/>
                </a:cubicBezTo>
                <a:cubicBezTo>
                  <a:pt x="19" y="25"/>
                  <a:pt x="20" y="22"/>
                  <a:pt x="22" y="20"/>
                </a:cubicBezTo>
                <a:cubicBezTo>
                  <a:pt x="22" y="20"/>
                  <a:pt x="22" y="20"/>
                  <a:pt x="22" y="20"/>
                </a:cubicBezTo>
                <a:cubicBezTo>
                  <a:pt x="24" y="18"/>
                  <a:pt x="26" y="17"/>
                  <a:pt x="29" y="17"/>
                </a:cubicBezTo>
                <a:close/>
                <a:moveTo>
                  <a:pt x="31" y="25"/>
                </a:moveTo>
                <a:cubicBezTo>
                  <a:pt x="31" y="25"/>
                  <a:pt x="31" y="25"/>
                  <a:pt x="31" y="25"/>
                </a:cubicBezTo>
                <a:cubicBezTo>
                  <a:pt x="31" y="24"/>
                  <a:pt x="30" y="24"/>
                  <a:pt x="29" y="24"/>
                </a:cubicBezTo>
                <a:cubicBezTo>
                  <a:pt x="28" y="24"/>
                  <a:pt x="27" y="24"/>
                  <a:pt x="27" y="25"/>
                </a:cubicBezTo>
                <a:cubicBezTo>
                  <a:pt x="27" y="25"/>
                  <a:pt x="27" y="25"/>
                  <a:pt x="27" y="25"/>
                </a:cubicBezTo>
                <a:cubicBezTo>
                  <a:pt x="26" y="25"/>
                  <a:pt x="26" y="26"/>
                  <a:pt x="26" y="27"/>
                </a:cubicBezTo>
                <a:cubicBezTo>
                  <a:pt x="26" y="28"/>
                  <a:pt x="26" y="29"/>
                  <a:pt x="27" y="30"/>
                </a:cubicBezTo>
                <a:cubicBezTo>
                  <a:pt x="27" y="30"/>
                  <a:pt x="27" y="30"/>
                  <a:pt x="27" y="30"/>
                </a:cubicBezTo>
                <a:cubicBezTo>
                  <a:pt x="27" y="30"/>
                  <a:pt x="28" y="31"/>
                  <a:pt x="29" y="31"/>
                </a:cubicBezTo>
                <a:cubicBezTo>
                  <a:pt x="30" y="31"/>
                  <a:pt x="31" y="30"/>
                  <a:pt x="31" y="30"/>
                </a:cubicBezTo>
                <a:cubicBezTo>
                  <a:pt x="31" y="30"/>
                  <a:pt x="31" y="30"/>
                  <a:pt x="31" y="30"/>
                </a:cubicBezTo>
                <a:cubicBezTo>
                  <a:pt x="32" y="29"/>
                  <a:pt x="32" y="28"/>
                  <a:pt x="32" y="27"/>
                </a:cubicBezTo>
                <a:cubicBezTo>
                  <a:pt x="32" y="26"/>
                  <a:pt x="32" y="25"/>
                  <a:pt x="31" y="25"/>
                </a:cubicBezTo>
                <a:cubicBezTo>
                  <a:pt x="31" y="25"/>
                  <a:pt x="31" y="25"/>
                  <a:pt x="31" y="25"/>
                </a:cubicBezTo>
                <a:close/>
                <a:moveTo>
                  <a:pt x="29" y="60"/>
                </a:moveTo>
                <a:cubicBezTo>
                  <a:pt x="29" y="60"/>
                  <a:pt x="29" y="60"/>
                  <a:pt x="29" y="60"/>
                </a:cubicBezTo>
                <a:cubicBezTo>
                  <a:pt x="32" y="60"/>
                  <a:pt x="34" y="61"/>
                  <a:pt x="36" y="63"/>
                </a:cubicBezTo>
                <a:cubicBezTo>
                  <a:pt x="36" y="63"/>
                  <a:pt x="36" y="63"/>
                  <a:pt x="36" y="63"/>
                </a:cubicBezTo>
                <a:cubicBezTo>
                  <a:pt x="38" y="65"/>
                  <a:pt x="39" y="67"/>
                  <a:pt x="39" y="70"/>
                </a:cubicBezTo>
                <a:cubicBezTo>
                  <a:pt x="39" y="73"/>
                  <a:pt x="38" y="75"/>
                  <a:pt x="36" y="77"/>
                </a:cubicBezTo>
                <a:cubicBezTo>
                  <a:pt x="36" y="77"/>
                  <a:pt x="36" y="77"/>
                  <a:pt x="36" y="77"/>
                </a:cubicBezTo>
                <a:cubicBezTo>
                  <a:pt x="34" y="79"/>
                  <a:pt x="32" y="80"/>
                  <a:pt x="29" y="80"/>
                </a:cubicBezTo>
                <a:cubicBezTo>
                  <a:pt x="26" y="80"/>
                  <a:pt x="24" y="79"/>
                  <a:pt x="22" y="77"/>
                </a:cubicBezTo>
                <a:cubicBezTo>
                  <a:pt x="22" y="77"/>
                  <a:pt x="22" y="77"/>
                  <a:pt x="22" y="77"/>
                </a:cubicBezTo>
                <a:cubicBezTo>
                  <a:pt x="20" y="75"/>
                  <a:pt x="19" y="73"/>
                  <a:pt x="19" y="70"/>
                </a:cubicBezTo>
                <a:cubicBezTo>
                  <a:pt x="19" y="67"/>
                  <a:pt x="20" y="65"/>
                  <a:pt x="22" y="63"/>
                </a:cubicBezTo>
                <a:cubicBezTo>
                  <a:pt x="22" y="63"/>
                  <a:pt x="22" y="63"/>
                  <a:pt x="22" y="63"/>
                </a:cubicBezTo>
                <a:cubicBezTo>
                  <a:pt x="24" y="61"/>
                  <a:pt x="26" y="60"/>
                  <a:pt x="29" y="60"/>
                </a:cubicBezTo>
                <a:close/>
                <a:moveTo>
                  <a:pt x="31" y="68"/>
                </a:moveTo>
                <a:cubicBezTo>
                  <a:pt x="31" y="68"/>
                  <a:pt x="31" y="68"/>
                  <a:pt x="31" y="68"/>
                </a:cubicBezTo>
                <a:cubicBezTo>
                  <a:pt x="31" y="67"/>
                  <a:pt x="30" y="67"/>
                  <a:pt x="29" y="67"/>
                </a:cubicBezTo>
                <a:cubicBezTo>
                  <a:pt x="28" y="67"/>
                  <a:pt x="27" y="67"/>
                  <a:pt x="27" y="68"/>
                </a:cubicBezTo>
                <a:cubicBezTo>
                  <a:pt x="27" y="68"/>
                  <a:pt x="27" y="68"/>
                  <a:pt x="27" y="68"/>
                </a:cubicBezTo>
                <a:cubicBezTo>
                  <a:pt x="26" y="68"/>
                  <a:pt x="26" y="69"/>
                  <a:pt x="26" y="70"/>
                </a:cubicBezTo>
                <a:cubicBezTo>
                  <a:pt x="26" y="71"/>
                  <a:pt x="26" y="72"/>
                  <a:pt x="27" y="73"/>
                </a:cubicBezTo>
                <a:cubicBezTo>
                  <a:pt x="27" y="73"/>
                  <a:pt x="27" y="73"/>
                  <a:pt x="27" y="73"/>
                </a:cubicBezTo>
                <a:cubicBezTo>
                  <a:pt x="27" y="73"/>
                  <a:pt x="28" y="73"/>
                  <a:pt x="29" y="73"/>
                </a:cubicBezTo>
                <a:cubicBezTo>
                  <a:pt x="30" y="73"/>
                  <a:pt x="31" y="73"/>
                  <a:pt x="31" y="73"/>
                </a:cubicBezTo>
                <a:cubicBezTo>
                  <a:pt x="31" y="73"/>
                  <a:pt x="31" y="73"/>
                  <a:pt x="31" y="73"/>
                </a:cubicBezTo>
                <a:cubicBezTo>
                  <a:pt x="32" y="72"/>
                  <a:pt x="32" y="71"/>
                  <a:pt x="32" y="70"/>
                </a:cubicBezTo>
                <a:cubicBezTo>
                  <a:pt x="32" y="69"/>
                  <a:pt x="32" y="68"/>
                  <a:pt x="31" y="68"/>
                </a:cubicBezTo>
                <a:cubicBezTo>
                  <a:pt x="31" y="68"/>
                  <a:pt x="31" y="68"/>
                  <a:pt x="31" y="68"/>
                </a:cubicBezTo>
                <a:close/>
                <a:moveTo>
                  <a:pt x="31" y="111"/>
                </a:moveTo>
                <a:cubicBezTo>
                  <a:pt x="31" y="111"/>
                  <a:pt x="31" y="111"/>
                  <a:pt x="31" y="111"/>
                </a:cubicBezTo>
                <a:cubicBezTo>
                  <a:pt x="31" y="110"/>
                  <a:pt x="30" y="110"/>
                  <a:pt x="29" y="110"/>
                </a:cubicBezTo>
                <a:cubicBezTo>
                  <a:pt x="28" y="110"/>
                  <a:pt x="27" y="110"/>
                  <a:pt x="27" y="111"/>
                </a:cubicBezTo>
                <a:cubicBezTo>
                  <a:pt x="27" y="111"/>
                  <a:pt x="27" y="111"/>
                  <a:pt x="27" y="111"/>
                </a:cubicBezTo>
                <a:cubicBezTo>
                  <a:pt x="26" y="111"/>
                  <a:pt x="26" y="112"/>
                  <a:pt x="26" y="113"/>
                </a:cubicBezTo>
                <a:cubicBezTo>
                  <a:pt x="26" y="114"/>
                  <a:pt x="26" y="115"/>
                  <a:pt x="27" y="115"/>
                </a:cubicBezTo>
                <a:cubicBezTo>
                  <a:pt x="27" y="115"/>
                  <a:pt x="27" y="115"/>
                  <a:pt x="27" y="115"/>
                </a:cubicBezTo>
                <a:cubicBezTo>
                  <a:pt x="27" y="116"/>
                  <a:pt x="28" y="116"/>
                  <a:pt x="29" y="116"/>
                </a:cubicBezTo>
                <a:cubicBezTo>
                  <a:pt x="30" y="116"/>
                  <a:pt x="31" y="116"/>
                  <a:pt x="31" y="115"/>
                </a:cubicBezTo>
                <a:cubicBezTo>
                  <a:pt x="31" y="115"/>
                  <a:pt x="31" y="115"/>
                  <a:pt x="31" y="115"/>
                </a:cubicBezTo>
                <a:cubicBezTo>
                  <a:pt x="32" y="115"/>
                  <a:pt x="32" y="114"/>
                  <a:pt x="32" y="113"/>
                </a:cubicBezTo>
                <a:cubicBezTo>
                  <a:pt x="32" y="112"/>
                  <a:pt x="32" y="111"/>
                  <a:pt x="31" y="111"/>
                </a:cubicBezTo>
                <a:cubicBezTo>
                  <a:pt x="31" y="111"/>
                  <a:pt x="31" y="111"/>
                  <a:pt x="31" y="111"/>
                </a:cubicBezTo>
                <a:close/>
              </a:path>
            </a:pathLst>
          </a:custGeom>
          <a:solidFill>
            <a:schemeClr val="bg1"/>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36" name="PA_淘宝店chenying0907 8"/>
          <p:cNvSpPr>
            <a:spLocks noChangeArrowheads="1"/>
          </p:cNvSpPr>
          <p:nvPr>
            <p:custDataLst>
              <p:tags r:id="rId7"/>
            </p:custDataLst>
          </p:nvPr>
        </p:nvSpPr>
        <p:spPr bwMode="auto">
          <a:xfrm>
            <a:off x="8302885" y="2769492"/>
            <a:ext cx="516279" cy="514480"/>
          </a:xfrm>
          <a:prstGeom prst="ellipse">
            <a:avLst/>
          </a:prstGeom>
          <a:solidFill>
            <a:schemeClr val="accent1"/>
          </a:solidFill>
          <a:ln>
            <a:noFill/>
          </a:ln>
          <a:effec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4" name="PA_淘宝店chenying0907 36"/>
          <p:cNvSpPr>
            <a:spLocks noEditPoints="1"/>
          </p:cNvSpPr>
          <p:nvPr>
            <p:custDataLst>
              <p:tags r:id="rId8"/>
            </p:custDataLst>
          </p:nvPr>
        </p:nvSpPr>
        <p:spPr bwMode="auto">
          <a:xfrm>
            <a:off x="8410795" y="2877471"/>
            <a:ext cx="300459" cy="298524"/>
          </a:xfrm>
          <a:custGeom>
            <a:avLst/>
            <a:gdLst>
              <a:gd name="T0" fmla="*/ 72 w 144"/>
              <a:gd name="T1" fmla="*/ 34 h 144"/>
              <a:gd name="T2" fmla="*/ 77 w 144"/>
              <a:gd name="T3" fmla="*/ 66 h 144"/>
              <a:gd name="T4" fmla="*/ 66 w 144"/>
              <a:gd name="T5" fmla="*/ 66 h 144"/>
              <a:gd name="T6" fmla="*/ 72 w 144"/>
              <a:gd name="T7" fmla="*/ 0 h 144"/>
              <a:gd name="T8" fmla="*/ 123 w 144"/>
              <a:gd name="T9" fmla="*/ 21 h 144"/>
              <a:gd name="T10" fmla="*/ 123 w 144"/>
              <a:gd name="T11" fmla="*/ 21 h 144"/>
              <a:gd name="T12" fmla="*/ 123 w 144"/>
              <a:gd name="T13" fmla="*/ 123 h 144"/>
              <a:gd name="T14" fmla="*/ 123 w 144"/>
              <a:gd name="T15" fmla="*/ 123 h 144"/>
              <a:gd name="T16" fmla="*/ 72 w 144"/>
              <a:gd name="T17" fmla="*/ 144 h 144"/>
              <a:gd name="T18" fmla="*/ 21 w 144"/>
              <a:gd name="T19" fmla="*/ 123 h 144"/>
              <a:gd name="T20" fmla="*/ 21 w 144"/>
              <a:gd name="T21" fmla="*/ 21 h 144"/>
              <a:gd name="T22" fmla="*/ 21 w 144"/>
              <a:gd name="T23" fmla="*/ 21 h 144"/>
              <a:gd name="T24" fmla="*/ 115 w 144"/>
              <a:gd name="T25" fmla="*/ 29 h 144"/>
              <a:gd name="T26" fmla="*/ 72 w 144"/>
              <a:gd name="T27" fmla="*/ 11 h 144"/>
              <a:gd name="T28" fmla="*/ 29 w 144"/>
              <a:gd name="T29" fmla="*/ 29 h 144"/>
              <a:gd name="T30" fmla="*/ 29 w 144"/>
              <a:gd name="T31" fmla="*/ 115 h 144"/>
              <a:gd name="T32" fmla="*/ 72 w 144"/>
              <a:gd name="T33" fmla="*/ 133 h 144"/>
              <a:gd name="T34" fmla="*/ 115 w 144"/>
              <a:gd name="T35" fmla="*/ 115 h 144"/>
              <a:gd name="T36" fmla="*/ 115 w 144"/>
              <a:gd name="T37" fmla="*/ 29 h 144"/>
              <a:gd name="T38" fmla="*/ 91 w 144"/>
              <a:gd name="T39" fmla="*/ 53 h 144"/>
              <a:gd name="T40" fmla="*/ 91 w 144"/>
              <a:gd name="T41" fmla="*/ 45 h 144"/>
              <a:gd name="T42" fmla="*/ 103 w 144"/>
              <a:gd name="T43" fmla="*/ 51 h 144"/>
              <a:gd name="T44" fmla="*/ 109 w 144"/>
              <a:gd name="T45" fmla="*/ 65 h 144"/>
              <a:gd name="T46" fmla="*/ 109 w 144"/>
              <a:gd name="T47" fmla="*/ 80 h 144"/>
              <a:gd name="T48" fmla="*/ 103 w 144"/>
              <a:gd name="T49" fmla="*/ 93 h 144"/>
              <a:gd name="T50" fmla="*/ 93 w 144"/>
              <a:gd name="T51" fmla="*/ 104 h 144"/>
              <a:gd name="T52" fmla="*/ 79 w 144"/>
              <a:gd name="T53" fmla="*/ 109 h 144"/>
              <a:gd name="T54" fmla="*/ 64 w 144"/>
              <a:gd name="T55" fmla="*/ 109 h 144"/>
              <a:gd name="T56" fmla="*/ 51 w 144"/>
              <a:gd name="T57" fmla="*/ 104 h 144"/>
              <a:gd name="T58" fmla="*/ 40 w 144"/>
              <a:gd name="T59" fmla="*/ 93 h 144"/>
              <a:gd name="T60" fmla="*/ 35 w 144"/>
              <a:gd name="T61" fmla="*/ 80 h 144"/>
              <a:gd name="T62" fmla="*/ 35 w 144"/>
              <a:gd name="T63" fmla="*/ 65 h 144"/>
              <a:gd name="T64" fmla="*/ 40 w 144"/>
              <a:gd name="T65" fmla="*/ 51 h 144"/>
              <a:gd name="T66" fmla="*/ 53 w 144"/>
              <a:gd name="T67" fmla="*/ 45 h 144"/>
              <a:gd name="T68" fmla="*/ 50 w 144"/>
              <a:gd name="T69" fmla="*/ 57 h 144"/>
              <a:gd name="T70" fmla="*/ 46 w 144"/>
              <a:gd name="T71" fmla="*/ 67 h 144"/>
              <a:gd name="T72" fmla="*/ 46 w 144"/>
              <a:gd name="T73" fmla="*/ 78 h 144"/>
              <a:gd name="T74" fmla="*/ 50 w 144"/>
              <a:gd name="T75" fmla="*/ 87 h 144"/>
              <a:gd name="T76" fmla="*/ 57 w 144"/>
              <a:gd name="T77" fmla="*/ 94 h 144"/>
              <a:gd name="T78" fmla="*/ 66 w 144"/>
              <a:gd name="T79" fmla="*/ 99 h 144"/>
              <a:gd name="T80" fmla="*/ 77 w 144"/>
              <a:gd name="T81" fmla="*/ 99 h 144"/>
              <a:gd name="T82" fmla="*/ 87 w 144"/>
              <a:gd name="T83" fmla="*/ 94 h 144"/>
              <a:gd name="T84" fmla="*/ 94 w 144"/>
              <a:gd name="T85" fmla="*/ 87 h 144"/>
              <a:gd name="T86" fmla="*/ 98 w 144"/>
              <a:gd name="T87" fmla="*/ 78 h 144"/>
              <a:gd name="T88" fmla="*/ 98 w 144"/>
              <a:gd name="T89" fmla="*/ 67 h 144"/>
              <a:gd name="T90" fmla="*/ 94 w 144"/>
              <a:gd name="T91"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4" h="144">
                <a:moveTo>
                  <a:pt x="66" y="40"/>
                </a:moveTo>
                <a:cubicBezTo>
                  <a:pt x="66" y="37"/>
                  <a:pt x="69" y="34"/>
                  <a:pt x="72" y="34"/>
                </a:cubicBezTo>
                <a:cubicBezTo>
                  <a:pt x="75" y="34"/>
                  <a:pt x="77" y="37"/>
                  <a:pt x="77" y="40"/>
                </a:cubicBezTo>
                <a:cubicBezTo>
                  <a:pt x="77" y="66"/>
                  <a:pt x="77" y="66"/>
                  <a:pt x="77" y="66"/>
                </a:cubicBezTo>
                <a:cubicBezTo>
                  <a:pt x="77" y="70"/>
                  <a:pt x="75" y="72"/>
                  <a:pt x="72" y="72"/>
                </a:cubicBezTo>
                <a:cubicBezTo>
                  <a:pt x="69" y="72"/>
                  <a:pt x="66" y="70"/>
                  <a:pt x="66" y="66"/>
                </a:cubicBezTo>
                <a:cubicBezTo>
                  <a:pt x="66" y="40"/>
                  <a:pt x="66" y="40"/>
                  <a:pt x="66" y="40"/>
                </a:cubicBezTo>
                <a:close/>
                <a:moveTo>
                  <a:pt x="72" y="0"/>
                </a:moveTo>
                <a:cubicBezTo>
                  <a:pt x="72" y="0"/>
                  <a:pt x="72" y="0"/>
                  <a:pt x="72" y="0"/>
                </a:cubicBezTo>
                <a:cubicBezTo>
                  <a:pt x="92" y="0"/>
                  <a:pt x="110" y="8"/>
                  <a:pt x="123" y="21"/>
                </a:cubicBezTo>
                <a:cubicBezTo>
                  <a:pt x="123" y="21"/>
                  <a:pt x="123" y="21"/>
                  <a:pt x="123" y="21"/>
                </a:cubicBezTo>
                <a:cubicBezTo>
                  <a:pt x="123" y="21"/>
                  <a:pt x="123" y="21"/>
                  <a:pt x="123" y="21"/>
                </a:cubicBezTo>
                <a:cubicBezTo>
                  <a:pt x="136" y="34"/>
                  <a:pt x="144" y="52"/>
                  <a:pt x="144" y="72"/>
                </a:cubicBezTo>
                <a:cubicBezTo>
                  <a:pt x="144" y="92"/>
                  <a:pt x="136" y="110"/>
                  <a:pt x="123" y="123"/>
                </a:cubicBezTo>
                <a:cubicBezTo>
                  <a:pt x="123" y="123"/>
                  <a:pt x="123" y="123"/>
                  <a:pt x="123" y="123"/>
                </a:cubicBezTo>
                <a:cubicBezTo>
                  <a:pt x="123" y="123"/>
                  <a:pt x="123" y="123"/>
                  <a:pt x="123" y="123"/>
                </a:cubicBezTo>
                <a:cubicBezTo>
                  <a:pt x="123" y="123"/>
                  <a:pt x="123" y="123"/>
                  <a:pt x="123" y="123"/>
                </a:cubicBezTo>
                <a:cubicBezTo>
                  <a:pt x="110" y="136"/>
                  <a:pt x="92" y="144"/>
                  <a:pt x="72" y="144"/>
                </a:cubicBezTo>
                <a:cubicBezTo>
                  <a:pt x="52" y="144"/>
                  <a:pt x="34" y="136"/>
                  <a:pt x="21" y="123"/>
                </a:cubicBezTo>
                <a:cubicBezTo>
                  <a:pt x="21" y="123"/>
                  <a:pt x="21" y="123"/>
                  <a:pt x="21" y="123"/>
                </a:cubicBezTo>
                <a:cubicBezTo>
                  <a:pt x="8" y="110"/>
                  <a:pt x="0" y="92"/>
                  <a:pt x="0" y="72"/>
                </a:cubicBezTo>
                <a:cubicBezTo>
                  <a:pt x="0" y="52"/>
                  <a:pt x="8" y="34"/>
                  <a:pt x="21" y="21"/>
                </a:cubicBezTo>
                <a:cubicBezTo>
                  <a:pt x="21" y="21"/>
                  <a:pt x="21" y="21"/>
                  <a:pt x="21" y="21"/>
                </a:cubicBezTo>
                <a:cubicBezTo>
                  <a:pt x="21" y="21"/>
                  <a:pt x="21" y="21"/>
                  <a:pt x="21" y="21"/>
                </a:cubicBezTo>
                <a:cubicBezTo>
                  <a:pt x="34" y="8"/>
                  <a:pt x="52" y="0"/>
                  <a:pt x="72" y="0"/>
                </a:cubicBezTo>
                <a:close/>
                <a:moveTo>
                  <a:pt x="115" y="29"/>
                </a:moveTo>
                <a:cubicBezTo>
                  <a:pt x="115" y="29"/>
                  <a:pt x="115" y="29"/>
                  <a:pt x="115" y="29"/>
                </a:cubicBezTo>
                <a:cubicBezTo>
                  <a:pt x="104" y="18"/>
                  <a:pt x="89" y="11"/>
                  <a:pt x="72" y="11"/>
                </a:cubicBezTo>
                <a:cubicBezTo>
                  <a:pt x="55" y="11"/>
                  <a:pt x="40" y="18"/>
                  <a:pt x="29" y="29"/>
                </a:cubicBezTo>
                <a:cubicBezTo>
                  <a:pt x="29" y="29"/>
                  <a:pt x="29" y="29"/>
                  <a:pt x="29" y="29"/>
                </a:cubicBezTo>
                <a:cubicBezTo>
                  <a:pt x="18" y="40"/>
                  <a:pt x="11" y="55"/>
                  <a:pt x="11" y="72"/>
                </a:cubicBezTo>
                <a:cubicBezTo>
                  <a:pt x="11" y="89"/>
                  <a:pt x="18" y="104"/>
                  <a:pt x="29" y="115"/>
                </a:cubicBezTo>
                <a:cubicBezTo>
                  <a:pt x="29" y="115"/>
                  <a:pt x="29" y="115"/>
                  <a:pt x="29" y="115"/>
                </a:cubicBezTo>
                <a:cubicBezTo>
                  <a:pt x="40" y="126"/>
                  <a:pt x="55" y="133"/>
                  <a:pt x="72" y="133"/>
                </a:cubicBezTo>
                <a:cubicBezTo>
                  <a:pt x="89" y="133"/>
                  <a:pt x="104" y="126"/>
                  <a:pt x="115" y="115"/>
                </a:cubicBezTo>
                <a:cubicBezTo>
                  <a:pt x="115" y="115"/>
                  <a:pt x="115" y="115"/>
                  <a:pt x="115" y="115"/>
                </a:cubicBezTo>
                <a:cubicBezTo>
                  <a:pt x="126" y="104"/>
                  <a:pt x="133" y="89"/>
                  <a:pt x="133" y="72"/>
                </a:cubicBezTo>
                <a:cubicBezTo>
                  <a:pt x="133" y="55"/>
                  <a:pt x="126" y="40"/>
                  <a:pt x="115" y="29"/>
                </a:cubicBezTo>
                <a:cubicBezTo>
                  <a:pt x="115" y="29"/>
                  <a:pt x="115" y="29"/>
                  <a:pt x="115" y="29"/>
                </a:cubicBezTo>
                <a:close/>
                <a:moveTo>
                  <a:pt x="91" y="53"/>
                </a:moveTo>
                <a:cubicBezTo>
                  <a:pt x="91" y="53"/>
                  <a:pt x="91" y="53"/>
                  <a:pt x="91" y="53"/>
                </a:cubicBezTo>
                <a:cubicBezTo>
                  <a:pt x="89" y="51"/>
                  <a:pt x="89" y="47"/>
                  <a:pt x="91" y="45"/>
                </a:cubicBezTo>
                <a:cubicBezTo>
                  <a:pt x="93" y="43"/>
                  <a:pt x="97" y="43"/>
                  <a:pt x="99" y="45"/>
                </a:cubicBezTo>
                <a:cubicBezTo>
                  <a:pt x="100" y="47"/>
                  <a:pt x="102" y="49"/>
                  <a:pt x="103" y="51"/>
                </a:cubicBezTo>
                <a:cubicBezTo>
                  <a:pt x="105" y="53"/>
                  <a:pt x="106" y="55"/>
                  <a:pt x="107" y="57"/>
                </a:cubicBezTo>
                <a:cubicBezTo>
                  <a:pt x="108" y="60"/>
                  <a:pt x="109" y="62"/>
                  <a:pt x="109" y="65"/>
                </a:cubicBezTo>
                <a:cubicBezTo>
                  <a:pt x="110" y="67"/>
                  <a:pt x="110" y="70"/>
                  <a:pt x="110" y="72"/>
                </a:cubicBezTo>
                <a:cubicBezTo>
                  <a:pt x="110" y="75"/>
                  <a:pt x="110" y="77"/>
                  <a:pt x="109" y="80"/>
                </a:cubicBezTo>
                <a:cubicBezTo>
                  <a:pt x="109" y="82"/>
                  <a:pt x="108" y="85"/>
                  <a:pt x="107" y="87"/>
                </a:cubicBezTo>
                <a:cubicBezTo>
                  <a:pt x="106" y="89"/>
                  <a:pt x="105" y="91"/>
                  <a:pt x="103" y="93"/>
                </a:cubicBezTo>
                <a:cubicBezTo>
                  <a:pt x="102" y="95"/>
                  <a:pt x="100" y="97"/>
                  <a:pt x="99" y="99"/>
                </a:cubicBezTo>
                <a:cubicBezTo>
                  <a:pt x="97" y="101"/>
                  <a:pt x="95" y="102"/>
                  <a:pt x="93" y="104"/>
                </a:cubicBezTo>
                <a:cubicBezTo>
                  <a:pt x="91" y="105"/>
                  <a:pt x="89" y="106"/>
                  <a:pt x="87" y="107"/>
                </a:cubicBezTo>
                <a:cubicBezTo>
                  <a:pt x="84" y="108"/>
                  <a:pt x="82" y="109"/>
                  <a:pt x="79" y="109"/>
                </a:cubicBezTo>
                <a:cubicBezTo>
                  <a:pt x="77" y="110"/>
                  <a:pt x="74" y="110"/>
                  <a:pt x="72" y="110"/>
                </a:cubicBezTo>
                <a:cubicBezTo>
                  <a:pt x="69" y="110"/>
                  <a:pt x="67" y="110"/>
                  <a:pt x="64" y="109"/>
                </a:cubicBezTo>
                <a:cubicBezTo>
                  <a:pt x="62" y="109"/>
                  <a:pt x="59" y="108"/>
                  <a:pt x="57" y="107"/>
                </a:cubicBezTo>
                <a:cubicBezTo>
                  <a:pt x="55" y="106"/>
                  <a:pt x="53" y="105"/>
                  <a:pt x="51" y="104"/>
                </a:cubicBezTo>
                <a:cubicBezTo>
                  <a:pt x="49" y="102"/>
                  <a:pt x="47" y="101"/>
                  <a:pt x="45" y="99"/>
                </a:cubicBezTo>
                <a:cubicBezTo>
                  <a:pt x="43" y="97"/>
                  <a:pt x="42" y="95"/>
                  <a:pt x="40" y="93"/>
                </a:cubicBezTo>
                <a:cubicBezTo>
                  <a:pt x="39" y="91"/>
                  <a:pt x="38" y="89"/>
                  <a:pt x="37" y="87"/>
                </a:cubicBezTo>
                <a:cubicBezTo>
                  <a:pt x="36" y="85"/>
                  <a:pt x="35" y="82"/>
                  <a:pt x="35" y="80"/>
                </a:cubicBezTo>
                <a:cubicBezTo>
                  <a:pt x="34" y="77"/>
                  <a:pt x="34" y="75"/>
                  <a:pt x="34" y="72"/>
                </a:cubicBezTo>
                <a:cubicBezTo>
                  <a:pt x="34" y="70"/>
                  <a:pt x="34" y="67"/>
                  <a:pt x="35" y="65"/>
                </a:cubicBezTo>
                <a:cubicBezTo>
                  <a:pt x="35" y="62"/>
                  <a:pt x="36" y="60"/>
                  <a:pt x="37" y="57"/>
                </a:cubicBezTo>
                <a:cubicBezTo>
                  <a:pt x="38" y="55"/>
                  <a:pt x="39" y="53"/>
                  <a:pt x="40" y="51"/>
                </a:cubicBezTo>
                <a:cubicBezTo>
                  <a:pt x="42" y="49"/>
                  <a:pt x="43" y="47"/>
                  <a:pt x="45" y="45"/>
                </a:cubicBezTo>
                <a:cubicBezTo>
                  <a:pt x="47" y="43"/>
                  <a:pt x="51" y="43"/>
                  <a:pt x="53" y="45"/>
                </a:cubicBezTo>
                <a:cubicBezTo>
                  <a:pt x="55" y="47"/>
                  <a:pt x="55" y="51"/>
                  <a:pt x="53" y="53"/>
                </a:cubicBezTo>
                <a:cubicBezTo>
                  <a:pt x="52" y="54"/>
                  <a:pt x="51" y="56"/>
                  <a:pt x="50" y="57"/>
                </a:cubicBezTo>
                <a:cubicBezTo>
                  <a:pt x="49" y="59"/>
                  <a:pt x="48" y="60"/>
                  <a:pt x="47" y="62"/>
                </a:cubicBezTo>
                <a:cubicBezTo>
                  <a:pt x="46" y="63"/>
                  <a:pt x="46" y="65"/>
                  <a:pt x="46" y="67"/>
                </a:cubicBezTo>
                <a:cubicBezTo>
                  <a:pt x="45" y="68"/>
                  <a:pt x="45" y="70"/>
                  <a:pt x="45" y="72"/>
                </a:cubicBezTo>
                <a:cubicBezTo>
                  <a:pt x="45" y="74"/>
                  <a:pt x="45" y="76"/>
                  <a:pt x="46" y="78"/>
                </a:cubicBezTo>
                <a:cubicBezTo>
                  <a:pt x="46" y="79"/>
                  <a:pt x="46" y="81"/>
                  <a:pt x="47" y="83"/>
                </a:cubicBezTo>
                <a:cubicBezTo>
                  <a:pt x="48" y="84"/>
                  <a:pt x="49" y="86"/>
                  <a:pt x="50" y="87"/>
                </a:cubicBezTo>
                <a:cubicBezTo>
                  <a:pt x="51" y="89"/>
                  <a:pt x="52" y="90"/>
                  <a:pt x="53" y="91"/>
                </a:cubicBezTo>
                <a:cubicBezTo>
                  <a:pt x="54" y="92"/>
                  <a:pt x="55" y="93"/>
                  <a:pt x="57" y="94"/>
                </a:cubicBezTo>
                <a:cubicBezTo>
                  <a:pt x="58" y="95"/>
                  <a:pt x="60" y="96"/>
                  <a:pt x="61" y="97"/>
                </a:cubicBezTo>
                <a:cubicBezTo>
                  <a:pt x="63" y="98"/>
                  <a:pt x="65" y="98"/>
                  <a:pt x="66" y="99"/>
                </a:cubicBezTo>
                <a:cubicBezTo>
                  <a:pt x="68" y="99"/>
                  <a:pt x="70" y="99"/>
                  <a:pt x="72" y="99"/>
                </a:cubicBezTo>
                <a:cubicBezTo>
                  <a:pt x="74" y="99"/>
                  <a:pt x="76" y="99"/>
                  <a:pt x="77" y="99"/>
                </a:cubicBezTo>
                <a:cubicBezTo>
                  <a:pt x="79" y="98"/>
                  <a:pt x="81" y="98"/>
                  <a:pt x="82" y="97"/>
                </a:cubicBezTo>
                <a:cubicBezTo>
                  <a:pt x="84" y="96"/>
                  <a:pt x="85" y="95"/>
                  <a:pt x="87" y="94"/>
                </a:cubicBezTo>
                <a:cubicBezTo>
                  <a:pt x="88" y="93"/>
                  <a:pt x="90" y="92"/>
                  <a:pt x="91" y="91"/>
                </a:cubicBezTo>
                <a:cubicBezTo>
                  <a:pt x="92" y="90"/>
                  <a:pt x="93" y="89"/>
                  <a:pt x="94" y="87"/>
                </a:cubicBezTo>
                <a:cubicBezTo>
                  <a:pt x="95" y="86"/>
                  <a:pt x="96" y="84"/>
                  <a:pt x="97" y="83"/>
                </a:cubicBezTo>
                <a:cubicBezTo>
                  <a:pt x="97" y="81"/>
                  <a:pt x="98" y="79"/>
                  <a:pt x="98" y="78"/>
                </a:cubicBezTo>
                <a:cubicBezTo>
                  <a:pt x="99" y="76"/>
                  <a:pt x="99" y="74"/>
                  <a:pt x="99" y="72"/>
                </a:cubicBezTo>
                <a:cubicBezTo>
                  <a:pt x="99" y="70"/>
                  <a:pt x="99" y="68"/>
                  <a:pt x="98" y="67"/>
                </a:cubicBezTo>
                <a:cubicBezTo>
                  <a:pt x="98" y="65"/>
                  <a:pt x="97" y="63"/>
                  <a:pt x="97" y="62"/>
                </a:cubicBezTo>
                <a:cubicBezTo>
                  <a:pt x="96" y="60"/>
                  <a:pt x="95" y="59"/>
                  <a:pt x="94" y="57"/>
                </a:cubicBezTo>
                <a:cubicBezTo>
                  <a:pt x="93" y="56"/>
                  <a:pt x="92" y="54"/>
                  <a:pt x="91"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2" name="PA_淘宝店chenying0907 2"/>
          <p:cNvGrpSpPr/>
          <p:nvPr>
            <p:custDataLst>
              <p:tags r:id="rId9"/>
            </p:custDataLst>
          </p:nvPr>
        </p:nvGrpSpPr>
        <p:grpSpPr>
          <a:xfrm>
            <a:off x="5960583" y="3286089"/>
            <a:ext cx="1988944" cy="2354331"/>
            <a:chOff x="4470400" y="2463800"/>
            <a:chExt cx="1492250" cy="1765300"/>
          </a:xfrm>
        </p:grpSpPr>
        <p:sp>
          <p:nvSpPr>
            <p:cNvPr id="22540" name="淘宝店chenying0907 12"/>
            <p:cNvSpPr>
              <a:spLocks noEditPoints="1"/>
            </p:cNvSpPr>
            <p:nvPr/>
          </p:nvSpPr>
          <p:spPr bwMode="auto">
            <a:xfrm>
              <a:off x="4470400" y="2463800"/>
              <a:ext cx="1492250" cy="1765300"/>
            </a:xfrm>
            <a:custGeom>
              <a:avLst/>
              <a:gdLst>
                <a:gd name="T0" fmla="*/ 834 w 957"/>
                <a:gd name="T1" fmla="*/ 1132 h 1132"/>
                <a:gd name="T2" fmla="*/ 116 w 957"/>
                <a:gd name="T3" fmla="*/ 1132 h 1132"/>
                <a:gd name="T4" fmla="*/ 20 w 957"/>
                <a:gd name="T5" fmla="*/ 1083 h 1132"/>
                <a:gd name="T6" fmla="*/ 19 w 957"/>
                <a:gd name="T7" fmla="*/ 980 h 1132"/>
                <a:gd name="T8" fmla="*/ 77 w 957"/>
                <a:gd name="T9" fmla="*/ 889 h 1132"/>
                <a:gd name="T10" fmla="*/ 210 w 957"/>
                <a:gd name="T11" fmla="*/ 685 h 1132"/>
                <a:gd name="T12" fmla="*/ 339 w 957"/>
                <a:gd name="T13" fmla="*/ 487 h 1132"/>
                <a:gd name="T14" fmla="*/ 339 w 957"/>
                <a:gd name="T15" fmla="*/ 118 h 1132"/>
                <a:gd name="T16" fmla="*/ 302 w 957"/>
                <a:gd name="T17" fmla="*/ 61 h 1132"/>
                <a:gd name="T18" fmla="*/ 364 w 957"/>
                <a:gd name="T19" fmla="*/ 0 h 1132"/>
                <a:gd name="T20" fmla="*/ 585 w 957"/>
                <a:gd name="T21" fmla="*/ 0 h 1132"/>
                <a:gd name="T22" fmla="*/ 646 w 957"/>
                <a:gd name="T23" fmla="*/ 61 h 1132"/>
                <a:gd name="T24" fmla="*/ 610 w 957"/>
                <a:gd name="T25" fmla="*/ 118 h 1132"/>
                <a:gd name="T26" fmla="*/ 610 w 957"/>
                <a:gd name="T27" fmla="*/ 487 h 1132"/>
                <a:gd name="T28" fmla="*/ 741 w 957"/>
                <a:gd name="T29" fmla="*/ 685 h 1132"/>
                <a:gd name="T30" fmla="*/ 875 w 957"/>
                <a:gd name="T31" fmla="*/ 889 h 1132"/>
                <a:gd name="T32" fmla="*/ 927 w 957"/>
                <a:gd name="T33" fmla="*/ 970 h 1132"/>
                <a:gd name="T34" fmla="*/ 935 w 957"/>
                <a:gd name="T35" fmla="*/ 1076 h 1132"/>
                <a:gd name="T36" fmla="*/ 834 w 957"/>
                <a:gd name="T37" fmla="*/ 1132 h 1132"/>
                <a:gd name="T38" fmla="*/ 364 w 957"/>
                <a:gd name="T39" fmla="*/ 50 h 1132"/>
                <a:gd name="T40" fmla="*/ 352 w 957"/>
                <a:gd name="T41" fmla="*/ 61 h 1132"/>
                <a:gd name="T42" fmla="*/ 364 w 957"/>
                <a:gd name="T43" fmla="*/ 73 h 1132"/>
                <a:gd name="T44" fmla="*/ 389 w 957"/>
                <a:gd name="T45" fmla="*/ 73 h 1132"/>
                <a:gd name="T46" fmla="*/ 389 w 957"/>
                <a:gd name="T47" fmla="*/ 502 h 1132"/>
                <a:gd name="T48" fmla="*/ 385 w 957"/>
                <a:gd name="T49" fmla="*/ 509 h 1132"/>
                <a:gd name="T50" fmla="*/ 252 w 957"/>
                <a:gd name="T51" fmla="*/ 713 h 1132"/>
                <a:gd name="T52" fmla="*/ 119 w 957"/>
                <a:gd name="T53" fmla="*/ 917 h 1132"/>
                <a:gd name="T54" fmla="*/ 62 w 957"/>
                <a:gd name="T55" fmla="*/ 1005 h 1132"/>
                <a:gd name="T56" fmla="*/ 63 w 957"/>
                <a:gd name="T57" fmla="*/ 1058 h 1132"/>
                <a:gd name="T58" fmla="*/ 116 w 957"/>
                <a:gd name="T59" fmla="*/ 1082 h 1132"/>
                <a:gd name="T60" fmla="*/ 834 w 957"/>
                <a:gd name="T61" fmla="*/ 1082 h 1132"/>
                <a:gd name="T62" fmla="*/ 891 w 957"/>
                <a:gd name="T63" fmla="*/ 1051 h 1132"/>
                <a:gd name="T64" fmla="*/ 884 w 957"/>
                <a:gd name="T65" fmla="*/ 997 h 1132"/>
                <a:gd name="T66" fmla="*/ 833 w 957"/>
                <a:gd name="T67" fmla="*/ 917 h 1132"/>
                <a:gd name="T68" fmla="*/ 699 w 957"/>
                <a:gd name="T69" fmla="*/ 713 h 1132"/>
                <a:gd name="T70" fmla="*/ 564 w 957"/>
                <a:gd name="T71" fmla="*/ 509 h 1132"/>
                <a:gd name="T72" fmla="*/ 559 w 957"/>
                <a:gd name="T73" fmla="*/ 502 h 1132"/>
                <a:gd name="T74" fmla="*/ 559 w 957"/>
                <a:gd name="T75" fmla="*/ 73 h 1132"/>
                <a:gd name="T76" fmla="*/ 585 w 957"/>
                <a:gd name="T77" fmla="*/ 73 h 1132"/>
                <a:gd name="T78" fmla="*/ 596 w 957"/>
                <a:gd name="T79" fmla="*/ 61 h 1132"/>
                <a:gd name="T80" fmla="*/ 585 w 957"/>
                <a:gd name="T81" fmla="*/ 50 h 1132"/>
                <a:gd name="T82" fmla="*/ 364 w 957"/>
                <a:gd name="T83" fmla="*/ 5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7" h="1132">
                  <a:moveTo>
                    <a:pt x="834" y="1132"/>
                  </a:moveTo>
                  <a:cubicBezTo>
                    <a:pt x="116" y="1132"/>
                    <a:pt x="116" y="1132"/>
                    <a:pt x="116" y="1132"/>
                  </a:cubicBezTo>
                  <a:cubicBezTo>
                    <a:pt x="57" y="1132"/>
                    <a:pt x="30" y="1102"/>
                    <a:pt x="20" y="1083"/>
                  </a:cubicBezTo>
                  <a:cubicBezTo>
                    <a:pt x="0" y="1048"/>
                    <a:pt x="5" y="1004"/>
                    <a:pt x="19" y="980"/>
                  </a:cubicBezTo>
                  <a:cubicBezTo>
                    <a:pt x="23" y="972"/>
                    <a:pt x="42" y="943"/>
                    <a:pt x="77" y="889"/>
                  </a:cubicBezTo>
                  <a:cubicBezTo>
                    <a:pt x="108" y="841"/>
                    <a:pt x="153" y="772"/>
                    <a:pt x="210" y="685"/>
                  </a:cubicBezTo>
                  <a:cubicBezTo>
                    <a:pt x="269" y="594"/>
                    <a:pt x="324" y="510"/>
                    <a:pt x="339" y="487"/>
                  </a:cubicBezTo>
                  <a:cubicBezTo>
                    <a:pt x="339" y="118"/>
                    <a:pt x="339" y="118"/>
                    <a:pt x="339" y="118"/>
                  </a:cubicBezTo>
                  <a:cubicBezTo>
                    <a:pt x="317" y="108"/>
                    <a:pt x="302" y="87"/>
                    <a:pt x="302" y="61"/>
                  </a:cubicBezTo>
                  <a:cubicBezTo>
                    <a:pt x="302" y="27"/>
                    <a:pt x="330" y="0"/>
                    <a:pt x="364" y="0"/>
                  </a:cubicBezTo>
                  <a:cubicBezTo>
                    <a:pt x="585" y="0"/>
                    <a:pt x="585" y="0"/>
                    <a:pt x="585" y="0"/>
                  </a:cubicBezTo>
                  <a:cubicBezTo>
                    <a:pt x="619" y="0"/>
                    <a:pt x="646" y="27"/>
                    <a:pt x="646" y="61"/>
                  </a:cubicBezTo>
                  <a:cubicBezTo>
                    <a:pt x="646" y="87"/>
                    <a:pt x="631" y="108"/>
                    <a:pt x="610" y="118"/>
                  </a:cubicBezTo>
                  <a:cubicBezTo>
                    <a:pt x="610" y="487"/>
                    <a:pt x="610" y="487"/>
                    <a:pt x="610" y="487"/>
                  </a:cubicBezTo>
                  <a:cubicBezTo>
                    <a:pt x="625" y="510"/>
                    <a:pt x="681" y="594"/>
                    <a:pt x="741" y="685"/>
                  </a:cubicBezTo>
                  <a:cubicBezTo>
                    <a:pt x="797" y="771"/>
                    <a:pt x="842" y="840"/>
                    <a:pt x="875" y="889"/>
                  </a:cubicBezTo>
                  <a:cubicBezTo>
                    <a:pt x="900" y="929"/>
                    <a:pt x="918" y="956"/>
                    <a:pt x="927" y="970"/>
                  </a:cubicBezTo>
                  <a:cubicBezTo>
                    <a:pt x="957" y="1020"/>
                    <a:pt x="945" y="1058"/>
                    <a:pt x="935" y="1076"/>
                  </a:cubicBezTo>
                  <a:cubicBezTo>
                    <a:pt x="914" y="1113"/>
                    <a:pt x="868" y="1132"/>
                    <a:pt x="834" y="1132"/>
                  </a:cubicBezTo>
                  <a:close/>
                  <a:moveTo>
                    <a:pt x="364" y="50"/>
                  </a:moveTo>
                  <a:cubicBezTo>
                    <a:pt x="357" y="50"/>
                    <a:pt x="352" y="55"/>
                    <a:pt x="352" y="61"/>
                  </a:cubicBezTo>
                  <a:cubicBezTo>
                    <a:pt x="352" y="68"/>
                    <a:pt x="357" y="73"/>
                    <a:pt x="364" y="73"/>
                  </a:cubicBezTo>
                  <a:cubicBezTo>
                    <a:pt x="389" y="73"/>
                    <a:pt x="389" y="73"/>
                    <a:pt x="389" y="73"/>
                  </a:cubicBezTo>
                  <a:cubicBezTo>
                    <a:pt x="389" y="502"/>
                    <a:pt x="389" y="502"/>
                    <a:pt x="389" y="502"/>
                  </a:cubicBezTo>
                  <a:cubicBezTo>
                    <a:pt x="385" y="509"/>
                    <a:pt x="385" y="509"/>
                    <a:pt x="385" y="509"/>
                  </a:cubicBezTo>
                  <a:cubicBezTo>
                    <a:pt x="385" y="509"/>
                    <a:pt x="322" y="605"/>
                    <a:pt x="252" y="713"/>
                  </a:cubicBezTo>
                  <a:cubicBezTo>
                    <a:pt x="195" y="799"/>
                    <a:pt x="150" y="868"/>
                    <a:pt x="119" y="917"/>
                  </a:cubicBezTo>
                  <a:cubicBezTo>
                    <a:pt x="77" y="982"/>
                    <a:pt x="65" y="1001"/>
                    <a:pt x="62" y="1005"/>
                  </a:cubicBezTo>
                  <a:cubicBezTo>
                    <a:pt x="56" y="1015"/>
                    <a:pt x="53" y="1040"/>
                    <a:pt x="63" y="1058"/>
                  </a:cubicBezTo>
                  <a:cubicBezTo>
                    <a:pt x="72" y="1074"/>
                    <a:pt x="90" y="1082"/>
                    <a:pt x="116" y="1082"/>
                  </a:cubicBezTo>
                  <a:cubicBezTo>
                    <a:pt x="834" y="1082"/>
                    <a:pt x="834" y="1082"/>
                    <a:pt x="834" y="1082"/>
                  </a:cubicBezTo>
                  <a:cubicBezTo>
                    <a:pt x="853" y="1082"/>
                    <a:pt x="880" y="1070"/>
                    <a:pt x="891" y="1051"/>
                  </a:cubicBezTo>
                  <a:cubicBezTo>
                    <a:pt x="899" y="1036"/>
                    <a:pt x="897" y="1018"/>
                    <a:pt x="884" y="997"/>
                  </a:cubicBezTo>
                  <a:cubicBezTo>
                    <a:pt x="875" y="982"/>
                    <a:pt x="858" y="955"/>
                    <a:pt x="833" y="917"/>
                  </a:cubicBezTo>
                  <a:cubicBezTo>
                    <a:pt x="800" y="867"/>
                    <a:pt x="755" y="798"/>
                    <a:pt x="699" y="713"/>
                  </a:cubicBezTo>
                  <a:cubicBezTo>
                    <a:pt x="628" y="606"/>
                    <a:pt x="564" y="510"/>
                    <a:pt x="564" y="509"/>
                  </a:cubicBezTo>
                  <a:cubicBezTo>
                    <a:pt x="559" y="502"/>
                    <a:pt x="559" y="502"/>
                    <a:pt x="559" y="502"/>
                  </a:cubicBezTo>
                  <a:cubicBezTo>
                    <a:pt x="559" y="73"/>
                    <a:pt x="559" y="73"/>
                    <a:pt x="559" y="73"/>
                  </a:cubicBezTo>
                  <a:cubicBezTo>
                    <a:pt x="585" y="73"/>
                    <a:pt x="585" y="73"/>
                    <a:pt x="585" y="73"/>
                  </a:cubicBezTo>
                  <a:cubicBezTo>
                    <a:pt x="591" y="73"/>
                    <a:pt x="596" y="68"/>
                    <a:pt x="596" y="61"/>
                  </a:cubicBezTo>
                  <a:cubicBezTo>
                    <a:pt x="596" y="55"/>
                    <a:pt x="591" y="50"/>
                    <a:pt x="585" y="50"/>
                  </a:cubicBezTo>
                  <a:lnTo>
                    <a:pt x="364" y="50"/>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1" name="淘宝店chenying0907 13"/>
            <p:cNvSpPr>
              <a:spLocks/>
            </p:cNvSpPr>
            <p:nvPr/>
          </p:nvSpPr>
          <p:spPr bwMode="auto">
            <a:xfrm>
              <a:off x="4979988" y="2501900"/>
              <a:ext cx="458788" cy="733425"/>
            </a:xfrm>
            <a:custGeom>
              <a:avLst/>
              <a:gdLst>
                <a:gd name="T0" fmla="*/ 258 w 294"/>
                <a:gd name="T1" fmla="*/ 0 h 470"/>
                <a:gd name="T2" fmla="*/ 37 w 294"/>
                <a:gd name="T3" fmla="*/ 0 h 470"/>
                <a:gd name="T4" fmla="*/ 0 w 294"/>
                <a:gd name="T5" fmla="*/ 36 h 470"/>
                <a:gd name="T6" fmla="*/ 37 w 294"/>
                <a:gd name="T7" fmla="*/ 73 h 470"/>
                <a:gd name="T8" fmla="*/ 37 w 294"/>
                <a:gd name="T9" fmla="*/ 470 h 470"/>
                <a:gd name="T10" fmla="*/ 258 w 294"/>
                <a:gd name="T11" fmla="*/ 470 h 470"/>
                <a:gd name="T12" fmla="*/ 258 w 294"/>
                <a:gd name="T13" fmla="*/ 73 h 470"/>
                <a:gd name="T14" fmla="*/ 294 w 294"/>
                <a:gd name="T15" fmla="*/ 36 h 470"/>
                <a:gd name="T16" fmla="*/ 258 w 294"/>
                <a:gd name="T17" fmla="*/ 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470">
                  <a:moveTo>
                    <a:pt x="258" y="0"/>
                  </a:moveTo>
                  <a:cubicBezTo>
                    <a:pt x="37" y="0"/>
                    <a:pt x="37" y="0"/>
                    <a:pt x="37" y="0"/>
                  </a:cubicBezTo>
                  <a:cubicBezTo>
                    <a:pt x="16" y="0"/>
                    <a:pt x="0" y="16"/>
                    <a:pt x="0" y="36"/>
                  </a:cubicBezTo>
                  <a:cubicBezTo>
                    <a:pt x="0" y="57"/>
                    <a:pt x="16" y="73"/>
                    <a:pt x="37" y="73"/>
                  </a:cubicBezTo>
                  <a:cubicBezTo>
                    <a:pt x="37" y="470"/>
                    <a:pt x="37" y="470"/>
                    <a:pt x="37" y="470"/>
                  </a:cubicBezTo>
                  <a:cubicBezTo>
                    <a:pt x="258" y="470"/>
                    <a:pt x="258" y="470"/>
                    <a:pt x="258" y="470"/>
                  </a:cubicBezTo>
                  <a:cubicBezTo>
                    <a:pt x="258" y="73"/>
                    <a:pt x="258" y="73"/>
                    <a:pt x="258" y="73"/>
                  </a:cubicBezTo>
                  <a:cubicBezTo>
                    <a:pt x="278" y="73"/>
                    <a:pt x="294" y="57"/>
                    <a:pt x="294" y="36"/>
                  </a:cubicBezTo>
                  <a:cubicBezTo>
                    <a:pt x="294" y="16"/>
                    <a:pt x="278" y="0"/>
                    <a:pt x="25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2" name="淘宝店chenying0907 14"/>
            <p:cNvSpPr>
              <a:spLocks/>
            </p:cNvSpPr>
            <p:nvPr/>
          </p:nvSpPr>
          <p:spPr bwMode="auto">
            <a:xfrm>
              <a:off x="4830763" y="3235325"/>
              <a:ext cx="762000" cy="319087"/>
            </a:xfrm>
            <a:custGeom>
              <a:avLst/>
              <a:gdLst>
                <a:gd name="T0" fmla="*/ 489 w 489"/>
                <a:gd name="T1" fmla="*/ 204 h 204"/>
                <a:gd name="T2" fmla="*/ 354 w 489"/>
                <a:gd name="T3" fmla="*/ 0 h 204"/>
                <a:gd name="T4" fmla="*/ 133 w 489"/>
                <a:gd name="T5" fmla="*/ 0 h 204"/>
                <a:gd name="T6" fmla="*/ 0 w 489"/>
                <a:gd name="T7" fmla="*/ 204 h 204"/>
                <a:gd name="T8" fmla="*/ 489 w 489"/>
                <a:gd name="T9" fmla="*/ 204 h 204"/>
              </a:gdLst>
              <a:ahLst/>
              <a:cxnLst>
                <a:cxn ang="0">
                  <a:pos x="T0" y="T1"/>
                </a:cxn>
                <a:cxn ang="0">
                  <a:pos x="T2" y="T3"/>
                </a:cxn>
                <a:cxn ang="0">
                  <a:pos x="T4" y="T5"/>
                </a:cxn>
                <a:cxn ang="0">
                  <a:pos x="T6" y="T7"/>
                </a:cxn>
                <a:cxn ang="0">
                  <a:pos x="T8" y="T9"/>
                </a:cxn>
              </a:cxnLst>
              <a:rect l="0" t="0" r="r" b="b"/>
              <a:pathLst>
                <a:path w="489" h="204">
                  <a:moveTo>
                    <a:pt x="489" y="204"/>
                  </a:moveTo>
                  <a:cubicBezTo>
                    <a:pt x="417" y="96"/>
                    <a:pt x="354" y="0"/>
                    <a:pt x="354" y="0"/>
                  </a:cubicBezTo>
                  <a:cubicBezTo>
                    <a:pt x="133" y="0"/>
                    <a:pt x="133" y="0"/>
                    <a:pt x="133" y="0"/>
                  </a:cubicBezTo>
                  <a:cubicBezTo>
                    <a:pt x="133" y="0"/>
                    <a:pt x="70" y="96"/>
                    <a:pt x="0" y="204"/>
                  </a:cubicBezTo>
                  <a:lnTo>
                    <a:pt x="489" y="204"/>
                  </a:lnTo>
                  <a:close/>
                </a:path>
              </a:pathLst>
            </a:custGeom>
            <a:solidFill>
              <a:schemeClr val="accent1"/>
            </a:solidFill>
            <a:ln w="9525">
              <a:solidFill>
                <a:schemeClr val="accent1"/>
              </a:solidFill>
              <a:round/>
              <a:headEnd/>
              <a:tailEnd/>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3" name="淘宝店chenying0907 15"/>
            <p:cNvSpPr>
              <a:spLocks/>
            </p:cNvSpPr>
            <p:nvPr/>
          </p:nvSpPr>
          <p:spPr bwMode="auto">
            <a:xfrm>
              <a:off x="4622800" y="3554413"/>
              <a:ext cx="1179513" cy="317500"/>
            </a:xfrm>
            <a:custGeom>
              <a:avLst/>
              <a:gdLst>
                <a:gd name="T0" fmla="*/ 0 w 756"/>
                <a:gd name="T1" fmla="*/ 204 h 204"/>
                <a:gd name="T2" fmla="*/ 756 w 756"/>
                <a:gd name="T3" fmla="*/ 204 h 204"/>
                <a:gd name="T4" fmla="*/ 622 w 756"/>
                <a:gd name="T5" fmla="*/ 0 h 204"/>
                <a:gd name="T6" fmla="*/ 133 w 756"/>
                <a:gd name="T7" fmla="*/ 0 h 204"/>
                <a:gd name="T8" fmla="*/ 0 w 756"/>
                <a:gd name="T9" fmla="*/ 204 h 204"/>
              </a:gdLst>
              <a:ahLst/>
              <a:cxnLst>
                <a:cxn ang="0">
                  <a:pos x="T0" y="T1"/>
                </a:cxn>
                <a:cxn ang="0">
                  <a:pos x="T2" y="T3"/>
                </a:cxn>
                <a:cxn ang="0">
                  <a:pos x="T4" y="T5"/>
                </a:cxn>
                <a:cxn ang="0">
                  <a:pos x="T6" y="T7"/>
                </a:cxn>
                <a:cxn ang="0">
                  <a:pos x="T8" y="T9"/>
                </a:cxn>
              </a:cxnLst>
              <a:rect l="0" t="0" r="r" b="b"/>
              <a:pathLst>
                <a:path w="756" h="204">
                  <a:moveTo>
                    <a:pt x="0" y="204"/>
                  </a:moveTo>
                  <a:cubicBezTo>
                    <a:pt x="756" y="204"/>
                    <a:pt x="756" y="204"/>
                    <a:pt x="756" y="204"/>
                  </a:cubicBezTo>
                  <a:cubicBezTo>
                    <a:pt x="718" y="147"/>
                    <a:pt x="669" y="71"/>
                    <a:pt x="622" y="0"/>
                  </a:cubicBezTo>
                  <a:cubicBezTo>
                    <a:pt x="133" y="0"/>
                    <a:pt x="133" y="0"/>
                    <a:pt x="133" y="0"/>
                  </a:cubicBezTo>
                  <a:cubicBezTo>
                    <a:pt x="86" y="71"/>
                    <a:pt x="37" y="147"/>
                    <a:pt x="0" y="204"/>
                  </a:cubicBezTo>
                  <a:close/>
                </a:path>
              </a:pathLst>
            </a:custGeom>
            <a:solidFill>
              <a:schemeClr val="accent2"/>
            </a:solidFill>
            <a:ln w="9525">
              <a:noFill/>
              <a:round/>
              <a:headEnd/>
              <a:tailEnd/>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4" name="淘宝店chenying0907 16"/>
            <p:cNvSpPr>
              <a:spLocks/>
            </p:cNvSpPr>
            <p:nvPr/>
          </p:nvSpPr>
          <p:spPr bwMode="auto">
            <a:xfrm>
              <a:off x="4506913" y="3871913"/>
              <a:ext cx="1449388" cy="317500"/>
            </a:xfrm>
            <a:custGeom>
              <a:avLst/>
              <a:gdLst>
                <a:gd name="T0" fmla="*/ 882 w 930"/>
                <a:gd name="T1" fmla="*/ 80 h 204"/>
                <a:gd name="T2" fmla="*/ 831 w 930"/>
                <a:gd name="T3" fmla="*/ 0 h 204"/>
                <a:gd name="T4" fmla="*/ 75 w 930"/>
                <a:gd name="T5" fmla="*/ 0 h 204"/>
                <a:gd name="T6" fmla="*/ 17 w 930"/>
                <a:gd name="T7" fmla="*/ 89 h 204"/>
                <a:gd name="T8" fmla="*/ 93 w 930"/>
                <a:gd name="T9" fmla="*/ 204 h 204"/>
                <a:gd name="T10" fmla="*/ 811 w 930"/>
                <a:gd name="T11" fmla="*/ 204 h 204"/>
                <a:gd name="T12" fmla="*/ 882 w 930"/>
                <a:gd name="T13" fmla="*/ 80 h 204"/>
              </a:gdLst>
              <a:ahLst/>
              <a:cxnLst>
                <a:cxn ang="0">
                  <a:pos x="T0" y="T1"/>
                </a:cxn>
                <a:cxn ang="0">
                  <a:pos x="T2" y="T3"/>
                </a:cxn>
                <a:cxn ang="0">
                  <a:pos x="T4" y="T5"/>
                </a:cxn>
                <a:cxn ang="0">
                  <a:pos x="T6" y="T7"/>
                </a:cxn>
                <a:cxn ang="0">
                  <a:pos x="T8" y="T9"/>
                </a:cxn>
                <a:cxn ang="0">
                  <a:pos x="T10" y="T11"/>
                </a:cxn>
                <a:cxn ang="0">
                  <a:pos x="T12" y="T13"/>
                </a:cxn>
              </a:cxnLst>
              <a:rect l="0" t="0" r="r" b="b"/>
              <a:pathLst>
                <a:path w="930" h="204">
                  <a:moveTo>
                    <a:pt x="882" y="80"/>
                  </a:moveTo>
                  <a:cubicBezTo>
                    <a:pt x="873" y="65"/>
                    <a:pt x="854" y="36"/>
                    <a:pt x="831" y="0"/>
                  </a:cubicBezTo>
                  <a:cubicBezTo>
                    <a:pt x="75" y="0"/>
                    <a:pt x="75" y="0"/>
                    <a:pt x="75" y="0"/>
                  </a:cubicBezTo>
                  <a:cubicBezTo>
                    <a:pt x="44" y="48"/>
                    <a:pt x="22" y="82"/>
                    <a:pt x="17" y="89"/>
                  </a:cubicBezTo>
                  <a:cubicBezTo>
                    <a:pt x="0" y="120"/>
                    <a:pt x="1" y="204"/>
                    <a:pt x="93" y="204"/>
                  </a:cubicBezTo>
                  <a:cubicBezTo>
                    <a:pt x="186" y="204"/>
                    <a:pt x="766" y="204"/>
                    <a:pt x="811" y="204"/>
                  </a:cubicBezTo>
                  <a:cubicBezTo>
                    <a:pt x="857" y="204"/>
                    <a:pt x="930" y="159"/>
                    <a:pt x="882" y="80"/>
                  </a:cubicBezTo>
                  <a:close/>
                </a:path>
              </a:pathLst>
            </a:custGeom>
            <a:solidFill>
              <a:schemeClr val="accent3"/>
            </a:solidFill>
            <a:ln w="9525">
              <a:noFill/>
              <a:round/>
              <a:headEnd/>
              <a:tailEnd/>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22545" name="PA_淘宝店chenying0907 17"/>
          <p:cNvSpPr>
            <a:spLocks noChangeArrowheads="1"/>
          </p:cNvSpPr>
          <p:nvPr>
            <p:custDataLst>
              <p:tags r:id="rId10"/>
            </p:custDataLst>
          </p:nvPr>
        </p:nvSpPr>
        <p:spPr bwMode="auto">
          <a:xfrm>
            <a:off x="6931784" y="3669306"/>
            <a:ext cx="148113" cy="146087"/>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6" name="PA_淘宝店chenying0907 18"/>
          <p:cNvSpPr>
            <a:spLocks noChangeArrowheads="1"/>
          </p:cNvSpPr>
          <p:nvPr>
            <p:custDataLst>
              <p:tags r:id="rId11"/>
            </p:custDataLst>
          </p:nvPr>
        </p:nvSpPr>
        <p:spPr bwMode="auto">
          <a:xfrm>
            <a:off x="6732889" y="3006622"/>
            <a:ext cx="143881" cy="146087"/>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7" name="PA_淘宝店chenying0907 19"/>
          <p:cNvSpPr>
            <a:spLocks noChangeArrowheads="1"/>
          </p:cNvSpPr>
          <p:nvPr>
            <p:custDataLst>
              <p:tags r:id="rId12"/>
            </p:custDataLst>
          </p:nvPr>
        </p:nvSpPr>
        <p:spPr bwMode="auto">
          <a:xfrm>
            <a:off x="6986795" y="2828776"/>
            <a:ext cx="101564" cy="99507"/>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8" name="PA_淘宝店chenying0907 20"/>
          <p:cNvSpPr>
            <a:spLocks noChangeArrowheads="1"/>
          </p:cNvSpPr>
          <p:nvPr>
            <p:custDataLst>
              <p:tags r:id="rId13"/>
            </p:custDataLst>
          </p:nvPr>
        </p:nvSpPr>
        <p:spPr bwMode="auto">
          <a:xfrm>
            <a:off x="6823870" y="2661518"/>
            <a:ext cx="120607" cy="122797"/>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49" name="PA_淘宝店chenying0907 21"/>
          <p:cNvSpPr>
            <a:spLocks noChangeArrowheads="1"/>
          </p:cNvSpPr>
          <p:nvPr>
            <p:custDataLst>
              <p:tags r:id="rId14"/>
            </p:custDataLst>
          </p:nvPr>
        </p:nvSpPr>
        <p:spPr bwMode="auto">
          <a:xfrm>
            <a:off x="6834452" y="3982654"/>
            <a:ext cx="86753" cy="86804"/>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5" name="PA_淘宝店chenying0907 37"/>
          <p:cNvSpPr>
            <a:spLocks noEditPoints="1"/>
          </p:cNvSpPr>
          <p:nvPr>
            <p:custDataLst>
              <p:tags r:id="rId15"/>
            </p:custDataLst>
          </p:nvPr>
        </p:nvSpPr>
        <p:spPr bwMode="auto">
          <a:xfrm>
            <a:off x="6840798" y="5263559"/>
            <a:ext cx="220053" cy="220188"/>
          </a:xfrm>
          <a:custGeom>
            <a:avLst/>
            <a:gdLst>
              <a:gd name="T0" fmla="*/ 105 w 106"/>
              <a:gd name="T1" fmla="*/ 11 h 106"/>
              <a:gd name="T2" fmla="*/ 90 w 106"/>
              <a:gd name="T3" fmla="*/ 34 h 106"/>
              <a:gd name="T4" fmla="*/ 86 w 106"/>
              <a:gd name="T5" fmla="*/ 34 h 106"/>
              <a:gd name="T6" fmla="*/ 62 w 106"/>
              <a:gd name="T7" fmla="*/ 50 h 106"/>
              <a:gd name="T8" fmla="*/ 76 w 106"/>
              <a:gd name="T9" fmla="*/ 66 h 106"/>
              <a:gd name="T10" fmla="*/ 70 w 106"/>
              <a:gd name="T11" fmla="*/ 75 h 106"/>
              <a:gd name="T12" fmla="*/ 60 w 106"/>
              <a:gd name="T13" fmla="*/ 76 h 106"/>
              <a:gd name="T14" fmla="*/ 26 w 106"/>
              <a:gd name="T15" fmla="*/ 106 h 106"/>
              <a:gd name="T16" fmla="*/ 18 w 106"/>
              <a:gd name="T17" fmla="*/ 103 h 106"/>
              <a:gd name="T18" fmla="*/ 0 w 106"/>
              <a:gd name="T19" fmla="*/ 81 h 106"/>
              <a:gd name="T20" fmla="*/ 0 w 106"/>
              <a:gd name="T21" fmla="*/ 80 h 106"/>
              <a:gd name="T22" fmla="*/ 30 w 106"/>
              <a:gd name="T23" fmla="*/ 46 h 106"/>
              <a:gd name="T24" fmla="*/ 31 w 106"/>
              <a:gd name="T25" fmla="*/ 36 h 106"/>
              <a:gd name="T26" fmla="*/ 40 w 106"/>
              <a:gd name="T27" fmla="*/ 30 h 106"/>
              <a:gd name="T28" fmla="*/ 57 w 106"/>
              <a:gd name="T29" fmla="*/ 44 h 106"/>
              <a:gd name="T30" fmla="*/ 72 w 106"/>
              <a:gd name="T31" fmla="*/ 20 h 106"/>
              <a:gd name="T32" fmla="*/ 72 w 106"/>
              <a:gd name="T33" fmla="*/ 17 h 106"/>
              <a:gd name="T34" fmla="*/ 95 w 106"/>
              <a:gd name="T35" fmla="*/ 1 h 106"/>
              <a:gd name="T36" fmla="*/ 35 w 106"/>
              <a:gd name="T37" fmla="*/ 59 h 106"/>
              <a:gd name="T38" fmla="*/ 38 w 106"/>
              <a:gd name="T39" fmla="*/ 62 h 106"/>
              <a:gd name="T40" fmla="*/ 14 w 106"/>
              <a:gd name="T41" fmla="*/ 83 h 106"/>
              <a:gd name="T42" fmla="*/ 35 w 106"/>
              <a:gd name="T43" fmla="*/ 59 h 106"/>
              <a:gd name="T44" fmla="*/ 44 w 106"/>
              <a:gd name="T45" fmla="*/ 68 h 106"/>
              <a:gd name="T46" fmla="*/ 48 w 106"/>
              <a:gd name="T47" fmla="*/ 71 h 106"/>
              <a:gd name="T48" fmla="*/ 23 w 106"/>
              <a:gd name="T49" fmla="*/ 92 h 106"/>
              <a:gd name="T50" fmla="*/ 44 w 106"/>
              <a:gd name="T51" fmla="*/ 68 h 106"/>
              <a:gd name="T52" fmla="*/ 67 w 106"/>
              <a:gd name="T53" fmla="*/ 66 h 106"/>
              <a:gd name="T54" fmla="*/ 37 w 106"/>
              <a:gd name="T55" fmla="*/ 42 h 106"/>
              <a:gd name="T56" fmla="*/ 39 w 106"/>
              <a:gd name="T57" fmla="*/ 43 h 106"/>
              <a:gd name="T58" fmla="*/ 63 w 106"/>
              <a:gd name="T59" fmla="*/ 67 h 106"/>
              <a:gd name="T60" fmla="*/ 65 w 106"/>
              <a:gd name="T61" fmla="*/ 69 h 106"/>
              <a:gd name="T62" fmla="*/ 28 w 106"/>
              <a:gd name="T63" fmla="*/ 97 h 106"/>
              <a:gd name="T64" fmla="*/ 54 w 106"/>
              <a:gd name="T65" fmla="*/ 70 h 106"/>
              <a:gd name="T66" fmla="*/ 9 w 106"/>
              <a:gd name="T67" fmla="*/ 79 h 106"/>
              <a:gd name="T68" fmla="*/ 9 w 106"/>
              <a:gd name="T69" fmla="*/ 81 h 106"/>
              <a:gd name="T70" fmla="*/ 24 w 106"/>
              <a:gd name="T71" fmla="*/ 97 h 106"/>
              <a:gd name="T72" fmla="*/ 26 w 106"/>
              <a:gd name="T73" fmla="*/ 98 h 106"/>
              <a:gd name="T74" fmla="*/ 100 w 106"/>
              <a:gd name="T75" fmla="*/ 13 h 106"/>
              <a:gd name="T76" fmla="*/ 93 w 106"/>
              <a:gd name="T77" fmla="*/ 6 h 106"/>
              <a:gd name="T78" fmla="*/ 88 w 106"/>
              <a:gd name="T79" fmla="*/ 2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106">
                <a:moveTo>
                  <a:pt x="95" y="1"/>
                </a:moveTo>
                <a:cubicBezTo>
                  <a:pt x="105" y="11"/>
                  <a:pt x="105" y="11"/>
                  <a:pt x="105" y="11"/>
                </a:cubicBezTo>
                <a:cubicBezTo>
                  <a:pt x="106" y="12"/>
                  <a:pt x="106" y="13"/>
                  <a:pt x="105" y="14"/>
                </a:cubicBezTo>
                <a:cubicBezTo>
                  <a:pt x="90" y="34"/>
                  <a:pt x="90" y="34"/>
                  <a:pt x="90" y="34"/>
                </a:cubicBezTo>
                <a:cubicBezTo>
                  <a:pt x="89" y="35"/>
                  <a:pt x="87" y="35"/>
                  <a:pt x="86" y="34"/>
                </a:cubicBezTo>
                <a:cubicBezTo>
                  <a:pt x="86" y="34"/>
                  <a:pt x="86" y="34"/>
                  <a:pt x="86" y="34"/>
                </a:cubicBezTo>
                <a:cubicBezTo>
                  <a:pt x="82" y="30"/>
                  <a:pt x="82" y="30"/>
                  <a:pt x="82" y="30"/>
                </a:cubicBezTo>
                <a:cubicBezTo>
                  <a:pt x="62" y="50"/>
                  <a:pt x="62" y="50"/>
                  <a:pt x="62" y="50"/>
                </a:cubicBezTo>
                <a:cubicBezTo>
                  <a:pt x="74" y="61"/>
                  <a:pt x="74" y="61"/>
                  <a:pt x="74" y="61"/>
                </a:cubicBezTo>
                <a:cubicBezTo>
                  <a:pt x="75" y="62"/>
                  <a:pt x="76" y="64"/>
                  <a:pt x="76" y="66"/>
                </a:cubicBezTo>
                <a:cubicBezTo>
                  <a:pt x="76" y="68"/>
                  <a:pt x="75" y="70"/>
                  <a:pt x="74" y="72"/>
                </a:cubicBezTo>
                <a:cubicBezTo>
                  <a:pt x="70" y="75"/>
                  <a:pt x="70" y="75"/>
                  <a:pt x="70" y="75"/>
                </a:cubicBezTo>
                <a:cubicBezTo>
                  <a:pt x="69" y="77"/>
                  <a:pt x="67" y="78"/>
                  <a:pt x="65" y="78"/>
                </a:cubicBezTo>
                <a:cubicBezTo>
                  <a:pt x="63" y="78"/>
                  <a:pt x="61" y="77"/>
                  <a:pt x="60" y="76"/>
                </a:cubicBezTo>
                <a:cubicBezTo>
                  <a:pt x="33" y="103"/>
                  <a:pt x="33" y="103"/>
                  <a:pt x="33" y="103"/>
                </a:cubicBezTo>
                <a:cubicBezTo>
                  <a:pt x="31" y="105"/>
                  <a:pt x="28" y="106"/>
                  <a:pt x="26" y="106"/>
                </a:cubicBezTo>
                <a:cubicBezTo>
                  <a:pt x="26" y="106"/>
                  <a:pt x="26" y="106"/>
                  <a:pt x="26" y="106"/>
                </a:cubicBezTo>
                <a:cubicBezTo>
                  <a:pt x="23" y="106"/>
                  <a:pt x="20" y="105"/>
                  <a:pt x="18" y="103"/>
                </a:cubicBezTo>
                <a:cubicBezTo>
                  <a:pt x="3" y="88"/>
                  <a:pt x="3" y="88"/>
                  <a:pt x="3" y="88"/>
                </a:cubicBezTo>
                <a:cubicBezTo>
                  <a:pt x="1" y="86"/>
                  <a:pt x="0" y="83"/>
                  <a:pt x="0" y="81"/>
                </a:cubicBezTo>
                <a:cubicBezTo>
                  <a:pt x="0" y="81"/>
                  <a:pt x="0" y="81"/>
                  <a:pt x="0" y="81"/>
                </a:cubicBezTo>
                <a:cubicBezTo>
                  <a:pt x="0" y="80"/>
                  <a:pt x="0" y="80"/>
                  <a:pt x="0" y="80"/>
                </a:cubicBezTo>
                <a:cubicBezTo>
                  <a:pt x="0" y="78"/>
                  <a:pt x="1" y="75"/>
                  <a:pt x="3" y="73"/>
                </a:cubicBezTo>
                <a:cubicBezTo>
                  <a:pt x="30" y="46"/>
                  <a:pt x="30" y="46"/>
                  <a:pt x="30" y="46"/>
                </a:cubicBezTo>
                <a:cubicBezTo>
                  <a:pt x="29" y="45"/>
                  <a:pt x="29" y="43"/>
                  <a:pt x="29" y="42"/>
                </a:cubicBezTo>
                <a:cubicBezTo>
                  <a:pt x="29" y="39"/>
                  <a:pt x="30" y="37"/>
                  <a:pt x="31" y="36"/>
                </a:cubicBezTo>
                <a:cubicBezTo>
                  <a:pt x="34" y="33"/>
                  <a:pt x="34" y="33"/>
                  <a:pt x="34" y="33"/>
                </a:cubicBezTo>
                <a:cubicBezTo>
                  <a:pt x="36" y="31"/>
                  <a:pt x="38" y="30"/>
                  <a:pt x="40" y="30"/>
                </a:cubicBezTo>
                <a:cubicBezTo>
                  <a:pt x="42" y="30"/>
                  <a:pt x="44" y="31"/>
                  <a:pt x="46" y="33"/>
                </a:cubicBezTo>
                <a:cubicBezTo>
                  <a:pt x="57" y="44"/>
                  <a:pt x="57" y="44"/>
                  <a:pt x="57" y="44"/>
                </a:cubicBezTo>
                <a:cubicBezTo>
                  <a:pt x="76" y="24"/>
                  <a:pt x="76" y="24"/>
                  <a:pt x="76" y="24"/>
                </a:cubicBezTo>
                <a:cubicBezTo>
                  <a:pt x="72" y="20"/>
                  <a:pt x="72" y="20"/>
                  <a:pt x="72" y="20"/>
                </a:cubicBezTo>
                <a:cubicBezTo>
                  <a:pt x="71" y="19"/>
                  <a:pt x="71" y="18"/>
                  <a:pt x="72" y="17"/>
                </a:cubicBezTo>
                <a:cubicBezTo>
                  <a:pt x="72" y="17"/>
                  <a:pt x="72" y="17"/>
                  <a:pt x="72" y="17"/>
                </a:cubicBezTo>
                <a:cubicBezTo>
                  <a:pt x="92" y="1"/>
                  <a:pt x="92" y="1"/>
                  <a:pt x="92" y="1"/>
                </a:cubicBezTo>
                <a:cubicBezTo>
                  <a:pt x="93" y="0"/>
                  <a:pt x="94" y="0"/>
                  <a:pt x="95" y="1"/>
                </a:cubicBezTo>
                <a:close/>
                <a:moveTo>
                  <a:pt x="35" y="59"/>
                </a:moveTo>
                <a:cubicBezTo>
                  <a:pt x="35" y="59"/>
                  <a:pt x="35" y="59"/>
                  <a:pt x="35" y="59"/>
                </a:cubicBezTo>
                <a:cubicBezTo>
                  <a:pt x="36" y="58"/>
                  <a:pt x="37" y="58"/>
                  <a:pt x="38" y="59"/>
                </a:cubicBezTo>
                <a:cubicBezTo>
                  <a:pt x="39" y="59"/>
                  <a:pt x="39" y="61"/>
                  <a:pt x="38" y="62"/>
                </a:cubicBezTo>
                <a:cubicBezTo>
                  <a:pt x="17" y="83"/>
                  <a:pt x="17" y="83"/>
                  <a:pt x="17" y="83"/>
                </a:cubicBezTo>
                <a:cubicBezTo>
                  <a:pt x="16" y="84"/>
                  <a:pt x="15" y="84"/>
                  <a:pt x="14" y="83"/>
                </a:cubicBezTo>
                <a:cubicBezTo>
                  <a:pt x="13" y="82"/>
                  <a:pt x="13" y="80"/>
                  <a:pt x="14" y="80"/>
                </a:cubicBezTo>
                <a:cubicBezTo>
                  <a:pt x="35" y="59"/>
                  <a:pt x="35" y="59"/>
                  <a:pt x="35" y="59"/>
                </a:cubicBezTo>
                <a:close/>
                <a:moveTo>
                  <a:pt x="44" y="68"/>
                </a:moveTo>
                <a:cubicBezTo>
                  <a:pt x="44" y="68"/>
                  <a:pt x="44" y="68"/>
                  <a:pt x="44" y="68"/>
                </a:cubicBezTo>
                <a:cubicBezTo>
                  <a:pt x="45" y="67"/>
                  <a:pt x="47" y="67"/>
                  <a:pt x="48" y="68"/>
                </a:cubicBezTo>
                <a:cubicBezTo>
                  <a:pt x="49" y="69"/>
                  <a:pt x="49" y="70"/>
                  <a:pt x="48" y="71"/>
                </a:cubicBezTo>
                <a:cubicBezTo>
                  <a:pt x="27" y="92"/>
                  <a:pt x="27" y="92"/>
                  <a:pt x="27" y="92"/>
                </a:cubicBezTo>
                <a:cubicBezTo>
                  <a:pt x="26" y="93"/>
                  <a:pt x="24" y="93"/>
                  <a:pt x="23" y="92"/>
                </a:cubicBezTo>
                <a:cubicBezTo>
                  <a:pt x="22" y="91"/>
                  <a:pt x="22" y="90"/>
                  <a:pt x="23" y="89"/>
                </a:cubicBezTo>
                <a:cubicBezTo>
                  <a:pt x="44" y="68"/>
                  <a:pt x="44" y="68"/>
                  <a:pt x="44" y="68"/>
                </a:cubicBezTo>
                <a:close/>
                <a:moveTo>
                  <a:pt x="67" y="66"/>
                </a:moveTo>
                <a:cubicBezTo>
                  <a:pt x="67" y="66"/>
                  <a:pt x="67" y="66"/>
                  <a:pt x="67" y="66"/>
                </a:cubicBezTo>
                <a:cubicBezTo>
                  <a:pt x="40" y="39"/>
                  <a:pt x="40" y="39"/>
                  <a:pt x="40" y="39"/>
                </a:cubicBezTo>
                <a:cubicBezTo>
                  <a:pt x="37" y="42"/>
                  <a:pt x="37" y="42"/>
                  <a:pt x="37" y="42"/>
                </a:cubicBezTo>
                <a:cubicBezTo>
                  <a:pt x="39" y="43"/>
                  <a:pt x="39" y="43"/>
                  <a:pt x="39" y="43"/>
                </a:cubicBezTo>
                <a:cubicBezTo>
                  <a:pt x="39" y="43"/>
                  <a:pt x="39" y="43"/>
                  <a:pt x="39" y="43"/>
                </a:cubicBezTo>
                <a:cubicBezTo>
                  <a:pt x="39" y="43"/>
                  <a:pt x="39" y="43"/>
                  <a:pt x="39" y="43"/>
                </a:cubicBezTo>
                <a:cubicBezTo>
                  <a:pt x="63" y="67"/>
                  <a:pt x="63" y="67"/>
                  <a:pt x="63" y="67"/>
                </a:cubicBezTo>
                <a:cubicBezTo>
                  <a:pt x="63" y="67"/>
                  <a:pt x="63" y="67"/>
                  <a:pt x="63" y="67"/>
                </a:cubicBezTo>
                <a:cubicBezTo>
                  <a:pt x="65" y="69"/>
                  <a:pt x="65" y="69"/>
                  <a:pt x="65" y="69"/>
                </a:cubicBezTo>
                <a:cubicBezTo>
                  <a:pt x="67" y="66"/>
                  <a:pt x="67" y="66"/>
                  <a:pt x="67" y="66"/>
                </a:cubicBezTo>
                <a:close/>
                <a:moveTo>
                  <a:pt x="28" y="97"/>
                </a:moveTo>
                <a:cubicBezTo>
                  <a:pt x="28" y="97"/>
                  <a:pt x="28" y="97"/>
                  <a:pt x="28" y="97"/>
                </a:cubicBezTo>
                <a:cubicBezTo>
                  <a:pt x="54" y="70"/>
                  <a:pt x="54" y="70"/>
                  <a:pt x="54" y="70"/>
                </a:cubicBezTo>
                <a:cubicBezTo>
                  <a:pt x="36" y="52"/>
                  <a:pt x="36" y="52"/>
                  <a:pt x="36" y="52"/>
                </a:cubicBezTo>
                <a:cubicBezTo>
                  <a:pt x="9" y="79"/>
                  <a:pt x="9" y="79"/>
                  <a:pt x="9" y="79"/>
                </a:cubicBezTo>
                <a:cubicBezTo>
                  <a:pt x="9" y="79"/>
                  <a:pt x="9" y="80"/>
                  <a:pt x="9" y="81"/>
                </a:cubicBezTo>
                <a:cubicBezTo>
                  <a:pt x="9" y="81"/>
                  <a:pt x="9" y="81"/>
                  <a:pt x="9" y="81"/>
                </a:cubicBezTo>
                <a:cubicBezTo>
                  <a:pt x="9" y="81"/>
                  <a:pt x="9" y="82"/>
                  <a:pt x="9" y="83"/>
                </a:cubicBezTo>
                <a:cubicBezTo>
                  <a:pt x="24" y="97"/>
                  <a:pt x="24" y="97"/>
                  <a:pt x="24" y="97"/>
                </a:cubicBezTo>
                <a:cubicBezTo>
                  <a:pt x="24" y="97"/>
                  <a:pt x="25" y="98"/>
                  <a:pt x="26" y="98"/>
                </a:cubicBezTo>
                <a:cubicBezTo>
                  <a:pt x="26" y="98"/>
                  <a:pt x="26" y="98"/>
                  <a:pt x="26" y="98"/>
                </a:cubicBezTo>
                <a:cubicBezTo>
                  <a:pt x="26" y="98"/>
                  <a:pt x="27" y="97"/>
                  <a:pt x="28" y="97"/>
                </a:cubicBezTo>
                <a:close/>
                <a:moveTo>
                  <a:pt x="100" y="13"/>
                </a:moveTo>
                <a:cubicBezTo>
                  <a:pt x="100" y="13"/>
                  <a:pt x="100" y="13"/>
                  <a:pt x="100" y="13"/>
                </a:cubicBezTo>
                <a:cubicBezTo>
                  <a:pt x="93" y="6"/>
                  <a:pt x="93" y="6"/>
                  <a:pt x="93" y="6"/>
                </a:cubicBezTo>
                <a:cubicBezTo>
                  <a:pt x="78" y="19"/>
                  <a:pt x="78" y="19"/>
                  <a:pt x="78" y="19"/>
                </a:cubicBezTo>
                <a:cubicBezTo>
                  <a:pt x="88" y="29"/>
                  <a:pt x="88" y="29"/>
                  <a:pt x="88" y="29"/>
                </a:cubicBezTo>
                <a:cubicBezTo>
                  <a:pt x="100" y="13"/>
                  <a:pt x="100" y="13"/>
                  <a:pt x="10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6" name="PA_淘宝店chenying0907 38"/>
          <p:cNvSpPr>
            <a:spLocks noEditPoints="1"/>
          </p:cNvSpPr>
          <p:nvPr>
            <p:custDataLst>
              <p:tags r:id="rId16"/>
            </p:custDataLst>
          </p:nvPr>
        </p:nvSpPr>
        <p:spPr bwMode="auto">
          <a:xfrm>
            <a:off x="6838686" y="4844353"/>
            <a:ext cx="224284" cy="215955"/>
          </a:xfrm>
          <a:custGeom>
            <a:avLst/>
            <a:gdLst>
              <a:gd name="T0" fmla="*/ 27 w 108"/>
              <a:gd name="T1" fmla="*/ 79 h 104"/>
              <a:gd name="T2" fmla="*/ 22 w 108"/>
              <a:gd name="T3" fmla="*/ 91 h 104"/>
              <a:gd name="T4" fmla="*/ 15 w 108"/>
              <a:gd name="T5" fmla="*/ 84 h 104"/>
              <a:gd name="T6" fmla="*/ 22 w 108"/>
              <a:gd name="T7" fmla="*/ 77 h 104"/>
              <a:gd name="T8" fmla="*/ 95 w 108"/>
              <a:gd name="T9" fmla="*/ 0 h 104"/>
              <a:gd name="T10" fmla="*/ 108 w 108"/>
              <a:gd name="T11" fmla="*/ 13 h 104"/>
              <a:gd name="T12" fmla="*/ 108 w 108"/>
              <a:gd name="T13" fmla="*/ 45 h 104"/>
              <a:gd name="T14" fmla="*/ 108 w 108"/>
              <a:gd name="T15" fmla="*/ 77 h 104"/>
              <a:gd name="T16" fmla="*/ 104 w 108"/>
              <a:gd name="T17" fmla="*/ 100 h 104"/>
              <a:gd name="T18" fmla="*/ 4 w 108"/>
              <a:gd name="T19" fmla="*/ 100 h 104"/>
              <a:gd name="T20" fmla="*/ 0 w 108"/>
              <a:gd name="T21" fmla="*/ 77 h 104"/>
              <a:gd name="T22" fmla="*/ 0 w 108"/>
              <a:gd name="T23" fmla="*/ 45 h 104"/>
              <a:gd name="T24" fmla="*/ 0 w 108"/>
              <a:gd name="T25" fmla="*/ 13 h 104"/>
              <a:gd name="T26" fmla="*/ 13 w 108"/>
              <a:gd name="T27" fmla="*/ 0 h 104"/>
              <a:gd name="T28" fmla="*/ 13 w 108"/>
              <a:gd name="T29" fmla="*/ 8 h 104"/>
              <a:gd name="T30" fmla="*/ 10 w 108"/>
              <a:gd name="T31" fmla="*/ 10 h 104"/>
              <a:gd name="T32" fmla="*/ 10 w 108"/>
              <a:gd name="T33" fmla="*/ 30 h 104"/>
              <a:gd name="T34" fmla="*/ 13 w 108"/>
              <a:gd name="T35" fmla="*/ 32 h 104"/>
              <a:gd name="T36" fmla="*/ 95 w 108"/>
              <a:gd name="T37" fmla="*/ 32 h 104"/>
              <a:gd name="T38" fmla="*/ 98 w 108"/>
              <a:gd name="T39" fmla="*/ 31 h 104"/>
              <a:gd name="T40" fmla="*/ 98 w 108"/>
              <a:gd name="T41" fmla="*/ 10 h 104"/>
              <a:gd name="T42" fmla="*/ 95 w 108"/>
              <a:gd name="T43" fmla="*/ 40 h 104"/>
              <a:gd name="T44" fmla="*/ 13 w 108"/>
              <a:gd name="T45" fmla="*/ 40 h 104"/>
              <a:gd name="T46" fmla="*/ 10 w 108"/>
              <a:gd name="T47" fmla="*/ 41 h 104"/>
              <a:gd name="T48" fmla="*/ 9 w 108"/>
              <a:gd name="T49" fmla="*/ 59 h 104"/>
              <a:gd name="T50" fmla="*/ 10 w 108"/>
              <a:gd name="T51" fmla="*/ 63 h 104"/>
              <a:gd name="T52" fmla="*/ 95 w 108"/>
              <a:gd name="T53" fmla="*/ 64 h 104"/>
              <a:gd name="T54" fmla="*/ 98 w 108"/>
              <a:gd name="T55" fmla="*/ 63 h 104"/>
              <a:gd name="T56" fmla="*/ 100 w 108"/>
              <a:gd name="T57" fmla="*/ 45 h 104"/>
              <a:gd name="T58" fmla="*/ 98 w 108"/>
              <a:gd name="T59" fmla="*/ 41 h 104"/>
              <a:gd name="T60" fmla="*/ 95 w 108"/>
              <a:gd name="T61" fmla="*/ 72 h 104"/>
              <a:gd name="T62" fmla="*/ 13 w 108"/>
              <a:gd name="T63" fmla="*/ 72 h 104"/>
              <a:gd name="T64" fmla="*/ 10 w 108"/>
              <a:gd name="T65" fmla="*/ 73 h 104"/>
              <a:gd name="T66" fmla="*/ 10 w 108"/>
              <a:gd name="T67" fmla="*/ 94 h 104"/>
              <a:gd name="T68" fmla="*/ 13 w 108"/>
              <a:gd name="T69" fmla="*/ 96 h 104"/>
              <a:gd name="T70" fmla="*/ 98 w 108"/>
              <a:gd name="T71" fmla="*/ 95 h 104"/>
              <a:gd name="T72" fmla="*/ 100 w 108"/>
              <a:gd name="T73" fmla="*/ 77 h 104"/>
              <a:gd name="T74" fmla="*/ 98 w 108"/>
              <a:gd name="T75" fmla="*/ 73 h 104"/>
              <a:gd name="T76" fmla="*/ 22 w 108"/>
              <a:gd name="T77" fmla="*/ 13 h 104"/>
              <a:gd name="T78" fmla="*/ 30 w 108"/>
              <a:gd name="T79" fmla="*/ 20 h 104"/>
              <a:gd name="T80" fmla="*/ 22 w 108"/>
              <a:gd name="T81" fmla="*/ 28 h 104"/>
              <a:gd name="T82" fmla="*/ 15 w 108"/>
              <a:gd name="T83" fmla="*/ 20 h 104"/>
              <a:gd name="T84" fmla="*/ 22 w 108"/>
              <a:gd name="T85" fmla="*/ 13 h 104"/>
              <a:gd name="T86" fmla="*/ 22 w 108"/>
              <a:gd name="T87" fmla="*/ 18 h 104"/>
              <a:gd name="T88" fmla="*/ 20 w 108"/>
              <a:gd name="T89" fmla="*/ 20 h 104"/>
              <a:gd name="T90" fmla="*/ 22 w 108"/>
              <a:gd name="T91" fmla="*/ 23 h 104"/>
              <a:gd name="T92" fmla="*/ 25 w 108"/>
              <a:gd name="T93" fmla="*/ 20 h 104"/>
              <a:gd name="T94" fmla="*/ 22 w 108"/>
              <a:gd name="T95" fmla="*/ 45 h 104"/>
              <a:gd name="T96" fmla="*/ 27 w 108"/>
              <a:gd name="T97" fmla="*/ 47 h 104"/>
              <a:gd name="T98" fmla="*/ 27 w 108"/>
              <a:gd name="T99" fmla="*/ 57 h 104"/>
              <a:gd name="T100" fmla="*/ 17 w 108"/>
              <a:gd name="T101" fmla="*/ 57 h 104"/>
              <a:gd name="T102" fmla="*/ 17 w 108"/>
              <a:gd name="T103" fmla="*/ 47 h 104"/>
              <a:gd name="T104" fmla="*/ 24 w 108"/>
              <a:gd name="T105" fmla="*/ 50 h 104"/>
              <a:gd name="T106" fmla="*/ 20 w 108"/>
              <a:gd name="T107" fmla="*/ 50 h 104"/>
              <a:gd name="T108" fmla="*/ 20 w 108"/>
              <a:gd name="T109" fmla="*/ 54 h 104"/>
              <a:gd name="T110" fmla="*/ 24 w 108"/>
              <a:gd name="T111" fmla="*/ 54 h 104"/>
              <a:gd name="T112" fmla="*/ 24 w 108"/>
              <a:gd name="T113" fmla="*/ 50 h 104"/>
              <a:gd name="T114" fmla="*/ 22 w 108"/>
              <a:gd name="T115" fmla="*/ 81 h 104"/>
              <a:gd name="T116" fmla="*/ 20 w 108"/>
              <a:gd name="T117" fmla="*/ 84 h 104"/>
              <a:gd name="T118" fmla="*/ 22 w 108"/>
              <a:gd name="T119" fmla="*/ 86 h 104"/>
              <a:gd name="T120" fmla="*/ 25 w 108"/>
              <a:gd name="T121"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 h="104">
                <a:moveTo>
                  <a:pt x="22" y="77"/>
                </a:moveTo>
                <a:cubicBezTo>
                  <a:pt x="24" y="77"/>
                  <a:pt x="26" y="77"/>
                  <a:pt x="27" y="79"/>
                </a:cubicBezTo>
                <a:cubicBezTo>
                  <a:pt x="27" y="79"/>
                  <a:pt x="27" y="79"/>
                  <a:pt x="27" y="79"/>
                </a:cubicBezTo>
                <a:cubicBezTo>
                  <a:pt x="29" y="80"/>
                  <a:pt x="30" y="82"/>
                  <a:pt x="30" y="84"/>
                </a:cubicBezTo>
                <a:cubicBezTo>
                  <a:pt x="30" y="86"/>
                  <a:pt x="29" y="88"/>
                  <a:pt x="27" y="89"/>
                </a:cubicBezTo>
                <a:cubicBezTo>
                  <a:pt x="26" y="91"/>
                  <a:pt x="24" y="91"/>
                  <a:pt x="22" y="91"/>
                </a:cubicBezTo>
                <a:cubicBezTo>
                  <a:pt x="20" y="91"/>
                  <a:pt x="18" y="91"/>
                  <a:pt x="17" y="89"/>
                </a:cubicBezTo>
                <a:cubicBezTo>
                  <a:pt x="17" y="89"/>
                  <a:pt x="17" y="89"/>
                  <a:pt x="17" y="89"/>
                </a:cubicBezTo>
                <a:cubicBezTo>
                  <a:pt x="16" y="88"/>
                  <a:pt x="15" y="86"/>
                  <a:pt x="15" y="84"/>
                </a:cubicBezTo>
                <a:cubicBezTo>
                  <a:pt x="15" y="82"/>
                  <a:pt x="16" y="80"/>
                  <a:pt x="17" y="79"/>
                </a:cubicBezTo>
                <a:cubicBezTo>
                  <a:pt x="17" y="79"/>
                  <a:pt x="17" y="79"/>
                  <a:pt x="17" y="79"/>
                </a:cubicBezTo>
                <a:cubicBezTo>
                  <a:pt x="18" y="77"/>
                  <a:pt x="20" y="77"/>
                  <a:pt x="22" y="77"/>
                </a:cubicBezTo>
                <a:close/>
                <a:moveTo>
                  <a:pt x="13" y="0"/>
                </a:moveTo>
                <a:cubicBezTo>
                  <a:pt x="13" y="0"/>
                  <a:pt x="13" y="0"/>
                  <a:pt x="13" y="0"/>
                </a:cubicBezTo>
                <a:cubicBezTo>
                  <a:pt x="95" y="0"/>
                  <a:pt x="95" y="0"/>
                  <a:pt x="95" y="0"/>
                </a:cubicBezTo>
                <a:cubicBezTo>
                  <a:pt x="99" y="0"/>
                  <a:pt x="102" y="1"/>
                  <a:pt x="104" y="4"/>
                </a:cubicBezTo>
                <a:cubicBezTo>
                  <a:pt x="104" y="4"/>
                  <a:pt x="104" y="4"/>
                  <a:pt x="104" y="4"/>
                </a:cubicBezTo>
                <a:cubicBezTo>
                  <a:pt x="106" y="6"/>
                  <a:pt x="108" y="9"/>
                  <a:pt x="108" y="13"/>
                </a:cubicBezTo>
                <a:cubicBezTo>
                  <a:pt x="108" y="27"/>
                  <a:pt x="108" y="27"/>
                  <a:pt x="108" y="27"/>
                </a:cubicBezTo>
                <a:cubicBezTo>
                  <a:pt x="108" y="31"/>
                  <a:pt x="107" y="34"/>
                  <a:pt x="104" y="36"/>
                </a:cubicBezTo>
                <a:cubicBezTo>
                  <a:pt x="107" y="38"/>
                  <a:pt x="108" y="41"/>
                  <a:pt x="108" y="45"/>
                </a:cubicBezTo>
                <a:cubicBezTo>
                  <a:pt x="108" y="59"/>
                  <a:pt x="108" y="59"/>
                  <a:pt x="108" y="59"/>
                </a:cubicBezTo>
                <a:cubicBezTo>
                  <a:pt x="108" y="63"/>
                  <a:pt x="107" y="66"/>
                  <a:pt x="104" y="68"/>
                </a:cubicBezTo>
                <a:cubicBezTo>
                  <a:pt x="107" y="70"/>
                  <a:pt x="108" y="73"/>
                  <a:pt x="108" y="77"/>
                </a:cubicBezTo>
                <a:cubicBezTo>
                  <a:pt x="108" y="91"/>
                  <a:pt x="108" y="91"/>
                  <a:pt x="108" y="91"/>
                </a:cubicBezTo>
                <a:cubicBezTo>
                  <a:pt x="108" y="95"/>
                  <a:pt x="106" y="98"/>
                  <a:pt x="104" y="100"/>
                </a:cubicBezTo>
                <a:cubicBezTo>
                  <a:pt x="104" y="100"/>
                  <a:pt x="104" y="100"/>
                  <a:pt x="104" y="100"/>
                </a:cubicBezTo>
                <a:cubicBezTo>
                  <a:pt x="102" y="103"/>
                  <a:pt x="99" y="104"/>
                  <a:pt x="95" y="104"/>
                </a:cubicBezTo>
                <a:cubicBezTo>
                  <a:pt x="13" y="104"/>
                  <a:pt x="13" y="104"/>
                  <a:pt x="13" y="104"/>
                </a:cubicBezTo>
                <a:cubicBezTo>
                  <a:pt x="10" y="104"/>
                  <a:pt x="6" y="103"/>
                  <a:pt x="4" y="100"/>
                </a:cubicBezTo>
                <a:cubicBezTo>
                  <a:pt x="4" y="100"/>
                  <a:pt x="4" y="100"/>
                  <a:pt x="4" y="100"/>
                </a:cubicBezTo>
                <a:cubicBezTo>
                  <a:pt x="2" y="98"/>
                  <a:pt x="0" y="95"/>
                  <a:pt x="0" y="91"/>
                </a:cubicBezTo>
                <a:cubicBezTo>
                  <a:pt x="0" y="77"/>
                  <a:pt x="0" y="77"/>
                  <a:pt x="0" y="77"/>
                </a:cubicBezTo>
                <a:cubicBezTo>
                  <a:pt x="0" y="73"/>
                  <a:pt x="2" y="70"/>
                  <a:pt x="4" y="68"/>
                </a:cubicBezTo>
                <a:cubicBezTo>
                  <a:pt x="2" y="66"/>
                  <a:pt x="0" y="63"/>
                  <a:pt x="0" y="59"/>
                </a:cubicBezTo>
                <a:cubicBezTo>
                  <a:pt x="0" y="45"/>
                  <a:pt x="0" y="45"/>
                  <a:pt x="0" y="45"/>
                </a:cubicBezTo>
                <a:cubicBezTo>
                  <a:pt x="0" y="41"/>
                  <a:pt x="2" y="38"/>
                  <a:pt x="4" y="36"/>
                </a:cubicBezTo>
                <a:cubicBezTo>
                  <a:pt x="2" y="34"/>
                  <a:pt x="0" y="31"/>
                  <a:pt x="0" y="27"/>
                </a:cubicBezTo>
                <a:cubicBezTo>
                  <a:pt x="0" y="13"/>
                  <a:pt x="0" y="13"/>
                  <a:pt x="0" y="13"/>
                </a:cubicBezTo>
                <a:cubicBezTo>
                  <a:pt x="0" y="9"/>
                  <a:pt x="2" y="6"/>
                  <a:pt x="4" y="4"/>
                </a:cubicBezTo>
                <a:cubicBezTo>
                  <a:pt x="4" y="4"/>
                  <a:pt x="4" y="4"/>
                  <a:pt x="4" y="4"/>
                </a:cubicBezTo>
                <a:cubicBezTo>
                  <a:pt x="6" y="1"/>
                  <a:pt x="10" y="0"/>
                  <a:pt x="13" y="0"/>
                </a:cubicBezTo>
                <a:close/>
                <a:moveTo>
                  <a:pt x="95" y="8"/>
                </a:moveTo>
                <a:cubicBezTo>
                  <a:pt x="95" y="8"/>
                  <a:pt x="95" y="8"/>
                  <a:pt x="95" y="8"/>
                </a:cubicBezTo>
                <a:cubicBezTo>
                  <a:pt x="13" y="8"/>
                  <a:pt x="13" y="8"/>
                  <a:pt x="13" y="8"/>
                </a:cubicBezTo>
                <a:cubicBezTo>
                  <a:pt x="12" y="8"/>
                  <a:pt x="11" y="9"/>
                  <a:pt x="10" y="9"/>
                </a:cubicBezTo>
                <a:cubicBezTo>
                  <a:pt x="10" y="10"/>
                  <a:pt x="10" y="10"/>
                  <a:pt x="10" y="10"/>
                </a:cubicBezTo>
                <a:cubicBezTo>
                  <a:pt x="10" y="10"/>
                  <a:pt x="10" y="10"/>
                  <a:pt x="10" y="10"/>
                </a:cubicBezTo>
                <a:cubicBezTo>
                  <a:pt x="9" y="10"/>
                  <a:pt x="9" y="12"/>
                  <a:pt x="9" y="13"/>
                </a:cubicBezTo>
                <a:cubicBezTo>
                  <a:pt x="9" y="27"/>
                  <a:pt x="9" y="27"/>
                  <a:pt x="9" y="27"/>
                </a:cubicBezTo>
                <a:cubicBezTo>
                  <a:pt x="9" y="29"/>
                  <a:pt x="9" y="30"/>
                  <a:pt x="10" y="30"/>
                </a:cubicBezTo>
                <a:cubicBezTo>
                  <a:pt x="10" y="31"/>
                  <a:pt x="10" y="31"/>
                  <a:pt x="10" y="31"/>
                </a:cubicBezTo>
                <a:cubicBezTo>
                  <a:pt x="10" y="31"/>
                  <a:pt x="10" y="31"/>
                  <a:pt x="10" y="31"/>
                </a:cubicBezTo>
                <a:cubicBezTo>
                  <a:pt x="11" y="31"/>
                  <a:pt x="12" y="32"/>
                  <a:pt x="13" y="32"/>
                </a:cubicBezTo>
                <a:cubicBezTo>
                  <a:pt x="13" y="32"/>
                  <a:pt x="13" y="32"/>
                  <a:pt x="13" y="32"/>
                </a:cubicBezTo>
                <a:cubicBezTo>
                  <a:pt x="95" y="32"/>
                  <a:pt x="95" y="32"/>
                  <a:pt x="95" y="32"/>
                </a:cubicBezTo>
                <a:cubicBezTo>
                  <a:pt x="95" y="32"/>
                  <a:pt x="95" y="32"/>
                  <a:pt x="95" y="32"/>
                </a:cubicBezTo>
                <a:cubicBezTo>
                  <a:pt x="96" y="32"/>
                  <a:pt x="97" y="31"/>
                  <a:pt x="98" y="31"/>
                </a:cubicBezTo>
                <a:cubicBezTo>
                  <a:pt x="98" y="31"/>
                  <a:pt x="98" y="31"/>
                  <a:pt x="98" y="31"/>
                </a:cubicBezTo>
                <a:cubicBezTo>
                  <a:pt x="98" y="31"/>
                  <a:pt x="98" y="31"/>
                  <a:pt x="98" y="31"/>
                </a:cubicBezTo>
                <a:cubicBezTo>
                  <a:pt x="99" y="30"/>
                  <a:pt x="100" y="29"/>
                  <a:pt x="100" y="27"/>
                </a:cubicBezTo>
                <a:cubicBezTo>
                  <a:pt x="100" y="13"/>
                  <a:pt x="100" y="13"/>
                  <a:pt x="100" y="13"/>
                </a:cubicBezTo>
                <a:cubicBezTo>
                  <a:pt x="100" y="12"/>
                  <a:pt x="99" y="10"/>
                  <a:pt x="98" y="10"/>
                </a:cubicBezTo>
                <a:cubicBezTo>
                  <a:pt x="98" y="10"/>
                  <a:pt x="98" y="10"/>
                  <a:pt x="98" y="10"/>
                </a:cubicBezTo>
                <a:cubicBezTo>
                  <a:pt x="98" y="9"/>
                  <a:pt x="96" y="8"/>
                  <a:pt x="95" y="8"/>
                </a:cubicBezTo>
                <a:close/>
                <a:moveTo>
                  <a:pt x="95" y="40"/>
                </a:moveTo>
                <a:cubicBezTo>
                  <a:pt x="95" y="40"/>
                  <a:pt x="95" y="40"/>
                  <a:pt x="95" y="40"/>
                </a:cubicBezTo>
                <a:cubicBezTo>
                  <a:pt x="95" y="40"/>
                  <a:pt x="95" y="40"/>
                  <a:pt x="95" y="40"/>
                </a:cubicBezTo>
                <a:cubicBezTo>
                  <a:pt x="13" y="40"/>
                  <a:pt x="13" y="40"/>
                  <a:pt x="13" y="40"/>
                </a:cubicBezTo>
                <a:cubicBezTo>
                  <a:pt x="13" y="40"/>
                  <a:pt x="13" y="40"/>
                  <a:pt x="13" y="40"/>
                </a:cubicBezTo>
                <a:cubicBezTo>
                  <a:pt x="12" y="40"/>
                  <a:pt x="11" y="41"/>
                  <a:pt x="10" y="41"/>
                </a:cubicBezTo>
                <a:cubicBezTo>
                  <a:pt x="10" y="41"/>
                  <a:pt x="10" y="41"/>
                  <a:pt x="10" y="41"/>
                </a:cubicBezTo>
                <a:cubicBezTo>
                  <a:pt x="10" y="42"/>
                  <a:pt x="10" y="42"/>
                  <a:pt x="10" y="42"/>
                </a:cubicBezTo>
                <a:cubicBezTo>
                  <a:pt x="9" y="42"/>
                  <a:pt x="9" y="43"/>
                  <a:pt x="9" y="45"/>
                </a:cubicBezTo>
                <a:cubicBezTo>
                  <a:pt x="9" y="59"/>
                  <a:pt x="9" y="59"/>
                  <a:pt x="9" y="59"/>
                </a:cubicBezTo>
                <a:cubicBezTo>
                  <a:pt x="9" y="61"/>
                  <a:pt x="9" y="62"/>
                  <a:pt x="10" y="62"/>
                </a:cubicBezTo>
                <a:cubicBezTo>
                  <a:pt x="10" y="63"/>
                  <a:pt x="10" y="63"/>
                  <a:pt x="10" y="63"/>
                </a:cubicBezTo>
                <a:cubicBezTo>
                  <a:pt x="10" y="63"/>
                  <a:pt x="10" y="63"/>
                  <a:pt x="10" y="63"/>
                </a:cubicBezTo>
                <a:cubicBezTo>
                  <a:pt x="11" y="63"/>
                  <a:pt x="12" y="64"/>
                  <a:pt x="13" y="64"/>
                </a:cubicBezTo>
                <a:cubicBezTo>
                  <a:pt x="13" y="64"/>
                  <a:pt x="13" y="64"/>
                  <a:pt x="13" y="64"/>
                </a:cubicBezTo>
                <a:cubicBezTo>
                  <a:pt x="95" y="64"/>
                  <a:pt x="95" y="64"/>
                  <a:pt x="95" y="64"/>
                </a:cubicBezTo>
                <a:cubicBezTo>
                  <a:pt x="95" y="64"/>
                  <a:pt x="95" y="64"/>
                  <a:pt x="95" y="64"/>
                </a:cubicBezTo>
                <a:cubicBezTo>
                  <a:pt x="96" y="64"/>
                  <a:pt x="97" y="63"/>
                  <a:pt x="98" y="63"/>
                </a:cubicBezTo>
                <a:cubicBezTo>
                  <a:pt x="98" y="63"/>
                  <a:pt x="98" y="63"/>
                  <a:pt x="98" y="63"/>
                </a:cubicBezTo>
                <a:cubicBezTo>
                  <a:pt x="98" y="63"/>
                  <a:pt x="98" y="63"/>
                  <a:pt x="98" y="63"/>
                </a:cubicBezTo>
                <a:cubicBezTo>
                  <a:pt x="99" y="62"/>
                  <a:pt x="100" y="61"/>
                  <a:pt x="100" y="59"/>
                </a:cubicBezTo>
                <a:cubicBezTo>
                  <a:pt x="100" y="45"/>
                  <a:pt x="100" y="45"/>
                  <a:pt x="100" y="45"/>
                </a:cubicBezTo>
                <a:cubicBezTo>
                  <a:pt x="100" y="43"/>
                  <a:pt x="99" y="42"/>
                  <a:pt x="98" y="42"/>
                </a:cubicBezTo>
                <a:cubicBezTo>
                  <a:pt x="98" y="42"/>
                  <a:pt x="98" y="42"/>
                  <a:pt x="98" y="42"/>
                </a:cubicBezTo>
                <a:cubicBezTo>
                  <a:pt x="98" y="41"/>
                  <a:pt x="98" y="41"/>
                  <a:pt x="98" y="41"/>
                </a:cubicBezTo>
                <a:cubicBezTo>
                  <a:pt x="98" y="41"/>
                  <a:pt x="96" y="40"/>
                  <a:pt x="95" y="40"/>
                </a:cubicBezTo>
                <a:close/>
                <a:moveTo>
                  <a:pt x="95" y="72"/>
                </a:moveTo>
                <a:cubicBezTo>
                  <a:pt x="95" y="72"/>
                  <a:pt x="95" y="72"/>
                  <a:pt x="95" y="72"/>
                </a:cubicBezTo>
                <a:cubicBezTo>
                  <a:pt x="95" y="72"/>
                  <a:pt x="95" y="72"/>
                  <a:pt x="95" y="72"/>
                </a:cubicBezTo>
                <a:cubicBezTo>
                  <a:pt x="13" y="72"/>
                  <a:pt x="13" y="72"/>
                  <a:pt x="13" y="72"/>
                </a:cubicBezTo>
                <a:cubicBezTo>
                  <a:pt x="13" y="72"/>
                  <a:pt x="13" y="72"/>
                  <a:pt x="13" y="72"/>
                </a:cubicBezTo>
                <a:cubicBezTo>
                  <a:pt x="12" y="72"/>
                  <a:pt x="11" y="73"/>
                  <a:pt x="10" y="73"/>
                </a:cubicBezTo>
                <a:cubicBezTo>
                  <a:pt x="10" y="73"/>
                  <a:pt x="10" y="73"/>
                  <a:pt x="10" y="73"/>
                </a:cubicBezTo>
                <a:cubicBezTo>
                  <a:pt x="10" y="73"/>
                  <a:pt x="10" y="73"/>
                  <a:pt x="10" y="73"/>
                </a:cubicBezTo>
                <a:cubicBezTo>
                  <a:pt x="9" y="74"/>
                  <a:pt x="9" y="75"/>
                  <a:pt x="9" y="77"/>
                </a:cubicBezTo>
                <a:cubicBezTo>
                  <a:pt x="9" y="91"/>
                  <a:pt x="9" y="91"/>
                  <a:pt x="9" y="91"/>
                </a:cubicBezTo>
                <a:cubicBezTo>
                  <a:pt x="9" y="92"/>
                  <a:pt x="9" y="94"/>
                  <a:pt x="10" y="94"/>
                </a:cubicBezTo>
                <a:cubicBezTo>
                  <a:pt x="10" y="94"/>
                  <a:pt x="10" y="94"/>
                  <a:pt x="10" y="94"/>
                </a:cubicBezTo>
                <a:cubicBezTo>
                  <a:pt x="10" y="95"/>
                  <a:pt x="10" y="95"/>
                  <a:pt x="10" y="95"/>
                </a:cubicBezTo>
                <a:cubicBezTo>
                  <a:pt x="11" y="95"/>
                  <a:pt x="12" y="96"/>
                  <a:pt x="13" y="96"/>
                </a:cubicBezTo>
                <a:cubicBezTo>
                  <a:pt x="95" y="96"/>
                  <a:pt x="95" y="96"/>
                  <a:pt x="95" y="96"/>
                </a:cubicBezTo>
                <a:cubicBezTo>
                  <a:pt x="96" y="96"/>
                  <a:pt x="97" y="95"/>
                  <a:pt x="98" y="95"/>
                </a:cubicBezTo>
                <a:cubicBezTo>
                  <a:pt x="98" y="95"/>
                  <a:pt x="98" y="95"/>
                  <a:pt x="98" y="95"/>
                </a:cubicBezTo>
                <a:cubicBezTo>
                  <a:pt x="98" y="94"/>
                  <a:pt x="98" y="94"/>
                  <a:pt x="98" y="94"/>
                </a:cubicBezTo>
                <a:cubicBezTo>
                  <a:pt x="99" y="94"/>
                  <a:pt x="100" y="93"/>
                  <a:pt x="100" y="91"/>
                </a:cubicBezTo>
                <a:cubicBezTo>
                  <a:pt x="100" y="77"/>
                  <a:pt x="100" y="77"/>
                  <a:pt x="100" y="77"/>
                </a:cubicBezTo>
                <a:cubicBezTo>
                  <a:pt x="100" y="75"/>
                  <a:pt x="99" y="74"/>
                  <a:pt x="98" y="74"/>
                </a:cubicBezTo>
                <a:cubicBezTo>
                  <a:pt x="98" y="73"/>
                  <a:pt x="98" y="73"/>
                  <a:pt x="98" y="73"/>
                </a:cubicBezTo>
                <a:cubicBezTo>
                  <a:pt x="98" y="73"/>
                  <a:pt x="98" y="73"/>
                  <a:pt x="98" y="73"/>
                </a:cubicBezTo>
                <a:cubicBezTo>
                  <a:pt x="98" y="73"/>
                  <a:pt x="96" y="72"/>
                  <a:pt x="95" y="72"/>
                </a:cubicBezTo>
                <a:close/>
                <a:moveTo>
                  <a:pt x="22" y="13"/>
                </a:moveTo>
                <a:cubicBezTo>
                  <a:pt x="22" y="13"/>
                  <a:pt x="22" y="13"/>
                  <a:pt x="22" y="13"/>
                </a:cubicBezTo>
                <a:cubicBezTo>
                  <a:pt x="24" y="13"/>
                  <a:pt x="26" y="13"/>
                  <a:pt x="27" y="15"/>
                </a:cubicBezTo>
                <a:cubicBezTo>
                  <a:pt x="27" y="15"/>
                  <a:pt x="27" y="15"/>
                  <a:pt x="27" y="15"/>
                </a:cubicBezTo>
                <a:cubicBezTo>
                  <a:pt x="29" y="16"/>
                  <a:pt x="30" y="18"/>
                  <a:pt x="30" y="20"/>
                </a:cubicBezTo>
                <a:cubicBezTo>
                  <a:pt x="30" y="22"/>
                  <a:pt x="29" y="24"/>
                  <a:pt x="27" y="25"/>
                </a:cubicBezTo>
                <a:cubicBezTo>
                  <a:pt x="27" y="25"/>
                  <a:pt x="27" y="25"/>
                  <a:pt x="27" y="25"/>
                </a:cubicBezTo>
                <a:cubicBezTo>
                  <a:pt x="26" y="27"/>
                  <a:pt x="24" y="28"/>
                  <a:pt x="22" y="28"/>
                </a:cubicBezTo>
                <a:cubicBezTo>
                  <a:pt x="20" y="28"/>
                  <a:pt x="18" y="27"/>
                  <a:pt x="17" y="25"/>
                </a:cubicBezTo>
                <a:cubicBezTo>
                  <a:pt x="17" y="25"/>
                  <a:pt x="17" y="25"/>
                  <a:pt x="17" y="25"/>
                </a:cubicBezTo>
                <a:cubicBezTo>
                  <a:pt x="16" y="24"/>
                  <a:pt x="15" y="22"/>
                  <a:pt x="15" y="20"/>
                </a:cubicBezTo>
                <a:cubicBezTo>
                  <a:pt x="15" y="18"/>
                  <a:pt x="16" y="16"/>
                  <a:pt x="17" y="15"/>
                </a:cubicBezTo>
                <a:cubicBezTo>
                  <a:pt x="17" y="15"/>
                  <a:pt x="17" y="15"/>
                  <a:pt x="17" y="15"/>
                </a:cubicBezTo>
                <a:cubicBezTo>
                  <a:pt x="18" y="13"/>
                  <a:pt x="20" y="13"/>
                  <a:pt x="22" y="13"/>
                </a:cubicBezTo>
                <a:close/>
                <a:moveTo>
                  <a:pt x="24" y="18"/>
                </a:moveTo>
                <a:cubicBezTo>
                  <a:pt x="24" y="18"/>
                  <a:pt x="24" y="18"/>
                  <a:pt x="24" y="18"/>
                </a:cubicBezTo>
                <a:cubicBezTo>
                  <a:pt x="24" y="18"/>
                  <a:pt x="23" y="18"/>
                  <a:pt x="22" y="18"/>
                </a:cubicBezTo>
                <a:cubicBezTo>
                  <a:pt x="22" y="18"/>
                  <a:pt x="21" y="18"/>
                  <a:pt x="20" y="18"/>
                </a:cubicBezTo>
                <a:cubicBezTo>
                  <a:pt x="20" y="18"/>
                  <a:pt x="20" y="18"/>
                  <a:pt x="20" y="18"/>
                </a:cubicBezTo>
                <a:cubicBezTo>
                  <a:pt x="20" y="19"/>
                  <a:pt x="20" y="19"/>
                  <a:pt x="20" y="20"/>
                </a:cubicBezTo>
                <a:cubicBezTo>
                  <a:pt x="20" y="21"/>
                  <a:pt x="20" y="21"/>
                  <a:pt x="20" y="22"/>
                </a:cubicBezTo>
                <a:cubicBezTo>
                  <a:pt x="20" y="22"/>
                  <a:pt x="20" y="22"/>
                  <a:pt x="20" y="22"/>
                </a:cubicBezTo>
                <a:cubicBezTo>
                  <a:pt x="21" y="22"/>
                  <a:pt x="22" y="23"/>
                  <a:pt x="22" y="23"/>
                </a:cubicBezTo>
                <a:cubicBezTo>
                  <a:pt x="23" y="23"/>
                  <a:pt x="24" y="22"/>
                  <a:pt x="24" y="22"/>
                </a:cubicBezTo>
                <a:cubicBezTo>
                  <a:pt x="24" y="22"/>
                  <a:pt x="24" y="22"/>
                  <a:pt x="24" y="22"/>
                </a:cubicBezTo>
                <a:cubicBezTo>
                  <a:pt x="24" y="21"/>
                  <a:pt x="25" y="21"/>
                  <a:pt x="25" y="20"/>
                </a:cubicBezTo>
                <a:cubicBezTo>
                  <a:pt x="25" y="19"/>
                  <a:pt x="24" y="19"/>
                  <a:pt x="24" y="18"/>
                </a:cubicBezTo>
                <a:cubicBezTo>
                  <a:pt x="24" y="18"/>
                  <a:pt x="24" y="18"/>
                  <a:pt x="24" y="18"/>
                </a:cubicBezTo>
                <a:close/>
                <a:moveTo>
                  <a:pt x="22" y="45"/>
                </a:moveTo>
                <a:cubicBezTo>
                  <a:pt x="22" y="45"/>
                  <a:pt x="22" y="45"/>
                  <a:pt x="22" y="45"/>
                </a:cubicBezTo>
                <a:cubicBezTo>
                  <a:pt x="24" y="45"/>
                  <a:pt x="26" y="45"/>
                  <a:pt x="27" y="47"/>
                </a:cubicBezTo>
                <a:cubicBezTo>
                  <a:pt x="27" y="47"/>
                  <a:pt x="27" y="47"/>
                  <a:pt x="27" y="47"/>
                </a:cubicBezTo>
                <a:cubicBezTo>
                  <a:pt x="29" y="48"/>
                  <a:pt x="30" y="50"/>
                  <a:pt x="30" y="52"/>
                </a:cubicBezTo>
                <a:cubicBezTo>
                  <a:pt x="30" y="54"/>
                  <a:pt x="29" y="56"/>
                  <a:pt x="27" y="57"/>
                </a:cubicBezTo>
                <a:cubicBezTo>
                  <a:pt x="27" y="57"/>
                  <a:pt x="27" y="57"/>
                  <a:pt x="27" y="57"/>
                </a:cubicBezTo>
                <a:cubicBezTo>
                  <a:pt x="26" y="59"/>
                  <a:pt x="24" y="59"/>
                  <a:pt x="22" y="59"/>
                </a:cubicBezTo>
                <a:cubicBezTo>
                  <a:pt x="20" y="59"/>
                  <a:pt x="18" y="59"/>
                  <a:pt x="17" y="57"/>
                </a:cubicBezTo>
                <a:cubicBezTo>
                  <a:pt x="17" y="57"/>
                  <a:pt x="17" y="57"/>
                  <a:pt x="17" y="57"/>
                </a:cubicBezTo>
                <a:cubicBezTo>
                  <a:pt x="16" y="56"/>
                  <a:pt x="15" y="54"/>
                  <a:pt x="15" y="52"/>
                </a:cubicBezTo>
                <a:cubicBezTo>
                  <a:pt x="15" y="50"/>
                  <a:pt x="16" y="48"/>
                  <a:pt x="17" y="47"/>
                </a:cubicBezTo>
                <a:cubicBezTo>
                  <a:pt x="17" y="47"/>
                  <a:pt x="17" y="47"/>
                  <a:pt x="17" y="47"/>
                </a:cubicBezTo>
                <a:cubicBezTo>
                  <a:pt x="18" y="45"/>
                  <a:pt x="20" y="45"/>
                  <a:pt x="22" y="45"/>
                </a:cubicBezTo>
                <a:close/>
                <a:moveTo>
                  <a:pt x="24" y="50"/>
                </a:moveTo>
                <a:cubicBezTo>
                  <a:pt x="24" y="50"/>
                  <a:pt x="24" y="50"/>
                  <a:pt x="24" y="50"/>
                </a:cubicBezTo>
                <a:cubicBezTo>
                  <a:pt x="24" y="50"/>
                  <a:pt x="23" y="49"/>
                  <a:pt x="22" y="49"/>
                </a:cubicBezTo>
                <a:cubicBezTo>
                  <a:pt x="22" y="49"/>
                  <a:pt x="21" y="50"/>
                  <a:pt x="20" y="50"/>
                </a:cubicBezTo>
                <a:cubicBezTo>
                  <a:pt x="20" y="50"/>
                  <a:pt x="20" y="50"/>
                  <a:pt x="20" y="50"/>
                </a:cubicBezTo>
                <a:cubicBezTo>
                  <a:pt x="20" y="51"/>
                  <a:pt x="20" y="51"/>
                  <a:pt x="20" y="52"/>
                </a:cubicBezTo>
                <a:cubicBezTo>
                  <a:pt x="20" y="53"/>
                  <a:pt x="20" y="53"/>
                  <a:pt x="20" y="54"/>
                </a:cubicBezTo>
                <a:cubicBezTo>
                  <a:pt x="20" y="54"/>
                  <a:pt x="20" y="54"/>
                  <a:pt x="20" y="54"/>
                </a:cubicBezTo>
                <a:cubicBezTo>
                  <a:pt x="21" y="54"/>
                  <a:pt x="22" y="54"/>
                  <a:pt x="22" y="54"/>
                </a:cubicBezTo>
                <a:cubicBezTo>
                  <a:pt x="23" y="54"/>
                  <a:pt x="24" y="54"/>
                  <a:pt x="24" y="54"/>
                </a:cubicBezTo>
                <a:cubicBezTo>
                  <a:pt x="24" y="54"/>
                  <a:pt x="24" y="54"/>
                  <a:pt x="24" y="54"/>
                </a:cubicBezTo>
                <a:cubicBezTo>
                  <a:pt x="24" y="53"/>
                  <a:pt x="25" y="53"/>
                  <a:pt x="25" y="52"/>
                </a:cubicBezTo>
                <a:cubicBezTo>
                  <a:pt x="25" y="51"/>
                  <a:pt x="24" y="51"/>
                  <a:pt x="24" y="50"/>
                </a:cubicBezTo>
                <a:cubicBezTo>
                  <a:pt x="24" y="50"/>
                  <a:pt x="24" y="50"/>
                  <a:pt x="24" y="50"/>
                </a:cubicBezTo>
                <a:close/>
                <a:moveTo>
                  <a:pt x="24" y="82"/>
                </a:moveTo>
                <a:cubicBezTo>
                  <a:pt x="24" y="82"/>
                  <a:pt x="24" y="82"/>
                  <a:pt x="24" y="82"/>
                </a:cubicBezTo>
                <a:cubicBezTo>
                  <a:pt x="24" y="82"/>
                  <a:pt x="23" y="81"/>
                  <a:pt x="22" y="81"/>
                </a:cubicBezTo>
                <a:cubicBezTo>
                  <a:pt x="22" y="81"/>
                  <a:pt x="21" y="82"/>
                  <a:pt x="20" y="82"/>
                </a:cubicBezTo>
                <a:cubicBezTo>
                  <a:pt x="20" y="82"/>
                  <a:pt x="20" y="82"/>
                  <a:pt x="20" y="82"/>
                </a:cubicBezTo>
                <a:cubicBezTo>
                  <a:pt x="20" y="83"/>
                  <a:pt x="20" y="83"/>
                  <a:pt x="20" y="84"/>
                </a:cubicBezTo>
                <a:cubicBezTo>
                  <a:pt x="20" y="85"/>
                  <a:pt x="20" y="85"/>
                  <a:pt x="20" y="86"/>
                </a:cubicBezTo>
                <a:cubicBezTo>
                  <a:pt x="20" y="86"/>
                  <a:pt x="20" y="86"/>
                  <a:pt x="20" y="86"/>
                </a:cubicBezTo>
                <a:cubicBezTo>
                  <a:pt x="21" y="86"/>
                  <a:pt x="22" y="86"/>
                  <a:pt x="22" y="86"/>
                </a:cubicBezTo>
                <a:cubicBezTo>
                  <a:pt x="23" y="86"/>
                  <a:pt x="24" y="86"/>
                  <a:pt x="24" y="86"/>
                </a:cubicBezTo>
                <a:cubicBezTo>
                  <a:pt x="24" y="86"/>
                  <a:pt x="24" y="86"/>
                  <a:pt x="24" y="86"/>
                </a:cubicBezTo>
                <a:cubicBezTo>
                  <a:pt x="24" y="85"/>
                  <a:pt x="25" y="85"/>
                  <a:pt x="25" y="84"/>
                </a:cubicBezTo>
                <a:cubicBezTo>
                  <a:pt x="25" y="83"/>
                  <a:pt x="24" y="83"/>
                  <a:pt x="24" y="82"/>
                </a:cubicBezTo>
                <a:cubicBezTo>
                  <a:pt x="24" y="82"/>
                  <a:pt x="24" y="82"/>
                  <a:pt x="24" y="82"/>
                </a:cubicBezTo>
                <a:close/>
              </a:path>
            </a:pathLst>
          </a:custGeom>
          <a:solidFill>
            <a:schemeClr val="bg1"/>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7" name="PA_淘宝店chenying0907 39"/>
          <p:cNvSpPr>
            <a:spLocks noEditPoints="1"/>
          </p:cNvSpPr>
          <p:nvPr>
            <p:custDataLst>
              <p:tags r:id="rId17"/>
            </p:custDataLst>
          </p:nvPr>
        </p:nvSpPr>
        <p:spPr bwMode="auto">
          <a:xfrm>
            <a:off x="6838686" y="4412443"/>
            <a:ext cx="224284" cy="224424"/>
          </a:xfrm>
          <a:custGeom>
            <a:avLst/>
            <a:gdLst>
              <a:gd name="T0" fmla="*/ 54 w 108"/>
              <a:gd name="T1" fmla="*/ 26 h 108"/>
              <a:gd name="T2" fmla="*/ 58 w 108"/>
              <a:gd name="T3" fmla="*/ 50 h 108"/>
              <a:gd name="T4" fmla="*/ 50 w 108"/>
              <a:gd name="T5" fmla="*/ 50 h 108"/>
              <a:gd name="T6" fmla="*/ 54 w 108"/>
              <a:gd name="T7" fmla="*/ 0 h 108"/>
              <a:gd name="T8" fmla="*/ 92 w 108"/>
              <a:gd name="T9" fmla="*/ 16 h 108"/>
              <a:gd name="T10" fmla="*/ 92 w 108"/>
              <a:gd name="T11" fmla="*/ 16 h 108"/>
              <a:gd name="T12" fmla="*/ 92 w 108"/>
              <a:gd name="T13" fmla="*/ 92 h 108"/>
              <a:gd name="T14" fmla="*/ 92 w 108"/>
              <a:gd name="T15" fmla="*/ 92 h 108"/>
              <a:gd name="T16" fmla="*/ 54 w 108"/>
              <a:gd name="T17" fmla="*/ 108 h 108"/>
              <a:gd name="T18" fmla="*/ 16 w 108"/>
              <a:gd name="T19" fmla="*/ 92 h 108"/>
              <a:gd name="T20" fmla="*/ 16 w 108"/>
              <a:gd name="T21" fmla="*/ 16 h 108"/>
              <a:gd name="T22" fmla="*/ 16 w 108"/>
              <a:gd name="T23" fmla="*/ 16 h 108"/>
              <a:gd name="T24" fmla="*/ 86 w 108"/>
              <a:gd name="T25" fmla="*/ 22 h 108"/>
              <a:gd name="T26" fmla="*/ 54 w 108"/>
              <a:gd name="T27" fmla="*/ 8 h 108"/>
              <a:gd name="T28" fmla="*/ 22 w 108"/>
              <a:gd name="T29" fmla="*/ 22 h 108"/>
              <a:gd name="T30" fmla="*/ 22 w 108"/>
              <a:gd name="T31" fmla="*/ 86 h 108"/>
              <a:gd name="T32" fmla="*/ 54 w 108"/>
              <a:gd name="T33" fmla="*/ 99 h 108"/>
              <a:gd name="T34" fmla="*/ 86 w 108"/>
              <a:gd name="T35" fmla="*/ 86 h 108"/>
              <a:gd name="T36" fmla="*/ 86 w 108"/>
              <a:gd name="T37" fmla="*/ 22 h 108"/>
              <a:gd name="T38" fmla="*/ 68 w 108"/>
              <a:gd name="T39" fmla="*/ 40 h 108"/>
              <a:gd name="T40" fmla="*/ 68 w 108"/>
              <a:gd name="T41" fmla="*/ 34 h 108"/>
              <a:gd name="T42" fmla="*/ 78 w 108"/>
              <a:gd name="T43" fmla="*/ 38 h 108"/>
              <a:gd name="T44" fmla="*/ 82 w 108"/>
              <a:gd name="T45" fmla="*/ 48 h 108"/>
              <a:gd name="T46" fmla="*/ 82 w 108"/>
              <a:gd name="T47" fmla="*/ 59 h 108"/>
              <a:gd name="T48" fmla="*/ 78 w 108"/>
              <a:gd name="T49" fmla="*/ 70 h 108"/>
              <a:gd name="T50" fmla="*/ 70 w 108"/>
              <a:gd name="T51" fmla="*/ 77 h 108"/>
              <a:gd name="T52" fmla="*/ 60 w 108"/>
              <a:gd name="T53" fmla="*/ 81 h 108"/>
              <a:gd name="T54" fmla="*/ 49 w 108"/>
              <a:gd name="T55" fmla="*/ 81 h 108"/>
              <a:gd name="T56" fmla="*/ 38 w 108"/>
              <a:gd name="T57" fmla="*/ 77 h 108"/>
              <a:gd name="T58" fmla="*/ 31 w 108"/>
              <a:gd name="T59" fmla="*/ 70 h 108"/>
              <a:gd name="T60" fmla="*/ 26 w 108"/>
              <a:gd name="T61" fmla="*/ 59 h 108"/>
              <a:gd name="T62" fmla="*/ 26 w 108"/>
              <a:gd name="T63" fmla="*/ 48 h 108"/>
              <a:gd name="T64" fmla="*/ 31 w 108"/>
              <a:gd name="T65" fmla="*/ 38 h 108"/>
              <a:gd name="T66" fmla="*/ 40 w 108"/>
              <a:gd name="T67" fmla="*/ 34 h 108"/>
              <a:gd name="T68" fmla="*/ 37 w 108"/>
              <a:gd name="T69" fmla="*/ 43 h 108"/>
              <a:gd name="T70" fmla="*/ 35 w 108"/>
              <a:gd name="T71" fmla="*/ 50 h 108"/>
              <a:gd name="T72" fmla="*/ 35 w 108"/>
              <a:gd name="T73" fmla="*/ 58 h 108"/>
              <a:gd name="T74" fmla="*/ 37 w 108"/>
              <a:gd name="T75" fmla="*/ 65 h 108"/>
              <a:gd name="T76" fmla="*/ 43 w 108"/>
              <a:gd name="T77" fmla="*/ 70 h 108"/>
              <a:gd name="T78" fmla="*/ 50 w 108"/>
              <a:gd name="T79" fmla="*/ 73 h 108"/>
              <a:gd name="T80" fmla="*/ 58 w 108"/>
              <a:gd name="T81" fmla="*/ 73 h 108"/>
              <a:gd name="T82" fmla="*/ 65 w 108"/>
              <a:gd name="T83" fmla="*/ 70 h 108"/>
              <a:gd name="T84" fmla="*/ 71 w 108"/>
              <a:gd name="T85" fmla="*/ 65 h 108"/>
              <a:gd name="T86" fmla="*/ 74 w 108"/>
              <a:gd name="T87" fmla="*/ 58 h 108"/>
              <a:gd name="T88" fmla="*/ 74 w 108"/>
              <a:gd name="T89" fmla="*/ 50 h 108"/>
              <a:gd name="T90" fmla="*/ 71 w 108"/>
              <a:gd name="T91" fmla="*/ 4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8" h="108">
                <a:moveTo>
                  <a:pt x="50" y="30"/>
                </a:moveTo>
                <a:cubicBezTo>
                  <a:pt x="50" y="27"/>
                  <a:pt x="52" y="26"/>
                  <a:pt x="54" y="26"/>
                </a:cubicBezTo>
                <a:cubicBezTo>
                  <a:pt x="56" y="26"/>
                  <a:pt x="58" y="27"/>
                  <a:pt x="58" y="30"/>
                </a:cubicBezTo>
                <a:cubicBezTo>
                  <a:pt x="58" y="50"/>
                  <a:pt x="58" y="50"/>
                  <a:pt x="58" y="50"/>
                </a:cubicBezTo>
                <a:cubicBezTo>
                  <a:pt x="58" y="52"/>
                  <a:pt x="56" y="54"/>
                  <a:pt x="54" y="54"/>
                </a:cubicBezTo>
                <a:cubicBezTo>
                  <a:pt x="52" y="54"/>
                  <a:pt x="50" y="52"/>
                  <a:pt x="50" y="50"/>
                </a:cubicBezTo>
                <a:cubicBezTo>
                  <a:pt x="50" y="30"/>
                  <a:pt x="50" y="30"/>
                  <a:pt x="50" y="30"/>
                </a:cubicBezTo>
                <a:close/>
                <a:moveTo>
                  <a:pt x="54" y="0"/>
                </a:moveTo>
                <a:cubicBezTo>
                  <a:pt x="54" y="0"/>
                  <a:pt x="54" y="0"/>
                  <a:pt x="54" y="0"/>
                </a:cubicBezTo>
                <a:cubicBezTo>
                  <a:pt x="69" y="0"/>
                  <a:pt x="82" y="6"/>
                  <a:pt x="92" y="16"/>
                </a:cubicBezTo>
                <a:cubicBezTo>
                  <a:pt x="92" y="16"/>
                  <a:pt x="92" y="16"/>
                  <a:pt x="92" y="16"/>
                </a:cubicBezTo>
                <a:cubicBezTo>
                  <a:pt x="92" y="16"/>
                  <a:pt x="92" y="16"/>
                  <a:pt x="92" y="16"/>
                </a:cubicBezTo>
                <a:cubicBezTo>
                  <a:pt x="102" y="26"/>
                  <a:pt x="108" y="39"/>
                  <a:pt x="108" y="54"/>
                </a:cubicBezTo>
                <a:cubicBezTo>
                  <a:pt x="108" y="69"/>
                  <a:pt x="102" y="82"/>
                  <a:pt x="92" y="92"/>
                </a:cubicBezTo>
                <a:cubicBezTo>
                  <a:pt x="92" y="92"/>
                  <a:pt x="92" y="92"/>
                  <a:pt x="92" y="92"/>
                </a:cubicBezTo>
                <a:cubicBezTo>
                  <a:pt x="92" y="92"/>
                  <a:pt x="92" y="92"/>
                  <a:pt x="92" y="92"/>
                </a:cubicBezTo>
                <a:cubicBezTo>
                  <a:pt x="92" y="92"/>
                  <a:pt x="92" y="92"/>
                  <a:pt x="92" y="92"/>
                </a:cubicBezTo>
                <a:cubicBezTo>
                  <a:pt x="82" y="102"/>
                  <a:pt x="69" y="108"/>
                  <a:pt x="54" y="108"/>
                </a:cubicBezTo>
                <a:cubicBezTo>
                  <a:pt x="39" y="108"/>
                  <a:pt x="26" y="102"/>
                  <a:pt x="16" y="92"/>
                </a:cubicBezTo>
                <a:cubicBezTo>
                  <a:pt x="16" y="92"/>
                  <a:pt x="16" y="92"/>
                  <a:pt x="16" y="92"/>
                </a:cubicBezTo>
                <a:cubicBezTo>
                  <a:pt x="6" y="82"/>
                  <a:pt x="0" y="69"/>
                  <a:pt x="0" y="54"/>
                </a:cubicBezTo>
                <a:cubicBezTo>
                  <a:pt x="0" y="39"/>
                  <a:pt x="6" y="26"/>
                  <a:pt x="16" y="16"/>
                </a:cubicBezTo>
                <a:cubicBezTo>
                  <a:pt x="16" y="16"/>
                  <a:pt x="16" y="16"/>
                  <a:pt x="16" y="16"/>
                </a:cubicBezTo>
                <a:cubicBezTo>
                  <a:pt x="16" y="16"/>
                  <a:pt x="16" y="16"/>
                  <a:pt x="16" y="16"/>
                </a:cubicBezTo>
                <a:cubicBezTo>
                  <a:pt x="26" y="6"/>
                  <a:pt x="39" y="0"/>
                  <a:pt x="54" y="0"/>
                </a:cubicBezTo>
                <a:close/>
                <a:moveTo>
                  <a:pt x="86" y="22"/>
                </a:moveTo>
                <a:cubicBezTo>
                  <a:pt x="86" y="22"/>
                  <a:pt x="86" y="22"/>
                  <a:pt x="86" y="22"/>
                </a:cubicBezTo>
                <a:cubicBezTo>
                  <a:pt x="78" y="13"/>
                  <a:pt x="67" y="8"/>
                  <a:pt x="54" y="8"/>
                </a:cubicBezTo>
                <a:cubicBezTo>
                  <a:pt x="42" y="8"/>
                  <a:pt x="30" y="13"/>
                  <a:pt x="22" y="22"/>
                </a:cubicBezTo>
                <a:cubicBezTo>
                  <a:pt x="22" y="22"/>
                  <a:pt x="22" y="22"/>
                  <a:pt x="22" y="22"/>
                </a:cubicBezTo>
                <a:cubicBezTo>
                  <a:pt x="14" y="30"/>
                  <a:pt x="9" y="41"/>
                  <a:pt x="9" y="54"/>
                </a:cubicBezTo>
                <a:cubicBezTo>
                  <a:pt x="9" y="66"/>
                  <a:pt x="14" y="78"/>
                  <a:pt x="22" y="86"/>
                </a:cubicBezTo>
                <a:cubicBezTo>
                  <a:pt x="22" y="86"/>
                  <a:pt x="22" y="86"/>
                  <a:pt x="22" y="86"/>
                </a:cubicBezTo>
                <a:cubicBezTo>
                  <a:pt x="30" y="94"/>
                  <a:pt x="42" y="99"/>
                  <a:pt x="54" y="99"/>
                </a:cubicBezTo>
                <a:cubicBezTo>
                  <a:pt x="67" y="99"/>
                  <a:pt x="78" y="94"/>
                  <a:pt x="86" y="86"/>
                </a:cubicBezTo>
                <a:cubicBezTo>
                  <a:pt x="86" y="86"/>
                  <a:pt x="86" y="86"/>
                  <a:pt x="86" y="86"/>
                </a:cubicBezTo>
                <a:cubicBezTo>
                  <a:pt x="95" y="78"/>
                  <a:pt x="100" y="66"/>
                  <a:pt x="100" y="54"/>
                </a:cubicBezTo>
                <a:cubicBezTo>
                  <a:pt x="100" y="41"/>
                  <a:pt x="95" y="30"/>
                  <a:pt x="86" y="22"/>
                </a:cubicBezTo>
                <a:cubicBezTo>
                  <a:pt x="86" y="22"/>
                  <a:pt x="86" y="22"/>
                  <a:pt x="86" y="22"/>
                </a:cubicBezTo>
                <a:close/>
                <a:moveTo>
                  <a:pt x="68" y="40"/>
                </a:moveTo>
                <a:cubicBezTo>
                  <a:pt x="68" y="40"/>
                  <a:pt x="68" y="40"/>
                  <a:pt x="68" y="40"/>
                </a:cubicBezTo>
                <a:cubicBezTo>
                  <a:pt x="67" y="38"/>
                  <a:pt x="67" y="35"/>
                  <a:pt x="68" y="34"/>
                </a:cubicBezTo>
                <a:cubicBezTo>
                  <a:pt x="70" y="32"/>
                  <a:pt x="73" y="32"/>
                  <a:pt x="74" y="34"/>
                </a:cubicBezTo>
                <a:cubicBezTo>
                  <a:pt x="75" y="35"/>
                  <a:pt x="77" y="36"/>
                  <a:pt x="78" y="38"/>
                </a:cubicBezTo>
                <a:cubicBezTo>
                  <a:pt x="79" y="39"/>
                  <a:pt x="79" y="41"/>
                  <a:pt x="80" y="43"/>
                </a:cubicBezTo>
                <a:cubicBezTo>
                  <a:pt x="81" y="45"/>
                  <a:pt x="81" y="46"/>
                  <a:pt x="82" y="48"/>
                </a:cubicBezTo>
                <a:cubicBezTo>
                  <a:pt x="82" y="50"/>
                  <a:pt x="82" y="52"/>
                  <a:pt x="82" y="54"/>
                </a:cubicBezTo>
                <a:cubicBezTo>
                  <a:pt x="82" y="56"/>
                  <a:pt x="82" y="58"/>
                  <a:pt x="82" y="59"/>
                </a:cubicBezTo>
                <a:cubicBezTo>
                  <a:pt x="81" y="61"/>
                  <a:pt x="81" y="63"/>
                  <a:pt x="80" y="65"/>
                </a:cubicBezTo>
                <a:cubicBezTo>
                  <a:pt x="79" y="67"/>
                  <a:pt x="79" y="68"/>
                  <a:pt x="78" y="70"/>
                </a:cubicBezTo>
                <a:cubicBezTo>
                  <a:pt x="77" y="71"/>
                  <a:pt x="75" y="73"/>
                  <a:pt x="74" y="74"/>
                </a:cubicBezTo>
                <a:cubicBezTo>
                  <a:pt x="73" y="75"/>
                  <a:pt x="71" y="76"/>
                  <a:pt x="70" y="77"/>
                </a:cubicBezTo>
                <a:cubicBezTo>
                  <a:pt x="68" y="78"/>
                  <a:pt x="67" y="79"/>
                  <a:pt x="65" y="80"/>
                </a:cubicBezTo>
                <a:cubicBezTo>
                  <a:pt x="63" y="81"/>
                  <a:pt x="62" y="81"/>
                  <a:pt x="60" y="81"/>
                </a:cubicBezTo>
                <a:cubicBezTo>
                  <a:pt x="58" y="82"/>
                  <a:pt x="56" y="82"/>
                  <a:pt x="54" y="82"/>
                </a:cubicBezTo>
                <a:cubicBezTo>
                  <a:pt x="52" y="82"/>
                  <a:pt x="50" y="82"/>
                  <a:pt x="49" y="81"/>
                </a:cubicBezTo>
                <a:cubicBezTo>
                  <a:pt x="47" y="81"/>
                  <a:pt x="45" y="81"/>
                  <a:pt x="43" y="80"/>
                </a:cubicBezTo>
                <a:cubicBezTo>
                  <a:pt x="41" y="79"/>
                  <a:pt x="40" y="78"/>
                  <a:pt x="38" y="77"/>
                </a:cubicBezTo>
                <a:cubicBezTo>
                  <a:pt x="37" y="76"/>
                  <a:pt x="35" y="75"/>
                  <a:pt x="34" y="74"/>
                </a:cubicBezTo>
                <a:cubicBezTo>
                  <a:pt x="33" y="73"/>
                  <a:pt x="32" y="71"/>
                  <a:pt x="31" y="70"/>
                </a:cubicBezTo>
                <a:cubicBezTo>
                  <a:pt x="30" y="68"/>
                  <a:pt x="29" y="67"/>
                  <a:pt x="28" y="65"/>
                </a:cubicBezTo>
                <a:cubicBezTo>
                  <a:pt x="27" y="63"/>
                  <a:pt x="27" y="61"/>
                  <a:pt x="26" y="59"/>
                </a:cubicBezTo>
                <a:cubicBezTo>
                  <a:pt x="26" y="58"/>
                  <a:pt x="26" y="56"/>
                  <a:pt x="26" y="54"/>
                </a:cubicBezTo>
                <a:cubicBezTo>
                  <a:pt x="26" y="52"/>
                  <a:pt x="26" y="50"/>
                  <a:pt x="26" y="48"/>
                </a:cubicBezTo>
                <a:cubicBezTo>
                  <a:pt x="27" y="46"/>
                  <a:pt x="27" y="45"/>
                  <a:pt x="28" y="43"/>
                </a:cubicBezTo>
                <a:cubicBezTo>
                  <a:pt x="29" y="41"/>
                  <a:pt x="30" y="39"/>
                  <a:pt x="31" y="38"/>
                </a:cubicBezTo>
                <a:cubicBezTo>
                  <a:pt x="32" y="36"/>
                  <a:pt x="33" y="35"/>
                  <a:pt x="34" y="34"/>
                </a:cubicBezTo>
                <a:cubicBezTo>
                  <a:pt x="36" y="32"/>
                  <a:pt x="38" y="32"/>
                  <a:pt x="40" y="34"/>
                </a:cubicBezTo>
                <a:cubicBezTo>
                  <a:pt x="42" y="35"/>
                  <a:pt x="42" y="38"/>
                  <a:pt x="40" y="40"/>
                </a:cubicBezTo>
                <a:cubicBezTo>
                  <a:pt x="39" y="41"/>
                  <a:pt x="38" y="42"/>
                  <a:pt x="37" y="43"/>
                </a:cubicBezTo>
                <a:cubicBezTo>
                  <a:pt x="37" y="44"/>
                  <a:pt x="36" y="45"/>
                  <a:pt x="36" y="46"/>
                </a:cubicBezTo>
                <a:cubicBezTo>
                  <a:pt x="35" y="47"/>
                  <a:pt x="35" y="48"/>
                  <a:pt x="35" y="50"/>
                </a:cubicBezTo>
                <a:cubicBezTo>
                  <a:pt x="34" y="51"/>
                  <a:pt x="34" y="52"/>
                  <a:pt x="34" y="54"/>
                </a:cubicBezTo>
                <a:cubicBezTo>
                  <a:pt x="34" y="55"/>
                  <a:pt x="34" y="57"/>
                  <a:pt x="35" y="58"/>
                </a:cubicBezTo>
                <a:cubicBezTo>
                  <a:pt x="35" y="59"/>
                  <a:pt x="35" y="60"/>
                  <a:pt x="36" y="62"/>
                </a:cubicBezTo>
                <a:cubicBezTo>
                  <a:pt x="36" y="63"/>
                  <a:pt x="37" y="64"/>
                  <a:pt x="37" y="65"/>
                </a:cubicBezTo>
                <a:cubicBezTo>
                  <a:pt x="38" y="66"/>
                  <a:pt x="39" y="67"/>
                  <a:pt x="40" y="68"/>
                </a:cubicBezTo>
                <a:cubicBezTo>
                  <a:pt x="41" y="69"/>
                  <a:pt x="42" y="70"/>
                  <a:pt x="43" y="70"/>
                </a:cubicBezTo>
                <a:cubicBezTo>
                  <a:pt x="44" y="71"/>
                  <a:pt x="45" y="72"/>
                  <a:pt x="46" y="72"/>
                </a:cubicBezTo>
                <a:cubicBezTo>
                  <a:pt x="48" y="73"/>
                  <a:pt x="49" y="73"/>
                  <a:pt x="50" y="73"/>
                </a:cubicBezTo>
                <a:cubicBezTo>
                  <a:pt x="51" y="74"/>
                  <a:pt x="53" y="74"/>
                  <a:pt x="54" y="74"/>
                </a:cubicBezTo>
                <a:cubicBezTo>
                  <a:pt x="56" y="74"/>
                  <a:pt x="57" y="74"/>
                  <a:pt x="58" y="73"/>
                </a:cubicBezTo>
                <a:cubicBezTo>
                  <a:pt x="59" y="73"/>
                  <a:pt x="61" y="73"/>
                  <a:pt x="62" y="72"/>
                </a:cubicBezTo>
                <a:cubicBezTo>
                  <a:pt x="63" y="72"/>
                  <a:pt x="64" y="71"/>
                  <a:pt x="65" y="70"/>
                </a:cubicBezTo>
                <a:cubicBezTo>
                  <a:pt x="66" y="70"/>
                  <a:pt x="67" y="69"/>
                  <a:pt x="68" y="68"/>
                </a:cubicBezTo>
                <a:cubicBezTo>
                  <a:pt x="69" y="67"/>
                  <a:pt x="70" y="66"/>
                  <a:pt x="71" y="65"/>
                </a:cubicBezTo>
                <a:cubicBezTo>
                  <a:pt x="72" y="64"/>
                  <a:pt x="72" y="63"/>
                  <a:pt x="73" y="62"/>
                </a:cubicBezTo>
                <a:cubicBezTo>
                  <a:pt x="73" y="60"/>
                  <a:pt x="74" y="59"/>
                  <a:pt x="74" y="58"/>
                </a:cubicBezTo>
                <a:cubicBezTo>
                  <a:pt x="74" y="57"/>
                  <a:pt x="74" y="55"/>
                  <a:pt x="74" y="54"/>
                </a:cubicBezTo>
                <a:cubicBezTo>
                  <a:pt x="74" y="52"/>
                  <a:pt x="74" y="51"/>
                  <a:pt x="74" y="50"/>
                </a:cubicBezTo>
                <a:cubicBezTo>
                  <a:pt x="74" y="48"/>
                  <a:pt x="73" y="47"/>
                  <a:pt x="73" y="46"/>
                </a:cubicBezTo>
                <a:cubicBezTo>
                  <a:pt x="72" y="45"/>
                  <a:pt x="72" y="44"/>
                  <a:pt x="71" y="43"/>
                </a:cubicBezTo>
                <a:cubicBezTo>
                  <a:pt x="70" y="42"/>
                  <a:pt x="69" y="41"/>
                  <a:pt x="68"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33" name="PA_淘宝店chenying0907 5"/>
          <p:cNvSpPr>
            <a:spLocks noChangeArrowheads="1"/>
          </p:cNvSpPr>
          <p:nvPr>
            <p:custDataLst>
              <p:tags r:id="rId18"/>
            </p:custDataLst>
          </p:nvPr>
        </p:nvSpPr>
        <p:spPr bwMode="auto">
          <a:xfrm>
            <a:off x="3408813" y="2828775"/>
            <a:ext cx="516279" cy="514480"/>
          </a:xfrm>
          <a:prstGeom prst="ellipse">
            <a:avLst/>
          </a:prstGeom>
          <a:solidFill>
            <a:schemeClr val="accent1"/>
          </a:solidFill>
          <a:ln>
            <a:noFill/>
          </a:ln>
          <a:effec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8" name="PA_淘宝店chenying0907 40"/>
          <p:cNvSpPr>
            <a:spLocks noEditPoints="1"/>
          </p:cNvSpPr>
          <p:nvPr>
            <p:custDataLst>
              <p:tags r:id="rId19"/>
            </p:custDataLst>
          </p:nvPr>
        </p:nvSpPr>
        <p:spPr bwMode="auto">
          <a:xfrm>
            <a:off x="3508263" y="2957925"/>
            <a:ext cx="315268" cy="256180"/>
          </a:xfrm>
          <a:custGeom>
            <a:avLst/>
            <a:gdLst>
              <a:gd name="T0" fmla="*/ 105 w 152"/>
              <a:gd name="T1" fmla="*/ 37 h 124"/>
              <a:gd name="T2" fmla="*/ 11 w 152"/>
              <a:gd name="T3" fmla="*/ 97 h 124"/>
              <a:gd name="T4" fmla="*/ 117 w 152"/>
              <a:gd name="T5" fmla="*/ 76 h 124"/>
              <a:gd name="T6" fmla="*/ 116 w 152"/>
              <a:gd name="T7" fmla="*/ 76 h 124"/>
              <a:gd name="T8" fmla="*/ 111 w 152"/>
              <a:gd name="T9" fmla="*/ 108 h 124"/>
              <a:gd name="T10" fmla="*/ 96 w 152"/>
              <a:gd name="T11" fmla="*/ 108 h 124"/>
              <a:gd name="T12" fmla="*/ 141 w 152"/>
              <a:gd name="T13" fmla="*/ 113 h 124"/>
              <a:gd name="T14" fmla="*/ 96 w 152"/>
              <a:gd name="T15" fmla="*/ 12 h 124"/>
              <a:gd name="T16" fmla="*/ 111 w 152"/>
              <a:gd name="T17" fmla="*/ 26 h 124"/>
              <a:gd name="T18" fmla="*/ 116 w 152"/>
              <a:gd name="T19" fmla="*/ 32 h 124"/>
              <a:gd name="T20" fmla="*/ 117 w 152"/>
              <a:gd name="T21" fmla="*/ 34 h 124"/>
              <a:gd name="T22" fmla="*/ 137 w 152"/>
              <a:gd name="T23" fmla="*/ 37 h 124"/>
              <a:gd name="T24" fmla="*/ 117 w 152"/>
              <a:gd name="T25" fmla="*/ 40 h 124"/>
              <a:gd name="T26" fmla="*/ 116 w 152"/>
              <a:gd name="T27" fmla="*/ 52 h 124"/>
              <a:gd name="T28" fmla="*/ 134 w 152"/>
              <a:gd name="T29" fmla="*/ 52 h 124"/>
              <a:gd name="T30" fmla="*/ 134 w 152"/>
              <a:gd name="T31" fmla="*/ 58 h 124"/>
              <a:gd name="T32" fmla="*/ 116 w 152"/>
              <a:gd name="T33" fmla="*/ 58 h 124"/>
              <a:gd name="T34" fmla="*/ 117 w 152"/>
              <a:gd name="T35" fmla="*/ 69 h 124"/>
              <a:gd name="T36" fmla="*/ 137 w 152"/>
              <a:gd name="T37" fmla="*/ 73 h 124"/>
              <a:gd name="T38" fmla="*/ 117 w 152"/>
              <a:gd name="T39" fmla="*/ 76 h 124"/>
              <a:gd name="T40" fmla="*/ 40 w 152"/>
              <a:gd name="T41" fmla="*/ 124 h 124"/>
              <a:gd name="T42" fmla="*/ 40 w 152"/>
              <a:gd name="T43" fmla="*/ 117 h 124"/>
              <a:gd name="T44" fmla="*/ 53 w 152"/>
              <a:gd name="T45" fmla="*/ 108 h 124"/>
              <a:gd name="T46" fmla="*/ 0 w 152"/>
              <a:gd name="T47" fmla="*/ 103 h 124"/>
              <a:gd name="T48" fmla="*/ 0 w 152"/>
              <a:gd name="T49" fmla="*/ 32 h 124"/>
              <a:gd name="T50" fmla="*/ 6 w 152"/>
              <a:gd name="T51" fmla="*/ 26 h 124"/>
              <a:gd name="T52" fmla="*/ 85 w 152"/>
              <a:gd name="T53" fmla="*/ 6 h 124"/>
              <a:gd name="T54" fmla="*/ 90 w 152"/>
              <a:gd name="T55" fmla="*/ 0 h 124"/>
              <a:gd name="T56" fmla="*/ 152 w 152"/>
              <a:gd name="T57" fmla="*/ 6 h 124"/>
              <a:gd name="T58" fmla="*/ 152 w 152"/>
              <a:gd name="T59" fmla="*/ 118 h 124"/>
              <a:gd name="T60" fmla="*/ 146 w 152"/>
              <a:gd name="T61" fmla="*/ 124 h 124"/>
              <a:gd name="T62" fmla="*/ 85 w 152"/>
              <a:gd name="T63" fmla="*/ 118 h 124"/>
              <a:gd name="T64" fmla="*/ 85 w 152"/>
              <a:gd name="T65" fmla="*/ 108 h 124"/>
              <a:gd name="T66" fmla="*/ 64 w 152"/>
              <a:gd name="T67" fmla="*/ 117 h 124"/>
              <a:gd name="T68" fmla="*/ 80 w 152"/>
              <a:gd name="T69" fmla="*/ 120 h 124"/>
              <a:gd name="T70" fmla="*/ 40 w 152"/>
              <a:gd name="T71"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124">
                <a:moveTo>
                  <a:pt x="105" y="97"/>
                </a:moveTo>
                <a:cubicBezTo>
                  <a:pt x="105" y="37"/>
                  <a:pt x="105" y="37"/>
                  <a:pt x="105" y="37"/>
                </a:cubicBezTo>
                <a:cubicBezTo>
                  <a:pt x="11" y="37"/>
                  <a:pt x="11" y="37"/>
                  <a:pt x="11" y="37"/>
                </a:cubicBezTo>
                <a:cubicBezTo>
                  <a:pt x="11" y="97"/>
                  <a:pt x="11" y="97"/>
                  <a:pt x="11" y="97"/>
                </a:cubicBezTo>
                <a:cubicBezTo>
                  <a:pt x="42" y="97"/>
                  <a:pt x="74" y="97"/>
                  <a:pt x="105" y="97"/>
                </a:cubicBezTo>
                <a:close/>
                <a:moveTo>
                  <a:pt x="117" y="76"/>
                </a:moveTo>
                <a:cubicBezTo>
                  <a:pt x="117" y="76"/>
                  <a:pt x="117" y="76"/>
                  <a:pt x="117" y="76"/>
                </a:cubicBezTo>
                <a:cubicBezTo>
                  <a:pt x="116" y="76"/>
                  <a:pt x="116" y="76"/>
                  <a:pt x="116" y="76"/>
                </a:cubicBezTo>
                <a:cubicBezTo>
                  <a:pt x="116" y="103"/>
                  <a:pt x="116" y="103"/>
                  <a:pt x="116" y="103"/>
                </a:cubicBezTo>
                <a:cubicBezTo>
                  <a:pt x="116" y="106"/>
                  <a:pt x="114" y="108"/>
                  <a:pt x="111" y="108"/>
                </a:cubicBezTo>
                <a:cubicBezTo>
                  <a:pt x="111" y="108"/>
                  <a:pt x="111" y="108"/>
                  <a:pt x="111" y="108"/>
                </a:cubicBezTo>
                <a:cubicBezTo>
                  <a:pt x="96" y="108"/>
                  <a:pt x="96" y="108"/>
                  <a:pt x="96" y="108"/>
                </a:cubicBezTo>
                <a:cubicBezTo>
                  <a:pt x="96" y="113"/>
                  <a:pt x="96" y="113"/>
                  <a:pt x="96" y="113"/>
                </a:cubicBezTo>
                <a:cubicBezTo>
                  <a:pt x="141" y="113"/>
                  <a:pt x="141" y="113"/>
                  <a:pt x="141" y="113"/>
                </a:cubicBezTo>
                <a:cubicBezTo>
                  <a:pt x="141" y="12"/>
                  <a:pt x="141" y="12"/>
                  <a:pt x="141" y="12"/>
                </a:cubicBezTo>
                <a:cubicBezTo>
                  <a:pt x="96" y="12"/>
                  <a:pt x="96" y="12"/>
                  <a:pt x="96" y="12"/>
                </a:cubicBezTo>
                <a:cubicBezTo>
                  <a:pt x="96" y="26"/>
                  <a:pt x="96" y="26"/>
                  <a:pt x="96" y="26"/>
                </a:cubicBezTo>
                <a:cubicBezTo>
                  <a:pt x="111" y="26"/>
                  <a:pt x="111" y="26"/>
                  <a:pt x="111" y="26"/>
                </a:cubicBezTo>
                <a:cubicBezTo>
                  <a:pt x="114" y="26"/>
                  <a:pt x="116" y="29"/>
                  <a:pt x="116" y="32"/>
                </a:cubicBezTo>
                <a:cubicBezTo>
                  <a:pt x="116" y="32"/>
                  <a:pt x="116" y="32"/>
                  <a:pt x="116" y="32"/>
                </a:cubicBezTo>
                <a:cubicBezTo>
                  <a:pt x="116" y="34"/>
                  <a:pt x="116" y="34"/>
                  <a:pt x="116" y="34"/>
                </a:cubicBezTo>
                <a:cubicBezTo>
                  <a:pt x="117" y="34"/>
                  <a:pt x="117" y="34"/>
                  <a:pt x="117" y="34"/>
                </a:cubicBezTo>
                <a:cubicBezTo>
                  <a:pt x="134" y="34"/>
                  <a:pt x="134" y="34"/>
                  <a:pt x="134" y="34"/>
                </a:cubicBezTo>
                <a:cubicBezTo>
                  <a:pt x="136" y="34"/>
                  <a:pt x="137" y="35"/>
                  <a:pt x="137" y="37"/>
                </a:cubicBezTo>
                <a:cubicBezTo>
                  <a:pt x="137" y="39"/>
                  <a:pt x="136" y="40"/>
                  <a:pt x="134" y="40"/>
                </a:cubicBezTo>
                <a:cubicBezTo>
                  <a:pt x="117" y="40"/>
                  <a:pt x="117" y="40"/>
                  <a:pt x="117" y="40"/>
                </a:cubicBezTo>
                <a:cubicBezTo>
                  <a:pt x="116" y="40"/>
                  <a:pt x="116" y="40"/>
                  <a:pt x="116" y="40"/>
                </a:cubicBezTo>
                <a:cubicBezTo>
                  <a:pt x="116" y="52"/>
                  <a:pt x="116" y="52"/>
                  <a:pt x="116" y="52"/>
                </a:cubicBezTo>
                <a:cubicBezTo>
                  <a:pt x="117" y="52"/>
                  <a:pt x="117" y="52"/>
                  <a:pt x="117" y="52"/>
                </a:cubicBezTo>
                <a:cubicBezTo>
                  <a:pt x="134" y="52"/>
                  <a:pt x="134" y="52"/>
                  <a:pt x="134" y="52"/>
                </a:cubicBezTo>
                <a:cubicBezTo>
                  <a:pt x="136" y="52"/>
                  <a:pt x="137" y="53"/>
                  <a:pt x="137" y="55"/>
                </a:cubicBezTo>
                <a:cubicBezTo>
                  <a:pt x="137" y="57"/>
                  <a:pt x="136" y="58"/>
                  <a:pt x="134" y="58"/>
                </a:cubicBezTo>
                <a:cubicBezTo>
                  <a:pt x="117" y="58"/>
                  <a:pt x="117" y="58"/>
                  <a:pt x="117" y="58"/>
                </a:cubicBezTo>
                <a:cubicBezTo>
                  <a:pt x="116" y="58"/>
                  <a:pt x="116" y="58"/>
                  <a:pt x="116" y="58"/>
                </a:cubicBezTo>
                <a:cubicBezTo>
                  <a:pt x="116" y="69"/>
                  <a:pt x="116" y="69"/>
                  <a:pt x="116" y="69"/>
                </a:cubicBezTo>
                <a:cubicBezTo>
                  <a:pt x="117" y="69"/>
                  <a:pt x="117" y="69"/>
                  <a:pt x="117" y="69"/>
                </a:cubicBezTo>
                <a:cubicBezTo>
                  <a:pt x="134" y="69"/>
                  <a:pt x="134" y="69"/>
                  <a:pt x="134" y="69"/>
                </a:cubicBezTo>
                <a:cubicBezTo>
                  <a:pt x="136" y="69"/>
                  <a:pt x="137" y="71"/>
                  <a:pt x="137" y="73"/>
                </a:cubicBezTo>
                <a:cubicBezTo>
                  <a:pt x="137" y="74"/>
                  <a:pt x="136" y="76"/>
                  <a:pt x="134" y="76"/>
                </a:cubicBezTo>
                <a:cubicBezTo>
                  <a:pt x="117" y="76"/>
                  <a:pt x="117" y="76"/>
                  <a:pt x="117" y="76"/>
                </a:cubicBezTo>
                <a:close/>
                <a:moveTo>
                  <a:pt x="40" y="124"/>
                </a:moveTo>
                <a:cubicBezTo>
                  <a:pt x="40" y="124"/>
                  <a:pt x="40" y="124"/>
                  <a:pt x="40" y="124"/>
                </a:cubicBezTo>
                <a:cubicBezTo>
                  <a:pt x="38" y="124"/>
                  <a:pt x="37" y="122"/>
                  <a:pt x="37" y="120"/>
                </a:cubicBezTo>
                <a:cubicBezTo>
                  <a:pt x="37" y="119"/>
                  <a:pt x="38" y="117"/>
                  <a:pt x="40" y="117"/>
                </a:cubicBezTo>
                <a:cubicBezTo>
                  <a:pt x="53" y="117"/>
                  <a:pt x="53" y="117"/>
                  <a:pt x="53" y="117"/>
                </a:cubicBezTo>
                <a:cubicBezTo>
                  <a:pt x="53" y="108"/>
                  <a:pt x="53" y="108"/>
                  <a:pt x="53" y="108"/>
                </a:cubicBezTo>
                <a:cubicBezTo>
                  <a:pt x="6" y="108"/>
                  <a:pt x="6" y="108"/>
                  <a:pt x="6" y="108"/>
                </a:cubicBezTo>
                <a:cubicBezTo>
                  <a:pt x="3" y="108"/>
                  <a:pt x="0" y="106"/>
                  <a:pt x="0" y="103"/>
                </a:cubicBezTo>
                <a:cubicBezTo>
                  <a:pt x="0" y="102"/>
                  <a:pt x="0" y="102"/>
                  <a:pt x="0" y="102"/>
                </a:cubicBezTo>
                <a:cubicBezTo>
                  <a:pt x="0" y="32"/>
                  <a:pt x="0" y="32"/>
                  <a:pt x="0" y="32"/>
                </a:cubicBezTo>
                <a:cubicBezTo>
                  <a:pt x="0" y="29"/>
                  <a:pt x="3" y="26"/>
                  <a:pt x="6" y="26"/>
                </a:cubicBezTo>
                <a:cubicBezTo>
                  <a:pt x="6" y="26"/>
                  <a:pt x="6" y="26"/>
                  <a:pt x="6" y="26"/>
                </a:cubicBezTo>
                <a:cubicBezTo>
                  <a:pt x="85" y="26"/>
                  <a:pt x="85" y="26"/>
                  <a:pt x="85" y="26"/>
                </a:cubicBezTo>
                <a:cubicBezTo>
                  <a:pt x="85" y="6"/>
                  <a:pt x="85" y="6"/>
                  <a:pt x="85" y="6"/>
                </a:cubicBezTo>
                <a:cubicBezTo>
                  <a:pt x="85" y="3"/>
                  <a:pt x="87" y="0"/>
                  <a:pt x="90" y="0"/>
                </a:cubicBezTo>
                <a:cubicBezTo>
                  <a:pt x="90" y="0"/>
                  <a:pt x="90" y="0"/>
                  <a:pt x="90" y="0"/>
                </a:cubicBezTo>
                <a:cubicBezTo>
                  <a:pt x="146" y="0"/>
                  <a:pt x="146" y="0"/>
                  <a:pt x="146" y="0"/>
                </a:cubicBezTo>
                <a:cubicBezTo>
                  <a:pt x="150" y="0"/>
                  <a:pt x="152" y="3"/>
                  <a:pt x="152" y="6"/>
                </a:cubicBezTo>
                <a:cubicBezTo>
                  <a:pt x="152" y="6"/>
                  <a:pt x="152" y="6"/>
                  <a:pt x="152" y="6"/>
                </a:cubicBezTo>
                <a:cubicBezTo>
                  <a:pt x="152" y="118"/>
                  <a:pt x="152" y="118"/>
                  <a:pt x="152" y="118"/>
                </a:cubicBezTo>
                <a:cubicBezTo>
                  <a:pt x="152" y="121"/>
                  <a:pt x="150" y="124"/>
                  <a:pt x="146" y="124"/>
                </a:cubicBezTo>
                <a:cubicBezTo>
                  <a:pt x="146" y="124"/>
                  <a:pt x="146" y="124"/>
                  <a:pt x="146" y="124"/>
                </a:cubicBezTo>
                <a:cubicBezTo>
                  <a:pt x="90" y="124"/>
                  <a:pt x="90" y="124"/>
                  <a:pt x="90" y="124"/>
                </a:cubicBezTo>
                <a:cubicBezTo>
                  <a:pt x="87" y="124"/>
                  <a:pt x="85" y="121"/>
                  <a:pt x="85" y="118"/>
                </a:cubicBezTo>
                <a:cubicBezTo>
                  <a:pt x="85" y="118"/>
                  <a:pt x="85" y="118"/>
                  <a:pt x="85" y="118"/>
                </a:cubicBezTo>
                <a:cubicBezTo>
                  <a:pt x="85" y="108"/>
                  <a:pt x="85" y="108"/>
                  <a:pt x="85" y="108"/>
                </a:cubicBezTo>
                <a:cubicBezTo>
                  <a:pt x="64" y="108"/>
                  <a:pt x="64" y="108"/>
                  <a:pt x="64" y="108"/>
                </a:cubicBezTo>
                <a:cubicBezTo>
                  <a:pt x="64" y="117"/>
                  <a:pt x="64" y="117"/>
                  <a:pt x="64" y="117"/>
                </a:cubicBezTo>
                <a:cubicBezTo>
                  <a:pt x="76" y="117"/>
                  <a:pt x="76" y="117"/>
                  <a:pt x="76" y="117"/>
                </a:cubicBezTo>
                <a:cubicBezTo>
                  <a:pt x="78" y="117"/>
                  <a:pt x="80" y="119"/>
                  <a:pt x="80" y="120"/>
                </a:cubicBezTo>
                <a:cubicBezTo>
                  <a:pt x="80" y="122"/>
                  <a:pt x="78" y="124"/>
                  <a:pt x="76" y="124"/>
                </a:cubicBezTo>
                <a:cubicBezTo>
                  <a:pt x="64" y="124"/>
                  <a:pt x="52" y="124"/>
                  <a:pt x="4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35" name="PA_淘宝店chenying0907 7"/>
          <p:cNvSpPr>
            <a:spLocks noChangeArrowheads="1"/>
          </p:cNvSpPr>
          <p:nvPr>
            <p:custDataLst>
              <p:tags r:id="rId20"/>
            </p:custDataLst>
          </p:nvPr>
        </p:nvSpPr>
        <p:spPr bwMode="auto">
          <a:xfrm>
            <a:off x="3408813" y="4859175"/>
            <a:ext cx="516279" cy="514479"/>
          </a:xfrm>
          <a:prstGeom prst="ellipse">
            <a:avLst/>
          </a:prstGeom>
          <a:solidFill>
            <a:schemeClr val="accent3"/>
          </a:solidFill>
          <a:ln>
            <a:noFill/>
          </a:ln>
          <a:effec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9" name="PA_淘宝店chenying0907 41"/>
          <p:cNvSpPr>
            <a:spLocks noEditPoints="1"/>
          </p:cNvSpPr>
          <p:nvPr>
            <p:custDataLst>
              <p:tags r:id="rId21"/>
            </p:custDataLst>
          </p:nvPr>
        </p:nvSpPr>
        <p:spPr bwMode="auto">
          <a:xfrm>
            <a:off x="3531538" y="4956566"/>
            <a:ext cx="258140" cy="309113"/>
          </a:xfrm>
          <a:custGeom>
            <a:avLst/>
            <a:gdLst>
              <a:gd name="T0" fmla="*/ 110 w 124"/>
              <a:gd name="T1" fmla="*/ 106 h 149"/>
              <a:gd name="T2" fmla="*/ 113 w 124"/>
              <a:gd name="T3" fmla="*/ 66 h 149"/>
              <a:gd name="T4" fmla="*/ 106 w 124"/>
              <a:gd name="T5" fmla="*/ 65 h 149"/>
              <a:gd name="T6" fmla="*/ 105 w 124"/>
              <a:gd name="T7" fmla="*/ 65 h 149"/>
              <a:gd name="T8" fmla="*/ 99 w 124"/>
              <a:gd name="T9" fmla="*/ 62 h 149"/>
              <a:gd name="T10" fmla="*/ 98 w 124"/>
              <a:gd name="T11" fmla="*/ 59 h 149"/>
              <a:gd name="T12" fmla="*/ 92 w 124"/>
              <a:gd name="T13" fmla="*/ 57 h 149"/>
              <a:gd name="T14" fmla="*/ 89 w 124"/>
              <a:gd name="T15" fmla="*/ 59 h 149"/>
              <a:gd name="T16" fmla="*/ 85 w 124"/>
              <a:gd name="T17" fmla="*/ 59 h 149"/>
              <a:gd name="T18" fmla="*/ 82 w 124"/>
              <a:gd name="T19" fmla="*/ 58 h 149"/>
              <a:gd name="T20" fmla="*/ 81 w 124"/>
              <a:gd name="T21" fmla="*/ 55 h 149"/>
              <a:gd name="T22" fmla="*/ 74 w 124"/>
              <a:gd name="T23" fmla="*/ 55 h 149"/>
              <a:gd name="T24" fmla="*/ 62 w 124"/>
              <a:gd name="T25" fmla="*/ 19 h 149"/>
              <a:gd name="T26" fmla="*/ 55 w 124"/>
              <a:gd name="T27" fmla="*/ 80 h 149"/>
              <a:gd name="T28" fmla="*/ 54 w 124"/>
              <a:gd name="T29" fmla="*/ 84 h 149"/>
              <a:gd name="T30" fmla="*/ 51 w 124"/>
              <a:gd name="T31" fmla="*/ 87 h 149"/>
              <a:gd name="T32" fmla="*/ 42 w 124"/>
              <a:gd name="T33" fmla="*/ 88 h 149"/>
              <a:gd name="T34" fmla="*/ 28 w 124"/>
              <a:gd name="T35" fmla="*/ 82 h 149"/>
              <a:gd name="T36" fmla="*/ 19 w 124"/>
              <a:gd name="T37" fmla="*/ 87 h 149"/>
              <a:gd name="T38" fmla="*/ 46 w 124"/>
              <a:gd name="T39" fmla="*/ 103 h 149"/>
              <a:gd name="T40" fmla="*/ 62 w 124"/>
              <a:gd name="T41" fmla="*/ 117 h 149"/>
              <a:gd name="T42" fmla="*/ 52 w 124"/>
              <a:gd name="T43" fmla="*/ 124 h 149"/>
              <a:gd name="T44" fmla="*/ 39 w 124"/>
              <a:gd name="T45" fmla="*/ 111 h 149"/>
              <a:gd name="T46" fmla="*/ 12 w 124"/>
              <a:gd name="T47" fmla="*/ 95 h 149"/>
              <a:gd name="T48" fmla="*/ 31 w 124"/>
              <a:gd name="T49" fmla="*/ 71 h 149"/>
              <a:gd name="T50" fmla="*/ 44 w 124"/>
              <a:gd name="T51" fmla="*/ 77 h 149"/>
              <a:gd name="T52" fmla="*/ 73 w 124"/>
              <a:gd name="T53" fmla="*/ 19 h 149"/>
              <a:gd name="T54" fmla="*/ 88 w 124"/>
              <a:gd name="T55" fmla="*/ 47 h 149"/>
              <a:gd name="T56" fmla="*/ 124 w 124"/>
              <a:gd name="T57" fmla="*/ 66 h 149"/>
              <a:gd name="T58" fmla="*/ 120 w 124"/>
              <a:gd name="T59" fmla="*/ 110 h 149"/>
              <a:gd name="T60" fmla="*/ 118 w 124"/>
              <a:gd name="T61" fmla="*/ 127 h 149"/>
              <a:gd name="T62" fmla="*/ 115 w 124"/>
              <a:gd name="T63" fmla="*/ 146 h 149"/>
              <a:gd name="T64" fmla="*/ 108 w 124"/>
              <a:gd name="T65" fmla="*/ 149 h 149"/>
              <a:gd name="T66" fmla="*/ 55 w 124"/>
              <a:gd name="T67" fmla="*/ 146 h 149"/>
              <a:gd name="T68" fmla="*/ 52 w 124"/>
              <a:gd name="T69" fmla="*/ 139 h 149"/>
              <a:gd name="T70" fmla="*/ 52 w 124"/>
              <a:gd name="T71" fmla="*/ 124 h 149"/>
              <a:gd name="T72" fmla="*/ 63 w 124"/>
              <a:gd name="T73" fmla="*/ 128 h 149"/>
              <a:gd name="T74" fmla="*/ 107 w 124"/>
              <a:gd name="T75" fmla="*/ 138 h 149"/>
              <a:gd name="T76" fmla="*/ 63 w 124"/>
              <a:gd name="T77" fmla="*/ 12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49">
                <a:moveTo>
                  <a:pt x="105" y="117"/>
                </a:moveTo>
                <a:cubicBezTo>
                  <a:pt x="107" y="114"/>
                  <a:pt x="109" y="110"/>
                  <a:pt x="110" y="106"/>
                </a:cubicBezTo>
                <a:cubicBezTo>
                  <a:pt x="111" y="102"/>
                  <a:pt x="113" y="97"/>
                  <a:pt x="113" y="93"/>
                </a:cubicBezTo>
                <a:cubicBezTo>
                  <a:pt x="113" y="66"/>
                  <a:pt x="113" y="66"/>
                  <a:pt x="113" y="66"/>
                </a:cubicBezTo>
                <a:cubicBezTo>
                  <a:pt x="113" y="63"/>
                  <a:pt x="109" y="64"/>
                  <a:pt x="109" y="64"/>
                </a:cubicBezTo>
                <a:cubicBezTo>
                  <a:pt x="108" y="65"/>
                  <a:pt x="107" y="65"/>
                  <a:pt x="106" y="65"/>
                </a:cubicBezTo>
                <a:cubicBezTo>
                  <a:pt x="105" y="65"/>
                  <a:pt x="105" y="65"/>
                  <a:pt x="105" y="65"/>
                </a:cubicBezTo>
                <a:cubicBezTo>
                  <a:pt x="105" y="65"/>
                  <a:pt x="105" y="65"/>
                  <a:pt x="105" y="65"/>
                </a:cubicBezTo>
                <a:cubicBezTo>
                  <a:pt x="104" y="65"/>
                  <a:pt x="103" y="65"/>
                  <a:pt x="102" y="65"/>
                </a:cubicBezTo>
                <a:cubicBezTo>
                  <a:pt x="101" y="64"/>
                  <a:pt x="100" y="63"/>
                  <a:pt x="99" y="62"/>
                </a:cubicBezTo>
                <a:cubicBezTo>
                  <a:pt x="99" y="62"/>
                  <a:pt x="99" y="62"/>
                  <a:pt x="99" y="62"/>
                </a:cubicBezTo>
                <a:cubicBezTo>
                  <a:pt x="98" y="61"/>
                  <a:pt x="98" y="60"/>
                  <a:pt x="98" y="59"/>
                </a:cubicBezTo>
                <a:cubicBezTo>
                  <a:pt x="97" y="56"/>
                  <a:pt x="94" y="56"/>
                  <a:pt x="92" y="57"/>
                </a:cubicBezTo>
                <a:cubicBezTo>
                  <a:pt x="92" y="57"/>
                  <a:pt x="92" y="57"/>
                  <a:pt x="92" y="57"/>
                </a:cubicBezTo>
                <a:cubicBezTo>
                  <a:pt x="92" y="57"/>
                  <a:pt x="92" y="57"/>
                  <a:pt x="92" y="57"/>
                </a:cubicBezTo>
                <a:cubicBezTo>
                  <a:pt x="92" y="58"/>
                  <a:pt x="91" y="59"/>
                  <a:pt x="89" y="59"/>
                </a:cubicBezTo>
                <a:cubicBezTo>
                  <a:pt x="88" y="60"/>
                  <a:pt x="87" y="60"/>
                  <a:pt x="86" y="59"/>
                </a:cubicBezTo>
                <a:cubicBezTo>
                  <a:pt x="85" y="59"/>
                  <a:pt x="85" y="59"/>
                  <a:pt x="85" y="59"/>
                </a:cubicBezTo>
                <a:cubicBezTo>
                  <a:pt x="84" y="59"/>
                  <a:pt x="83" y="59"/>
                  <a:pt x="83" y="58"/>
                </a:cubicBezTo>
                <a:cubicBezTo>
                  <a:pt x="82" y="58"/>
                  <a:pt x="82" y="58"/>
                  <a:pt x="82" y="58"/>
                </a:cubicBezTo>
                <a:cubicBezTo>
                  <a:pt x="82" y="57"/>
                  <a:pt x="82" y="57"/>
                  <a:pt x="82" y="57"/>
                </a:cubicBezTo>
                <a:cubicBezTo>
                  <a:pt x="81" y="57"/>
                  <a:pt x="81" y="56"/>
                  <a:pt x="81" y="55"/>
                </a:cubicBezTo>
                <a:cubicBezTo>
                  <a:pt x="81" y="55"/>
                  <a:pt x="81" y="55"/>
                  <a:pt x="81" y="55"/>
                </a:cubicBezTo>
                <a:cubicBezTo>
                  <a:pt x="79" y="52"/>
                  <a:pt x="75" y="53"/>
                  <a:pt x="74" y="55"/>
                </a:cubicBezTo>
                <a:cubicBezTo>
                  <a:pt x="72" y="61"/>
                  <a:pt x="62" y="63"/>
                  <a:pt x="62" y="55"/>
                </a:cubicBezTo>
                <a:cubicBezTo>
                  <a:pt x="62" y="19"/>
                  <a:pt x="62" y="19"/>
                  <a:pt x="62" y="19"/>
                </a:cubicBezTo>
                <a:cubicBezTo>
                  <a:pt x="62" y="15"/>
                  <a:pt x="55" y="15"/>
                  <a:pt x="55" y="19"/>
                </a:cubicBezTo>
                <a:cubicBezTo>
                  <a:pt x="55" y="39"/>
                  <a:pt x="55" y="59"/>
                  <a:pt x="55" y="80"/>
                </a:cubicBezTo>
                <a:cubicBezTo>
                  <a:pt x="55" y="81"/>
                  <a:pt x="55" y="83"/>
                  <a:pt x="54" y="84"/>
                </a:cubicBezTo>
                <a:cubicBezTo>
                  <a:pt x="54" y="84"/>
                  <a:pt x="54" y="84"/>
                  <a:pt x="54" y="84"/>
                </a:cubicBezTo>
                <a:cubicBezTo>
                  <a:pt x="54" y="86"/>
                  <a:pt x="53" y="87"/>
                  <a:pt x="51" y="87"/>
                </a:cubicBezTo>
                <a:cubicBezTo>
                  <a:pt x="51" y="87"/>
                  <a:pt x="51" y="87"/>
                  <a:pt x="51" y="87"/>
                </a:cubicBezTo>
                <a:cubicBezTo>
                  <a:pt x="50" y="88"/>
                  <a:pt x="48" y="89"/>
                  <a:pt x="47" y="89"/>
                </a:cubicBezTo>
                <a:cubicBezTo>
                  <a:pt x="45" y="89"/>
                  <a:pt x="44" y="89"/>
                  <a:pt x="42" y="88"/>
                </a:cubicBezTo>
                <a:cubicBezTo>
                  <a:pt x="40" y="87"/>
                  <a:pt x="38" y="86"/>
                  <a:pt x="35" y="85"/>
                </a:cubicBezTo>
                <a:cubicBezTo>
                  <a:pt x="33" y="84"/>
                  <a:pt x="30" y="82"/>
                  <a:pt x="28" y="82"/>
                </a:cubicBezTo>
                <a:cubicBezTo>
                  <a:pt x="26" y="81"/>
                  <a:pt x="24" y="81"/>
                  <a:pt x="22" y="81"/>
                </a:cubicBezTo>
                <a:cubicBezTo>
                  <a:pt x="19" y="81"/>
                  <a:pt x="15" y="84"/>
                  <a:pt x="19" y="87"/>
                </a:cubicBezTo>
                <a:cubicBezTo>
                  <a:pt x="20" y="88"/>
                  <a:pt x="22" y="89"/>
                  <a:pt x="25" y="90"/>
                </a:cubicBezTo>
                <a:cubicBezTo>
                  <a:pt x="33" y="93"/>
                  <a:pt x="40" y="98"/>
                  <a:pt x="46" y="103"/>
                </a:cubicBezTo>
                <a:cubicBezTo>
                  <a:pt x="51" y="107"/>
                  <a:pt x="56" y="112"/>
                  <a:pt x="61" y="117"/>
                </a:cubicBezTo>
                <a:cubicBezTo>
                  <a:pt x="61" y="117"/>
                  <a:pt x="62" y="117"/>
                  <a:pt x="62" y="117"/>
                </a:cubicBezTo>
                <a:cubicBezTo>
                  <a:pt x="105" y="117"/>
                  <a:pt x="105" y="117"/>
                  <a:pt x="105" y="117"/>
                </a:cubicBezTo>
                <a:close/>
                <a:moveTo>
                  <a:pt x="52" y="124"/>
                </a:moveTo>
                <a:cubicBezTo>
                  <a:pt x="52" y="124"/>
                  <a:pt x="52" y="124"/>
                  <a:pt x="52" y="124"/>
                </a:cubicBezTo>
                <a:cubicBezTo>
                  <a:pt x="48" y="120"/>
                  <a:pt x="43" y="115"/>
                  <a:pt x="39" y="111"/>
                </a:cubicBezTo>
                <a:cubicBezTo>
                  <a:pt x="33" y="107"/>
                  <a:pt x="27" y="103"/>
                  <a:pt x="21" y="100"/>
                </a:cubicBezTo>
                <a:cubicBezTo>
                  <a:pt x="17" y="99"/>
                  <a:pt x="14" y="97"/>
                  <a:pt x="12" y="95"/>
                </a:cubicBezTo>
                <a:cubicBezTo>
                  <a:pt x="0" y="85"/>
                  <a:pt x="9" y="70"/>
                  <a:pt x="22" y="70"/>
                </a:cubicBezTo>
                <a:cubicBezTo>
                  <a:pt x="25" y="70"/>
                  <a:pt x="28" y="70"/>
                  <a:pt x="31" y="71"/>
                </a:cubicBezTo>
                <a:cubicBezTo>
                  <a:pt x="34" y="72"/>
                  <a:pt x="37" y="73"/>
                  <a:pt x="40" y="74"/>
                </a:cubicBezTo>
                <a:cubicBezTo>
                  <a:pt x="41" y="75"/>
                  <a:pt x="43" y="76"/>
                  <a:pt x="44" y="77"/>
                </a:cubicBezTo>
                <a:cubicBezTo>
                  <a:pt x="44" y="57"/>
                  <a:pt x="44" y="38"/>
                  <a:pt x="44" y="19"/>
                </a:cubicBezTo>
                <a:cubicBezTo>
                  <a:pt x="44" y="0"/>
                  <a:pt x="73" y="0"/>
                  <a:pt x="73" y="19"/>
                </a:cubicBezTo>
                <a:cubicBezTo>
                  <a:pt x="73" y="43"/>
                  <a:pt x="73" y="43"/>
                  <a:pt x="73" y="43"/>
                </a:cubicBezTo>
                <a:cubicBezTo>
                  <a:pt x="78" y="41"/>
                  <a:pt x="84" y="43"/>
                  <a:pt x="88" y="47"/>
                </a:cubicBezTo>
                <a:cubicBezTo>
                  <a:pt x="95" y="44"/>
                  <a:pt x="104" y="46"/>
                  <a:pt x="107" y="53"/>
                </a:cubicBezTo>
                <a:cubicBezTo>
                  <a:pt x="116" y="51"/>
                  <a:pt x="124" y="57"/>
                  <a:pt x="124" y="66"/>
                </a:cubicBezTo>
                <a:cubicBezTo>
                  <a:pt x="124" y="93"/>
                  <a:pt x="124" y="93"/>
                  <a:pt x="124" y="93"/>
                </a:cubicBezTo>
                <a:cubicBezTo>
                  <a:pt x="124" y="98"/>
                  <a:pt x="122" y="104"/>
                  <a:pt x="120" y="110"/>
                </a:cubicBezTo>
                <a:cubicBezTo>
                  <a:pt x="119" y="114"/>
                  <a:pt x="117" y="117"/>
                  <a:pt x="116" y="121"/>
                </a:cubicBezTo>
                <a:cubicBezTo>
                  <a:pt x="117" y="123"/>
                  <a:pt x="118" y="125"/>
                  <a:pt x="118" y="127"/>
                </a:cubicBezTo>
                <a:cubicBezTo>
                  <a:pt x="118" y="139"/>
                  <a:pt x="118" y="139"/>
                  <a:pt x="118" y="139"/>
                </a:cubicBezTo>
                <a:cubicBezTo>
                  <a:pt x="118" y="142"/>
                  <a:pt x="117" y="145"/>
                  <a:pt x="115" y="146"/>
                </a:cubicBezTo>
                <a:cubicBezTo>
                  <a:pt x="115" y="146"/>
                  <a:pt x="115" y="146"/>
                  <a:pt x="115" y="146"/>
                </a:cubicBezTo>
                <a:cubicBezTo>
                  <a:pt x="113" y="148"/>
                  <a:pt x="111" y="149"/>
                  <a:pt x="108" y="149"/>
                </a:cubicBezTo>
                <a:cubicBezTo>
                  <a:pt x="62" y="149"/>
                  <a:pt x="62" y="149"/>
                  <a:pt x="62" y="149"/>
                </a:cubicBezTo>
                <a:cubicBezTo>
                  <a:pt x="59" y="149"/>
                  <a:pt x="57" y="148"/>
                  <a:pt x="55" y="146"/>
                </a:cubicBezTo>
                <a:cubicBezTo>
                  <a:pt x="55" y="146"/>
                  <a:pt x="55" y="146"/>
                  <a:pt x="55" y="146"/>
                </a:cubicBezTo>
                <a:cubicBezTo>
                  <a:pt x="53" y="145"/>
                  <a:pt x="52" y="142"/>
                  <a:pt x="52" y="139"/>
                </a:cubicBezTo>
                <a:cubicBezTo>
                  <a:pt x="52" y="127"/>
                  <a:pt x="52" y="127"/>
                  <a:pt x="52" y="127"/>
                </a:cubicBezTo>
                <a:cubicBezTo>
                  <a:pt x="52" y="126"/>
                  <a:pt x="52" y="125"/>
                  <a:pt x="52" y="124"/>
                </a:cubicBezTo>
                <a:close/>
                <a:moveTo>
                  <a:pt x="63" y="128"/>
                </a:moveTo>
                <a:cubicBezTo>
                  <a:pt x="63" y="128"/>
                  <a:pt x="63" y="128"/>
                  <a:pt x="63" y="128"/>
                </a:cubicBezTo>
                <a:cubicBezTo>
                  <a:pt x="63" y="138"/>
                  <a:pt x="63" y="138"/>
                  <a:pt x="63" y="138"/>
                </a:cubicBezTo>
                <a:cubicBezTo>
                  <a:pt x="107" y="138"/>
                  <a:pt x="107" y="138"/>
                  <a:pt x="107" y="138"/>
                </a:cubicBezTo>
                <a:cubicBezTo>
                  <a:pt x="107" y="128"/>
                  <a:pt x="107" y="128"/>
                  <a:pt x="107" y="128"/>
                </a:cubicBezTo>
                <a:cubicBezTo>
                  <a:pt x="63" y="128"/>
                  <a:pt x="63" y="128"/>
                  <a:pt x="63" y="1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3" name="PA_淘宝店chenying0907 3"/>
          <p:cNvGrpSpPr/>
          <p:nvPr>
            <p:custDataLst>
              <p:tags r:id="rId22"/>
            </p:custDataLst>
          </p:nvPr>
        </p:nvGrpSpPr>
        <p:grpSpPr>
          <a:xfrm>
            <a:off x="4272098" y="2841480"/>
            <a:ext cx="2378268" cy="2815881"/>
            <a:chOff x="3203575" y="2130425"/>
            <a:chExt cx="1784350" cy="2111375"/>
          </a:xfrm>
        </p:grpSpPr>
        <p:sp>
          <p:nvSpPr>
            <p:cNvPr id="22551" name="淘宝店chenying0907 23"/>
            <p:cNvSpPr>
              <a:spLocks noEditPoints="1"/>
            </p:cNvSpPr>
            <p:nvPr/>
          </p:nvSpPr>
          <p:spPr bwMode="auto">
            <a:xfrm>
              <a:off x="3203575" y="2130425"/>
              <a:ext cx="1784350" cy="2111375"/>
            </a:xfrm>
            <a:custGeom>
              <a:avLst/>
              <a:gdLst>
                <a:gd name="T0" fmla="*/ 998 w 1144"/>
                <a:gd name="T1" fmla="*/ 1354 h 1354"/>
                <a:gd name="T2" fmla="*/ 139 w 1144"/>
                <a:gd name="T3" fmla="*/ 1354 h 1354"/>
                <a:gd name="T4" fmla="*/ 24 w 1144"/>
                <a:gd name="T5" fmla="*/ 1296 h 1354"/>
                <a:gd name="T6" fmla="*/ 23 w 1144"/>
                <a:gd name="T7" fmla="*/ 1172 h 1354"/>
                <a:gd name="T8" fmla="*/ 92 w 1144"/>
                <a:gd name="T9" fmla="*/ 1064 h 1354"/>
                <a:gd name="T10" fmla="*/ 251 w 1144"/>
                <a:gd name="T11" fmla="*/ 820 h 1354"/>
                <a:gd name="T12" fmla="*/ 405 w 1144"/>
                <a:gd name="T13" fmla="*/ 583 h 1354"/>
                <a:gd name="T14" fmla="*/ 405 w 1144"/>
                <a:gd name="T15" fmla="*/ 141 h 1354"/>
                <a:gd name="T16" fmla="*/ 361 w 1144"/>
                <a:gd name="T17" fmla="*/ 74 h 1354"/>
                <a:gd name="T18" fmla="*/ 435 w 1144"/>
                <a:gd name="T19" fmla="*/ 0 h 1354"/>
                <a:gd name="T20" fmla="*/ 699 w 1144"/>
                <a:gd name="T21" fmla="*/ 0 h 1354"/>
                <a:gd name="T22" fmla="*/ 773 w 1144"/>
                <a:gd name="T23" fmla="*/ 74 h 1354"/>
                <a:gd name="T24" fmla="*/ 729 w 1144"/>
                <a:gd name="T25" fmla="*/ 141 h 1354"/>
                <a:gd name="T26" fmla="*/ 729 w 1144"/>
                <a:gd name="T27" fmla="*/ 583 h 1354"/>
                <a:gd name="T28" fmla="*/ 886 w 1144"/>
                <a:gd name="T29" fmla="*/ 820 h 1354"/>
                <a:gd name="T30" fmla="*/ 1046 w 1144"/>
                <a:gd name="T31" fmla="*/ 1064 h 1354"/>
                <a:gd name="T32" fmla="*/ 1108 w 1144"/>
                <a:gd name="T33" fmla="*/ 1161 h 1354"/>
                <a:gd name="T34" fmla="*/ 1118 w 1144"/>
                <a:gd name="T35" fmla="*/ 1287 h 1354"/>
                <a:gd name="T36" fmla="*/ 998 w 1144"/>
                <a:gd name="T37" fmla="*/ 1354 h 1354"/>
                <a:gd name="T38" fmla="*/ 435 w 1144"/>
                <a:gd name="T39" fmla="*/ 60 h 1354"/>
                <a:gd name="T40" fmla="*/ 421 w 1144"/>
                <a:gd name="T41" fmla="*/ 74 h 1354"/>
                <a:gd name="T42" fmla="*/ 435 w 1144"/>
                <a:gd name="T43" fmla="*/ 88 h 1354"/>
                <a:gd name="T44" fmla="*/ 465 w 1144"/>
                <a:gd name="T45" fmla="*/ 88 h 1354"/>
                <a:gd name="T46" fmla="*/ 465 w 1144"/>
                <a:gd name="T47" fmla="*/ 601 h 1354"/>
                <a:gd name="T48" fmla="*/ 460 w 1144"/>
                <a:gd name="T49" fmla="*/ 608 h 1354"/>
                <a:gd name="T50" fmla="*/ 301 w 1144"/>
                <a:gd name="T51" fmla="*/ 852 h 1354"/>
                <a:gd name="T52" fmla="*/ 142 w 1144"/>
                <a:gd name="T53" fmla="*/ 1097 h 1354"/>
                <a:gd name="T54" fmla="*/ 74 w 1144"/>
                <a:gd name="T55" fmla="*/ 1202 h 1354"/>
                <a:gd name="T56" fmla="*/ 76 w 1144"/>
                <a:gd name="T57" fmla="*/ 1266 h 1354"/>
                <a:gd name="T58" fmla="*/ 139 w 1144"/>
                <a:gd name="T59" fmla="*/ 1294 h 1354"/>
                <a:gd name="T60" fmla="*/ 998 w 1144"/>
                <a:gd name="T61" fmla="*/ 1294 h 1354"/>
                <a:gd name="T62" fmla="*/ 1065 w 1144"/>
                <a:gd name="T63" fmla="*/ 1258 h 1354"/>
                <a:gd name="T64" fmla="*/ 1057 w 1144"/>
                <a:gd name="T65" fmla="*/ 1192 h 1354"/>
                <a:gd name="T66" fmla="*/ 996 w 1144"/>
                <a:gd name="T67" fmla="*/ 1097 h 1354"/>
                <a:gd name="T68" fmla="*/ 836 w 1144"/>
                <a:gd name="T69" fmla="*/ 853 h 1354"/>
                <a:gd name="T70" fmla="*/ 674 w 1144"/>
                <a:gd name="T71" fmla="*/ 609 h 1354"/>
                <a:gd name="T72" fmla="*/ 669 w 1144"/>
                <a:gd name="T73" fmla="*/ 601 h 1354"/>
                <a:gd name="T74" fmla="*/ 669 w 1144"/>
                <a:gd name="T75" fmla="*/ 88 h 1354"/>
                <a:gd name="T76" fmla="*/ 699 w 1144"/>
                <a:gd name="T77" fmla="*/ 88 h 1354"/>
                <a:gd name="T78" fmla="*/ 713 w 1144"/>
                <a:gd name="T79" fmla="*/ 74 h 1354"/>
                <a:gd name="T80" fmla="*/ 699 w 1144"/>
                <a:gd name="T81" fmla="*/ 60 h 1354"/>
                <a:gd name="T82" fmla="*/ 435 w 1144"/>
                <a:gd name="T83" fmla="*/ 60 h 1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354">
                  <a:moveTo>
                    <a:pt x="998" y="1354"/>
                  </a:moveTo>
                  <a:cubicBezTo>
                    <a:pt x="139" y="1354"/>
                    <a:pt x="139" y="1354"/>
                    <a:pt x="139" y="1354"/>
                  </a:cubicBezTo>
                  <a:cubicBezTo>
                    <a:pt x="68" y="1354"/>
                    <a:pt x="36" y="1318"/>
                    <a:pt x="24" y="1296"/>
                  </a:cubicBezTo>
                  <a:cubicBezTo>
                    <a:pt x="0" y="1254"/>
                    <a:pt x="5" y="1201"/>
                    <a:pt x="23" y="1172"/>
                  </a:cubicBezTo>
                  <a:cubicBezTo>
                    <a:pt x="28" y="1163"/>
                    <a:pt x="50" y="1128"/>
                    <a:pt x="92" y="1064"/>
                  </a:cubicBezTo>
                  <a:cubicBezTo>
                    <a:pt x="130" y="1006"/>
                    <a:pt x="183" y="923"/>
                    <a:pt x="251" y="820"/>
                  </a:cubicBezTo>
                  <a:cubicBezTo>
                    <a:pt x="322" y="710"/>
                    <a:pt x="387" y="611"/>
                    <a:pt x="405" y="583"/>
                  </a:cubicBezTo>
                  <a:cubicBezTo>
                    <a:pt x="405" y="141"/>
                    <a:pt x="405" y="141"/>
                    <a:pt x="405" y="141"/>
                  </a:cubicBezTo>
                  <a:cubicBezTo>
                    <a:pt x="379" y="130"/>
                    <a:pt x="361" y="104"/>
                    <a:pt x="361" y="74"/>
                  </a:cubicBezTo>
                  <a:cubicBezTo>
                    <a:pt x="361" y="33"/>
                    <a:pt x="394" y="0"/>
                    <a:pt x="435" y="0"/>
                  </a:cubicBezTo>
                  <a:cubicBezTo>
                    <a:pt x="699" y="0"/>
                    <a:pt x="699" y="0"/>
                    <a:pt x="699" y="0"/>
                  </a:cubicBezTo>
                  <a:cubicBezTo>
                    <a:pt x="740" y="0"/>
                    <a:pt x="773" y="33"/>
                    <a:pt x="773" y="74"/>
                  </a:cubicBezTo>
                  <a:cubicBezTo>
                    <a:pt x="773" y="104"/>
                    <a:pt x="755" y="130"/>
                    <a:pt x="729" y="141"/>
                  </a:cubicBezTo>
                  <a:cubicBezTo>
                    <a:pt x="729" y="583"/>
                    <a:pt x="729" y="583"/>
                    <a:pt x="729" y="583"/>
                  </a:cubicBezTo>
                  <a:cubicBezTo>
                    <a:pt x="747" y="611"/>
                    <a:pt x="814" y="711"/>
                    <a:pt x="886" y="820"/>
                  </a:cubicBezTo>
                  <a:cubicBezTo>
                    <a:pt x="953" y="922"/>
                    <a:pt x="1007" y="1004"/>
                    <a:pt x="1046" y="1064"/>
                  </a:cubicBezTo>
                  <a:cubicBezTo>
                    <a:pt x="1076" y="1111"/>
                    <a:pt x="1097" y="1143"/>
                    <a:pt x="1108" y="1161"/>
                  </a:cubicBezTo>
                  <a:cubicBezTo>
                    <a:pt x="1144" y="1220"/>
                    <a:pt x="1130" y="1265"/>
                    <a:pt x="1118" y="1287"/>
                  </a:cubicBezTo>
                  <a:cubicBezTo>
                    <a:pt x="1093" y="1331"/>
                    <a:pt x="1038" y="1354"/>
                    <a:pt x="998" y="1354"/>
                  </a:cubicBezTo>
                  <a:close/>
                  <a:moveTo>
                    <a:pt x="435" y="60"/>
                  </a:moveTo>
                  <a:cubicBezTo>
                    <a:pt x="427" y="60"/>
                    <a:pt x="421" y="66"/>
                    <a:pt x="421" y="74"/>
                  </a:cubicBezTo>
                  <a:cubicBezTo>
                    <a:pt x="421" y="81"/>
                    <a:pt x="427" y="88"/>
                    <a:pt x="435" y="88"/>
                  </a:cubicBezTo>
                  <a:cubicBezTo>
                    <a:pt x="465" y="88"/>
                    <a:pt x="465" y="88"/>
                    <a:pt x="465" y="88"/>
                  </a:cubicBezTo>
                  <a:cubicBezTo>
                    <a:pt x="465" y="601"/>
                    <a:pt x="465" y="601"/>
                    <a:pt x="465" y="601"/>
                  </a:cubicBezTo>
                  <a:cubicBezTo>
                    <a:pt x="460" y="608"/>
                    <a:pt x="460" y="608"/>
                    <a:pt x="460" y="608"/>
                  </a:cubicBezTo>
                  <a:cubicBezTo>
                    <a:pt x="460" y="608"/>
                    <a:pt x="385" y="723"/>
                    <a:pt x="301" y="852"/>
                  </a:cubicBezTo>
                  <a:cubicBezTo>
                    <a:pt x="233" y="956"/>
                    <a:pt x="180" y="1038"/>
                    <a:pt x="142" y="1097"/>
                  </a:cubicBezTo>
                  <a:cubicBezTo>
                    <a:pt x="92" y="1174"/>
                    <a:pt x="77" y="1197"/>
                    <a:pt x="74" y="1202"/>
                  </a:cubicBezTo>
                  <a:cubicBezTo>
                    <a:pt x="67" y="1214"/>
                    <a:pt x="63" y="1244"/>
                    <a:pt x="76" y="1266"/>
                  </a:cubicBezTo>
                  <a:cubicBezTo>
                    <a:pt x="86" y="1285"/>
                    <a:pt x="108" y="1294"/>
                    <a:pt x="139" y="1294"/>
                  </a:cubicBezTo>
                  <a:cubicBezTo>
                    <a:pt x="998" y="1294"/>
                    <a:pt x="998" y="1294"/>
                    <a:pt x="998" y="1294"/>
                  </a:cubicBezTo>
                  <a:cubicBezTo>
                    <a:pt x="1020" y="1294"/>
                    <a:pt x="1052" y="1280"/>
                    <a:pt x="1065" y="1258"/>
                  </a:cubicBezTo>
                  <a:cubicBezTo>
                    <a:pt x="1075" y="1240"/>
                    <a:pt x="1072" y="1218"/>
                    <a:pt x="1057" y="1192"/>
                  </a:cubicBezTo>
                  <a:cubicBezTo>
                    <a:pt x="1046" y="1175"/>
                    <a:pt x="1026" y="1143"/>
                    <a:pt x="996" y="1097"/>
                  </a:cubicBezTo>
                  <a:cubicBezTo>
                    <a:pt x="957" y="1037"/>
                    <a:pt x="903" y="955"/>
                    <a:pt x="836" y="853"/>
                  </a:cubicBezTo>
                  <a:cubicBezTo>
                    <a:pt x="751" y="725"/>
                    <a:pt x="675" y="610"/>
                    <a:pt x="674" y="609"/>
                  </a:cubicBezTo>
                  <a:cubicBezTo>
                    <a:pt x="669" y="601"/>
                    <a:pt x="669" y="601"/>
                    <a:pt x="669" y="601"/>
                  </a:cubicBezTo>
                  <a:cubicBezTo>
                    <a:pt x="669" y="88"/>
                    <a:pt x="669" y="88"/>
                    <a:pt x="669" y="88"/>
                  </a:cubicBezTo>
                  <a:cubicBezTo>
                    <a:pt x="699" y="88"/>
                    <a:pt x="699" y="88"/>
                    <a:pt x="699" y="88"/>
                  </a:cubicBezTo>
                  <a:cubicBezTo>
                    <a:pt x="707" y="88"/>
                    <a:pt x="713" y="81"/>
                    <a:pt x="713" y="74"/>
                  </a:cubicBezTo>
                  <a:cubicBezTo>
                    <a:pt x="713" y="66"/>
                    <a:pt x="707" y="60"/>
                    <a:pt x="699" y="60"/>
                  </a:cubicBezTo>
                  <a:lnTo>
                    <a:pt x="435" y="60"/>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2" name="淘宝店chenying0907 24"/>
            <p:cNvSpPr>
              <a:spLocks/>
            </p:cNvSpPr>
            <p:nvPr/>
          </p:nvSpPr>
          <p:spPr bwMode="auto">
            <a:xfrm>
              <a:off x="3813175" y="2176463"/>
              <a:ext cx="549275" cy="876300"/>
            </a:xfrm>
            <a:custGeom>
              <a:avLst/>
              <a:gdLst>
                <a:gd name="T0" fmla="*/ 308 w 352"/>
                <a:gd name="T1" fmla="*/ 0 h 562"/>
                <a:gd name="T2" fmla="*/ 44 w 352"/>
                <a:gd name="T3" fmla="*/ 0 h 562"/>
                <a:gd name="T4" fmla="*/ 0 w 352"/>
                <a:gd name="T5" fmla="*/ 44 h 562"/>
                <a:gd name="T6" fmla="*/ 44 w 352"/>
                <a:gd name="T7" fmla="*/ 88 h 562"/>
                <a:gd name="T8" fmla="*/ 44 w 352"/>
                <a:gd name="T9" fmla="*/ 562 h 562"/>
                <a:gd name="T10" fmla="*/ 308 w 352"/>
                <a:gd name="T11" fmla="*/ 562 h 562"/>
                <a:gd name="T12" fmla="*/ 308 w 352"/>
                <a:gd name="T13" fmla="*/ 88 h 562"/>
                <a:gd name="T14" fmla="*/ 352 w 352"/>
                <a:gd name="T15" fmla="*/ 44 h 562"/>
                <a:gd name="T16" fmla="*/ 308 w 352"/>
                <a:gd name="T17" fmla="*/ 0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562">
                  <a:moveTo>
                    <a:pt x="308" y="0"/>
                  </a:moveTo>
                  <a:cubicBezTo>
                    <a:pt x="44" y="0"/>
                    <a:pt x="44" y="0"/>
                    <a:pt x="44" y="0"/>
                  </a:cubicBezTo>
                  <a:cubicBezTo>
                    <a:pt x="20" y="0"/>
                    <a:pt x="0" y="19"/>
                    <a:pt x="0" y="44"/>
                  </a:cubicBezTo>
                  <a:cubicBezTo>
                    <a:pt x="0" y="68"/>
                    <a:pt x="20" y="88"/>
                    <a:pt x="44" y="88"/>
                  </a:cubicBezTo>
                  <a:cubicBezTo>
                    <a:pt x="44" y="562"/>
                    <a:pt x="44" y="562"/>
                    <a:pt x="44" y="562"/>
                  </a:cubicBezTo>
                  <a:cubicBezTo>
                    <a:pt x="308" y="562"/>
                    <a:pt x="308" y="562"/>
                    <a:pt x="308" y="562"/>
                  </a:cubicBezTo>
                  <a:cubicBezTo>
                    <a:pt x="308" y="88"/>
                    <a:pt x="308" y="88"/>
                    <a:pt x="308" y="88"/>
                  </a:cubicBezTo>
                  <a:cubicBezTo>
                    <a:pt x="332" y="88"/>
                    <a:pt x="352" y="68"/>
                    <a:pt x="352" y="44"/>
                  </a:cubicBezTo>
                  <a:cubicBezTo>
                    <a:pt x="352" y="19"/>
                    <a:pt x="332" y="0"/>
                    <a:pt x="30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3" name="淘宝店chenying0907 25"/>
            <p:cNvSpPr>
              <a:spLocks/>
            </p:cNvSpPr>
            <p:nvPr/>
          </p:nvSpPr>
          <p:spPr bwMode="auto">
            <a:xfrm>
              <a:off x="3633788" y="3052763"/>
              <a:ext cx="912813" cy="381000"/>
            </a:xfrm>
            <a:custGeom>
              <a:avLst/>
              <a:gdLst>
                <a:gd name="T0" fmla="*/ 585 w 585"/>
                <a:gd name="T1" fmla="*/ 244 h 244"/>
                <a:gd name="T2" fmla="*/ 423 w 585"/>
                <a:gd name="T3" fmla="*/ 0 h 244"/>
                <a:gd name="T4" fmla="*/ 159 w 585"/>
                <a:gd name="T5" fmla="*/ 0 h 244"/>
                <a:gd name="T6" fmla="*/ 0 w 585"/>
                <a:gd name="T7" fmla="*/ 244 h 244"/>
                <a:gd name="T8" fmla="*/ 585 w 585"/>
                <a:gd name="T9" fmla="*/ 244 h 244"/>
              </a:gdLst>
              <a:ahLst/>
              <a:cxnLst>
                <a:cxn ang="0">
                  <a:pos x="T0" y="T1"/>
                </a:cxn>
                <a:cxn ang="0">
                  <a:pos x="T2" y="T3"/>
                </a:cxn>
                <a:cxn ang="0">
                  <a:pos x="T4" y="T5"/>
                </a:cxn>
                <a:cxn ang="0">
                  <a:pos x="T6" y="T7"/>
                </a:cxn>
                <a:cxn ang="0">
                  <a:pos x="T8" y="T9"/>
                </a:cxn>
              </a:cxnLst>
              <a:rect l="0" t="0" r="r" b="b"/>
              <a:pathLst>
                <a:path w="585" h="244">
                  <a:moveTo>
                    <a:pt x="585" y="244"/>
                  </a:moveTo>
                  <a:cubicBezTo>
                    <a:pt x="499" y="115"/>
                    <a:pt x="423" y="0"/>
                    <a:pt x="423" y="0"/>
                  </a:cubicBezTo>
                  <a:cubicBezTo>
                    <a:pt x="159" y="0"/>
                    <a:pt x="159" y="0"/>
                    <a:pt x="159" y="0"/>
                  </a:cubicBezTo>
                  <a:cubicBezTo>
                    <a:pt x="159" y="0"/>
                    <a:pt x="84" y="115"/>
                    <a:pt x="0" y="244"/>
                  </a:cubicBezTo>
                  <a:lnTo>
                    <a:pt x="585" y="244"/>
                  </a:lnTo>
                  <a:close/>
                </a:path>
              </a:pathLst>
            </a:custGeom>
            <a:solidFill>
              <a:schemeClr val="accent1"/>
            </a:solidFill>
            <a:ln w="9525">
              <a:solidFill>
                <a:schemeClr val="accent1"/>
              </a:solidFill>
              <a:round/>
              <a:headEnd/>
              <a:tailEnd/>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4" name="淘宝店chenying0907 26"/>
            <p:cNvSpPr>
              <a:spLocks/>
            </p:cNvSpPr>
            <p:nvPr/>
          </p:nvSpPr>
          <p:spPr bwMode="auto">
            <a:xfrm>
              <a:off x="3386138" y="3433763"/>
              <a:ext cx="1409700" cy="381000"/>
            </a:xfrm>
            <a:custGeom>
              <a:avLst/>
              <a:gdLst>
                <a:gd name="T0" fmla="*/ 0 w 904"/>
                <a:gd name="T1" fmla="*/ 244 h 244"/>
                <a:gd name="T2" fmla="*/ 904 w 904"/>
                <a:gd name="T3" fmla="*/ 244 h 244"/>
                <a:gd name="T4" fmla="*/ 744 w 904"/>
                <a:gd name="T5" fmla="*/ 0 h 244"/>
                <a:gd name="T6" fmla="*/ 159 w 904"/>
                <a:gd name="T7" fmla="*/ 0 h 244"/>
                <a:gd name="T8" fmla="*/ 0 w 904"/>
                <a:gd name="T9" fmla="*/ 244 h 244"/>
              </a:gdLst>
              <a:ahLst/>
              <a:cxnLst>
                <a:cxn ang="0">
                  <a:pos x="T0" y="T1"/>
                </a:cxn>
                <a:cxn ang="0">
                  <a:pos x="T2" y="T3"/>
                </a:cxn>
                <a:cxn ang="0">
                  <a:pos x="T4" y="T5"/>
                </a:cxn>
                <a:cxn ang="0">
                  <a:pos x="T6" y="T7"/>
                </a:cxn>
                <a:cxn ang="0">
                  <a:pos x="T8" y="T9"/>
                </a:cxn>
              </a:cxnLst>
              <a:rect l="0" t="0" r="r" b="b"/>
              <a:pathLst>
                <a:path w="904" h="244">
                  <a:moveTo>
                    <a:pt x="0" y="244"/>
                  </a:moveTo>
                  <a:cubicBezTo>
                    <a:pt x="904" y="244"/>
                    <a:pt x="904" y="244"/>
                    <a:pt x="904" y="244"/>
                  </a:cubicBezTo>
                  <a:cubicBezTo>
                    <a:pt x="859" y="176"/>
                    <a:pt x="800" y="85"/>
                    <a:pt x="744" y="0"/>
                  </a:cubicBezTo>
                  <a:cubicBezTo>
                    <a:pt x="159" y="0"/>
                    <a:pt x="159" y="0"/>
                    <a:pt x="159" y="0"/>
                  </a:cubicBezTo>
                  <a:cubicBezTo>
                    <a:pt x="103" y="85"/>
                    <a:pt x="44" y="176"/>
                    <a:pt x="0" y="244"/>
                  </a:cubicBezTo>
                  <a:close/>
                </a:path>
              </a:pathLst>
            </a:custGeom>
            <a:solidFill>
              <a:schemeClr val="accent2"/>
            </a:solidFill>
            <a:ln w="9525">
              <a:noFill/>
              <a:round/>
              <a:headEnd/>
              <a:tailEnd/>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5" name="淘宝店chenying0907 27"/>
            <p:cNvSpPr>
              <a:spLocks/>
            </p:cNvSpPr>
            <p:nvPr/>
          </p:nvSpPr>
          <p:spPr bwMode="auto">
            <a:xfrm>
              <a:off x="3246438" y="3814763"/>
              <a:ext cx="1735138" cy="379413"/>
            </a:xfrm>
            <a:custGeom>
              <a:avLst/>
              <a:gdLst>
                <a:gd name="T0" fmla="*/ 1055 w 1113"/>
                <a:gd name="T1" fmla="*/ 96 h 244"/>
                <a:gd name="T2" fmla="*/ 994 w 1113"/>
                <a:gd name="T3" fmla="*/ 0 h 244"/>
                <a:gd name="T4" fmla="*/ 90 w 1113"/>
                <a:gd name="T5" fmla="*/ 0 h 244"/>
                <a:gd name="T6" fmla="*/ 21 w 1113"/>
                <a:gd name="T7" fmla="*/ 107 h 244"/>
                <a:gd name="T8" fmla="*/ 112 w 1113"/>
                <a:gd name="T9" fmla="*/ 244 h 244"/>
                <a:gd name="T10" fmla="*/ 971 w 1113"/>
                <a:gd name="T11" fmla="*/ 244 h 244"/>
                <a:gd name="T12" fmla="*/ 1055 w 1113"/>
                <a:gd name="T13" fmla="*/ 96 h 244"/>
              </a:gdLst>
              <a:ahLst/>
              <a:cxnLst>
                <a:cxn ang="0">
                  <a:pos x="T0" y="T1"/>
                </a:cxn>
                <a:cxn ang="0">
                  <a:pos x="T2" y="T3"/>
                </a:cxn>
                <a:cxn ang="0">
                  <a:pos x="T4" y="T5"/>
                </a:cxn>
                <a:cxn ang="0">
                  <a:pos x="T6" y="T7"/>
                </a:cxn>
                <a:cxn ang="0">
                  <a:pos x="T8" y="T9"/>
                </a:cxn>
                <a:cxn ang="0">
                  <a:pos x="T10" y="T11"/>
                </a:cxn>
                <a:cxn ang="0">
                  <a:pos x="T12" y="T13"/>
                </a:cxn>
              </a:cxnLst>
              <a:rect l="0" t="0" r="r" b="b"/>
              <a:pathLst>
                <a:path w="1113" h="244">
                  <a:moveTo>
                    <a:pt x="1055" y="96"/>
                  </a:moveTo>
                  <a:cubicBezTo>
                    <a:pt x="1044" y="78"/>
                    <a:pt x="1022" y="43"/>
                    <a:pt x="994" y="0"/>
                  </a:cubicBezTo>
                  <a:cubicBezTo>
                    <a:pt x="90" y="0"/>
                    <a:pt x="90" y="0"/>
                    <a:pt x="90" y="0"/>
                  </a:cubicBezTo>
                  <a:cubicBezTo>
                    <a:pt x="53" y="57"/>
                    <a:pt x="27" y="98"/>
                    <a:pt x="21" y="107"/>
                  </a:cubicBezTo>
                  <a:cubicBezTo>
                    <a:pt x="0" y="143"/>
                    <a:pt x="1" y="244"/>
                    <a:pt x="112" y="244"/>
                  </a:cubicBezTo>
                  <a:cubicBezTo>
                    <a:pt x="223" y="244"/>
                    <a:pt x="916" y="244"/>
                    <a:pt x="971" y="244"/>
                  </a:cubicBezTo>
                  <a:cubicBezTo>
                    <a:pt x="1025" y="244"/>
                    <a:pt x="1113" y="190"/>
                    <a:pt x="1055" y="96"/>
                  </a:cubicBezTo>
                  <a:close/>
                </a:path>
              </a:pathLst>
            </a:custGeom>
            <a:solidFill>
              <a:schemeClr val="accent3"/>
            </a:solidFill>
            <a:ln w="9525">
              <a:noFill/>
              <a:round/>
              <a:headEnd/>
              <a:tailEnd/>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22556" name="PA_淘宝店chenying0907 28"/>
          <p:cNvSpPr>
            <a:spLocks noChangeArrowheads="1"/>
          </p:cNvSpPr>
          <p:nvPr>
            <p:custDataLst>
              <p:tags r:id="rId23"/>
            </p:custDataLst>
          </p:nvPr>
        </p:nvSpPr>
        <p:spPr bwMode="auto">
          <a:xfrm>
            <a:off x="5433728" y="3300912"/>
            <a:ext cx="175621" cy="173611"/>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7" name="PA_淘宝店chenying0907 29"/>
          <p:cNvSpPr>
            <a:spLocks noChangeArrowheads="1"/>
          </p:cNvSpPr>
          <p:nvPr>
            <p:custDataLst>
              <p:tags r:id="rId24"/>
            </p:custDataLst>
          </p:nvPr>
        </p:nvSpPr>
        <p:spPr bwMode="auto">
          <a:xfrm>
            <a:off x="5192516" y="2509079"/>
            <a:ext cx="175621" cy="173611"/>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8" name="PA_淘宝店chenying0907 30"/>
          <p:cNvSpPr>
            <a:spLocks noChangeArrowheads="1"/>
          </p:cNvSpPr>
          <p:nvPr>
            <p:custDataLst>
              <p:tags r:id="rId25"/>
            </p:custDataLst>
          </p:nvPr>
        </p:nvSpPr>
        <p:spPr bwMode="auto">
          <a:xfrm>
            <a:off x="5501434" y="2295237"/>
            <a:ext cx="120607" cy="118563"/>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59" name="PA_淘宝店chenying0907 31"/>
          <p:cNvSpPr>
            <a:spLocks noChangeArrowheads="1"/>
          </p:cNvSpPr>
          <p:nvPr>
            <p:custDataLst>
              <p:tags r:id="rId26"/>
            </p:custDataLst>
          </p:nvPr>
        </p:nvSpPr>
        <p:spPr bwMode="auto">
          <a:xfrm>
            <a:off x="5302538" y="2096220"/>
            <a:ext cx="145999" cy="146088"/>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60" name="PA_淘宝店chenying0907 32"/>
          <p:cNvSpPr>
            <a:spLocks noChangeArrowheads="1"/>
          </p:cNvSpPr>
          <p:nvPr>
            <p:custDataLst>
              <p:tags r:id="rId27"/>
            </p:custDataLst>
          </p:nvPr>
        </p:nvSpPr>
        <p:spPr bwMode="auto">
          <a:xfrm>
            <a:off x="5315237" y="3675655"/>
            <a:ext cx="105795" cy="105860"/>
          </a:xfrm>
          <a:prstGeom prst="ellipse">
            <a:avLst/>
          </a:prstGeom>
          <a:solidFill>
            <a:schemeClr val="accent4"/>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0" name="PA_淘宝店chenying0907 42"/>
          <p:cNvSpPr>
            <a:spLocks noEditPoints="1"/>
          </p:cNvSpPr>
          <p:nvPr>
            <p:custDataLst>
              <p:tags r:id="rId28"/>
            </p:custDataLst>
          </p:nvPr>
        </p:nvSpPr>
        <p:spPr bwMode="auto">
          <a:xfrm>
            <a:off x="5351205" y="4727905"/>
            <a:ext cx="253908" cy="205371"/>
          </a:xfrm>
          <a:custGeom>
            <a:avLst/>
            <a:gdLst>
              <a:gd name="T0" fmla="*/ 105 w 122"/>
              <a:gd name="T1" fmla="*/ 37 h 99"/>
              <a:gd name="T2" fmla="*/ 97 w 122"/>
              <a:gd name="T3" fmla="*/ 37 h 99"/>
              <a:gd name="T4" fmla="*/ 29 w 122"/>
              <a:gd name="T5" fmla="*/ 15 h 99"/>
              <a:gd name="T6" fmla="*/ 14 w 122"/>
              <a:gd name="T7" fmla="*/ 15 h 99"/>
              <a:gd name="T8" fmla="*/ 28 w 122"/>
              <a:gd name="T9" fmla="*/ 17 h 99"/>
              <a:gd name="T10" fmla="*/ 8 w 122"/>
              <a:gd name="T11" fmla="*/ 17 h 99"/>
              <a:gd name="T12" fmla="*/ 8 w 122"/>
              <a:gd name="T13" fmla="*/ 12 h 99"/>
              <a:gd name="T14" fmla="*/ 11 w 122"/>
              <a:gd name="T15" fmla="*/ 9 h 99"/>
              <a:gd name="T16" fmla="*/ 33 w 122"/>
              <a:gd name="T17" fmla="*/ 3 h 99"/>
              <a:gd name="T18" fmla="*/ 38 w 122"/>
              <a:gd name="T19" fmla="*/ 0 h 99"/>
              <a:gd name="T20" fmla="*/ 88 w 122"/>
              <a:gd name="T21" fmla="*/ 4 h 99"/>
              <a:gd name="T22" fmla="*/ 117 w 122"/>
              <a:gd name="T23" fmla="*/ 17 h 99"/>
              <a:gd name="T24" fmla="*/ 122 w 122"/>
              <a:gd name="T25" fmla="*/ 22 h 99"/>
              <a:gd name="T26" fmla="*/ 117 w 122"/>
              <a:gd name="T27" fmla="*/ 99 h 99"/>
              <a:gd name="T28" fmla="*/ 4 w 122"/>
              <a:gd name="T29" fmla="*/ 99 h 99"/>
              <a:gd name="T30" fmla="*/ 0 w 122"/>
              <a:gd name="T31" fmla="*/ 94 h 99"/>
              <a:gd name="T32" fmla="*/ 4 w 122"/>
              <a:gd name="T33" fmla="*/ 17 h 99"/>
              <a:gd name="T34" fmla="*/ 8 w 122"/>
              <a:gd name="T35" fmla="*/ 17 h 99"/>
              <a:gd name="T36" fmla="*/ 61 w 122"/>
              <a:gd name="T37" fmla="*/ 36 h 99"/>
              <a:gd name="T38" fmla="*/ 77 w 122"/>
              <a:gd name="T39" fmla="*/ 52 h 99"/>
              <a:gd name="T40" fmla="*/ 45 w 122"/>
              <a:gd name="T41" fmla="*/ 52 h 99"/>
              <a:gd name="T42" fmla="*/ 68 w 122"/>
              <a:gd name="T43" fmla="*/ 45 h 99"/>
              <a:gd name="T44" fmla="*/ 61 w 122"/>
              <a:gd name="T45" fmla="*/ 42 h 99"/>
              <a:gd name="T46" fmla="*/ 61 w 122"/>
              <a:gd name="T47" fmla="*/ 62 h 99"/>
              <a:gd name="T48" fmla="*/ 68 w 122"/>
              <a:gd name="T49" fmla="*/ 45 h 99"/>
              <a:gd name="T50" fmla="*/ 32 w 122"/>
              <a:gd name="T51" fmla="*/ 27 h 99"/>
              <a:gd name="T52" fmla="*/ 9 w 122"/>
              <a:gd name="T53" fmla="*/ 27 h 99"/>
              <a:gd name="T54" fmla="*/ 113 w 122"/>
              <a:gd name="T55" fmla="*/ 90 h 99"/>
              <a:gd name="T56" fmla="*/ 90 w 122"/>
              <a:gd name="T57" fmla="*/ 27 h 99"/>
              <a:gd name="T58" fmla="*/ 86 w 122"/>
              <a:gd name="T59" fmla="*/ 24 h 99"/>
              <a:gd name="T60" fmla="*/ 41 w 122"/>
              <a:gd name="T61" fmla="*/ 10 h 99"/>
              <a:gd name="T62" fmla="*/ 32 w 122"/>
              <a:gd name="T63" fmla="*/ 27 h 99"/>
              <a:gd name="T64" fmla="*/ 61 w 122"/>
              <a:gd name="T65" fmla="*/ 19 h 99"/>
              <a:gd name="T66" fmla="*/ 61 w 122"/>
              <a:gd name="T67" fmla="*/ 84 h 99"/>
              <a:gd name="T68" fmla="*/ 61 w 122"/>
              <a:gd name="T69" fmla="*/ 19 h 99"/>
              <a:gd name="T70" fmla="*/ 61 w 122"/>
              <a:gd name="T71" fmla="*/ 29 h 99"/>
              <a:gd name="T72" fmla="*/ 61 w 122"/>
              <a:gd name="T73" fmla="*/ 75 h 99"/>
              <a:gd name="T74" fmla="*/ 61 w 122"/>
              <a:gd name="T75"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2" h="99">
                <a:moveTo>
                  <a:pt x="101" y="33"/>
                </a:moveTo>
                <a:cubicBezTo>
                  <a:pt x="103" y="33"/>
                  <a:pt x="105" y="35"/>
                  <a:pt x="105" y="37"/>
                </a:cubicBezTo>
                <a:cubicBezTo>
                  <a:pt x="105" y="40"/>
                  <a:pt x="103" y="42"/>
                  <a:pt x="101" y="42"/>
                </a:cubicBezTo>
                <a:cubicBezTo>
                  <a:pt x="99" y="42"/>
                  <a:pt x="97" y="40"/>
                  <a:pt x="97" y="37"/>
                </a:cubicBezTo>
                <a:cubicBezTo>
                  <a:pt x="97" y="35"/>
                  <a:pt x="99" y="33"/>
                  <a:pt x="101" y="33"/>
                </a:cubicBezTo>
                <a:close/>
                <a:moveTo>
                  <a:pt x="29" y="15"/>
                </a:moveTo>
                <a:cubicBezTo>
                  <a:pt x="29" y="15"/>
                  <a:pt x="29" y="15"/>
                  <a:pt x="29" y="15"/>
                </a:cubicBezTo>
                <a:cubicBezTo>
                  <a:pt x="14" y="15"/>
                  <a:pt x="14" y="15"/>
                  <a:pt x="14" y="15"/>
                </a:cubicBezTo>
                <a:cubicBezTo>
                  <a:pt x="14" y="17"/>
                  <a:pt x="14" y="17"/>
                  <a:pt x="14" y="17"/>
                </a:cubicBezTo>
                <a:cubicBezTo>
                  <a:pt x="28" y="17"/>
                  <a:pt x="28" y="17"/>
                  <a:pt x="28" y="17"/>
                </a:cubicBezTo>
                <a:cubicBezTo>
                  <a:pt x="29" y="15"/>
                  <a:pt x="29" y="15"/>
                  <a:pt x="29" y="15"/>
                </a:cubicBezTo>
                <a:close/>
                <a:moveTo>
                  <a:pt x="8" y="17"/>
                </a:moveTo>
                <a:cubicBezTo>
                  <a:pt x="8" y="17"/>
                  <a:pt x="8" y="17"/>
                  <a:pt x="8" y="17"/>
                </a:cubicBezTo>
                <a:cubicBezTo>
                  <a:pt x="8" y="12"/>
                  <a:pt x="8" y="12"/>
                  <a:pt x="8" y="12"/>
                </a:cubicBezTo>
                <a:cubicBezTo>
                  <a:pt x="8" y="12"/>
                  <a:pt x="8" y="12"/>
                  <a:pt x="8" y="12"/>
                </a:cubicBezTo>
                <a:cubicBezTo>
                  <a:pt x="8" y="11"/>
                  <a:pt x="9" y="9"/>
                  <a:pt x="11" y="9"/>
                </a:cubicBezTo>
                <a:cubicBezTo>
                  <a:pt x="31" y="9"/>
                  <a:pt x="31" y="9"/>
                  <a:pt x="31" y="9"/>
                </a:cubicBezTo>
                <a:cubicBezTo>
                  <a:pt x="33" y="3"/>
                  <a:pt x="33" y="3"/>
                  <a:pt x="33" y="3"/>
                </a:cubicBezTo>
                <a:cubicBezTo>
                  <a:pt x="34" y="1"/>
                  <a:pt x="36" y="0"/>
                  <a:pt x="38" y="0"/>
                </a:cubicBezTo>
                <a:cubicBezTo>
                  <a:pt x="38" y="0"/>
                  <a:pt x="38" y="0"/>
                  <a:pt x="38" y="0"/>
                </a:cubicBezTo>
                <a:cubicBezTo>
                  <a:pt x="84" y="0"/>
                  <a:pt x="84" y="0"/>
                  <a:pt x="84" y="0"/>
                </a:cubicBezTo>
                <a:cubicBezTo>
                  <a:pt x="86" y="0"/>
                  <a:pt x="88" y="2"/>
                  <a:pt x="88" y="4"/>
                </a:cubicBezTo>
                <a:cubicBezTo>
                  <a:pt x="93" y="17"/>
                  <a:pt x="93" y="17"/>
                  <a:pt x="93" y="17"/>
                </a:cubicBezTo>
                <a:cubicBezTo>
                  <a:pt x="117" y="17"/>
                  <a:pt x="117" y="17"/>
                  <a:pt x="117" y="17"/>
                </a:cubicBezTo>
                <a:cubicBezTo>
                  <a:pt x="120" y="17"/>
                  <a:pt x="122" y="19"/>
                  <a:pt x="122" y="22"/>
                </a:cubicBezTo>
                <a:cubicBezTo>
                  <a:pt x="122" y="22"/>
                  <a:pt x="122" y="22"/>
                  <a:pt x="122" y="22"/>
                </a:cubicBezTo>
                <a:cubicBezTo>
                  <a:pt x="122" y="94"/>
                  <a:pt x="122" y="94"/>
                  <a:pt x="122" y="94"/>
                </a:cubicBezTo>
                <a:cubicBezTo>
                  <a:pt x="122" y="97"/>
                  <a:pt x="120" y="99"/>
                  <a:pt x="117" y="99"/>
                </a:cubicBezTo>
                <a:cubicBezTo>
                  <a:pt x="117" y="99"/>
                  <a:pt x="117" y="99"/>
                  <a:pt x="117" y="99"/>
                </a:cubicBezTo>
                <a:cubicBezTo>
                  <a:pt x="4" y="99"/>
                  <a:pt x="4" y="99"/>
                  <a:pt x="4" y="99"/>
                </a:cubicBezTo>
                <a:cubicBezTo>
                  <a:pt x="2" y="99"/>
                  <a:pt x="0" y="97"/>
                  <a:pt x="0" y="94"/>
                </a:cubicBezTo>
                <a:cubicBezTo>
                  <a:pt x="0" y="94"/>
                  <a:pt x="0" y="94"/>
                  <a:pt x="0" y="94"/>
                </a:cubicBezTo>
                <a:cubicBezTo>
                  <a:pt x="0" y="22"/>
                  <a:pt x="0" y="22"/>
                  <a:pt x="0" y="22"/>
                </a:cubicBezTo>
                <a:cubicBezTo>
                  <a:pt x="0" y="19"/>
                  <a:pt x="2" y="17"/>
                  <a:pt x="4" y="17"/>
                </a:cubicBezTo>
                <a:cubicBezTo>
                  <a:pt x="5" y="17"/>
                  <a:pt x="5" y="17"/>
                  <a:pt x="5" y="17"/>
                </a:cubicBezTo>
                <a:cubicBezTo>
                  <a:pt x="8" y="17"/>
                  <a:pt x="8" y="17"/>
                  <a:pt x="8" y="17"/>
                </a:cubicBezTo>
                <a:close/>
                <a:moveTo>
                  <a:pt x="61" y="36"/>
                </a:moveTo>
                <a:cubicBezTo>
                  <a:pt x="61" y="36"/>
                  <a:pt x="61" y="36"/>
                  <a:pt x="61" y="36"/>
                </a:cubicBezTo>
                <a:cubicBezTo>
                  <a:pt x="65" y="36"/>
                  <a:pt x="69" y="38"/>
                  <a:pt x="72" y="41"/>
                </a:cubicBezTo>
                <a:cubicBezTo>
                  <a:pt x="75" y="44"/>
                  <a:pt x="77" y="48"/>
                  <a:pt x="77" y="52"/>
                </a:cubicBezTo>
                <a:cubicBezTo>
                  <a:pt x="77" y="60"/>
                  <a:pt x="70" y="68"/>
                  <a:pt x="61" y="68"/>
                </a:cubicBezTo>
                <a:cubicBezTo>
                  <a:pt x="52" y="68"/>
                  <a:pt x="45" y="61"/>
                  <a:pt x="45" y="52"/>
                </a:cubicBezTo>
                <a:cubicBezTo>
                  <a:pt x="45" y="43"/>
                  <a:pt x="52" y="36"/>
                  <a:pt x="61" y="36"/>
                </a:cubicBezTo>
                <a:close/>
                <a:moveTo>
                  <a:pt x="68" y="45"/>
                </a:moveTo>
                <a:cubicBezTo>
                  <a:pt x="68" y="45"/>
                  <a:pt x="68" y="45"/>
                  <a:pt x="68" y="45"/>
                </a:cubicBezTo>
                <a:cubicBezTo>
                  <a:pt x="66" y="43"/>
                  <a:pt x="64" y="42"/>
                  <a:pt x="61" y="42"/>
                </a:cubicBezTo>
                <a:cubicBezTo>
                  <a:pt x="55" y="42"/>
                  <a:pt x="51" y="46"/>
                  <a:pt x="51" y="52"/>
                </a:cubicBezTo>
                <a:cubicBezTo>
                  <a:pt x="51" y="57"/>
                  <a:pt x="55" y="62"/>
                  <a:pt x="61" y="62"/>
                </a:cubicBezTo>
                <a:cubicBezTo>
                  <a:pt x="66" y="62"/>
                  <a:pt x="71" y="57"/>
                  <a:pt x="71" y="52"/>
                </a:cubicBezTo>
                <a:cubicBezTo>
                  <a:pt x="71" y="49"/>
                  <a:pt x="70" y="46"/>
                  <a:pt x="68" y="45"/>
                </a:cubicBezTo>
                <a:cubicBezTo>
                  <a:pt x="68" y="45"/>
                  <a:pt x="68" y="45"/>
                  <a:pt x="68" y="45"/>
                </a:cubicBezTo>
                <a:close/>
                <a:moveTo>
                  <a:pt x="32" y="27"/>
                </a:moveTo>
                <a:cubicBezTo>
                  <a:pt x="32" y="27"/>
                  <a:pt x="32" y="27"/>
                  <a:pt x="32" y="27"/>
                </a:cubicBezTo>
                <a:cubicBezTo>
                  <a:pt x="9" y="27"/>
                  <a:pt x="9" y="27"/>
                  <a:pt x="9" y="27"/>
                </a:cubicBezTo>
                <a:cubicBezTo>
                  <a:pt x="9" y="90"/>
                  <a:pt x="9" y="90"/>
                  <a:pt x="9" y="90"/>
                </a:cubicBezTo>
                <a:cubicBezTo>
                  <a:pt x="113" y="90"/>
                  <a:pt x="113" y="90"/>
                  <a:pt x="113" y="90"/>
                </a:cubicBezTo>
                <a:cubicBezTo>
                  <a:pt x="113" y="27"/>
                  <a:pt x="113" y="27"/>
                  <a:pt x="113" y="27"/>
                </a:cubicBezTo>
                <a:cubicBezTo>
                  <a:pt x="90" y="27"/>
                  <a:pt x="90" y="27"/>
                  <a:pt x="90" y="27"/>
                </a:cubicBezTo>
                <a:cubicBezTo>
                  <a:pt x="90" y="27"/>
                  <a:pt x="90" y="27"/>
                  <a:pt x="90" y="27"/>
                </a:cubicBezTo>
                <a:cubicBezTo>
                  <a:pt x="88" y="27"/>
                  <a:pt x="86" y="26"/>
                  <a:pt x="86" y="24"/>
                </a:cubicBezTo>
                <a:cubicBezTo>
                  <a:pt x="81" y="10"/>
                  <a:pt x="81" y="10"/>
                  <a:pt x="81" y="10"/>
                </a:cubicBezTo>
                <a:cubicBezTo>
                  <a:pt x="41" y="10"/>
                  <a:pt x="41" y="10"/>
                  <a:pt x="41" y="10"/>
                </a:cubicBezTo>
                <a:cubicBezTo>
                  <a:pt x="36" y="23"/>
                  <a:pt x="36" y="23"/>
                  <a:pt x="36" y="23"/>
                </a:cubicBezTo>
                <a:cubicBezTo>
                  <a:pt x="36" y="25"/>
                  <a:pt x="34" y="27"/>
                  <a:pt x="32" y="27"/>
                </a:cubicBezTo>
                <a:close/>
                <a:moveTo>
                  <a:pt x="61" y="19"/>
                </a:moveTo>
                <a:cubicBezTo>
                  <a:pt x="61" y="19"/>
                  <a:pt x="61" y="19"/>
                  <a:pt x="61" y="19"/>
                </a:cubicBezTo>
                <a:cubicBezTo>
                  <a:pt x="79" y="19"/>
                  <a:pt x="93" y="34"/>
                  <a:pt x="93" y="52"/>
                </a:cubicBezTo>
                <a:cubicBezTo>
                  <a:pt x="93" y="70"/>
                  <a:pt x="79" y="84"/>
                  <a:pt x="61" y="84"/>
                </a:cubicBezTo>
                <a:cubicBezTo>
                  <a:pt x="43" y="84"/>
                  <a:pt x="28" y="70"/>
                  <a:pt x="28" y="52"/>
                </a:cubicBezTo>
                <a:cubicBezTo>
                  <a:pt x="28" y="34"/>
                  <a:pt x="43" y="19"/>
                  <a:pt x="61" y="19"/>
                </a:cubicBezTo>
                <a:close/>
                <a:moveTo>
                  <a:pt x="61" y="29"/>
                </a:moveTo>
                <a:cubicBezTo>
                  <a:pt x="61" y="29"/>
                  <a:pt x="61" y="29"/>
                  <a:pt x="61" y="29"/>
                </a:cubicBezTo>
                <a:cubicBezTo>
                  <a:pt x="48" y="29"/>
                  <a:pt x="38" y="39"/>
                  <a:pt x="38" y="52"/>
                </a:cubicBezTo>
                <a:cubicBezTo>
                  <a:pt x="38" y="65"/>
                  <a:pt x="48" y="75"/>
                  <a:pt x="61" y="75"/>
                </a:cubicBezTo>
                <a:cubicBezTo>
                  <a:pt x="73" y="75"/>
                  <a:pt x="84" y="64"/>
                  <a:pt x="84" y="52"/>
                </a:cubicBezTo>
                <a:cubicBezTo>
                  <a:pt x="84" y="39"/>
                  <a:pt x="74" y="29"/>
                  <a:pt x="61" y="29"/>
                </a:cubicBezTo>
                <a:close/>
              </a:path>
            </a:pathLst>
          </a:custGeom>
          <a:solidFill>
            <a:schemeClr val="bg1"/>
          </a:solidFill>
          <a:ln>
            <a:noFill/>
          </a:ln>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1" name="PA_淘宝店chenying0907 43"/>
          <p:cNvSpPr>
            <a:spLocks noEditPoints="1"/>
          </p:cNvSpPr>
          <p:nvPr>
            <p:custDataLst>
              <p:tags r:id="rId29"/>
            </p:custDataLst>
          </p:nvPr>
        </p:nvSpPr>
        <p:spPr bwMode="auto">
          <a:xfrm>
            <a:off x="5344861" y="4207077"/>
            <a:ext cx="266603" cy="215955"/>
          </a:xfrm>
          <a:custGeom>
            <a:avLst/>
            <a:gdLst>
              <a:gd name="T0" fmla="*/ 89 w 128"/>
              <a:gd name="T1" fmla="*/ 31 h 104"/>
              <a:gd name="T2" fmla="*/ 9 w 128"/>
              <a:gd name="T3" fmla="*/ 81 h 104"/>
              <a:gd name="T4" fmla="*/ 98 w 128"/>
              <a:gd name="T5" fmla="*/ 64 h 104"/>
              <a:gd name="T6" fmla="*/ 98 w 128"/>
              <a:gd name="T7" fmla="*/ 64 h 104"/>
              <a:gd name="T8" fmla="*/ 93 w 128"/>
              <a:gd name="T9" fmla="*/ 91 h 104"/>
              <a:gd name="T10" fmla="*/ 81 w 128"/>
              <a:gd name="T11" fmla="*/ 91 h 104"/>
              <a:gd name="T12" fmla="*/ 119 w 128"/>
              <a:gd name="T13" fmla="*/ 95 h 104"/>
              <a:gd name="T14" fmla="*/ 81 w 128"/>
              <a:gd name="T15" fmla="*/ 9 h 104"/>
              <a:gd name="T16" fmla="*/ 93 w 128"/>
              <a:gd name="T17" fmla="*/ 22 h 104"/>
              <a:gd name="T18" fmla="*/ 98 w 128"/>
              <a:gd name="T19" fmla="*/ 26 h 104"/>
              <a:gd name="T20" fmla="*/ 98 w 128"/>
              <a:gd name="T21" fmla="*/ 28 h 104"/>
              <a:gd name="T22" fmla="*/ 116 w 128"/>
              <a:gd name="T23" fmla="*/ 31 h 104"/>
              <a:gd name="T24" fmla="*/ 98 w 128"/>
              <a:gd name="T25" fmla="*/ 33 h 104"/>
              <a:gd name="T26" fmla="*/ 98 w 128"/>
              <a:gd name="T27" fmla="*/ 43 h 104"/>
              <a:gd name="T28" fmla="*/ 113 w 128"/>
              <a:gd name="T29" fmla="*/ 43 h 104"/>
              <a:gd name="T30" fmla="*/ 113 w 128"/>
              <a:gd name="T31" fmla="*/ 49 h 104"/>
              <a:gd name="T32" fmla="*/ 98 w 128"/>
              <a:gd name="T33" fmla="*/ 49 h 104"/>
              <a:gd name="T34" fmla="*/ 98 w 128"/>
              <a:gd name="T35" fmla="*/ 58 h 104"/>
              <a:gd name="T36" fmla="*/ 116 w 128"/>
              <a:gd name="T37" fmla="*/ 61 h 104"/>
              <a:gd name="T38" fmla="*/ 98 w 128"/>
              <a:gd name="T39" fmla="*/ 64 h 104"/>
              <a:gd name="T40" fmla="*/ 33 w 128"/>
              <a:gd name="T41" fmla="*/ 104 h 104"/>
              <a:gd name="T42" fmla="*/ 33 w 128"/>
              <a:gd name="T43" fmla="*/ 98 h 104"/>
              <a:gd name="T44" fmla="*/ 44 w 128"/>
              <a:gd name="T45" fmla="*/ 91 h 104"/>
              <a:gd name="T46" fmla="*/ 0 w 128"/>
              <a:gd name="T47" fmla="*/ 86 h 104"/>
              <a:gd name="T48" fmla="*/ 0 w 128"/>
              <a:gd name="T49" fmla="*/ 26 h 104"/>
              <a:gd name="T50" fmla="*/ 4 w 128"/>
              <a:gd name="T51" fmla="*/ 22 h 104"/>
              <a:gd name="T52" fmla="*/ 71 w 128"/>
              <a:gd name="T53" fmla="*/ 4 h 104"/>
              <a:gd name="T54" fmla="*/ 76 w 128"/>
              <a:gd name="T55" fmla="*/ 0 h 104"/>
              <a:gd name="T56" fmla="*/ 128 w 128"/>
              <a:gd name="T57" fmla="*/ 4 h 104"/>
              <a:gd name="T58" fmla="*/ 128 w 128"/>
              <a:gd name="T59" fmla="*/ 99 h 104"/>
              <a:gd name="T60" fmla="*/ 123 w 128"/>
              <a:gd name="T61" fmla="*/ 104 h 104"/>
              <a:gd name="T62" fmla="*/ 71 w 128"/>
              <a:gd name="T63" fmla="*/ 99 h 104"/>
              <a:gd name="T64" fmla="*/ 71 w 128"/>
              <a:gd name="T65" fmla="*/ 91 h 104"/>
              <a:gd name="T66" fmla="*/ 54 w 128"/>
              <a:gd name="T67" fmla="*/ 98 h 104"/>
              <a:gd name="T68" fmla="*/ 67 w 128"/>
              <a:gd name="T69" fmla="*/ 101 h 104"/>
              <a:gd name="T70" fmla="*/ 33 w 128"/>
              <a:gd name="T71"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8" h="104">
                <a:moveTo>
                  <a:pt x="89" y="81"/>
                </a:moveTo>
                <a:cubicBezTo>
                  <a:pt x="89" y="31"/>
                  <a:pt x="89" y="31"/>
                  <a:pt x="89" y="31"/>
                </a:cubicBezTo>
                <a:cubicBezTo>
                  <a:pt x="9" y="31"/>
                  <a:pt x="9" y="31"/>
                  <a:pt x="9" y="31"/>
                </a:cubicBezTo>
                <a:cubicBezTo>
                  <a:pt x="9" y="81"/>
                  <a:pt x="9" y="81"/>
                  <a:pt x="9" y="81"/>
                </a:cubicBezTo>
                <a:cubicBezTo>
                  <a:pt x="36" y="81"/>
                  <a:pt x="62" y="81"/>
                  <a:pt x="89" y="81"/>
                </a:cubicBezTo>
                <a:close/>
                <a:moveTo>
                  <a:pt x="98" y="64"/>
                </a:moveTo>
                <a:cubicBezTo>
                  <a:pt x="98" y="64"/>
                  <a:pt x="98" y="64"/>
                  <a:pt x="98" y="64"/>
                </a:cubicBezTo>
                <a:cubicBezTo>
                  <a:pt x="98" y="64"/>
                  <a:pt x="98" y="64"/>
                  <a:pt x="98" y="64"/>
                </a:cubicBezTo>
                <a:cubicBezTo>
                  <a:pt x="98" y="86"/>
                  <a:pt x="98" y="86"/>
                  <a:pt x="98" y="86"/>
                </a:cubicBezTo>
                <a:cubicBezTo>
                  <a:pt x="98" y="89"/>
                  <a:pt x="96" y="91"/>
                  <a:pt x="93" y="91"/>
                </a:cubicBezTo>
                <a:cubicBezTo>
                  <a:pt x="93" y="91"/>
                  <a:pt x="93" y="91"/>
                  <a:pt x="93" y="91"/>
                </a:cubicBezTo>
                <a:cubicBezTo>
                  <a:pt x="81" y="91"/>
                  <a:pt x="81" y="91"/>
                  <a:pt x="81" y="91"/>
                </a:cubicBezTo>
                <a:cubicBezTo>
                  <a:pt x="81" y="95"/>
                  <a:pt x="81" y="95"/>
                  <a:pt x="81" y="95"/>
                </a:cubicBezTo>
                <a:cubicBezTo>
                  <a:pt x="119" y="95"/>
                  <a:pt x="119" y="95"/>
                  <a:pt x="119" y="95"/>
                </a:cubicBezTo>
                <a:cubicBezTo>
                  <a:pt x="119" y="9"/>
                  <a:pt x="119" y="9"/>
                  <a:pt x="119" y="9"/>
                </a:cubicBezTo>
                <a:cubicBezTo>
                  <a:pt x="81" y="9"/>
                  <a:pt x="81" y="9"/>
                  <a:pt x="81" y="9"/>
                </a:cubicBezTo>
                <a:cubicBezTo>
                  <a:pt x="81" y="22"/>
                  <a:pt x="81" y="22"/>
                  <a:pt x="81" y="22"/>
                </a:cubicBezTo>
                <a:cubicBezTo>
                  <a:pt x="93" y="22"/>
                  <a:pt x="93" y="22"/>
                  <a:pt x="93" y="22"/>
                </a:cubicBezTo>
                <a:cubicBezTo>
                  <a:pt x="96" y="22"/>
                  <a:pt x="98" y="24"/>
                  <a:pt x="98" y="26"/>
                </a:cubicBezTo>
                <a:cubicBezTo>
                  <a:pt x="98" y="26"/>
                  <a:pt x="98" y="26"/>
                  <a:pt x="98" y="26"/>
                </a:cubicBezTo>
                <a:cubicBezTo>
                  <a:pt x="98" y="28"/>
                  <a:pt x="98" y="28"/>
                  <a:pt x="98" y="28"/>
                </a:cubicBezTo>
                <a:cubicBezTo>
                  <a:pt x="98" y="28"/>
                  <a:pt x="98" y="28"/>
                  <a:pt x="98" y="28"/>
                </a:cubicBezTo>
                <a:cubicBezTo>
                  <a:pt x="113" y="28"/>
                  <a:pt x="113" y="28"/>
                  <a:pt x="113" y="28"/>
                </a:cubicBezTo>
                <a:cubicBezTo>
                  <a:pt x="114" y="28"/>
                  <a:pt x="116" y="29"/>
                  <a:pt x="116" y="31"/>
                </a:cubicBezTo>
                <a:cubicBezTo>
                  <a:pt x="116" y="32"/>
                  <a:pt x="114" y="33"/>
                  <a:pt x="113" y="33"/>
                </a:cubicBezTo>
                <a:cubicBezTo>
                  <a:pt x="98" y="33"/>
                  <a:pt x="98" y="33"/>
                  <a:pt x="98" y="33"/>
                </a:cubicBezTo>
                <a:cubicBezTo>
                  <a:pt x="98" y="33"/>
                  <a:pt x="98" y="33"/>
                  <a:pt x="98" y="33"/>
                </a:cubicBezTo>
                <a:cubicBezTo>
                  <a:pt x="98" y="43"/>
                  <a:pt x="98" y="43"/>
                  <a:pt x="98" y="43"/>
                </a:cubicBezTo>
                <a:cubicBezTo>
                  <a:pt x="98" y="43"/>
                  <a:pt x="98" y="43"/>
                  <a:pt x="98" y="43"/>
                </a:cubicBezTo>
                <a:cubicBezTo>
                  <a:pt x="113" y="43"/>
                  <a:pt x="113" y="43"/>
                  <a:pt x="113" y="43"/>
                </a:cubicBezTo>
                <a:cubicBezTo>
                  <a:pt x="114" y="43"/>
                  <a:pt x="116" y="44"/>
                  <a:pt x="116" y="46"/>
                </a:cubicBezTo>
                <a:cubicBezTo>
                  <a:pt x="116" y="47"/>
                  <a:pt x="114" y="49"/>
                  <a:pt x="113" y="49"/>
                </a:cubicBezTo>
                <a:cubicBezTo>
                  <a:pt x="98" y="49"/>
                  <a:pt x="98" y="49"/>
                  <a:pt x="98" y="49"/>
                </a:cubicBezTo>
                <a:cubicBezTo>
                  <a:pt x="98" y="49"/>
                  <a:pt x="98" y="49"/>
                  <a:pt x="98" y="49"/>
                </a:cubicBezTo>
                <a:cubicBezTo>
                  <a:pt x="98" y="58"/>
                  <a:pt x="98" y="58"/>
                  <a:pt x="98" y="58"/>
                </a:cubicBezTo>
                <a:cubicBezTo>
                  <a:pt x="98" y="58"/>
                  <a:pt x="98" y="58"/>
                  <a:pt x="98" y="58"/>
                </a:cubicBezTo>
                <a:cubicBezTo>
                  <a:pt x="113" y="58"/>
                  <a:pt x="113" y="58"/>
                  <a:pt x="113" y="58"/>
                </a:cubicBezTo>
                <a:cubicBezTo>
                  <a:pt x="114" y="58"/>
                  <a:pt x="116" y="59"/>
                  <a:pt x="116" y="61"/>
                </a:cubicBezTo>
                <a:cubicBezTo>
                  <a:pt x="116" y="62"/>
                  <a:pt x="114" y="64"/>
                  <a:pt x="113" y="64"/>
                </a:cubicBezTo>
                <a:cubicBezTo>
                  <a:pt x="98" y="64"/>
                  <a:pt x="98" y="64"/>
                  <a:pt x="98" y="64"/>
                </a:cubicBezTo>
                <a:close/>
                <a:moveTo>
                  <a:pt x="33" y="104"/>
                </a:moveTo>
                <a:cubicBezTo>
                  <a:pt x="33" y="104"/>
                  <a:pt x="33" y="104"/>
                  <a:pt x="33" y="104"/>
                </a:cubicBezTo>
                <a:cubicBezTo>
                  <a:pt x="32" y="104"/>
                  <a:pt x="31" y="103"/>
                  <a:pt x="31" y="101"/>
                </a:cubicBezTo>
                <a:cubicBezTo>
                  <a:pt x="31" y="100"/>
                  <a:pt x="32" y="98"/>
                  <a:pt x="33" y="98"/>
                </a:cubicBezTo>
                <a:cubicBezTo>
                  <a:pt x="44" y="98"/>
                  <a:pt x="44" y="98"/>
                  <a:pt x="44" y="98"/>
                </a:cubicBezTo>
                <a:cubicBezTo>
                  <a:pt x="44" y="91"/>
                  <a:pt x="44" y="91"/>
                  <a:pt x="44" y="91"/>
                </a:cubicBezTo>
                <a:cubicBezTo>
                  <a:pt x="4" y="91"/>
                  <a:pt x="4" y="91"/>
                  <a:pt x="4" y="91"/>
                </a:cubicBezTo>
                <a:cubicBezTo>
                  <a:pt x="2" y="91"/>
                  <a:pt x="0" y="89"/>
                  <a:pt x="0" y="86"/>
                </a:cubicBezTo>
                <a:cubicBezTo>
                  <a:pt x="0" y="86"/>
                  <a:pt x="0" y="86"/>
                  <a:pt x="0" y="86"/>
                </a:cubicBezTo>
                <a:cubicBezTo>
                  <a:pt x="0" y="26"/>
                  <a:pt x="0" y="26"/>
                  <a:pt x="0" y="26"/>
                </a:cubicBezTo>
                <a:cubicBezTo>
                  <a:pt x="0" y="24"/>
                  <a:pt x="2" y="22"/>
                  <a:pt x="4" y="22"/>
                </a:cubicBezTo>
                <a:cubicBezTo>
                  <a:pt x="4" y="22"/>
                  <a:pt x="4" y="22"/>
                  <a:pt x="4" y="22"/>
                </a:cubicBezTo>
                <a:cubicBezTo>
                  <a:pt x="71" y="22"/>
                  <a:pt x="71" y="22"/>
                  <a:pt x="71" y="22"/>
                </a:cubicBezTo>
                <a:cubicBezTo>
                  <a:pt x="71" y="4"/>
                  <a:pt x="71" y="4"/>
                  <a:pt x="71" y="4"/>
                </a:cubicBezTo>
                <a:cubicBezTo>
                  <a:pt x="71" y="2"/>
                  <a:pt x="73" y="0"/>
                  <a:pt x="76" y="0"/>
                </a:cubicBezTo>
                <a:cubicBezTo>
                  <a:pt x="76" y="0"/>
                  <a:pt x="76" y="0"/>
                  <a:pt x="76" y="0"/>
                </a:cubicBezTo>
                <a:cubicBezTo>
                  <a:pt x="123" y="0"/>
                  <a:pt x="123" y="0"/>
                  <a:pt x="123" y="0"/>
                </a:cubicBezTo>
                <a:cubicBezTo>
                  <a:pt x="126" y="0"/>
                  <a:pt x="128" y="2"/>
                  <a:pt x="128" y="4"/>
                </a:cubicBezTo>
                <a:cubicBezTo>
                  <a:pt x="128" y="5"/>
                  <a:pt x="128" y="5"/>
                  <a:pt x="128" y="5"/>
                </a:cubicBezTo>
                <a:cubicBezTo>
                  <a:pt x="128" y="99"/>
                  <a:pt x="128" y="99"/>
                  <a:pt x="128" y="99"/>
                </a:cubicBezTo>
                <a:cubicBezTo>
                  <a:pt x="128" y="102"/>
                  <a:pt x="126" y="104"/>
                  <a:pt x="123" y="104"/>
                </a:cubicBezTo>
                <a:cubicBezTo>
                  <a:pt x="123" y="104"/>
                  <a:pt x="123" y="104"/>
                  <a:pt x="123" y="104"/>
                </a:cubicBezTo>
                <a:cubicBezTo>
                  <a:pt x="76" y="104"/>
                  <a:pt x="76" y="104"/>
                  <a:pt x="76" y="104"/>
                </a:cubicBezTo>
                <a:cubicBezTo>
                  <a:pt x="73" y="104"/>
                  <a:pt x="71" y="102"/>
                  <a:pt x="71" y="99"/>
                </a:cubicBezTo>
                <a:cubicBezTo>
                  <a:pt x="71" y="99"/>
                  <a:pt x="71" y="99"/>
                  <a:pt x="71" y="99"/>
                </a:cubicBezTo>
                <a:cubicBezTo>
                  <a:pt x="71" y="91"/>
                  <a:pt x="71" y="91"/>
                  <a:pt x="71" y="91"/>
                </a:cubicBezTo>
                <a:cubicBezTo>
                  <a:pt x="54" y="91"/>
                  <a:pt x="54" y="91"/>
                  <a:pt x="54" y="91"/>
                </a:cubicBezTo>
                <a:cubicBezTo>
                  <a:pt x="54" y="98"/>
                  <a:pt x="54" y="98"/>
                  <a:pt x="54" y="98"/>
                </a:cubicBezTo>
                <a:cubicBezTo>
                  <a:pt x="64" y="98"/>
                  <a:pt x="64" y="98"/>
                  <a:pt x="64" y="98"/>
                </a:cubicBezTo>
                <a:cubicBezTo>
                  <a:pt x="66" y="98"/>
                  <a:pt x="67" y="100"/>
                  <a:pt x="67" y="101"/>
                </a:cubicBezTo>
                <a:cubicBezTo>
                  <a:pt x="67" y="103"/>
                  <a:pt x="66" y="104"/>
                  <a:pt x="64" y="104"/>
                </a:cubicBezTo>
                <a:cubicBezTo>
                  <a:pt x="54" y="104"/>
                  <a:pt x="44" y="104"/>
                  <a:pt x="33" y="10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2" name="PA_淘宝店chenying0907 44"/>
          <p:cNvSpPr>
            <a:spLocks noEditPoints="1"/>
          </p:cNvSpPr>
          <p:nvPr>
            <p:custDataLst>
              <p:tags r:id="rId30"/>
            </p:custDataLst>
          </p:nvPr>
        </p:nvSpPr>
        <p:spPr bwMode="auto">
          <a:xfrm>
            <a:off x="5363904" y="5189457"/>
            <a:ext cx="215821" cy="262535"/>
          </a:xfrm>
          <a:custGeom>
            <a:avLst/>
            <a:gdLst>
              <a:gd name="T0" fmla="*/ 93 w 104"/>
              <a:gd name="T1" fmla="*/ 90 h 126"/>
              <a:gd name="T2" fmla="*/ 95 w 104"/>
              <a:gd name="T3" fmla="*/ 56 h 126"/>
              <a:gd name="T4" fmla="*/ 89 w 104"/>
              <a:gd name="T5" fmla="*/ 55 h 126"/>
              <a:gd name="T6" fmla="*/ 89 w 104"/>
              <a:gd name="T7" fmla="*/ 55 h 126"/>
              <a:gd name="T8" fmla="*/ 84 w 104"/>
              <a:gd name="T9" fmla="*/ 53 h 126"/>
              <a:gd name="T10" fmla="*/ 82 w 104"/>
              <a:gd name="T11" fmla="*/ 50 h 126"/>
              <a:gd name="T12" fmla="*/ 78 w 104"/>
              <a:gd name="T13" fmla="*/ 49 h 126"/>
              <a:gd name="T14" fmla="*/ 76 w 104"/>
              <a:gd name="T15" fmla="*/ 50 h 126"/>
              <a:gd name="T16" fmla="*/ 72 w 104"/>
              <a:gd name="T17" fmla="*/ 50 h 126"/>
              <a:gd name="T18" fmla="*/ 69 w 104"/>
              <a:gd name="T19" fmla="*/ 49 h 126"/>
              <a:gd name="T20" fmla="*/ 68 w 104"/>
              <a:gd name="T21" fmla="*/ 47 h 126"/>
              <a:gd name="T22" fmla="*/ 62 w 104"/>
              <a:gd name="T23" fmla="*/ 47 h 126"/>
              <a:gd name="T24" fmla="*/ 52 w 104"/>
              <a:gd name="T25" fmla="*/ 16 h 126"/>
              <a:gd name="T26" fmla="*/ 47 w 104"/>
              <a:gd name="T27" fmla="*/ 67 h 126"/>
              <a:gd name="T28" fmla="*/ 46 w 104"/>
              <a:gd name="T29" fmla="*/ 71 h 126"/>
              <a:gd name="T30" fmla="*/ 43 w 104"/>
              <a:gd name="T31" fmla="*/ 74 h 126"/>
              <a:gd name="T32" fmla="*/ 36 w 104"/>
              <a:gd name="T33" fmla="*/ 74 h 126"/>
              <a:gd name="T34" fmla="*/ 23 w 104"/>
              <a:gd name="T35" fmla="*/ 69 h 126"/>
              <a:gd name="T36" fmla="*/ 16 w 104"/>
              <a:gd name="T37" fmla="*/ 73 h 126"/>
              <a:gd name="T38" fmla="*/ 39 w 104"/>
              <a:gd name="T39" fmla="*/ 87 h 126"/>
              <a:gd name="T40" fmla="*/ 52 w 104"/>
              <a:gd name="T41" fmla="*/ 99 h 126"/>
              <a:gd name="T42" fmla="*/ 44 w 104"/>
              <a:gd name="T43" fmla="*/ 105 h 126"/>
              <a:gd name="T44" fmla="*/ 33 w 104"/>
              <a:gd name="T45" fmla="*/ 94 h 126"/>
              <a:gd name="T46" fmla="*/ 10 w 104"/>
              <a:gd name="T47" fmla="*/ 80 h 126"/>
              <a:gd name="T48" fmla="*/ 26 w 104"/>
              <a:gd name="T49" fmla="*/ 60 h 126"/>
              <a:gd name="T50" fmla="*/ 37 w 104"/>
              <a:gd name="T51" fmla="*/ 65 h 126"/>
              <a:gd name="T52" fmla="*/ 61 w 104"/>
              <a:gd name="T53" fmla="*/ 16 h 126"/>
              <a:gd name="T54" fmla="*/ 75 w 104"/>
              <a:gd name="T55" fmla="*/ 40 h 126"/>
              <a:gd name="T56" fmla="*/ 104 w 104"/>
              <a:gd name="T57" fmla="*/ 56 h 126"/>
              <a:gd name="T58" fmla="*/ 102 w 104"/>
              <a:gd name="T59" fmla="*/ 93 h 126"/>
              <a:gd name="T60" fmla="*/ 100 w 104"/>
              <a:gd name="T61" fmla="*/ 108 h 126"/>
              <a:gd name="T62" fmla="*/ 97 w 104"/>
              <a:gd name="T63" fmla="*/ 124 h 126"/>
              <a:gd name="T64" fmla="*/ 91 w 104"/>
              <a:gd name="T65" fmla="*/ 126 h 126"/>
              <a:gd name="T66" fmla="*/ 46 w 104"/>
              <a:gd name="T67" fmla="*/ 124 h 126"/>
              <a:gd name="T68" fmla="*/ 44 w 104"/>
              <a:gd name="T69" fmla="*/ 118 h 126"/>
              <a:gd name="T70" fmla="*/ 44 w 104"/>
              <a:gd name="T71" fmla="*/ 105 h 126"/>
              <a:gd name="T72" fmla="*/ 53 w 104"/>
              <a:gd name="T73" fmla="*/ 108 h 126"/>
              <a:gd name="T74" fmla="*/ 90 w 104"/>
              <a:gd name="T75" fmla="*/ 117 h 126"/>
              <a:gd name="T76" fmla="*/ 53 w 104"/>
              <a:gd name="T77"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 h="126">
                <a:moveTo>
                  <a:pt x="89" y="99"/>
                </a:moveTo>
                <a:cubicBezTo>
                  <a:pt x="90" y="96"/>
                  <a:pt x="92" y="93"/>
                  <a:pt x="93" y="90"/>
                </a:cubicBezTo>
                <a:cubicBezTo>
                  <a:pt x="94" y="86"/>
                  <a:pt x="95" y="82"/>
                  <a:pt x="95" y="78"/>
                </a:cubicBezTo>
                <a:cubicBezTo>
                  <a:pt x="95" y="56"/>
                  <a:pt x="95" y="56"/>
                  <a:pt x="95" y="56"/>
                </a:cubicBezTo>
                <a:cubicBezTo>
                  <a:pt x="95" y="53"/>
                  <a:pt x="92" y="54"/>
                  <a:pt x="92" y="54"/>
                </a:cubicBezTo>
                <a:cubicBezTo>
                  <a:pt x="91" y="55"/>
                  <a:pt x="90" y="55"/>
                  <a:pt x="89" y="55"/>
                </a:cubicBezTo>
                <a:cubicBezTo>
                  <a:pt x="89" y="55"/>
                  <a:pt x="89" y="55"/>
                  <a:pt x="89" y="55"/>
                </a:cubicBezTo>
                <a:cubicBezTo>
                  <a:pt x="89" y="55"/>
                  <a:pt x="89" y="55"/>
                  <a:pt x="89" y="55"/>
                </a:cubicBezTo>
                <a:cubicBezTo>
                  <a:pt x="88" y="55"/>
                  <a:pt x="87" y="55"/>
                  <a:pt x="86" y="55"/>
                </a:cubicBezTo>
                <a:cubicBezTo>
                  <a:pt x="85" y="54"/>
                  <a:pt x="84" y="54"/>
                  <a:pt x="84" y="53"/>
                </a:cubicBezTo>
                <a:cubicBezTo>
                  <a:pt x="84" y="53"/>
                  <a:pt x="84" y="53"/>
                  <a:pt x="84" y="53"/>
                </a:cubicBezTo>
                <a:cubicBezTo>
                  <a:pt x="83" y="52"/>
                  <a:pt x="83" y="51"/>
                  <a:pt x="82" y="50"/>
                </a:cubicBezTo>
                <a:cubicBezTo>
                  <a:pt x="82" y="48"/>
                  <a:pt x="79" y="47"/>
                  <a:pt x="78" y="49"/>
                </a:cubicBezTo>
                <a:cubicBezTo>
                  <a:pt x="78" y="49"/>
                  <a:pt x="78" y="49"/>
                  <a:pt x="78" y="49"/>
                </a:cubicBezTo>
                <a:cubicBezTo>
                  <a:pt x="78" y="49"/>
                  <a:pt x="78" y="49"/>
                  <a:pt x="78" y="49"/>
                </a:cubicBezTo>
                <a:cubicBezTo>
                  <a:pt x="77" y="49"/>
                  <a:pt x="76" y="50"/>
                  <a:pt x="76" y="50"/>
                </a:cubicBezTo>
                <a:cubicBezTo>
                  <a:pt x="75" y="50"/>
                  <a:pt x="74" y="50"/>
                  <a:pt x="73" y="50"/>
                </a:cubicBezTo>
                <a:cubicBezTo>
                  <a:pt x="72" y="50"/>
                  <a:pt x="72" y="50"/>
                  <a:pt x="72" y="50"/>
                </a:cubicBezTo>
                <a:cubicBezTo>
                  <a:pt x="71" y="50"/>
                  <a:pt x="70" y="50"/>
                  <a:pt x="70" y="49"/>
                </a:cubicBezTo>
                <a:cubicBezTo>
                  <a:pt x="69" y="49"/>
                  <a:pt x="69" y="49"/>
                  <a:pt x="69" y="49"/>
                </a:cubicBezTo>
                <a:cubicBezTo>
                  <a:pt x="69" y="49"/>
                  <a:pt x="69" y="49"/>
                  <a:pt x="69" y="49"/>
                </a:cubicBezTo>
                <a:cubicBezTo>
                  <a:pt x="69" y="48"/>
                  <a:pt x="68" y="47"/>
                  <a:pt x="68" y="47"/>
                </a:cubicBezTo>
                <a:cubicBezTo>
                  <a:pt x="68" y="46"/>
                  <a:pt x="68" y="46"/>
                  <a:pt x="68" y="46"/>
                </a:cubicBezTo>
                <a:cubicBezTo>
                  <a:pt x="67" y="44"/>
                  <a:pt x="63" y="45"/>
                  <a:pt x="62" y="47"/>
                </a:cubicBezTo>
                <a:cubicBezTo>
                  <a:pt x="61" y="52"/>
                  <a:pt x="52" y="53"/>
                  <a:pt x="52" y="47"/>
                </a:cubicBezTo>
                <a:cubicBezTo>
                  <a:pt x="52" y="16"/>
                  <a:pt x="52" y="16"/>
                  <a:pt x="52" y="16"/>
                </a:cubicBezTo>
                <a:cubicBezTo>
                  <a:pt x="52" y="13"/>
                  <a:pt x="47" y="13"/>
                  <a:pt x="47" y="16"/>
                </a:cubicBezTo>
                <a:cubicBezTo>
                  <a:pt x="47" y="33"/>
                  <a:pt x="47" y="50"/>
                  <a:pt x="47" y="67"/>
                </a:cubicBezTo>
                <a:cubicBezTo>
                  <a:pt x="47" y="69"/>
                  <a:pt x="46" y="70"/>
                  <a:pt x="46" y="71"/>
                </a:cubicBezTo>
                <a:cubicBezTo>
                  <a:pt x="46" y="71"/>
                  <a:pt x="46" y="71"/>
                  <a:pt x="46" y="71"/>
                </a:cubicBezTo>
                <a:cubicBezTo>
                  <a:pt x="45" y="72"/>
                  <a:pt x="44" y="73"/>
                  <a:pt x="43" y="74"/>
                </a:cubicBezTo>
                <a:cubicBezTo>
                  <a:pt x="43" y="74"/>
                  <a:pt x="43" y="74"/>
                  <a:pt x="43" y="74"/>
                </a:cubicBezTo>
                <a:cubicBezTo>
                  <a:pt x="42" y="75"/>
                  <a:pt x="41" y="75"/>
                  <a:pt x="39" y="75"/>
                </a:cubicBezTo>
                <a:cubicBezTo>
                  <a:pt x="38" y="75"/>
                  <a:pt x="37" y="75"/>
                  <a:pt x="36" y="74"/>
                </a:cubicBezTo>
                <a:cubicBezTo>
                  <a:pt x="34" y="74"/>
                  <a:pt x="32" y="72"/>
                  <a:pt x="30" y="72"/>
                </a:cubicBezTo>
                <a:cubicBezTo>
                  <a:pt x="27" y="71"/>
                  <a:pt x="25" y="70"/>
                  <a:pt x="23" y="69"/>
                </a:cubicBezTo>
                <a:cubicBezTo>
                  <a:pt x="22" y="69"/>
                  <a:pt x="20" y="68"/>
                  <a:pt x="19" y="68"/>
                </a:cubicBezTo>
                <a:cubicBezTo>
                  <a:pt x="16" y="68"/>
                  <a:pt x="13" y="71"/>
                  <a:pt x="16" y="73"/>
                </a:cubicBezTo>
                <a:cubicBezTo>
                  <a:pt x="17" y="74"/>
                  <a:pt x="19" y="75"/>
                  <a:pt x="21" y="76"/>
                </a:cubicBezTo>
                <a:cubicBezTo>
                  <a:pt x="28" y="79"/>
                  <a:pt x="33" y="83"/>
                  <a:pt x="39" y="87"/>
                </a:cubicBezTo>
                <a:cubicBezTo>
                  <a:pt x="43" y="91"/>
                  <a:pt x="47" y="95"/>
                  <a:pt x="51" y="99"/>
                </a:cubicBezTo>
                <a:cubicBezTo>
                  <a:pt x="52" y="99"/>
                  <a:pt x="52" y="99"/>
                  <a:pt x="52" y="99"/>
                </a:cubicBezTo>
                <a:cubicBezTo>
                  <a:pt x="89" y="99"/>
                  <a:pt x="89" y="99"/>
                  <a:pt x="89" y="99"/>
                </a:cubicBezTo>
                <a:close/>
                <a:moveTo>
                  <a:pt x="44" y="105"/>
                </a:moveTo>
                <a:cubicBezTo>
                  <a:pt x="44" y="105"/>
                  <a:pt x="44" y="105"/>
                  <a:pt x="44" y="105"/>
                </a:cubicBezTo>
                <a:cubicBezTo>
                  <a:pt x="40" y="101"/>
                  <a:pt x="37" y="98"/>
                  <a:pt x="33" y="94"/>
                </a:cubicBezTo>
                <a:cubicBezTo>
                  <a:pt x="28" y="90"/>
                  <a:pt x="23" y="87"/>
                  <a:pt x="17" y="85"/>
                </a:cubicBezTo>
                <a:cubicBezTo>
                  <a:pt x="14" y="83"/>
                  <a:pt x="12" y="82"/>
                  <a:pt x="10" y="80"/>
                </a:cubicBezTo>
                <a:cubicBezTo>
                  <a:pt x="0" y="72"/>
                  <a:pt x="8" y="59"/>
                  <a:pt x="19" y="59"/>
                </a:cubicBezTo>
                <a:cubicBezTo>
                  <a:pt x="21" y="59"/>
                  <a:pt x="24" y="59"/>
                  <a:pt x="26" y="60"/>
                </a:cubicBezTo>
                <a:cubicBezTo>
                  <a:pt x="28" y="61"/>
                  <a:pt x="31" y="62"/>
                  <a:pt x="33" y="63"/>
                </a:cubicBezTo>
                <a:cubicBezTo>
                  <a:pt x="35" y="64"/>
                  <a:pt x="36" y="64"/>
                  <a:pt x="37" y="65"/>
                </a:cubicBezTo>
                <a:cubicBezTo>
                  <a:pt x="37" y="49"/>
                  <a:pt x="37" y="32"/>
                  <a:pt x="37" y="16"/>
                </a:cubicBezTo>
                <a:cubicBezTo>
                  <a:pt x="37" y="0"/>
                  <a:pt x="61" y="0"/>
                  <a:pt x="61" y="16"/>
                </a:cubicBezTo>
                <a:cubicBezTo>
                  <a:pt x="61" y="36"/>
                  <a:pt x="61" y="36"/>
                  <a:pt x="61" y="36"/>
                </a:cubicBezTo>
                <a:cubicBezTo>
                  <a:pt x="66" y="35"/>
                  <a:pt x="71" y="36"/>
                  <a:pt x="75" y="40"/>
                </a:cubicBezTo>
                <a:cubicBezTo>
                  <a:pt x="80" y="37"/>
                  <a:pt x="88" y="39"/>
                  <a:pt x="90" y="45"/>
                </a:cubicBezTo>
                <a:cubicBezTo>
                  <a:pt x="98" y="43"/>
                  <a:pt x="104" y="48"/>
                  <a:pt x="104" y="56"/>
                </a:cubicBezTo>
                <a:cubicBezTo>
                  <a:pt x="104" y="78"/>
                  <a:pt x="104" y="78"/>
                  <a:pt x="104" y="78"/>
                </a:cubicBezTo>
                <a:cubicBezTo>
                  <a:pt x="104" y="83"/>
                  <a:pt x="103" y="88"/>
                  <a:pt x="102" y="93"/>
                </a:cubicBezTo>
                <a:cubicBezTo>
                  <a:pt x="101" y="96"/>
                  <a:pt x="99" y="99"/>
                  <a:pt x="98" y="102"/>
                </a:cubicBezTo>
                <a:cubicBezTo>
                  <a:pt x="99" y="104"/>
                  <a:pt x="100" y="106"/>
                  <a:pt x="100" y="108"/>
                </a:cubicBezTo>
                <a:cubicBezTo>
                  <a:pt x="100" y="118"/>
                  <a:pt x="100" y="118"/>
                  <a:pt x="100" y="118"/>
                </a:cubicBezTo>
                <a:cubicBezTo>
                  <a:pt x="100" y="120"/>
                  <a:pt x="99" y="122"/>
                  <a:pt x="97" y="124"/>
                </a:cubicBezTo>
                <a:cubicBezTo>
                  <a:pt x="97" y="124"/>
                  <a:pt x="97" y="124"/>
                  <a:pt x="97" y="124"/>
                </a:cubicBezTo>
                <a:cubicBezTo>
                  <a:pt x="96" y="125"/>
                  <a:pt x="93" y="126"/>
                  <a:pt x="91" y="126"/>
                </a:cubicBezTo>
                <a:cubicBezTo>
                  <a:pt x="52" y="126"/>
                  <a:pt x="52" y="126"/>
                  <a:pt x="52" y="126"/>
                </a:cubicBezTo>
                <a:cubicBezTo>
                  <a:pt x="50" y="126"/>
                  <a:pt x="48" y="125"/>
                  <a:pt x="46" y="124"/>
                </a:cubicBezTo>
                <a:cubicBezTo>
                  <a:pt x="46" y="124"/>
                  <a:pt x="46" y="124"/>
                  <a:pt x="46" y="124"/>
                </a:cubicBezTo>
                <a:cubicBezTo>
                  <a:pt x="45" y="122"/>
                  <a:pt x="44" y="120"/>
                  <a:pt x="44" y="118"/>
                </a:cubicBezTo>
                <a:cubicBezTo>
                  <a:pt x="44" y="108"/>
                  <a:pt x="44" y="108"/>
                  <a:pt x="44" y="108"/>
                </a:cubicBezTo>
                <a:cubicBezTo>
                  <a:pt x="44" y="107"/>
                  <a:pt x="44" y="106"/>
                  <a:pt x="44" y="105"/>
                </a:cubicBezTo>
                <a:close/>
                <a:moveTo>
                  <a:pt x="53" y="108"/>
                </a:moveTo>
                <a:cubicBezTo>
                  <a:pt x="53" y="108"/>
                  <a:pt x="53" y="108"/>
                  <a:pt x="53" y="108"/>
                </a:cubicBezTo>
                <a:cubicBezTo>
                  <a:pt x="53" y="117"/>
                  <a:pt x="53" y="117"/>
                  <a:pt x="53" y="117"/>
                </a:cubicBezTo>
                <a:cubicBezTo>
                  <a:pt x="90" y="117"/>
                  <a:pt x="90" y="117"/>
                  <a:pt x="90" y="117"/>
                </a:cubicBezTo>
                <a:cubicBezTo>
                  <a:pt x="90" y="108"/>
                  <a:pt x="90" y="108"/>
                  <a:pt x="90" y="108"/>
                </a:cubicBezTo>
                <a:cubicBezTo>
                  <a:pt x="53" y="108"/>
                  <a:pt x="53" y="108"/>
                  <a:pt x="53" y="1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3" name="PA_淘宝店chenying0907 45"/>
          <p:cNvSpPr>
            <a:spLocks noChangeArrowheads="1"/>
          </p:cNvSpPr>
          <p:nvPr>
            <p:custDataLst>
              <p:tags r:id="rId31"/>
            </p:custDataLst>
          </p:nvPr>
        </p:nvSpPr>
        <p:spPr bwMode="auto">
          <a:xfrm>
            <a:off x="8963044" y="2934195"/>
            <a:ext cx="2784521" cy="32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4" name="PA_淘宝店chenying0907 46"/>
          <p:cNvSpPr>
            <a:spLocks noChangeArrowheads="1"/>
          </p:cNvSpPr>
          <p:nvPr>
            <p:custDataLst>
              <p:tags r:id="rId32"/>
            </p:custDataLst>
          </p:nvPr>
        </p:nvSpPr>
        <p:spPr bwMode="auto">
          <a:xfrm>
            <a:off x="8963044" y="3908109"/>
            <a:ext cx="2784521" cy="32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5" name="PA_淘宝店chenying0907 47"/>
          <p:cNvSpPr>
            <a:spLocks noChangeArrowheads="1"/>
          </p:cNvSpPr>
          <p:nvPr>
            <p:custDataLst>
              <p:tags r:id="rId33"/>
            </p:custDataLst>
          </p:nvPr>
        </p:nvSpPr>
        <p:spPr bwMode="auto">
          <a:xfrm>
            <a:off x="8963044" y="4924366"/>
            <a:ext cx="2784521" cy="32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6" name="PA_淘宝店chenying0907 48"/>
          <p:cNvSpPr>
            <a:spLocks noChangeArrowheads="1"/>
          </p:cNvSpPr>
          <p:nvPr>
            <p:custDataLst>
              <p:tags r:id="rId34"/>
            </p:custDataLst>
          </p:nvPr>
        </p:nvSpPr>
        <p:spPr bwMode="auto">
          <a:xfrm>
            <a:off x="476177" y="2901134"/>
            <a:ext cx="2784521" cy="32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7" name="PA_淘宝店chenying0907 49"/>
          <p:cNvSpPr>
            <a:spLocks noChangeArrowheads="1"/>
          </p:cNvSpPr>
          <p:nvPr>
            <p:custDataLst>
              <p:tags r:id="rId35"/>
            </p:custDataLst>
          </p:nvPr>
        </p:nvSpPr>
        <p:spPr bwMode="auto">
          <a:xfrm>
            <a:off x="476177" y="3875049"/>
            <a:ext cx="2784521" cy="32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2578" name="PA_淘宝店chenying0907 50"/>
          <p:cNvSpPr>
            <a:spLocks noChangeArrowheads="1"/>
          </p:cNvSpPr>
          <p:nvPr>
            <p:custDataLst>
              <p:tags r:id="rId36"/>
            </p:custDataLst>
          </p:nvPr>
        </p:nvSpPr>
        <p:spPr bwMode="auto">
          <a:xfrm>
            <a:off x="476177" y="4891306"/>
            <a:ext cx="2784521" cy="328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067"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8" name="文本框 6">
            <a:extLst>
              <a:ext uri="{FF2B5EF4-FFF2-40B4-BE49-F238E27FC236}">
                <a16:creationId xmlns:a16="http://schemas.microsoft.com/office/drawing/2014/main" xmlns="" id="{0CD7B33A-7348-4D67-965D-000BC31FB22A}"/>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8765578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fade">
                                      <p:cBhvr>
                                        <p:cTn id="7" dur="500"/>
                                        <p:tgtEl>
                                          <p:spTgt spid="2253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2565"/>
                                        </p:tgtEl>
                                        <p:attrNameLst>
                                          <p:attrName>style.visibility</p:attrName>
                                        </p:attrNameLst>
                                      </p:cBhvr>
                                      <p:to>
                                        <p:strVal val="visible"/>
                                      </p:to>
                                    </p:set>
                                    <p:animEffect transition="in" filter="fade">
                                      <p:cBhvr>
                                        <p:cTn id="10" dur="500"/>
                                        <p:tgtEl>
                                          <p:spTgt spid="22565"/>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22566"/>
                                        </p:tgtEl>
                                        <p:attrNameLst>
                                          <p:attrName>style.visibility</p:attrName>
                                        </p:attrNameLst>
                                      </p:cBhvr>
                                      <p:to>
                                        <p:strVal val="visible"/>
                                      </p:to>
                                    </p:set>
                                    <p:animEffect transition="in" filter="fade">
                                      <p:cBhvr>
                                        <p:cTn id="13" dur="500"/>
                                        <p:tgtEl>
                                          <p:spTgt spid="22566"/>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22561"/>
                                        </p:tgtEl>
                                        <p:attrNameLst>
                                          <p:attrName>style.visibility</p:attrName>
                                        </p:attrNameLst>
                                      </p:cBhvr>
                                      <p:to>
                                        <p:strVal val="visible"/>
                                      </p:to>
                                    </p:set>
                                    <p:animEffect transition="in" filter="fade">
                                      <p:cBhvr>
                                        <p:cTn id="16" dur="500"/>
                                        <p:tgtEl>
                                          <p:spTgt spid="22561"/>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22538"/>
                                        </p:tgtEl>
                                        <p:attrNameLst>
                                          <p:attrName>style.visibility</p:attrName>
                                        </p:attrNameLst>
                                      </p:cBhvr>
                                      <p:to>
                                        <p:strVal val="visible"/>
                                      </p:to>
                                    </p:set>
                                    <p:animEffect transition="in" filter="fade">
                                      <p:cBhvr>
                                        <p:cTn id="19" dur="500"/>
                                        <p:tgtEl>
                                          <p:spTgt spid="22538"/>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22562"/>
                                        </p:tgtEl>
                                        <p:attrNameLst>
                                          <p:attrName>style.visibility</p:attrName>
                                        </p:attrNameLst>
                                      </p:cBhvr>
                                      <p:to>
                                        <p:strVal val="visible"/>
                                      </p:to>
                                    </p:set>
                                    <p:animEffect transition="in" filter="fade">
                                      <p:cBhvr>
                                        <p:cTn id="22" dur="500"/>
                                        <p:tgtEl>
                                          <p:spTgt spid="22562"/>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22537"/>
                                        </p:tgtEl>
                                        <p:attrNameLst>
                                          <p:attrName>style.visibility</p:attrName>
                                        </p:attrNameLst>
                                      </p:cBhvr>
                                      <p:to>
                                        <p:strVal val="visible"/>
                                      </p:to>
                                    </p:set>
                                    <p:animEffect transition="in" filter="fade">
                                      <p:cBhvr>
                                        <p:cTn id="25" dur="500"/>
                                        <p:tgtEl>
                                          <p:spTgt spid="22537"/>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22563"/>
                                        </p:tgtEl>
                                        <p:attrNameLst>
                                          <p:attrName>style.visibility</p:attrName>
                                        </p:attrNameLst>
                                      </p:cBhvr>
                                      <p:to>
                                        <p:strVal val="visible"/>
                                      </p:to>
                                    </p:set>
                                    <p:animEffect transition="in" filter="fade">
                                      <p:cBhvr>
                                        <p:cTn id="28" dur="500"/>
                                        <p:tgtEl>
                                          <p:spTgt spid="22563"/>
                                        </p:tgtEl>
                                      </p:cBhvr>
                                    </p:animEffect>
                                  </p:childTnLst>
                                </p:cTn>
                              </p:par>
                              <p:par>
                                <p:cTn id="29" presetID="10" presetClass="entr" presetSubtype="0" fill="hold" grpId="0" nodeType="withEffect">
                                  <p:stCondLst>
                                    <p:cond delay="1800"/>
                                  </p:stCondLst>
                                  <p:childTnLst>
                                    <p:set>
                                      <p:cBhvr>
                                        <p:cTn id="30" dur="1" fill="hold">
                                          <p:stCondLst>
                                            <p:cond delay="0"/>
                                          </p:stCondLst>
                                        </p:cTn>
                                        <p:tgtEl>
                                          <p:spTgt spid="22536"/>
                                        </p:tgtEl>
                                        <p:attrNameLst>
                                          <p:attrName>style.visibility</p:attrName>
                                        </p:attrNameLst>
                                      </p:cBhvr>
                                      <p:to>
                                        <p:strVal val="visible"/>
                                      </p:to>
                                    </p:set>
                                    <p:animEffect transition="in" filter="fade">
                                      <p:cBhvr>
                                        <p:cTn id="31" dur="500"/>
                                        <p:tgtEl>
                                          <p:spTgt spid="22536"/>
                                        </p:tgtEl>
                                      </p:cBhvr>
                                    </p:animEffect>
                                  </p:childTnLst>
                                </p:cTn>
                              </p:par>
                              <p:par>
                                <p:cTn id="32" presetID="10" presetClass="entr" presetSubtype="0" fill="hold" grpId="0" nodeType="withEffect">
                                  <p:stCondLst>
                                    <p:cond delay="2100"/>
                                  </p:stCondLst>
                                  <p:childTnLst>
                                    <p:set>
                                      <p:cBhvr>
                                        <p:cTn id="33" dur="1" fill="hold">
                                          <p:stCondLst>
                                            <p:cond delay="0"/>
                                          </p:stCondLst>
                                        </p:cTn>
                                        <p:tgtEl>
                                          <p:spTgt spid="22564"/>
                                        </p:tgtEl>
                                        <p:attrNameLst>
                                          <p:attrName>style.visibility</p:attrName>
                                        </p:attrNameLst>
                                      </p:cBhvr>
                                      <p:to>
                                        <p:strVal val="visible"/>
                                      </p:to>
                                    </p:set>
                                    <p:animEffect transition="in" filter="fade">
                                      <p:cBhvr>
                                        <p:cTn id="34" dur="500"/>
                                        <p:tgtEl>
                                          <p:spTgt spid="22564"/>
                                        </p:tgtEl>
                                      </p:cBhvr>
                                    </p:animEffect>
                                  </p:childTnLst>
                                </p:cTn>
                              </p:par>
                              <p:par>
                                <p:cTn id="35" presetID="10" presetClass="entr" presetSubtype="0" fill="hold" nodeType="withEffect">
                                  <p:stCondLst>
                                    <p:cond delay="240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grpId="0" nodeType="withEffect">
                                  <p:stCondLst>
                                    <p:cond delay="2700"/>
                                  </p:stCondLst>
                                  <p:childTnLst>
                                    <p:set>
                                      <p:cBhvr>
                                        <p:cTn id="39" dur="1" fill="hold">
                                          <p:stCondLst>
                                            <p:cond delay="0"/>
                                          </p:stCondLst>
                                        </p:cTn>
                                        <p:tgtEl>
                                          <p:spTgt spid="22545"/>
                                        </p:tgtEl>
                                        <p:attrNameLst>
                                          <p:attrName>style.visibility</p:attrName>
                                        </p:attrNameLst>
                                      </p:cBhvr>
                                      <p:to>
                                        <p:strVal val="visible"/>
                                      </p:to>
                                    </p:set>
                                    <p:animEffect transition="in" filter="fade">
                                      <p:cBhvr>
                                        <p:cTn id="40" dur="500"/>
                                        <p:tgtEl>
                                          <p:spTgt spid="22545"/>
                                        </p:tgtEl>
                                      </p:cBhvr>
                                    </p:animEffect>
                                  </p:childTnLst>
                                </p:cTn>
                              </p:par>
                              <p:par>
                                <p:cTn id="41" presetID="10" presetClass="entr" presetSubtype="0" fill="hold" grpId="0" nodeType="withEffect">
                                  <p:stCondLst>
                                    <p:cond delay="3000"/>
                                  </p:stCondLst>
                                  <p:childTnLst>
                                    <p:set>
                                      <p:cBhvr>
                                        <p:cTn id="42" dur="1" fill="hold">
                                          <p:stCondLst>
                                            <p:cond delay="0"/>
                                          </p:stCondLst>
                                        </p:cTn>
                                        <p:tgtEl>
                                          <p:spTgt spid="22546"/>
                                        </p:tgtEl>
                                        <p:attrNameLst>
                                          <p:attrName>style.visibility</p:attrName>
                                        </p:attrNameLst>
                                      </p:cBhvr>
                                      <p:to>
                                        <p:strVal val="visible"/>
                                      </p:to>
                                    </p:set>
                                    <p:animEffect transition="in" filter="fade">
                                      <p:cBhvr>
                                        <p:cTn id="43" dur="500"/>
                                        <p:tgtEl>
                                          <p:spTgt spid="22546"/>
                                        </p:tgtEl>
                                      </p:cBhvr>
                                    </p:animEffect>
                                  </p:childTnLst>
                                </p:cTn>
                              </p:par>
                              <p:par>
                                <p:cTn id="44" presetID="10" presetClass="entr" presetSubtype="0" fill="hold" grpId="0" nodeType="withEffect">
                                  <p:stCondLst>
                                    <p:cond delay="3300"/>
                                  </p:stCondLst>
                                  <p:childTnLst>
                                    <p:set>
                                      <p:cBhvr>
                                        <p:cTn id="45" dur="1" fill="hold">
                                          <p:stCondLst>
                                            <p:cond delay="0"/>
                                          </p:stCondLst>
                                        </p:cTn>
                                        <p:tgtEl>
                                          <p:spTgt spid="22547"/>
                                        </p:tgtEl>
                                        <p:attrNameLst>
                                          <p:attrName>style.visibility</p:attrName>
                                        </p:attrNameLst>
                                      </p:cBhvr>
                                      <p:to>
                                        <p:strVal val="visible"/>
                                      </p:to>
                                    </p:set>
                                    <p:animEffect transition="in" filter="fade">
                                      <p:cBhvr>
                                        <p:cTn id="46" dur="500"/>
                                        <p:tgtEl>
                                          <p:spTgt spid="22547"/>
                                        </p:tgtEl>
                                      </p:cBhvr>
                                    </p:animEffect>
                                  </p:childTnLst>
                                </p:cTn>
                              </p:par>
                              <p:par>
                                <p:cTn id="47" presetID="10" presetClass="entr" presetSubtype="0" fill="hold" grpId="0" nodeType="withEffect">
                                  <p:stCondLst>
                                    <p:cond delay="3600"/>
                                  </p:stCondLst>
                                  <p:childTnLst>
                                    <p:set>
                                      <p:cBhvr>
                                        <p:cTn id="48" dur="1" fill="hold">
                                          <p:stCondLst>
                                            <p:cond delay="0"/>
                                          </p:stCondLst>
                                        </p:cTn>
                                        <p:tgtEl>
                                          <p:spTgt spid="22548"/>
                                        </p:tgtEl>
                                        <p:attrNameLst>
                                          <p:attrName>style.visibility</p:attrName>
                                        </p:attrNameLst>
                                      </p:cBhvr>
                                      <p:to>
                                        <p:strVal val="visible"/>
                                      </p:to>
                                    </p:set>
                                    <p:animEffect transition="in" filter="fade">
                                      <p:cBhvr>
                                        <p:cTn id="49" dur="500"/>
                                        <p:tgtEl>
                                          <p:spTgt spid="22548"/>
                                        </p:tgtEl>
                                      </p:cBhvr>
                                    </p:animEffect>
                                  </p:childTnLst>
                                </p:cTn>
                              </p:par>
                              <p:par>
                                <p:cTn id="50" presetID="10" presetClass="entr" presetSubtype="0" fill="hold" grpId="0" nodeType="withEffect">
                                  <p:stCondLst>
                                    <p:cond delay="3900"/>
                                  </p:stCondLst>
                                  <p:childTnLst>
                                    <p:set>
                                      <p:cBhvr>
                                        <p:cTn id="51" dur="1" fill="hold">
                                          <p:stCondLst>
                                            <p:cond delay="0"/>
                                          </p:stCondLst>
                                        </p:cTn>
                                        <p:tgtEl>
                                          <p:spTgt spid="22549"/>
                                        </p:tgtEl>
                                        <p:attrNameLst>
                                          <p:attrName>style.visibility</p:attrName>
                                        </p:attrNameLst>
                                      </p:cBhvr>
                                      <p:to>
                                        <p:strVal val="visible"/>
                                      </p:to>
                                    </p:set>
                                    <p:animEffect transition="in" filter="fade">
                                      <p:cBhvr>
                                        <p:cTn id="52" dur="500"/>
                                        <p:tgtEl>
                                          <p:spTgt spid="2254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567"/>
                                        </p:tgtEl>
                                        <p:attrNameLst>
                                          <p:attrName>style.visibility</p:attrName>
                                        </p:attrNameLst>
                                      </p:cBhvr>
                                      <p:to>
                                        <p:strVal val="visible"/>
                                      </p:to>
                                    </p:set>
                                    <p:animEffect transition="in" filter="fade">
                                      <p:cBhvr>
                                        <p:cTn id="55" dur="500"/>
                                        <p:tgtEl>
                                          <p:spTgt spid="22567"/>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22533"/>
                                        </p:tgtEl>
                                        <p:attrNameLst>
                                          <p:attrName>style.visibility</p:attrName>
                                        </p:attrNameLst>
                                      </p:cBhvr>
                                      <p:to>
                                        <p:strVal val="visible"/>
                                      </p:to>
                                    </p:set>
                                    <p:animEffect transition="in" filter="fade">
                                      <p:cBhvr>
                                        <p:cTn id="58" dur="500"/>
                                        <p:tgtEl>
                                          <p:spTgt spid="22533"/>
                                        </p:tgtEl>
                                      </p:cBhvr>
                                    </p:animEffect>
                                  </p:childTnLst>
                                </p:cTn>
                              </p:par>
                              <p:par>
                                <p:cTn id="59" presetID="10" presetClass="entr" presetSubtype="0" fill="hold" grpId="0" nodeType="withEffect">
                                  <p:stCondLst>
                                    <p:cond delay="600"/>
                                  </p:stCondLst>
                                  <p:childTnLst>
                                    <p:set>
                                      <p:cBhvr>
                                        <p:cTn id="60" dur="1" fill="hold">
                                          <p:stCondLst>
                                            <p:cond delay="0"/>
                                          </p:stCondLst>
                                        </p:cTn>
                                        <p:tgtEl>
                                          <p:spTgt spid="22568"/>
                                        </p:tgtEl>
                                        <p:attrNameLst>
                                          <p:attrName>style.visibility</p:attrName>
                                        </p:attrNameLst>
                                      </p:cBhvr>
                                      <p:to>
                                        <p:strVal val="visible"/>
                                      </p:to>
                                    </p:set>
                                    <p:animEffect transition="in" filter="fade">
                                      <p:cBhvr>
                                        <p:cTn id="61" dur="500"/>
                                        <p:tgtEl>
                                          <p:spTgt spid="22568"/>
                                        </p:tgtEl>
                                      </p:cBhvr>
                                    </p:animEffect>
                                  </p:childTnLst>
                                </p:cTn>
                              </p:par>
                              <p:par>
                                <p:cTn id="62" presetID="10" presetClass="entr" presetSubtype="0" fill="hold" grpId="0" nodeType="withEffect">
                                  <p:stCondLst>
                                    <p:cond delay="900"/>
                                  </p:stCondLst>
                                  <p:childTnLst>
                                    <p:set>
                                      <p:cBhvr>
                                        <p:cTn id="63" dur="1" fill="hold">
                                          <p:stCondLst>
                                            <p:cond delay="0"/>
                                          </p:stCondLst>
                                        </p:cTn>
                                        <p:tgtEl>
                                          <p:spTgt spid="22535"/>
                                        </p:tgtEl>
                                        <p:attrNameLst>
                                          <p:attrName>style.visibility</p:attrName>
                                        </p:attrNameLst>
                                      </p:cBhvr>
                                      <p:to>
                                        <p:strVal val="visible"/>
                                      </p:to>
                                    </p:set>
                                    <p:animEffect transition="in" filter="fade">
                                      <p:cBhvr>
                                        <p:cTn id="64" dur="500"/>
                                        <p:tgtEl>
                                          <p:spTgt spid="22535"/>
                                        </p:tgtEl>
                                      </p:cBhvr>
                                    </p:animEffect>
                                  </p:childTnLst>
                                </p:cTn>
                              </p:par>
                              <p:par>
                                <p:cTn id="65" presetID="10" presetClass="entr" presetSubtype="0" fill="hold" grpId="0" nodeType="withEffect">
                                  <p:stCondLst>
                                    <p:cond delay="1200"/>
                                  </p:stCondLst>
                                  <p:childTnLst>
                                    <p:set>
                                      <p:cBhvr>
                                        <p:cTn id="66" dur="1" fill="hold">
                                          <p:stCondLst>
                                            <p:cond delay="0"/>
                                          </p:stCondLst>
                                        </p:cTn>
                                        <p:tgtEl>
                                          <p:spTgt spid="22569"/>
                                        </p:tgtEl>
                                        <p:attrNameLst>
                                          <p:attrName>style.visibility</p:attrName>
                                        </p:attrNameLst>
                                      </p:cBhvr>
                                      <p:to>
                                        <p:strVal val="visible"/>
                                      </p:to>
                                    </p:set>
                                    <p:animEffect transition="in" filter="fade">
                                      <p:cBhvr>
                                        <p:cTn id="67" dur="500"/>
                                        <p:tgtEl>
                                          <p:spTgt spid="22569"/>
                                        </p:tgtEl>
                                      </p:cBhvr>
                                    </p:animEffect>
                                  </p:childTnLst>
                                </p:cTn>
                              </p:par>
                              <p:par>
                                <p:cTn id="68" presetID="10" presetClass="entr" presetSubtype="0" fill="hold" nodeType="withEffect">
                                  <p:stCondLst>
                                    <p:cond delay="150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556"/>
                                        </p:tgtEl>
                                        <p:attrNameLst>
                                          <p:attrName>style.visibility</p:attrName>
                                        </p:attrNameLst>
                                      </p:cBhvr>
                                      <p:to>
                                        <p:strVal val="visible"/>
                                      </p:to>
                                    </p:set>
                                    <p:animEffect transition="in" filter="fade">
                                      <p:cBhvr>
                                        <p:cTn id="73" dur="500"/>
                                        <p:tgtEl>
                                          <p:spTgt spid="22556"/>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22557"/>
                                        </p:tgtEl>
                                        <p:attrNameLst>
                                          <p:attrName>style.visibility</p:attrName>
                                        </p:attrNameLst>
                                      </p:cBhvr>
                                      <p:to>
                                        <p:strVal val="visible"/>
                                      </p:to>
                                    </p:set>
                                    <p:animEffect transition="in" filter="fade">
                                      <p:cBhvr>
                                        <p:cTn id="76" dur="500"/>
                                        <p:tgtEl>
                                          <p:spTgt spid="2255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22558"/>
                                        </p:tgtEl>
                                        <p:attrNameLst>
                                          <p:attrName>style.visibility</p:attrName>
                                        </p:attrNameLst>
                                      </p:cBhvr>
                                      <p:to>
                                        <p:strVal val="visible"/>
                                      </p:to>
                                    </p:set>
                                    <p:animEffect transition="in" filter="fade">
                                      <p:cBhvr>
                                        <p:cTn id="79" dur="500"/>
                                        <p:tgtEl>
                                          <p:spTgt spid="22558"/>
                                        </p:tgtEl>
                                      </p:cBhvr>
                                    </p:animEffect>
                                  </p:childTnLst>
                                </p:cTn>
                              </p:par>
                              <p:par>
                                <p:cTn id="80" presetID="10" presetClass="entr" presetSubtype="0" fill="hold" grpId="0" nodeType="withEffect">
                                  <p:stCondLst>
                                    <p:cond delay="900"/>
                                  </p:stCondLst>
                                  <p:childTnLst>
                                    <p:set>
                                      <p:cBhvr>
                                        <p:cTn id="81" dur="1" fill="hold">
                                          <p:stCondLst>
                                            <p:cond delay="0"/>
                                          </p:stCondLst>
                                        </p:cTn>
                                        <p:tgtEl>
                                          <p:spTgt spid="22559"/>
                                        </p:tgtEl>
                                        <p:attrNameLst>
                                          <p:attrName>style.visibility</p:attrName>
                                        </p:attrNameLst>
                                      </p:cBhvr>
                                      <p:to>
                                        <p:strVal val="visible"/>
                                      </p:to>
                                    </p:set>
                                    <p:animEffect transition="in" filter="fade">
                                      <p:cBhvr>
                                        <p:cTn id="82" dur="500"/>
                                        <p:tgtEl>
                                          <p:spTgt spid="22559"/>
                                        </p:tgtEl>
                                      </p:cBhvr>
                                    </p:animEffect>
                                  </p:childTnLst>
                                </p:cTn>
                              </p:par>
                              <p:par>
                                <p:cTn id="83" presetID="10" presetClass="entr" presetSubtype="0" fill="hold" grpId="0" nodeType="withEffect">
                                  <p:stCondLst>
                                    <p:cond delay="1200"/>
                                  </p:stCondLst>
                                  <p:childTnLst>
                                    <p:set>
                                      <p:cBhvr>
                                        <p:cTn id="84" dur="1" fill="hold">
                                          <p:stCondLst>
                                            <p:cond delay="0"/>
                                          </p:stCondLst>
                                        </p:cTn>
                                        <p:tgtEl>
                                          <p:spTgt spid="22560"/>
                                        </p:tgtEl>
                                        <p:attrNameLst>
                                          <p:attrName>style.visibility</p:attrName>
                                        </p:attrNameLst>
                                      </p:cBhvr>
                                      <p:to>
                                        <p:strVal val="visible"/>
                                      </p:to>
                                    </p:set>
                                    <p:animEffect transition="in" filter="fade">
                                      <p:cBhvr>
                                        <p:cTn id="85" dur="500"/>
                                        <p:tgtEl>
                                          <p:spTgt spid="22560"/>
                                        </p:tgtEl>
                                      </p:cBhvr>
                                    </p:animEffect>
                                  </p:childTnLst>
                                </p:cTn>
                              </p:par>
                              <p:par>
                                <p:cTn id="86" presetID="10" presetClass="entr" presetSubtype="0" fill="hold" grpId="0" nodeType="withEffect">
                                  <p:stCondLst>
                                    <p:cond delay="1500"/>
                                  </p:stCondLst>
                                  <p:childTnLst>
                                    <p:set>
                                      <p:cBhvr>
                                        <p:cTn id="87" dur="1" fill="hold">
                                          <p:stCondLst>
                                            <p:cond delay="0"/>
                                          </p:stCondLst>
                                        </p:cTn>
                                        <p:tgtEl>
                                          <p:spTgt spid="22570"/>
                                        </p:tgtEl>
                                        <p:attrNameLst>
                                          <p:attrName>style.visibility</p:attrName>
                                        </p:attrNameLst>
                                      </p:cBhvr>
                                      <p:to>
                                        <p:strVal val="visible"/>
                                      </p:to>
                                    </p:set>
                                    <p:animEffect transition="in" filter="fade">
                                      <p:cBhvr>
                                        <p:cTn id="88" dur="500"/>
                                        <p:tgtEl>
                                          <p:spTgt spid="22570"/>
                                        </p:tgtEl>
                                      </p:cBhvr>
                                    </p:animEffect>
                                  </p:childTnLst>
                                </p:cTn>
                              </p:par>
                              <p:par>
                                <p:cTn id="89" presetID="10" presetClass="entr" presetSubtype="0" fill="hold" grpId="0" nodeType="withEffect">
                                  <p:stCondLst>
                                    <p:cond delay="1800"/>
                                  </p:stCondLst>
                                  <p:childTnLst>
                                    <p:set>
                                      <p:cBhvr>
                                        <p:cTn id="90" dur="1" fill="hold">
                                          <p:stCondLst>
                                            <p:cond delay="0"/>
                                          </p:stCondLst>
                                        </p:cTn>
                                        <p:tgtEl>
                                          <p:spTgt spid="22571"/>
                                        </p:tgtEl>
                                        <p:attrNameLst>
                                          <p:attrName>style.visibility</p:attrName>
                                        </p:attrNameLst>
                                      </p:cBhvr>
                                      <p:to>
                                        <p:strVal val="visible"/>
                                      </p:to>
                                    </p:set>
                                    <p:animEffect transition="in" filter="fade">
                                      <p:cBhvr>
                                        <p:cTn id="91" dur="500"/>
                                        <p:tgtEl>
                                          <p:spTgt spid="22571"/>
                                        </p:tgtEl>
                                      </p:cBhvr>
                                    </p:animEffect>
                                  </p:childTnLst>
                                </p:cTn>
                              </p:par>
                              <p:par>
                                <p:cTn id="92" presetID="10" presetClass="entr" presetSubtype="0" fill="hold" grpId="0" nodeType="withEffect">
                                  <p:stCondLst>
                                    <p:cond delay="2100"/>
                                  </p:stCondLst>
                                  <p:childTnLst>
                                    <p:set>
                                      <p:cBhvr>
                                        <p:cTn id="93" dur="1" fill="hold">
                                          <p:stCondLst>
                                            <p:cond delay="0"/>
                                          </p:stCondLst>
                                        </p:cTn>
                                        <p:tgtEl>
                                          <p:spTgt spid="22572"/>
                                        </p:tgtEl>
                                        <p:attrNameLst>
                                          <p:attrName>style.visibility</p:attrName>
                                        </p:attrNameLst>
                                      </p:cBhvr>
                                      <p:to>
                                        <p:strVal val="visible"/>
                                      </p:to>
                                    </p:set>
                                    <p:animEffect transition="in" filter="fade">
                                      <p:cBhvr>
                                        <p:cTn id="94" dur="500"/>
                                        <p:tgtEl>
                                          <p:spTgt spid="22572"/>
                                        </p:tgtEl>
                                      </p:cBhvr>
                                    </p:animEffect>
                                  </p:childTnLst>
                                </p:cTn>
                              </p:par>
                              <p:par>
                                <p:cTn id="95" presetID="10" presetClass="entr" presetSubtype="0" fill="hold" grpId="0" nodeType="withEffect">
                                  <p:stCondLst>
                                    <p:cond delay="2400"/>
                                  </p:stCondLst>
                                  <p:childTnLst>
                                    <p:set>
                                      <p:cBhvr>
                                        <p:cTn id="96" dur="1" fill="hold">
                                          <p:stCondLst>
                                            <p:cond delay="0"/>
                                          </p:stCondLst>
                                        </p:cTn>
                                        <p:tgtEl>
                                          <p:spTgt spid="22573"/>
                                        </p:tgtEl>
                                        <p:attrNameLst>
                                          <p:attrName>style.visibility</p:attrName>
                                        </p:attrNameLst>
                                      </p:cBhvr>
                                      <p:to>
                                        <p:strVal val="visible"/>
                                      </p:to>
                                    </p:set>
                                    <p:animEffect transition="in" filter="fade">
                                      <p:cBhvr>
                                        <p:cTn id="97" dur="500"/>
                                        <p:tgtEl>
                                          <p:spTgt spid="22573"/>
                                        </p:tgtEl>
                                      </p:cBhvr>
                                    </p:animEffect>
                                  </p:childTnLst>
                                </p:cTn>
                              </p:par>
                              <p:par>
                                <p:cTn id="98" presetID="10" presetClass="entr" presetSubtype="0" fill="hold" grpId="0" nodeType="withEffect">
                                  <p:stCondLst>
                                    <p:cond delay="2700"/>
                                  </p:stCondLst>
                                  <p:childTnLst>
                                    <p:set>
                                      <p:cBhvr>
                                        <p:cTn id="99" dur="1" fill="hold">
                                          <p:stCondLst>
                                            <p:cond delay="0"/>
                                          </p:stCondLst>
                                        </p:cTn>
                                        <p:tgtEl>
                                          <p:spTgt spid="22574"/>
                                        </p:tgtEl>
                                        <p:attrNameLst>
                                          <p:attrName>style.visibility</p:attrName>
                                        </p:attrNameLst>
                                      </p:cBhvr>
                                      <p:to>
                                        <p:strVal val="visible"/>
                                      </p:to>
                                    </p:set>
                                    <p:animEffect transition="in" filter="fade">
                                      <p:cBhvr>
                                        <p:cTn id="100" dur="500"/>
                                        <p:tgtEl>
                                          <p:spTgt spid="22574"/>
                                        </p:tgtEl>
                                      </p:cBhvr>
                                    </p:animEffect>
                                  </p:childTnLst>
                                </p:cTn>
                              </p:par>
                              <p:par>
                                <p:cTn id="101" presetID="10" presetClass="entr" presetSubtype="0" fill="hold" grpId="0" nodeType="withEffect">
                                  <p:stCondLst>
                                    <p:cond delay="3000"/>
                                  </p:stCondLst>
                                  <p:childTnLst>
                                    <p:set>
                                      <p:cBhvr>
                                        <p:cTn id="102" dur="1" fill="hold">
                                          <p:stCondLst>
                                            <p:cond delay="0"/>
                                          </p:stCondLst>
                                        </p:cTn>
                                        <p:tgtEl>
                                          <p:spTgt spid="22575"/>
                                        </p:tgtEl>
                                        <p:attrNameLst>
                                          <p:attrName>style.visibility</p:attrName>
                                        </p:attrNameLst>
                                      </p:cBhvr>
                                      <p:to>
                                        <p:strVal val="visible"/>
                                      </p:to>
                                    </p:set>
                                    <p:animEffect transition="in" filter="fade">
                                      <p:cBhvr>
                                        <p:cTn id="103" dur="500"/>
                                        <p:tgtEl>
                                          <p:spTgt spid="22575"/>
                                        </p:tgtEl>
                                      </p:cBhvr>
                                    </p:animEffect>
                                  </p:childTnLst>
                                </p:cTn>
                              </p:par>
                              <p:par>
                                <p:cTn id="104" presetID="10" presetClass="entr" presetSubtype="0" fill="hold" grpId="0" nodeType="withEffect">
                                  <p:stCondLst>
                                    <p:cond delay="3300"/>
                                  </p:stCondLst>
                                  <p:childTnLst>
                                    <p:set>
                                      <p:cBhvr>
                                        <p:cTn id="105" dur="1" fill="hold">
                                          <p:stCondLst>
                                            <p:cond delay="0"/>
                                          </p:stCondLst>
                                        </p:cTn>
                                        <p:tgtEl>
                                          <p:spTgt spid="22576"/>
                                        </p:tgtEl>
                                        <p:attrNameLst>
                                          <p:attrName>style.visibility</p:attrName>
                                        </p:attrNameLst>
                                      </p:cBhvr>
                                      <p:to>
                                        <p:strVal val="visible"/>
                                      </p:to>
                                    </p:set>
                                    <p:animEffect transition="in" filter="fade">
                                      <p:cBhvr>
                                        <p:cTn id="106" dur="500"/>
                                        <p:tgtEl>
                                          <p:spTgt spid="22576"/>
                                        </p:tgtEl>
                                      </p:cBhvr>
                                    </p:animEffect>
                                  </p:childTnLst>
                                </p:cTn>
                              </p:par>
                              <p:par>
                                <p:cTn id="107" presetID="10" presetClass="entr" presetSubtype="0" fill="hold" grpId="0" nodeType="withEffect">
                                  <p:stCondLst>
                                    <p:cond delay="3600"/>
                                  </p:stCondLst>
                                  <p:childTnLst>
                                    <p:set>
                                      <p:cBhvr>
                                        <p:cTn id="108" dur="1" fill="hold">
                                          <p:stCondLst>
                                            <p:cond delay="0"/>
                                          </p:stCondLst>
                                        </p:cTn>
                                        <p:tgtEl>
                                          <p:spTgt spid="22577"/>
                                        </p:tgtEl>
                                        <p:attrNameLst>
                                          <p:attrName>style.visibility</p:attrName>
                                        </p:attrNameLst>
                                      </p:cBhvr>
                                      <p:to>
                                        <p:strVal val="visible"/>
                                      </p:to>
                                    </p:set>
                                    <p:animEffect transition="in" filter="fade">
                                      <p:cBhvr>
                                        <p:cTn id="109" dur="500"/>
                                        <p:tgtEl>
                                          <p:spTgt spid="22577"/>
                                        </p:tgtEl>
                                      </p:cBhvr>
                                    </p:animEffect>
                                  </p:childTnLst>
                                </p:cTn>
                              </p:par>
                              <p:par>
                                <p:cTn id="110" presetID="10" presetClass="entr" presetSubtype="0" fill="hold" grpId="0" nodeType="withEffect">
                                  <p:stCondLst>
                                    <p:cond delay="3900"/>
                                  </p:stCondLst>
                                  <p:childTnLst>
                                    <p:set>
                                      <p:cBhvr>
                                        <p:cTn id="111" dur="1" fill="hold">
                                          <p:stCondLst>
                                            <p:cond delay="0"/>
                                          </p:stCondLst>
                                        </p:cTn>
                                        <p:tgtEl>
                                          <p:spTgt spid="22578"/>
                                        </p:tgtEl>
                                        <p:attrNameLst>
                                          <p:attrName>style.visibility</p:attrName>
                                        </p:attrNameLst>
                                      </p:cBhvr>
                                      <p:to>
                                        <p:strVal val="visible"/>
                                      </p:to>
                                    </p:set>
                                    <p:animEffect transition="in" filter="fade">
                                      <p:cBhvr>
                                        <p:cTn id="112" dur="500"/>
                                        <p:tgtEl>
                                          <p:spTgt spid="22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nimBg="1" autoUpdateAnimBg="0"/>
      <p:bldP spid="22561" grpId="0" animBg="1" autoUpdateAnimBg="0"/>
      <p:bldP spid="22538" grpId="0" animBg="1" autoUpdateAnimBg="0"/>
      <p:bldP spid="22562" grpId="0" animBg="1" autoUpdateAnimBg="0"/>
      <p:bldP spid="22537" grpId="0" animBg="1" autoUpdateAnimBg="0"/>
      <p:bldP spid="22563" grpId="0" animBg="1"/>
      <p:bldP spid="22536" grpId="0" animBg="1"/>
      <p:bldP spid="22564" grpId="0" animBg="1"/>
      <p:bldP spid="22545" grpId="0" animBg="1"/>
      <p:bldP spid="22546" grpId="0" animBg="1" autoUpdateAnimBg="0"/>
      <p:bldP spid="22547" grpId="0" animBg="1" autoUpdateAnimBg="0"/>
      <p:bldP spid="22548" grpId="0" animBg="1" autoUpdateAnimBg="0"/>
      <p:bldP spid="22549" grpId="0" animBg="1" autoUpdateAnimBg="0"/>
      <p:bldP spid="22565" grpId="0" animBg="1" autoUpdateAnimBg="0"/>
      <p:bldP spid="22566" grpId="0" animBg="1"/>
      <p:bldP spid="22567" grpId="0" animBg="1" autoUpdateAnimBg="0"/>
      <p:bldP spid="22533" grpId="0" animBg="1" autoUpdateAnimBg="0"/>
      <p:bldP spid="22568" grpId="0" animBg="1" autoUpdateAnimBg="0"/>
      <p:bldP spid="22535" grpId="0" animBg="1" autoUpdateAnimBg="0"/>
      <p:bldP spid="22569" grpId="0" animBg="1"/>
      <p:bldP spid="22556" grpId="0" animBg="1" autoUpdateAnimBg="0"/>
      <p:bldP spid="22557" grpId="0" animBg="1" autoUpdateAnimBg="0"/>
      <p:bldP spid="22558" grpId="0" animBg="1" autoUpdateAnimBg="0"/>
      <p:bldP spid="22559" grpId="0" animBg="1" autoUpdateAnimBg="0"/>
      <p:bldP spid="22560" grpId="0" animBg="1" autoUpdateAnimBg="0"/>
      <p:bldP spid="22570" grpId="0" animBg="1"/>
      <p:bldP spid="22571" grpId="0" animBg="1"/>
      <p:bldP spid="22572" grpId="0" animBg="1"/>
      <p:bldP spid="22573" grpId="0"/>
      <p:bldP spid="22574" grpId="0"/>
      <p:bldP spid="22575" grpId="0"/>
      <p:bldP spid="22576" grpId="0"/>
      <p:bldP spid="22577" grpId="0"/>
      <p:bldP spid="2257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nvGraphicFramePr>
        <p:xfrm>
          <a:off x="909659" y="2003573"/>
          <a:ext cx="5324448" cy="3148280"/>
        </p:xfrm>
        <a:graphic>
          <a:graphicData uri="http://schemas.openxmlformats.org/drawingml/2006/chart">
            <c:chart xmlns:c="http://schemas.openxmlformats.org/drawingml/2006/chart" xmlns:r="http://schemas.openxmlformats.org/officeDocument/2006/relationships" r:id="rId2"/>
          </a:graphicData>
        </a:graphic>
      </p:graphicFrame>
      <p:sp>
        <p:nvSpPr>
          <p:cNvPr id="34" name="Oval 33"/>
          <p:cNvSpPr/>
          <p:nvPr/>
        </p:nvSpPr>
        <p:spPr>
          <a:xfrm>
            <a:off x="6787297" y="2322594"/>
            <a:ext cx="694139" cy="6940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1" rIns="91440" bIns="45721" rtlCol="0" anchor="ctr"/>
          <a:lstStyle/>
          <a:p>
            <a:pPr algn="ctr"/>
            <a:endParaRPr lang="id-ID" sz="900"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6" name="Rectangle 35"/>
          <p:cNvSpPr/>
          <p:nvPr/>
        </p:nvSpPr>
        <p:spPr>
          <a:xfrm>
            <a:off x="7602621" y="2511424"/>
            <a:ext cx="3126575" cy="461667"/>
          </a:xfrm>
          <a:prstGeom prst="rect">
            <a:avLst/>
          </a:prstGeom>
        </p:spPr>
        <p:txBody>
          <a:bodyPr wrap="square" lIns="91440" tIns="45721" rIns="91440" bIns="45721">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7" name="Oval 36"/>
          <p:cNvSpPr/>
          <p:nvPr/>
        </p:nvSpPr>
        <p:spPr>
          <a:xfrm>
            <a:off x="6787297" y="3286537"/>
            <a:ext cx="694139" cy="69404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1" rIns="91440" bIns="45721" rtlCol="0" anchor="ctr"/>
          <a:lstStyle/>
          <a:p>
            <a:pPr algn="ctr"/>
            <a:endParaRPr lang="id-ID" sz="900"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8" name="Oval 37"/>
          <p:cNvSpPr/>
          <p:nvPr/>
        </p:nvSpPr>
        <p:spPr>
          <a:xfrm>
            <a:off x="6787297" y="4202990"/>
            <a:ext cx="694139" cy="69404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1" rIns="91440" bIns="45721" rtlCol="0" anchor="ctr"/>
          <a:lstStyle/>
          <a:p>
            <a:pPr algn="ctr"/>
            <a:endParaRPr lang="id-ID" sz="900"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6" name="Freeform 91"/>
          <p:cNvSpPr>
            <a:spLocks noEditPoints="1"/>
          </p:cNvSpPr>
          <p:nvPr/>
        </p:nvSpPr>
        <p:spPr bwMode="auto">
          <a:xfrm>
            <a:off x="6945475" y="2449042"/>
            <a:ext cx="403892" cy="403892"/>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w="9525">
            <a:noFill/>
            <a:round/>
          </a:ln>
        </p:spPr>
        <p:txBody>
          <a:bodyPr vert="horz" wrap="square" lIns="45719" tIns="22859" rIns="45719" bIns="22859" numCol="1" anchor="t" anchorCtr="0" compatLnSpc="1"/>
          <a:lstStyle/>
          <a:p>
            <a:endParaRPr lang="en-US" sz="90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7" name="Freeform 144"/>
          <p:cNvSpPr>
            <a:spLocks noEditPoints="1"/>
          </p:cNvSpPr>
          <p:nvPr/>
        </p:nvSpPr>
        <p:spPr bwMode="auto">
          <a:xfrm>
            <a:off x="6920489" y="3445095"/>
            <a:ext cx="427456" cy="331555"/>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ln>
        </p:spPr>
        <p:txBody>
          <a:bodyPr vert="horz" wrap="square" lIns="45719" tIns="22859" rIns="45719" bIns="22859" numCol="1" anchor="t" anchorCtr="0" compatLnSpc="1"/>
          <a:lstStyle/>
          <a:p>
            <a:endParaRPr lang="en-US" sz="90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8" name="Freeform 148"/>
          <p:cNvSpPr>
            <a:spLocks noEditPoints="1"/>
          </p:cNvSpPr>
          <p:nvPr/>
        </p:nvSpPr>
        <p:spPr bwMode="auto">
          <a:xfrm>
            <a:off x="6976773" y="4362128"/>
            <a:ext cx="346248" cy="333795"/>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FFFFFF"/>
          </a:solidFill>
          <a:ln w="9525">
            <a:noFill/>
            <a:round/>
          </a:ln>
        </p:spPr>
        <p:txBody>
          <a:bodyPr vert="horz" wrap="square" lIns="45719" tIns="22859" rIns="45719" bIns="22859" numCol="1" anchor="t" anchorCtr="0" compatLnSpc="1"/>
          <a:lstStyle/>
          <a:p>
            <a:endParaRPr lang="en-US" sz="90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50" name="TextBox 49"/>
          <p:cNvSpPr txBox="1"/>
          <p:nvPr/>
        </p:nvSpPr>
        <p:spPr>
          <a:xfrm>
            <a:off x="7602620" y="3254705"/>
            <a:ext cx="3169499" cy="307779"/>
          </a:xfrm>
          <a:prstGeom prst="rect">
            <a:avLst/>
          </a:prstGeom>
          <a:noFill/>
        </p:spPr>
        <p:txBody>
          <a:bodyPr wrap="square" lIns="91440" tIns="45721" rIns="91440" bIns="45721" rtlCol="0">
            <a:spAutoFit/>
          </a:bodyPr>
          <a:lstStyle/>
          <a:p>
            <a:r>
              <a:rPr lang="zh-CN" altLang="en-US" sz="14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51" name="Rectangle 50"/>
          <p:cNvSpPr/>
          <p:nvPr/>
        </p:nvSpPr>
        <p:spPr>
          <a:xfrm>
            <a:off x="7602621" y="3539821"/>
            <a:ext cx="3126575" cy="461667"/>
          </a:xfrm>
          <a:prstGeom prst="rect">
            <a:avLst/>
          </a:prstGeom>
        </p:spPr>
        <p:txBody>
          <a:bodyPr wrap="square" lIns="91440" tIns="45721" rIns="91440" bIns="45721">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2" name="TextBox 51"/>
          <p:cNvSpPr txBox="1"/>
          <p:nvPr/>
        </p:nvSpPr>
        <p:spPr>
          <a:xfrm>
            <a:off x="7602620" y="4194367"/>
            <a:ext cx="3169499" cy="307779"/>
          </a:xfrm>
          <a:prstGeom prst="rect">
            <a:avLst/>
          </a:prstGeom>
          <a:noFill/>
        </p:spPr>
        <p:txBody>
          <a:bodyPr wrap="square" lIns="91440" tIns="45721" rIns="91440" bIns="45721" rtlCol="0">
            <a:spAutoFit/>
          </a:bodyPr>
          <a:lstStyle/>
          <a:p>
            <a:r>
              <a:rPr lang="zh-CN" altLang="en-US" sz="14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53" name="Rectangle 52"/>
          <p:cNvSpPr/>
          <p:nvPr/>
        </p:nvSpPr>
        <p:spPr>
          <a:xfrm>
            <a:off x="7602621" y="4479483"/>
            <a:ext cx="3126575" cy="461667"/>
          </a:xfrm>
          <a:prstGeom prst="rect">
            <a:avLst/>
          </a:prstGeom>
        </p:spPr>
        <p:txBody>
          <a:bodyPr wrap="square" lIns="91440" tIns="45721" rIns="91440" bIns="45721">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4" name="TextBox 49">
            <a:extLst>
              <a:ext uri="{FF2B5EF4-FFF2-40B4-BE49-F238E27FC236}">
                <a16:creationId xmlns:a16="http://schemas.microsoft.com/office/drawing/2014/main" xmlns="" id="{BE6B6AF2-B722-41F1-A77F-E0FB9235D0CB}"/>
              </a:ext>
            </a:extLst>
          </p:cNvPr>
          <p:cNvSpPr txBox="1"/>
          <p:nvPr/>
        </p:nvSpPr>
        <p:spPr>
          <a:xfrm>
            <a:off x="7639614" y="2199187"/>
            <a:ext cx="3169499" cy="307779"/>
          </a:xfrm>
          <a:prstGeom prst="rect">
            <a:avLst/>
          </a:prstGeom>
          <a:noFill/>
        </p:spPr>
        <p:txBody>
          <a:bodyPr wrap="square" lIns="91440" tIns="45721" rIns="91440" bIns="45721" rtlCol="0">
            <a:spAutoFit/>
          </a:bodyPr>
          <a:lstStyle/>
          <a:p>
            <a:r>
              <a:rPr lang="zh-CN" altLang="en-US" sz="14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15" name="文本框 6">
            <a:extLst>
              <a:ext uri="{FF2B5EF4-FFF2-40B4-BE49-F238E27FC236}">
                <a16:creationId xmlns:a16="http://schemas.microsoft.com/office/drawing/2014/main" xmlns="" id="{A47DC1FA-04A5-416B-B1A5-51B84B934CC3}"/>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248770237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ppt_w</p:attrName>
                                        </p:attrNameLst>
                                      </p:cBhvr>
                                      <p:tavLst>
                                        <p:tav tm="0" fmla="#ppt_w*sin(2.5*pi*$)">
                                          <p:val>
                                            <p:fltVal val="0"/>
                                          </p:val>
                                        </p:tav>
                                        <p:tav tm="100000">
                                          <p:val>
                                            <p:fltVal val="1"/>
                                          </p:val>
                                        </p:tav>
                                      </p:tavLst>
                                    </p:anim>
                                    <p:anim calcmode="lin" valueType="num">
                                      <p:cBhvr>
                                        <p:cTn id="9" dur="1000" fill="hold"/>
                                        <p:tgtEl>
                                          <p:spTgt spid="3"/>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ppt_w</p:attrName>
                                        </p:attrNameLst>
                                      </p:cBhvr>
                                      <p:tavLst>
                                        <p:tav tm="0" fmla="#ppt_w*sin(2.5*pi*$)">
                                          <p:val>
                                            <p:fltVal val="0"/>
                                          </p:val>
                                        </p:tav>
                                        <p:tav tm="100000">
                                          <p:val>
                                            <p:fltVal val="1"/>
                                          </p:val>
                                        </p:tav>
                                      </p:tavLst>
                                    </p:anim>
                                    <p:anim calcmode="lin" valueType="num">
                                      <p:cBhvr>
                                        <p:cTn id="14" dur="1000" fill="hold"/>
                                        <p:tgtEl>
                                          <p:spTgt spid="34"/>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ppt_w</p:attrName>
                                        </p:attrNameLst>
                                      </p:cBhvr>
                                      <p:tavLst>
                                        <p:tav tm="0" fmla="#ppt_w*sin(2.5*pi*$)">
                                          <p:val>
                                            <p:fltVal val="0"/>
                                          </p:val>
                                        </p:tav>
                                        <p:tav tm="100000">
                                          <p:val>
                                            <p:fltVal val="1"/>
                                          </p:val>
                                        </p:tav>
                                      </p:tavLst>
                                    </p:anim>
                                    <p:anim calcmode="lin" valueType="num">
                                      <p:cBhvr>
                                        <p:cTn id="19" dur="1000" fill="hold"/>
                                        <p:tgtEl>
                                          <p:spTgt spid="36"/>
                                        </p:tgtEl>
                                        <p:attrNameLst>
                                          <p:attrName>ppt_h</p:attrName>
                                        </p:attrNameLst>
                                      </p:cBhvr>
                                      <p:tavLst>
                                        <p:tav tm="0">
                                          <p:val>
                                            <p:strVal val="#ppt_h"/>
                                          </p:val>
                                        </p:tav>
                                        <p:tav tm="100000">
                                          <p:val>
                                            <p:strVal val="#ppt_h"/>
                                          </p:val>
                                        </p:tav>
                                      </p:tavLst>
                                    </p:anim>
                                  </p:childTnLst>
                                </p:cTn>
                              </p:par>
                              <p:par>
                                <p:cTn id="20" presetID="45"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000"/>
                                        <p:tgtEl>
                                          <p:spTgt spid="37"/>
                                        </p:tgtEl>
                                      </p:cBhvr>
                                    </p:animEffect>
                                    <p:anim calcmode="lin" valueType="num">
                                      <p:cBhvr>
                                        <p:cTn id="23" dur="1000" fill="hold"/>
                                        <p:tgtEl>
                                          <p:spTgt spid="37"/>
                                        </p:tgtEl>
                                        <p:attrNameLst>
                                          <p:attrName>ppt_w</p:attrName>
                                        </p:attrNameLst>
                                      </p:cBhvr>
                                      <p:tavLst>
                                        <p:tav tm="0" fmla="#ppt_w*sin(2.5*pi*$)">
                                          <p:val>
                                            <p:fltVal val="0"/>
                                          </p:val>
                                        </p:tav>
                                        <p:tav tm="100000">
                                          <p:val>
                                            <p:fltVal val="1"/>
                                          </p:val>
                                        </p:tav>
                                      </p:tavLst>
                                    </p:anim>
                                    <p:anim calcmode="lin" valueType="num">
                                      <p:cBhvr>
                                        <p:cTn id="24" dur="1000" fill="hold"/>
                                        <p:tgtEl>
                                          <p:spTgt spid="37"/>
                                        </p:tgtEl>
                                        <p:attrNameLst>
                                          <p:attrName>ppt_h</p:attrName>
                                        </p:attrNameLst>
                                      </p:cBhvr>
                                      <p:tavLst>
                                        <p:tav tm="0">
                                          <p:val>
                                            <p:strVal val="#ppt_h"/>
                                          </p:val>
                                        </p:tav>
                                        <p:tav tm="100000">
                                          <p:val>
                                            <p:strVal val="#ppt_h"/>
                                          </p:val>
                                        </p:tav>
                                      </p:tavLst>
                                    </p:anim>
                                  </p:childTnLst>
                                </p:cTn>
                              </p:par>
                              <p:par>
                                <p:cTn id="25" presetID="45"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fade">
                                      <p:cBhvr>
                                        <p:cTn id="27" dur="1000"/>
                                        <p:tgtEl>
                                          <p:spTgt spid="38"/>
                                        </p:tgtEl>
                                      </p:cBhvr>
                                    </p:animEffect>
                                    <p:anim calcmode="lin" valueType="num">
                                      <p:cBhvr>
                                        <p:cTn id="28" dur="1000" fill="hold"/>
                                        <p:tgtEl>
                                          <p:spTgt spid="38"/>
                                        </p:tgtEl>
                                        <p:attrNameLst>
                                          <p:attrName>ppt_w</p:attrName>
                                        </p:attrNameLst>
                                      </p:cBhvr>
                                      <p:tavLst>
                                        <p:tav tm="0" fmla="#ppt_w*sin(2.5*pi*$)">
                                          <p:val>
                                            <p:fltVal val="0"/>
                                          </p:val>
                                        </p:tav>
                                        <p:tav tm="100000">
                                          <p:val>
                                            <p:fltVal val="1"/>
                                          </p:val>
                                        </p:tav>
                                      </p:tavLst>
                                    </p:anim>
                                    <p:anim calcmode="lin" valueType="num">
                                      <p:cBhvr>
                                        <p:cTn id="29" dur="1000" fill="hold"/>
                                        <p:tgtEl>
                                          <p:spTgt spid="38"/>
                                        </p:tgtEl>
                                        <p:attrNameLst>
                                          <p:attrName>ppt_h</p:attrName>
                                        </p:attrNameLst>
                                      </p:cBhvr>
                                      <p:tavLst>
                                        <p:tav tm="0">
                                          <p:val>
                                            <p:strVal val="#ppt_h"/>
                                          </p:val>
                                        </p:tav>
                                        <p:tav tm="100000">
                                          <p:val>
                                            <p:strVal val="#ppt_h"/>
                                          </p:val>
                                        </p:tav>
                                      </p:tavLst>
                                    </p:anim>
                                  </p:childTnLst>
                                </p:cTn>
                              </p:par>
                              <p:par>
                                <p:cTn id="30" presetID="45"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ppt_w</p:attrName>
                                        </p:attrNameLst>
                                      </p:cBhvr>
                                      <p:tavLst>
                                        <p:tav tm="0" fmla="#ppt_w*sin(2.5*pi*$)">
                                          <p:val>
                                            <p:fltVal val="0"/>
                                          </p:val>
                                        </p:tav>
                                        <p:tav tm="100000">
                                          <p:val>
                                            <p:fltVal val="1"/>
                                          </p:val>
                                        </p:tav>
                                      </p:tavLst>
                                    </p:anim>
                                    <p:anim calcmode="lin" valueType="num">
                                      <p:cBhvr>
                                        <p:cTn id="34" dur="1000" fill="hold"/>
                                        <p:tgtEl>
                                          <p:spTgt spid="46"/>
                                        </p:tgtEl>
                                        <p:attrNameLst>
                                          <p:attrName>ppt_h</p:attrName>
                                        </p:attrNameLst>
                                      </p:cBhvr>
                                      <p:tavLst>
                                        <p:tav tm="0">
                                          <p:val>
                                            <p:strVal val="#ppt_h"/>
                                          </p:val>
                                        </p:tav>
                                        <p:tav tm="100000">
                                          <p:val>
                                            <p:strVal val="#ppt_h"/>
                                          </p:val>
                                        </p:tav>
                                      </p:tavLst>
                                    </p:anim>
                                  </p:childTnLst>
                                </p:cTn>
                              </p:par>
                              <p:par>
                                <p:cTn id="35" presetID="45"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ppt_w</p:attrName>
                                        </p:attrNameLst>
                                      </p:cBhvr>
                                      <p:tavLst>
                                        <p:tav tm="0" fmla="#ppt_w*sin(2.5*pi*$)">
                                          <p:val>
                                            <p:fltVal val="0"/>
                                          </p:val>
                                        </p:tav>
                                        <p:tav tm="100000">
                                          <p:val>
                                            <p:fltVal val="1"/>
                                          </p:val>
                                        </p:tav>
                                      </p:tavLst>
                                    </p:anim>
                                    <p:anim calcmode="lin" valueType="num">
                                      <p:cBhvr>
                                        <p:cTn id="39" dur="1000" fill="hold"/>
                                        <p:tgtEl>
                                          <p:spTgt spid="47"/>
                                        </p:tgtEl>
                                        <p:attrNameLst>
                                          <p:attrName>ppt_h</p:attrName>
                                        </p:attrNameLst>
                                      </p:cBhvr>
                                      <p:tavLst>
                                        <p:tav tm="0">
                                          <p:val>
                                            <p:strVal val="#ppt_h"/>
                                          </p:val>
                                        </p:tav>
                                        <p:tav tm="100000">
                                          <p:val>
                                            <p:strVal val="#ppt_h"/>
                                          </p:val>
                                        </p:tav>
                                      </p:tavLst>
                                    </p:anim>
                                  </p:childTnLst>
                                </p:cTn>
                              </p:par>
                              <p:par>
                                <p:cTn id="40" presetID="45"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ppt_w</p:attrName>
                                        </p:attrNameLst>
                                      </p:cBhvr>
                                      <p:tavLst>
                                        <p:tav tm="0" fmla="#ppt_w*sin(2.5*pi*$)">
                                          <p:val>
                                            <p:fltVal val="0"/>
                                          </p:val>
                                        </p:tav>
                                        <p:tav tm="100000">
                                          <p:val>
                                            <p:fltVal val="1"/>
                                          </p:val>
                                        </p:tav>
                                      </p:tavLst>
                                    </p:anim>
                                    <p:anim calcmode="lin" valueType="num">
                                      <p:cBhvr>
                                        <p:cTn id="44" dur="1000" fill="hold"/>
                                        <p:tgtEl>
                                          <p:spTgt spid="48"/>
                                        </p:tgtEl>
                                        <p:attrNameLst>
                                          <p:attrName>ppt_h</p:attrName>
                                        </p:attrNameLst>
                                      </p:cBhvr>
                                      <p:tavLst>
                                        <p:tav tm="0">
                                          <p:val>
                                            <p:strVal val="#ppt_h"/>
                                          </p:val>
                                        </p:tav>
                                        <p:tav tm="100000">
                                          <p:val>
                                            <p:strVal val="#ppt_h"/>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1000"/>
                                        <p:tgtEl>
                                          <p:spTgt spid="50"/>
                                        </p:tgtEl>
                                      </p:cBhvr>
                                    </p:animEffect>
                                    <p:anim calcmode="lin" valueType="num">
                                      <p:cBhvr>
                                        <p:cTn id="48" dur="1000" fill="hold"/>
                                        <p:tgtEl>
                                          <p:spTgt spid="50"/>
                                        </p:tgtEl>
                                        <p:attrNameLst>
                                          <p:attrName>ppt_w</p:attrName>
                                        </p:attrNameLst>
                                      </p:cBhvr>
                                      <p:tavLst>
                                        <p:tav tm="0" fmla="#ppt_w*sin(2.5*pi*$)">
                                          <p:val>
                                            <p:fltVal val="0"/>
                                          </p:val>
                                        </p:tav>
                                        <p:tav tm="100000">
                                          <p:val>
                                            <p:fltVal val="1"/>
                                          </p:val>
                                        </p:tav>
                                      </p:tavLst>
                                    </p:anim>
                                    <p:anim calcmode="lin" valueType="num">
                                      <p:cBhvr>
                                        <p:cTn id="49" dur="1000" fill="hold"/>
                                        <p:tgtEl>
                                          <p:spTgt spid="50"/>
                                        </p:tgtEl>
                                        <p:attrNameLst>
                                          <p:attrName>ppt_h</p:attrName>
                                        </p:attrNameLst>
                                      </p:cBhvr>
                                      <p:tavLst>
                                        <p:tav tm="0">
                                          <p:val>
                                            <p:strVal val="#ppt_h"/>
                                          </p:val>
                                        </p:tav>
                                        <p:tav tm="100000">
                                          <p:val>
                                            <p:strVal val="#ppt_h"/>
                                          </p:val>
                                        </p:tav>
                                      </p:tavLst>
                                    </p:anim>
                                  </p:childTnLst>
                                </p:cTn>
                              </p:par>
                              <p:par>
                                <p:cTn id="50" presetID="45" presetClass="entr" presetSubtype="0" fill="hold" grpId="0"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1000"/>
                                        <p:tgtEl>
                                          <p:spTgt spid="51"/>
                                        </p:tgtEl>
                                      </p:cBhvr>
                                    </p:animEffect>
                                    <p:anim calcmode="lin" valueType="num">
                                      <p:cBhvr>
                                        <p:cTn id="53" dur="1000" fill="hold"/>
                                        <p:tgtEl>
                                          <p:spTgt spid="51"/>
                                        </p:tgtEl>
                                        <p:attrNameLst>
                                          <p:attrName>ppt_w</p:attrName>
                                        </p:attrNameLst>
                                      </p:cBhvr>
                                      <p:tavLst>
                                        <p:tav tm="0" fmla="#ppt_w*sin(2.5*pi*$)">
                                          <p:val>
                                            <p:fltVal val="0"/>
                                          </p:val>
                                        </p:tav>
                                        <p:tav tm="100000">
                                          <p:val>
                                            <p:fltVal val="1"/>
                                          </p:val>
                                        </p:tav>
                                      </p:tavLst>
                                    </p:anim>
                                    <p:anim calcmode="lin" valueType="num">
                                      <p:cBhvr>
                                        <p:cTn id="54" dur="1000" fill="hold"/>
                                        <p:tgtEl>
                                          <p:spTgt spid="51"/>
                                        </p:tgtEl>
                                        <p:attrNameLst>
                                          <p:attrName>ppt_h</p:attrName>
                                        </p:attrNameLst>
                                      </p:cBhvr>
                                      <p:tavLst>
                                        <p:tav tm="0">
                                          <p:val>
                                            <p:strVal val="#ppt_h"/>
                                          </p:val>
                                        </p:tav>
                                        <p:tav tm="100000">
                                          <p:val>
                                            <p:strVal val="#ppt_h"/>
                                          </p:val>
                                        </p:tav>
                                      </p:tavLst>
                                    </p:anim>
                                  </p:childTnLst>
                                </p:cTn>
                              </p:par>
                              <p:par>
                                <p:cTn id="55" presetID="45" presetClass="entr" presetSubtype="0" fill="hold" grpId="0" nodeType="with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fade">
                                      <p:cBhvr>
                                        <p:cTn id="57" dur="1000"/>
                                        <p:tgtEl>
                                          <p:spTgt spid="52"/>
                                        </p:tgtEl>
                                      </p:cBhvr>
                                    </p:animEffect>
                                    <p:anim calcmode="lin" valueType="num">
                                      <p:cBhvr>
                                        <p:cTn id="58" dur="1000" fill="hold"/>
                                        <p:tgtEl>
                                          <p:spTgt spid="52"/>
                                        </p:tgtEl>
                                        <p:attrNameLst>
                                          <p:attrName>ppt_w</p:attrName>
                                        </p:attrNameLst>
                                      </p:cBhvr>
                                      <p:tavLst>
                                        <p:tav tm="0" fmla="#ppt_w*sin(2.5*pi*$)">
                                          <p:val>
                                            <p:fltVal val="0"/>
                                          </p:val>
                                        </p:tav>
                                        <p:tav tm="100000">
                                          <p:val>
                                            <p:fltVal val="1"/>
                                          </p:val>
                                        </p:tav>
                                      </p:tavLst>
                                    </p:anim>
                                    <p:anim calcmode="lin" valueType="num">
                                      <p:cBhvr>
                                        <p:cTn id="59" dur="1000" fill="hold"/>
                                        <p:tgtEl>
                                          <p:spTgt spid="52"/>
                                        </p:tgtEl>
                                        <p:attrNameLst>
                                          <p:attrName>ppt_h</p:attrName>
                                        </p:attrNameLst>
                                      </p:cBhvr>
                                      <p:tavLst>
                                        <p:tav tm="0">
                                          <p:val>
                                            <p:strVal val="#ppt_h"/>
                                          </p:val>
                                        </p:tav>
                                        <p:tav tm="100000">
                                          <p:val>
                                            <p:strVal val="#ppt_h"/>
                                          </p:val>
                                        </p:tav>
                                      </p:tavLst>
                                    </p:anim>
                                  </p:childTnLst>
                                </p:cTn>
                              </p:par>
                              <p:par>
                                <p:cTn id="60" presetID="45"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1000"/>
                                        <p:tgtEl>
                                          <p:spTgt spid="53"/>
                                        </p:tgtEl>
                                      </p:cBhvr>
                                    </p:animEffect>
                                    <p:anim calcmode="lin" valueType="num">
                                      <p:cBhvr>
                                        <p:cTn id="63" dur="1000" fill="hold"/>
                                        <p:tgtEl>
                                          <p:spTgt spid="53"/>
                                        </p:tgtEl>
                                        <p:attrNameLst>
                                          <p:attrName>ppt_w</p:attrName>
                                        </p:attrNameLst>
                                      </p:cBhvr>
                                      <p:tavLst>
                                        <p:tav tm="0" fmla="#ppt_w*sin(2.5*pi*$)">
                                          <p:val>
                                            <p:fltVal val="0"/>
                                          </p:val>
                                        </p:tav>
                                        <p:tav tm="100000">
                                          <p:val>
                                            <p:fltVal val="1"/>
                                          </p:val>
                                        </p:tav>
                                      </p:tavLst>
                                    </p:anim>
                                    <p:anim calcmode="lin" valueType="num">
                                      <p:cBhvr>
                                        <p:cTn id="64" dur="1000" fill="hold"/>
                                        <p:tgtEl>
                                          <p:spTgt spid="53"/>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1000"/>
                                        <p:tgtEl>
                                          <p:spTgt spid="14"/>
                                        </p:tgtEl>
                                      </p:cBhvr>
                                    </p:animEffect>
                                    <p:anim calcmode="lin" valueType="num">
                                      <p:cBhvr>
                                        <p:cTn id="68" dur="1000" fill="hold"/>
                                        <p:tgtEl>
                                          <p:spTgt spid="14"/>
                                        </p:tgtEl>
                                        <p:attrNameLst>
                                          <p:attrName>ppt_w</p:attrName>
                                        </p:attrNameLst>
                                      </p:cBhvr>
                                      <p:tavLst>
                                        <p:tav tm="0" fmla="#ppt_w*sin(2.5*pi*$)">
                                          <p:val>
                                            <p:fltVal val="0"/>
                                          </p:val>
                                        </p:tav>
                                        <p:tav tm="100000">
                                          <p:val>
                                            <p:fltVal val="1"/>
                                          </p:val>
                                        </p:tav>
                                      </p:tavLst>
                                    </p:anim>
                                    <p:anim calcmode="lin" valueType="num">
                                      <p:cBhvr>
                                        <p:cTn id="69" dur="1000" fill="hold"/>
                                        <p:tgtEl>
                                          <p:spTgt spid="1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34" grpId="0" animBg="1"/>
      <p:bldP spid="36" grpId="0"/>
      <p:bldP spid="37" grpId="0" animBg="1"/>
      <p:bldP spid="38" grpId="0" animBg="1"/>
      <p:bldP spid="46" grpId="0" animBg="1"/>
      <p:bldP spid="47" grpId="0" animBg="1"/>
      <p:bldP spid="48" grpId="0" animBg="1"/>
      <p:bldP spid="50" grpId="0"/>
      <p:bldP spid="51" grpId="0"/>
      <p:bldP spid="52" grpId="0"/>
      <p:bldP spid="5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4477654" y="1380774"/>
            <a:ext cx="6382911" cy="3984327"/>
            <a:chOff x="4280204" y="1234493"/>
            <a:chExt cx="7161658" cy="4470434"/>
          </a:xfrm>
        </p:grpSpPr>
        <p:sp>
          <p:nvSpPr>
            <p:cNvPr id="4" name="等腰三角形 33"/>
            <p:cNvSpPr/>
            <p:nvPr/>
          </p:nvSpPr>
          <p:spPr>
            <a:xfrm rot="16200000">
              <a:off x="3992172" y="3328916"/>
              <a:ext cx="2304256" cy="1728192"/>
            </a:xfrm>
            <a:prstGeom prst="triangle">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5" name="椭圆 34"/>
            <p:cNvSpPr/>
            <p:nvPr/>
          </p:nvSpPr>
          <p:spPr>
            <a:xfrm>
              <a:off x="5300220" y="3652598"/>
              <a:ext cx="432049" cy="432049"/>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6" name="椭圆 35"/>
            <p:cNvSpPr/>
            <p:nvPr/>
          </p:nvSpPr>
          <p:spPr>
            <a:xfrm>
              <a:off x="5387858" y="3748382"/>
              <a:ext cx="243873" cy="243873"/>
            </a:xfrm>
            <a:prstGeom prst="ellipse">
              <a:avLst/>
            </a:prstGeom>
            <a:solidFill>
              <a:sysClr val="windowText" lastClr="000000">
                <a:lumMod val="95000"/>
                <a:lumOff val="5000"/>
              </a:sysClr>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7" name="椭圆 36"/>
            <p:cNvSpPr/>
            <p:nvPr/>
          </p:nvSpPr>
          <p:spPr>
            <a:xfrm>
              <a:off x="5551855" y="4051744"/>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8" name="矩形 37"/>
            <p:cNvSpPr/>
            <p:nvPr/>
          </p:nvSpPr>
          <p:spPr>
            <a:xfrm>
              <a:off x="5936389" y="4193012"/>
              <a:ext cx="4824536" cy="107659"/>
            </a:xfrm>
            <a:prstGeom prst="rect">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 name="等腰三角形 7"/>
            <p:cNvSpPr/>
            <p:nvPr/>
          </p:nvSpPr>
          <p:spPr>
            <a:xfrm rot="16200000">
              <a:off x="10168273" y="3744134"/>
              <a:ext cx="1541765" cy="1005412"/>
            </a:xfrm>
            <a:custGeom>
              <a:avLst/>
              <a:gdLst/>
              <a:ahLst/>
              <a:cxnLst/>
              <a:rect l="l" t="t" r="r" b="b"/>
              <a:pathLst>
                <a:path w="1541765" h="1005412">
                  <a:moveTo>
                    <a:pt x="1541765" y="1005412"/>
                  </a:moveTo>
                  <a:lnTo>
                    <a:pt x="0" y="1005412"/>
                  </a:lnTo>
                  <a:lnTo>
                    <a:pt x="670275" y="0"/>
                  </a:lnTo>
                  <a:lnTo>
                    <a:pt x="871491" y="0"/>
                  </a:lnTo>
                  <a:close/>
                </a:path>
              </a:pathLst>
            </a:cu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0" name="矩形 39"/>
            <p:cNvSpPr/>
            <p:nvPr/>
          </p:nvSpPr>
          <p:spPr>
            <a:xfrm>
              <a:off x="6584459" y="3073812"/>
              <a:ext cx="504056" cy="1043763"/>
            </a:xfrm>
            <a:prstGeom prst="rect">
              <a:avLst/>
            </a:prstGeom>
            <a:solidFill>
              <a:schemeClr val="accent2"/>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1" name="矩形 40"/>
            <p:cNvSpPr/>
            <p:nvPr/>
          </p:nvSpPr>
          <p:spPr>
            <a:xfrm>
              <a:off x="6584459" y="3895362"/>
              <a:ext cx="504056" cy="222213"/>
            </a:xfrm>
            <a:prstGeom prst="rect">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2" name="矩形 41"/>
            <p:cNvSpPr/>
            <p:nvPr/>
          </p:nvSpPr>
          <p:spPr>
            <a:xfrm>
              <a:off x="7520563" y="2569756"/>
              <a:ext cx="504056" cy="1547819"/>
            </a:xfrm>
            <a:prstGeom prst="rect">
              <a:avLst/>
            </a:prstGeom>
            <a:solidFill>
              <a:schemeClr val="accent3"/>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3" name="矩形 42"/>
            <p:cNvSpPr/>
            <p:nvPr/>
          </p:nvSpPr>
          <p:spPr>
            <a:xfrm>
              <a:off x="7520563" y="3500661"/>
              <a:ext cx="504056" cy="616914"/>
            </a:xfrm>
            <a:prstGeom prst="rect">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4" name="矩形 43"/>
            <p:cNvSpPr/>
            <p:nvPr/>
          </p:nvSpPr>
          <p:spPr>
            <a:xfrm>
              <a:off x="8462389" y="2040999"/>
              <a:ext cx="504056" cy="2076576"/>
            </a:xfrm>
            <a:prstGeom prst="rect">
              <a:avLst/>
            </a:prstGeom>
            <a:solidFill>
              <a:schemeClr val="accent4"/>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5" name="矩形 44"/>
            <p:cNvSpPr/>
            <p:nvPr/>
          </p:nvSpPr>
          <p:spPr>
            <a:xfrm>
              <a:off x="8462390" y="3071063"/>
              <a:ext cx="504056" cy="1046512"/>
            </a:xfrm>
            <a:prstGeom prst="rect">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6" name="矩形 45"/>
            <p:cNvSpPr/>
            <p:nvPr/>
          </p:nvSpPr>
          <p:spPr>
            <a:xfrm>
              <a:off x="9464779" y="1608950"/>
              <a:ext cx="504056" cy="2508625"/>
            </a:xfrm>
            <a:prstGeom prst="rect">
              <a:avLst/>
            </a:prstGeom>
            <a:solidFill>
              <a:schemeClr val="accent5"/>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7" name="矩形 46"/>
            <p:cNvSpPr/>
            <p:nvPr/>
          </p:nvSpPr>
          <p:spPr>
            <a:xfrm>
              <a:off x="9464779" y="2536828"/>
              <a:ext cx="504056" cy="1580747"/>
            </a:xfrm>
            <a:prstGeom prst="rect">
              <a:avLst/>
            </a:prstGeom>
            <a:solidFill>
              <a:schemeClr val="accent1"/>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8" name="任意多边形 47"/>
            <p:cNvSpPr/>
            <p:nvPr/>
          </p:nvSpPr>
          <p:spPr>
            <a:xfrm>
              <a:off x="6809773"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9" name="TextBox 18"/>
            <p:cNvSpPr txBox="1"/>
            <p:nvPr/>
          </p:nvSpPr>
          <p:spPr>
            <a:xfrm flipH="1">
              <a:off x="6474455" y="2608836"/>
              <a:ext cx="758076" cy="358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en-US" altLang="zh-CN" sz="1327"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rPr>
                <a:t>10%</a:t>
              </a:r>
              <a:endParaRPr lang="zh-CN" altLang="en-US" sz="1327"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0" name="TextBox 19"/>
            <p:cNvSpPr txBox="1"/>
            <p:nvPr/>
          </p:nvSpPr>
          <p:spPr>
            <a:xfrm flipH="1">
              <a:off x="7393554" y="2104781"/>
              <a:ext cx="758076" cy="358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en-US" altLang="zh-CN" sz="1327" dirty="0">
                  <a:solidFill>
                    <a:schemeClr val="accent3"/>
                  </a:solidFill>
                  <a:latin typeface="FZKai-Z03S" panose="03000509000000000000" pitchFamily="65" charset="-122"/>
                  <a:ea typeface="FZKai-Z03S" panose="03000509000000000000" pitchFamily="65" charset="-122"/>
                  <a:cs typeface="+mn-ea"/>
                  <a:sym typeface="FZKai-Z03S" panose="03000509000000000000" pitchFamily="65" charset="-122"/>
                </a:rPr>
                <a:t>20%</a:t>
              </a:r>
              <a:endParaRPr lang="zh-CN" altLang="en-US" sz="1327" dirty="0">
                <a:solidFill>
                  <a:schemeClr val="accent3"/>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1" name="TextBox 20"/>
            <p:cNvSpPr txBox="1"/>
            <p:nvPr/>
          </p:nvSpPr>
          <p:spPr>
            <a:xfrm flipH="1">
              <a:off x="8374783" y="1678630"/>
              <a:ext cx="758076" cy="358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en-US" altLang="zh-CN" sz="1327" dirty="0">
                  <a:solidFill>
                    <a:schemeClr val="accent4"/>
                  </a:solidFill>
                  <a:latin typeface="FZKai-Z03S" panose="03000509000000000000" pitchFamily="65" charset="-122"/>
                  <a:ea typeface="FZKai-Z03S" panose="03000509000000000000" pitchFamily="65" charset="-122"/>
                  <a:cs typeface="+mn-ea"/>
                  <a:sym typeface="FZKai-Z03S" panose="03000509000000000000" pitchFamily="65" charset="-122"/>
                </a:rPr>
                <a:t>50%</a:t>
              </a:r>
              <a:endParaRPr lang="zh-CN" altLang="en-US" sz="1327" dirty="0">
                <a:solidFill>
                  <a:schemeClr val="accent4"/>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2" name="TextBox 21"/>
            <p:cNvSpPr txBox="1"/>
            <p:nvPr/>
          </p:nvSpPr>
          <p:spPr>
            <a:xfrm flipH="1">
              <a:off x="9367560" y="1234493"/>
              <a:ext cx="758076" cy="358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en-US" altLang="zh-CN" sz="1327" dirty="0">
                  <a:solidFill>
                    <a:schemeClr val="accent5"/>
                  </a:solidFill>
                  <a:latin typeface="FZKai-Z03S" panose="03000509000000000000" pitchFamily="65" charset="-122"/>
                  <a:ea typeface="FZKai-Z03S" panose="03000509000000000000" pitchFamily="65" charset="-122"/>
                  <a:cs typeface="+mn-ea"/>
                  <a:sym typeface="FZKai-Z03S" panose="03000509000000000000" pitchFamily="65" charset="-122"/>
                </a:rPr>
                <a:t>70%</a:t>
              </a:r>
              <a:endParaRPr lang="zh-CN" altLang="en-US" sz="1327" dirty="0">
                <a:solidFill>
                  <a:schemeClr val="accent5"/>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3" name="TextBox 22"/>
            <p:cNvSpPr txBox="1"/>
            <p:nvPr/>
          </p:nvSpPr>
          <p:spPr>
            <a:xfrm rot="2514057" flipH="1">
              <a:off x="6847638" y="5350031"/>
              <a:ext cx="1657783" cy="3548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zh-CN" altLang="en-US" sz="1327"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p>
          </p:txBody>
        </p:sp>
        <p:sp>
          <p:nvSpPr>
            <p:cNvPr id="25" name="任意多边形 54"/>
            <p:cNvSpPr/>
            <p:nvPr/>
          </p:nvSpPr>
          <p:spPr>
            <a:xfrm>
              <a:off x="7738904"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6" name="TextBox 25"/>
            <p:cNvSpPr txBox="1"/>
            <p:nvPr/>
          </p:nvSpPr>
          <p:spPr>
            <a:xfrm rot="2514057" flipH="1">
              <a:off x="7776770" y="5350031"/>
              <a:ext cx="1657783" cy="3548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zh-CN" altLang="en-US" sz="1327">
                  <a:solidFill>
                    <a:schemeClr val="accent3"/>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zh-CN" altLang="en-US" sz="1327" dirty="0">
                <a:solidFill>
                  <a:schemeClr val="accent3"/>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8" name="任意多边形 57"/>
            <p:cNvSpPr/>
            <p:nvPr/>
          </p:nvSpPr>
          <p:spPr>
            <a:xfrm>
              <a:off x="8668035"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9" name="TextBox 28"/>
            <p:cNvSpPr txBox="1"/>
            <p:nvPr/>
          </p:nvSpPr>
          <p:spPr>
            <a:xfrm rot="2514057" flipH="1">
              <a:off x="8705901" y="5350031"/>
              <a:ext cx="1657783" cy="3548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zh-CN" altLang="en-US" sz="1327" dirty="0">
                  <a:solidFill>
                    <a:schemeClr val="accent4"/>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p>
          </p:txBody>
        </p:sp>
        <p:sp>
          <p:nvSpPr>
            <p:cNvPr id="31" name="任意多边形 60"/>
            <p:cNvSpPr/>
            <p:nvPr/>
          </p:nvSpPr>
          <p:spPr>
            <a:xfrm>
              <a:off x="9597166" y="4323154"/>
              <a:ext cx="248195" cy="640080"/>
            </a:xfrm>
            <a:custGeom>
              <a:avLst/>
              <a:gdLst>
                <a:gd name="connsiteX0" fmla="*/ 0 w 248195"/>
                <a:gd name="connsiteY0" fmla="*/ 0 h 640080"/>
                <a:gd name="connsiteX1" fmla="*/ 0 w 248195"/>
                <a:gd name="connsiteY1" fmla="*/ 391885 h 640080"/>
                <a:gd name="connsiteX2" fmla="*/ 248195 w 248195"/>
                <a:gd name="connsiteY2" fmla="*/ 640080 h 640080"/>
              </a:gdLst>
              <a:ahLst/>
              <a:cxnLst>
                <a:cxn ang="0">
                  <a:pos x="connsiteX0" y="connsiteY0"/>
                </a:cxn>
                <a:cxn ang="0">
                  <a:pos x="connsiteX1" y="connsiteY1"/>
                </a:cxn>
                <a:cxn ang="0">
                  <a:pos x="connsiteX2" y="connsiteY2"/>
                </a:cxn>
              </a:cxnLst>
              <a:rect l="l" t="t" r="r" b="b"/>
              <a:pathLst>
                <a:path w="248195" h="640080">
                  <a:moveTo>
                    <a:pt x="0" y="0"/>
                  </a:moveTo>
                  <a:lnTo>
                    <a:pt x="0" y="391885"/>
                  </a:lnTo>
                  <a:lnTo>
                    <a:pt x="248195" y="640080"/>
                  </a:lnTo>
                </a:path>
              </a:pathLst>
            </a:custGeom>
            <a:noFill/>
            <a:ln w="9525" cap="flat" cmpd="sng" algn="ctr">
              <a:solidFill>
                <a:schemeClr val="bg1">
                  <a:lumMod val="65000"/>
                </a:schemeClr>
              </a:solidFill>
              <a:prstDash val="solid"/>
            </a:ln>
            <a:effectLst/>
          </p:spPr>
          <p:txBody>
            <a:bodyPr rtlCol="0" anchor="ct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2" name="TextBox 31"/>
            <p:cNvSpPr txBox="1"/>
            <p:nvPr/>
          </p:nvSpPr>
          <p:spPr>
            <a:xfrm rot="2514057" flipH="1">
              <a:off x="9635031" y="5350029"/>
              <a:ext cx="1657783" cy="35489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defTabSz="814882">
                <a:lnSpc>
                  <a:spcPct val="120000"/>
                </a:lnSpc>
                <a:defRPr/>
              </a:pPr>
              <a:r>
                <a:rPr lang="zh-CN" altLang="en-US" sz="1327">
                  <a:solidFill>
                    <a:schemeClr val="accent5"/>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zh-CN" altLang="en-US" sz="1327" dirty="0">
                <a:solidFill>
                  <a:schemeClr val="accent5"/>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3" name="椭圆 62"/>
            <p:cNvSpPr/>
            <p:nvPr/>
          </p:nvSpPr>
          <p:spPr>
            <a:xfrm>
              <a:off x="5504339" y="3832972"/>
              <a:ext cx="65831" cy="65831"/>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81497" tIns="40749" rIns="81497" bIns="40749" numCol="1" spcCol="0" rtlCol="0" fromWordArt="0" anchor="ctr" anchorCtr="0" forceAA="0" compatLnSpc="1">
              <a:prstTxWarp prst="textNoShape">
                <a:avLst/>
              </a:prstTxWarp>
              <a:noAutofit/>
            </a:bodyPr>
            <a:lstStyle/>
            <a:p>
              <a:pPr algn="ctr" defTabSz="814882">
                <a:lnSpc>
                  <a:spcPct val="120000"/>
                </a:lnSpc>
                <a:defRPr/>
              </a:pPr>
              <a:endParaRPr lang="en-US" sz="1327" kern="0">
                <a:solidFill>
                  <a:sysClr val="window" lastClr="FFFFFF"/>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37" name="TextBox 36"/>
          <p:cNvSpPr txBox="1"/>
          <p:nvPr/>
        </p:nvSpPr>
        <p:spPr>
          <a:xfrm>
            <a:off x="1417579" y="2156428"/>
            <a:ext cx="2154436" cy="406778"/>
          </a:xfrm>
          <a:prstGeom prst="rect">
            <a:avLst/>
          </a:prstGeom>
          <a:noFill/>
        </p:spPr>
        <p:txBody>
          <a:bodyPr wrap="none" lIns="0" tIns="0" rIns="0" bIns="0" rtlCol="0">
            <a:spAutoFit/>
          </a:bodyPr>
          <a:lstStyle/>
          <a:p>
            <a:pPr>
              <a:lnSpc>
                <a:spcPct val="120000"/>
              </a:lnSpc>
            </a:pPr>
            <a:r>
              <a:rPr lang="zh-CN" altLang="en-US" sz="2400"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en-GB" sz="2400"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8" name="TextBox 37"/>
          <p:cNvSpPr txBox="1"/>
          <p:nvPr/>
        </p:nvSpPr>
        <p:spPr>
          <a:xfrm>
            <a:off x="1485541" y="2524768"/>
            <a:ext cx="819135" cy="648191"/>
          </a:xfrm>
          <a:prstGeom prst="rect">
            <a:avLst/>
          </a:prstGeom>
          <a:noFill/>
        </p:spPr>
        <p:txBody>
          <a:bodyPr wrap="none" lIns="0" tIns="0" rIns="0" bIns="0" rtlCol="0">
            <a:spAutoFit/>
          </a:bodyPr>
          <a:lstStyle/>
          <a:p>
            <a:pPr algn="just">
              <a:lnSpc>
                <a:spcPct val="120000"/>
              </a:lnSpc>
            </a:pPr>
            <a:r>
              <a:rPr lang="en-US" sz="3792"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85%</a:t>
            </a:r>
            <a:endParaRPr lang="en-GB" sz="3792"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9" name="Rectangle 38"/>
          <p:cNvSpPr/>
          <p:nvPr/>
        </p:nvSpPr>
        <p:spPr>
          <a:xfrm>
            <a:off x="1417582" y="3265007"/>
            <a:ext cx="2916749" cy="548612"/>
          </a:xfrm>
          <a:prstGeom prst="rect">
            <a:avLst/>
          </a:prstGeom>
        </p:spPr>
        <p:txBody>
          <a:bodyPr wrap="square" lIns="0" tIns="0" rIns="0" bIns="0">
            <a:spAutoFit/>
          </a:bodyPr>
          <a:lstStyle/>
          <a:p>
            <a:pPr algn="just">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添加标题点击添加标题文字点击添加标题文字点击添加标题文字点击添加标题文字添加标题点击添加标题文字点击添加标题文字点击添加标题文字点击添加标题文字添加标题点击添加标题文字点击添加标题文字点击添加标题文字点击添加标题文字</a:t>
            </a:r>
            <a:endParaRPr lang="en-GB" altLang="zh-CN" sz="75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0" name="Rectangle 39"/>
          <p:cNvSpPr/>
          <p:nvPr/>
        </p:nvSpPr>
        <p:spPr>
          <a:xfrm>
            <a:off x="2372636" y="2763264"/>
            <a:ext cx="1961693" cy="268279"/>
          </a:xfrm>
          <a:prstGeom prst="rect">
            <a:avLst/>
          </a:prstGeom>
        </p:spPr>
        <p:txBody>
          <a:bodyPr wrap="square" lIns="0" tIns="0" rIns="0" bIns="0">
            <a:spAutoFit/>
          </a:bodyPr>
          <a:lstStyle/>
          <a:p>
            <a:pPr algn="just">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添加标题点击添加标题文字点击添加标题文字点击添加标题文字点击添加标题文字</a:t>
            </a:r>
            <a:endParaRPr lang="en-GB" altLang="zh-CN" sz="75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1" name="Rectangle 40"/>
          <p:cNvSpPr/>
          <p:nvPr/>
        </p:nvSpPr>
        <p:spPr>
          <a:xfrm>
            <a:off x="1417582" y="4432715"/>
            <a:ext cx="2916749" cy="408445"/>
          </a:xfrm>
          <a:prstGeom prst="rect">
            <a:avLst/>
          </a:prstGeom>
        </p:spPr>
        <p:txBody>
          <a:bodyPr wrap="square" lIns="0" tIns="0" rIns="0" bIns="0">
            <a:spAutoFit/>
          </a:bodyPr>
          <a:lstStyle/>
          <a:p>
            <a:pPr algn="just">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添加标题点击添加标题文字点击添加标题文字点击添加标题文字点击添加标题文字添加标题点击添加标题文字点击添加标题文字点击添加标题文字点击添加标题文字</a:t>
            </a:r>
            <a:endParaRPr lang="en-GB" altLang="zh-CN" sz="75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5" name="文本框 6">
            <a:extLst>
              <a:ext uri="{FF2B5EF4-FFF2-40B4-BE49-F238E27FC236}">
                <a16:creationId xmlns:a16="http://schemas.microsoft.com/office/drawing/2014/main" xmlns="" id="{AA044D10-8C76-4E75-926D-2AFADA5C1296}"/>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69695159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500"/>
                                        <p:tgtEl>
                                          <p:spTgt spid="39"/>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58"/>
          <p:cNvGrpSpPr/>
          <p:nvPr/>
        </p:nvGrpSpPr>
        <p:grpSpPr>
          <a:xfrm>
            <a:off x="4560388" y="3874215"/>
            <a:ext cx="1572045" cy="1570899"/>
            <a:chOff x="3318846" y="2912708"/>
            <a:chExt cx="1187133" cy="1185900"/>
          </a:xfrm>
          <a:solidFill>
            <a:schemeClr val="accent5"/>
          </a:solidFill>
          <a:effectLst/>
        </p:grpSpPr>
        <p:sp>
          <p:nvSpPr>
            <p:cNvPr id="60" name="淘宝店chenying0907 5"/>
            <p:cNvSpPr>
              <a:spLocks/>
            </p:cNvSpPr>
            <p:nvPr/>
          </p:nvSpPr>
          <p:spPr bwMode="auto">
            <a:xfrm>
              <a:off x="3537268" y="2912708"/>
              <a:ext cx="968711" cy="968712"/>
            </a:xfrm>
            <a:custGeom>
              <a:avLst/>
              <a:gdLst>
                <a:gd name="T0" fmla="*/ 33 w 6279"/>
                <a:gd name="T1" fmla="*/ 600 h 6277"/>
                <a:gd name="T2" fmla="*/ 140 w 6279"/>
                <a:gd name="T3" fmla="*/ 1177 h 6277"/>
                <a:gd name="T4" fmla="*/ 294 w 6279"/>
                <a:gd name="T5" fmla="*/ 1734 h 6277"/>
                <a:gd name="T6" fmla="*/ 495 w 6279"/>
                <a:gd name="T7" fmla="*/ 2271 h 6277"/>
                <a:gd name="T8" fmla="*/ 741 w 6279"/>
                <a:gd name="T9" fmla="*/ 2785 h 6277"/>
                <a:gd name="T10" fmla="*/ 1027 w 6279"/>
                <a:gd name="T11" fmla="*/ 3273 h 6277"/>
                <a:gd name="T12" fmla="*/ 1353 w 6279"/>
                <a:gd name="T13" fmla="*/ 3734 h 6277"/>
                <a:gd name="T14" fmla="*/ 1717 w 6279"/>
                <a:gd name="T15" fmla="*/ 4164 h 6277"/>
                <a:gd name="T16" fmla="*/ 2114 w 6279"/>
                <a:gd name="T17" fmla="*/ 4561 h 6277"/>
                <a:gd name="T18" fmla="*/ 2544 w 6279"/>
                <a:gd name="T19" fmla="*/ 4924 h 6277"/>
                <a:gd name="T20" fmla="*/ 3005 w 6279"/>
                <a:gd name="T21" fmla="*/ 5250 h 6277"/>
                <a:gd name="T22" fmla="*/ 3494 w 6279"/>
                <a:gd name="T23" fmla="*/ 5536 h 6277"/>
                <a:gd name="T24" fmla="*/ 4008 w 6279"/>
                <a:gd name="T25" fmla="*/ 5782 h 6277"/>
                <a:gd name="T26" fmla="*/ 4544 w 6279"/>
                <a:gd name="T27" fmla="*/ 5983 h 6277"/>
                <a:gd name="T28" fmla="*/ 5102 w 6279"/>
                <a:gd name="T29" fmla="*/ 6137 h 6277"/>
                <a:gd name="T30" fmla="*/ 5679 w 6279"/>
                <a:gd name="T31" fmla="*/ 6244 h 6277"/>
                <a:gd name="T32" fmla="*/ 5974 w 6279"/>
                <a:gd name="T33" fmla="*/ 4918 h 6277"/>
                <a:gd name="T34" fmla="*/ 5856 w 6279"/>
                <a:gd name="T35" fmla="*/ 4903 h 6277"/>
                <a:gd name="T36" fmla="*/ 5740 w 6279"/>
                <a:gd name="T37" fmla="*/ 4886 h 6277"/>
                <a:gd name="T38" fmla="*/ 5624 w 6279"/>
                <a:gd name="T39" fmla="*/ 4865 h 6277"/>
                <a:gd name="T40" fmla="*/ 5510 w 6279"/>
                <a:gd name="T41" fmla="*/ 4843 h 6277"/>
                <a:gd name="T42" fmla="*/ 5396 w 6279"/>
                <a:gd name="T43" fmla="*/ 4818 h 6277"/>
                <a:gd name="T44" fmla="*/ 5283 w 6279"/>
                <a:gd name="T45" fmla="*/ 4790 h 6277"/>
                <a:gd name="T46" fmla="*/ 5172 w 6279"/>
                <a:gd name="T47" fmla="*/ 4760 h 6277"/>
                <a:gd name="T48" fmla="*/ 5061 w 6279"/>
                <a:gd name="T49" fmla="*/ 4727 h 6277"/>
                <a:gd name="T50" fmla="*/ 4950 w 6279"/>
                <a:gd name="T51" fmla="*/ 4693 h 6277"/>
                <a:gd name="T52" fmla="*/ 4841 w 6279"/>
                <a:gd name="T53" fmla="*/ 4656 h 6277"/>
                <a:gd name="T54" fmla="*/ 4734 w 6279"/>
                <a:gd name="T55" fmla="*/ 4617 h 6277"/>
                <a:gd name="T56" fmla="*/ 4627 w 6279"/>
                <a:gd name="T57" fmla="*/ 4575 h 6277"/>
                <a:gd name="T58" fmla="*/ 4523 w 6279"/>
                <a:gd name="T59" fmla="*/ 4531 h 6277"/>
                <a:gd name="T60" fmla="*/ 4418 w 6279"/>
                <a:gd name="T61" fmla="*/ 4485 h 6277"/>
                <a:gd name="T62" fmla="*/ 4314 w 6279"/>
                <a:gd name="T63" fmla="*/ 4437 h 6277"/>
                <a:gd name="T64" fmla="*/ 4213 w 6279"/>
                <a:gd name="T65" fmla="*/ 4386 h 6277"/>
                <a:gd name="T66" fmla="*/ 6279 w 6279"/>
                <a:gd name="T67" fmla="*/ 1690 h 6277"/>
                <a:gd name="T68" fmla="*/ 2279 w 6279"/>
                <a:gd name="T69" fmla="*/ 619 h 6277"/>
                <a:gd name="T70" fmla="*/ 1866 w 6279"/>
                <a:gd name="T71" fmla="*/ 2015 h 6277"/>
                <a:gd name="T72" fmla="*/ 1816 w 6279"/>
                <a:gd name="T73" fmla="*/ 1913 h 6277"/>
                <a:gd name="T74" fmla="*/ 1770 w 6279"/>
                <a:gd name="T75" fmla="*/ 1809 h 6277"/>
                <a:gd name="T76" fmla="*/ 1724 w 6279"/>
                <a:gd name="T77" fmla="*/ 1705 h 6277"/>
                <a:gd name="T78" fmla="*/ 1681 w 6279"/>
                <a:gd name="T79" fmla="*/ 1598 h 6277"/>
                <a:gd name="T80" fmla="*/ 1642 w 6279"/>
                <a:gd name="T81" fmla="*/ 1491 h 6277"/>
                <a:gd name="T82" fmla="*/ 1603 w 6279"/>
                <a:gd name="T83" fmla="*/ 1383 h 6277"/>
                <a:gd name="T84" fmla="*/ 1567 w 6279"/>
                <a:gd name="T85" fmla="*/ 1274 h 6277"/>
                <a:gd name="T86" fmla="*/ 1533 w 6279"/>
                <a:gd name="T87" fmla="*/ 1164 h 6277"/>
                <a:gd name="T88" fmla="*/ 1503 w 6279"/>
                <a:gd name="T89" fmla="*/ 1052 h 6277"/>
                <a:gd name="T90" fmla="*/ 1473 w 6279"/>
                <a:gd name="T91" fmla="*/ 940 h 6277"/>
                <a:gd name="T92" fmla="*/ 1447 w 6279"/>
                <a:gd name="T93" fmla="*/ 827 h 6277"/>
                <a:gd name="T94" fmla="*/ 1423 w 6279"/>
                <a:gd name="T95" fmla="*/ 713 h 6277"/>
                <a:gd name="T96" fmla="*/ 1402 w 6279"/>
                <a:gd name="T97" fmla="*/ 597 h 6277"/>
                <a:gd name="T98" fmla="*/ 1383 w 6279"/>
                <a:gd name="T99" fmla="*/ 481 h 6277"/>
                <a:gd name="T100" fmla="*/ 1366 w 6279"/>
                <a:gd name="T101" fmla="*/ 365 h 6277"/>
                <a:gd name="T102" fmla="*/ 0 w 6279"/>
                <a:gd name="T103" fmla="*/ 306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79" h="6277">
                  <a:moveTo>
                    <a:pt x="0" y="306"/>
                  </a:moveTo>
                  <a:lnTo>
                    <a:pt x="33" y="600"/>
                  </a:lnTo>
                  <a:lnTo>
                    <a:pt x="81" y="891"/>
                  </a:lnTo>
                  <a:lnTo>
                    <a:pt x="140" y="1177"/>
                  </a:lnTo>
                  <a:lnTo>
                    <a:pt x="211" y="1458"/>
                  </a:lnTo>
                  <a:lnTo>
                    <a:pt x="294" y="1734"/>
                  </a:lnTo>
                  <a:lnTo>
                    <a:pt x="390" y="2006"/>
                  </a:lnTo>
                  <a:lnTo>
                    <a:pt x="495" y="2271"/>
                  </a:lnTo>
                  <a:lnTo>
                    <a:pt x="613" y="2531"/>
                  </a:lnTo>
                  <a:lnTo>
                    <a:pt x="741" y="2785"/>
                  </a:lnTo>
                  <a:lnTo>
                    <a:pt x="879" y="3032"/>
                  </a:lnTo>
                  <a:lnTo>
                    <a:pt x="1027" y="3273"/>
                  </a:lnTo>
                  <a:lnTo>
                    <a:pt x="1186" y="3507"/>
                  </a:lnTo>
                  <a:lnTo>
                    <a:pt x="1353" y="3734"/>
                  </a:lnTo>
                  <a:lnTo>
                    <a:pt x="1530" y="3953"/>
                  </a:lnTo>
                  <a:lnTo>
                    <a:pt x="1717" y="4164"/>
                  </a:lnTo>
                  <a:lnTo>
                    <a:pt x="1911" y="4367"/>
                  </a:lnTo>
                  <a:lnTo>
                    <a:pt x="2114" y="4561"/>
                  </a:lnTo>
                  <a:lnTo>
                    <a:pt x="2325" y="4748"/>
                  </a:lnTo>
                  <a:lnTo>
                    <a:pt x="2544" y="4924"/>
                  </a:lnTo>
                  <a:lnTo>
                    <a:pt x="2771" y="5092"/>
                  </a:lnTo>
                  <a:lnTo>
                    <a:pt x="3005" y="5250"/>
                  </a:lnTo>
                  <a:lnTo>
                    <a:pt x="3246" y="5398"/>
                  </a:lnTo>
                  <a:lnTo>
                    <a:pt x="3494" y="5536"/>
                  </a:lnTo>
                  <a:lnTo>
                    <a:pt x="3748" y="5664"/>
                  </a:lnTo>
                  <a:lnTo>
                    <a:pt x="4008" y="5782"/>
                  </a:lnTo>
                  <a:lnTo>
                    <a:pt x="4273" y="5887"/>
                  </a:lnTo>
                  <a:lnTo>
                    <a:pt x="4544" y="5983"/>
                  </a:lnTo>
                  <a:lnTo>
                    <a:pt x="4821" y="6066"/>
                  </a:lnTo>
                  <a:lnTo>
                    <a:pt x="5102" y="6137"/>
                  </a:lnTo>
                  <a:lnTo>
                    <a:pt x="5389" y="6196"/>
                  </a:lnTo>
                  <a:lnTo>
                    <a:pt x="5679" y="6244"/>
                  </a:lnTo>
                  <a:lnTo>
                    <a:pt x="5974" y="6277"/>
                  </a:lnTo>
                  <a:lnTo>
                    <a:pt x="5974" y="4918"/>
                  </a:lnTo>
                  <a:lnTo>
                    <a:pt x="5915" y="4911"/>
                  </a:lnTo>
                  <a:lnTo>
                    <a:pt x="5856" y="4903"/>
                  </a:lnTo>
                  <a:lnTo>
                    <a:pt x="5798" y="4895"/>
                  </a:lnTo>
                  <a:lnTo>
                    <a:pt x="5740" y="4886"/>
                  </a:lnTo>
                  <a:lnTo>
                    <a:pt x="5682" y="4875"/>
                  </a:lnTo>
                  <a:lnTo>
                    <a:pt x="5624" y="4865"/>
                  </a:lnTo>
                  <a:lnTo>
                    <a:pt x="5567" y="4854"/>
                  </a:lnTo>
                  <a:lnTo>
                    <a:pt x="5510" y="4843"/>
                  </a:lnTo>
                  <a:lnTo>
                    <a:pt x="5453" y="4831"/>
                  </a:lnTo>
                  <a:lnTo>
                    <a:pt x="5396" y="4818"/>
                  </a:lnTo>
                  <a:lnTo>
                    <a:pt x="5339" y="4804"/>
                  </a:lnTo>
                  <a:lnTo>
                    <a:pt x="5283" y="4790"/>
                  </a:lnTo>
                  <a:lnTo>
                    <a:pt x="5227" y="4775"/>
                  </a:lnTo>
                  <a:lnTo>
                    <a:pt x="5172" y="4760"/>
                  </a:lnTo>
                  <a:lnTo>
                    <a:pt x="5116" y="4743"/>
                  </a:lnTo>
                  <a:lnTo>
                    <a:pt x="5061" y="4727"/>
                  </a:lnTo>
                  <a:lnTo>
                    <a:pt x="5005" y="4710"/>
                  </a:lnTo>
                  <a:lnTo>
                    <a:pt x="4950" y="4693"/>
                  </a:lnTo>
                  <a:lnTo>
                    <a:pt x="4896" y="4674"/>
                  </a:lnTo>
                  <a:lnTo>
                    <a:pt x="4841" y="4656"/>
                  </a:lnTo>
                  <a:lnTo>
                    <a:pt x="4788" y="4636"/>
                  </a:lnTo>
                  <a:lnTo>
                    <a:pt x="4734" y="4617"/>
                  </a:lnTo>
                  <a:lnTo>
                    <a:pt x="4681" y="4596"/>
                  </a:lnTo>
                  <a:lnTo>
                    <a:pt x="4627" y="4575"/>
                  </a:lnTo>
                  <a:lnTo>
                    <a:pt x="4574" y="4554"/>
                  </a:lnTo>
                  <a:lnTo>
                    <a:pt x="4523" y="4531"/>
                  </a:lnTo>
                  <a:lnTo>
                    <a:pt x="4470" y="4508"/>
                  </a:lnTo>
                  <a:lnTo>
                    <a:pt x="4418" y="4485"/>
                  </a:lnTo>
                  <a:lnTo>
                    <a:pt x="4366" y="4461"/>
                  </a:lnTo>
                  <a:lnTo>
                    <a:pt x="4314" y="4437"/>
                  </a:lnTo>
                  <a:lnTo>
                    <a:pt x="4264" y="4412"/>
                  </a:lnTo>
                  <a:lnTo>
                    <a:pt x="4213" y="4386"/>
                  </a:lnTo>
                  <a:lnTo>
                    <a:pt x="5661" y="3998"/>
                  </a:lnTo>
                  <a:lnTo>
                    <a:pt x="6279" y="1690"/>
                  </a:lnTo>
                  <a:lnTo>
                    <a:pt x="4589" y="0"/>
                  </a:lnTo>
                  <a:lnTo>
                    <a:pt x="2279" y="619"/>
                  </a:lnTo>
                  <a:lnTo>
                    <a:pt x="1891" y="2066"/>
                  </a:lnTo>
                  <a:lnTo>
                    <a:pt x="1866" y="2015"/>
                  </a:lnTo>
                  <a:lnTo>
                    <a:pt x="1841" y="1964"/>
                  </a:lnTo>
                  <a:lnTo>
                    <a:pt x="1816" y="1913"/>
                  </a:lnTo>
                  <a:lnTo>
                    <a:pt x="1793" y="1861"/>
                  </a:lnTo>
                  <a:lnTo>
                    <a:pt x="1770" y="1809"/>
                  </a:lnTo>
                  <a:lnTo>
                    <a:pt x="1746" y="1757"/>
                  </a:lnTo>
                  <a:lnTo>
                    <a:pt x="1724" y="1705"/>
                  </a:lnTo>
                  <a:lnTo>
                    <a:pt x="1703" y="1652"/>
                  </a:lnTo>
                  <a:lnTo>
                    <a:pt x="1681" y="1598"/>
                  </a:lnTo>
                  <a:lnTo>
                    <a:pt x="1661" y="1545"/>
                  </a:lnTo>
                  <a:lnTo>
                    <a:pt x="1642" y="1491"/>
                  </a:lnTo>
                  <a:lnTo>
                    <a:pt x="1621" y="1438"/>
                  </a:lnTo>
                  <a:lnTo>
                    <a:pt x="1603" y="1383"/>
                  </a:lnTo>
                  <a:lnTo>
                    <a:pt x="1585" y="1329"/>
                  </a:lnTo>
                  <a:lnTo>
                    <a:pt x="1567" y="1274"/>
                  </a:lnTo>
                  <a:lnTo>
                    <a:pt x="1550" y="1218"/>
                  </a:lnTo>
                  <a:lnTo>
                    <a:pt x="1533" y="1164"/>
                  </a:lnTo>
                  <a:lnTo>
                    <a:pt x="1518" y="1108"/>
                  </a:lnTo>
                  <a:lnTo>
                    <a:pt x="1503" y="1052"/>
                  </a:lnTo>
                  <a:lnTo>
                    <a:pt x="1487" y="996"/>
                  </a:lnTo>
                  <a:lnTo>
                    <a:pt x="1473" y="940"/>
                  </a:lnTo>
                  <a:lnTo>
                    <a:pt x="1460" y="883"/>
                  </a:lnTo>
                  <a:lnTo>
                    <a:pt x="1447" y="827"/>
                  </a:lnTo>
                  <a:lnTo>
                    <a:pt x="1434" y="770"/>
                  </a:lnTo>
                  <a:lnTo>
                    <a:pt x="1423" y="713"/>
                  </a:lnTo>
                  <a:lnTo>
                    <a:pt x="1412" y="655"/>
                  </a:lnTo>
                  <a:lnTo>
                    <a:pt x="1402" y="597"/>
                  </a:lnTo>
                  <a:lnTo>
                    <a:pt x="1392" y="539"/>
                  </a:lnTo>
                  <a:lnTo>
                    <a:pt x="1383" y="481"/>
                  </a:lnTo>
                  <a:lnTo>
                    <a:pt x="1375" y="424"/>
                  </a:lnTo>
                  <a:lnTo>
                    <a:pt x="1366" y="365"/>
                  </a:lnTo>
                  <a:lnTo>
                    <a:pt x="1359" y="306"/>
                  </a:lnTo>
                  <a:lnTo>
                    <a:pt x="0" y="306"/>
                  </a:lnTo>
                  <a:close/>
                </a:path>
              </a:pathLst>
            </a:custGeom>
            <a:grp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4" name="淘宝店chenying0907 6"/>
            <p:cNvSpPr>
              <a:spLocks/>
            </p:cNvSpPr>
            <p:nvPr/>
          </p:nvSpPr>
          <p:spPr bwMode="auto">
            <a:xfrm>
              <a:off x="3318846" y="3540828"/>
              <a:ext cx="557780" cy="557780"/>
            </a:xfrm>
            <a:custGeom>
              <a:avLst/>
              <a:gdLst>
                <a:gd name="T0" fmla="*/ 2950 w 3617"/>
                <a:gd name="T1" fmla="*/ 406 h 3615"/>
                <a:gd name="T2" fmla="*/ 2728 w 3617"/>
                <a:gd name="T3" fmla="*/ 250 h 3615"/>
                <a:gd name="T4" fmla="*/ 2489 w 3617"/>
                <a:gd name="T5" fmla="*/ 133 h 3615"/>
                <a:gd name="T6" fmla="*/ 2239 w 3617"/>
                <a:gd name="T7" fmla="*/ 51 h 3615"/>
                <a:gd name="T8" fmla="*/ 1982 w 3617"/>
                <a:gd name="T9" fmla="*/ 8 h 3615"/>
                <a:gd name="T10" fmla="*/ 1721 w 3617"/>
                <a:gd name="T11" fmla="*/ 2 h 3615"/>
                <a:gd name="T12" fmla="*/ 1463 w 3617"/>
                <a:gd name="T13" fmla="*/ 33 h 3615"/>
                <a:gd name="T14" fmla="*/ 1210 w 3617"/>
                <a:gd name="T15" fmla="*/ 101 h 3615"/>
                <a:gd name="T16" fmla="*/ 968 w 3617"/>
                <a:gd name="T17" fmla="*/ 207 h 3615"/>
                <a:gd name="T18" fmla="*/ 739 w 3617"/>
                <a:gd name="T19" fmla="*/ 350 h 3615"/>
                <a:gd name="T20" fmla="*/ 530 w 3617"/>
                <a:gd name="T21" fmla="*/ 529 h 3615"/>
                <a:gd name="T22" fmla="*/ 349 w 3617"/>
                <a:gd name="T23" fmla="*/ 738 h 3615"/>
                <a:gd name="T24" fmla="*/ 207 w 3617"/>
                <a:gd name="T25" fmla="*/ 967 h 3615"/>
                <a:gd name="T26" fmla="*/ 102 w 3617"/>
                <a:gd name="T27" fmla="*/ 1209 h 3615"/>
                <a:gd name="T28" fmla="*/ 34 w 3617"/>
                <a:gd name="T29" fmla="*/ 1462 h 3615"/>
                <a:gd name="T30" fmla="*/ 2 w 3617"/>
                <a:gd name="T31" fmla="*/ 1721 h 3615"/>
                <a:gd name="T32" fmla="*/ 8 w 3617"/>
                <a:gd name="T33" fmla="*/ 1981 h 3615"/>
                <a:gd name="T34" fmla="*/ 52 w 3617"/>
                <a:gd name="T35" fmla="*/ 2238 h 3615"/>
                <a:gd name="T36" fmla="*/ 132 w 3617"/>
                <a:gd name="T37" fmla="*/ 2487 h 3615"/>
                <a:gd name="T38" fmla="*/ 251 w 3617"/>
                <a:gd name="T39" fmla="*/ 2726 h 3615"/>
                <a:gd name="T40" fmla="*/ 405 w 3617"/>
                <a:gd name="T41" fmla="*/ 2948 h 3615"/>
                <a:gd name="T42" fmla="*/ 597 w 3617"/>
                <a:gd name="T43" fmla="*/ 3150 h 3615"/>
                <a:gd name="T44" fmla="*/ 813 w 3617"/>
                <a:gd name="T45" fmla="*/ 3318 h 3615"/>
                <a:gd name="T46" fmla="*/ 1047 w 3617"/>
                <a:gd name="T47" fmla="*/ 3448 h 3615"/>
                <a:gd name="T48" fmla="*/ 1294 w 3617"/>
                <a:gd name="T49" fmla="*/ 3541 h 3615"/>
                <a:gd name="T50" fmla="*/ 1549 w 3617"/>
                <a:gd name="T51" fmla="*/ 3597 h 3615"/>
                <a:gd name="T52" fmla="*/ 1809 w 3617"/>
                <a:gd name="T53" fmla="*/ 3615 h 3615"/>
                <a:gd name="T54" fmla="*/ 2069 w 3617"/>
                <a:gd name="T55" fmla="*/ 3597 h 3615"/>
                <a:gd name="T56" fmla="*/ 2323 w 3617"/>
                <a:gd name="T57" fmla="*/ 3541 h 3615"/>
                <a:gd name="T58" fmla="*/ 2570 w 3617"/>
                <a:gd name="T59" fmla="*/ 3448 h 3615"/>
                <a:gd name="T60" fmla="*/ 2804 w 3617"/>
                <a:gd name="T61" fmla="*/ 3318 h 3615"/>
                <a:gd name="T62" fmla="*/ 3020 w 3617"/>
                <a:gd name="T63" fmla="*/ 3150 h 3615"/>
                <a:gd name="T64" fmla="*/ 3211 w 3617"/>
                <a:gd name="T65" fmla="*/ 2948 h 3615"/>
                <a:gd name="T66" fmla="*/ 3366 w 3617"/>
                <a:gd name="T67" fmla="*/ 2726 h 3615"/>
                <a:gd name="T68" fmla="*/ 3484 w 3617"/>
                <a:gd name="T69" fmla="*/ 2487 h 3615"/>
                <a:gd name="T70" fmla="*/ 3565 w 3617"/>
                <a:gd name="T71" fmla="*/ 2238 h 3615"/>
                <a:gd name="T72" fmla="*/ 3609 w 3617"/>
                <a:gd name="T73" fmla="*/ 1981 h 3615"/>
                <a:gd name="T74" fmla="*/ 3615 w 3617"/>
                <a:gd name="T75" fmla="*/ 1721 h 3615"/>
                <a:gd name="T76" fmla="*/ 3584 w 3617"/>
                <a:gd name="T77" fmla="*/ 1462 h 3615"/>
                <a:gd name="T78" fmla="*/ 3516 w 3617"/>
                <a:gd name="T79" fmla="*/ 1209 h 3615"/>
                <a:gd name="T80" fmla="*/ 3410 w 3617"/>
                <a:gd name="T81" fmla="*/ 967 h 3615"/>
                <a:gd name="T82" fmla="*/ 3267 w 3617"/>
                <a:gd name="T83" fmla="*/ 738 h 3615"/>
                <a:gd name="T84" fmla="*/ 3087 w 3617"/>
                <a:gd name="T85" fmla="*/ 529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3087" y="529"/>
                  </a:moveTo>
                  <a:lnTo>
                    <a:pt x="3020" y="465"/>
                  </a:lnTo>
                  <a:lnTo>
                    <a:pt x="2950" y="406"/>
                  </a:lnTo>
                  <a:lnTo>
                    <a:pt x="2878" y="350"/>
                  </a:lnTo>
                  <a:lnTo>
                    <a:pt x="2804" y="298"/>
                  </a:lnTo>
                  <a:lnTo>
                    <a:pt x="2728" y="250"/>
                  </a:lnTo>
                  <a:lnTo>
                    <a:pt x="2649" y="207"/>
                  </a:lnTo>
                  <a:lnTo>
                    <a:pt x="2570" y="167"/>
                  </a:lnTo>
                  <a:lnTo>
                    <a:pt x="2489" y="133"/>
                  </a:lnTo>
                  <a:lnTo>
                    <a:pt x="2407" y="101"/>
                  </a:lnTo>
                  <a:lnTo>
                    <a:pt x="2323" y="75"/>
                  </a:lnTo>
                  <a:lnTo>
                    <a:pt x="2239" y="51"/>
                  </a:lnTo>
                  <a:lnTo>
                    <a:pt x="2154" y="33"/>
                  </a:lnTo>
                  <a:lnTo>
                    <a:pt x="2069" y="19"/>
                  </a:lnTo>
                  <a:lnTo>
                    <a:pt x="1982" y="8"/>
                  </a:lnTo>
                  <a:lnTo>
                    <a:pt x="1895" y="2"/>
                  </a:lnTo>
                  <a:lnTo>
                    <a:pt x="1809" y="0"/>
                  </a:lnTo>
                  <a:lnTo>
                    <a:pt x="1721" y="2"/>
                  </a:lnTo>
                  <a:lnTo>
                    <a:pt x="1635" y="8"/>
                  </a:lnTo>
                  <a:lnTo>
                    <a:pt x="1549" y="19"/>
                  </a:lnTo>
                  <a:lnTo>
                    <a:pt x="1463" y="33"/>
                  </a:lnTo>
                  <a:lnTo>
                    <a:pt x="1378" y="51"/>
                  </a:lnTo>
                  <a:lnTo>
                    <a:pt x="1294" y="75"/>
                  </a:lnTo>
                  <a:lnTo>
                    <a:pt x="1210" y="101"/>
                  </a:lnTo>
                  <a:lnTo>
                    <a:pt x="1128" y="133"/>
                  </a:lnTo>
                  <a:lnTo>
                    <a:pt x="1047" y="167"/>
                  </a:lnTo>
                  <a:lnTo>
                    <a:pt x="968" y="207"/>
                  </a:lnTo>
                  <a:lnTo>
                    <a:pt x="890" y="250"/>
                  </a:lnTo>
                  <a:lnTo>
                    <a:pt x="813" y="298"/>
                  </a:lnTo>
                  <a:lnTo>
                    <a:pt x="739" y="350"/>
                  </a:lnTo>
                  <a:lnTo>
                    <a:pt x="667" y="406"/>
                  </a:lnTo>
                  <a:lnTo>
                    <a:pt x="597" y="465"/>
                  </a:lnTo>
                  <a:lnTo>
                    <a:pt x="530" y="529"/>
                  </a:lnTo>
                  <a:lnTo>
                    <a:pt x="465" y="596"/>
                  </a:lnTo>
                  <a:lnTo>
                    <a:pt x="405" y="666"/>
                  </a:lnTo>
                  <a:lnTo>
                    <a:pt x="349" y="738"/>
                  </a:lnTo>
                  <a:lnTo>
                    <a:pt x="298" y="813"/>
                  </a:lnTo>
                  <a:lnTo>
                    <a:pt x="251" y="889"/>
                  </a:lnTo>
                  <a:lnTo>
                    <a:pt x="207" y="967"/>
                  </a:lnTo>
                  <a:lnTo>
                    <a:pt x="168" y="1046"/>
                  </a:lnTo>
                  <a:lnTo>
                    <a:pt x="132" y="1127"/>
                  </a:lnTo>
                  <a:lnTo>
                    <a:pt x="102" y="1209"/>
                  </a:lnTo>
                  <a:lnTo>
                    <a:pt x="74" y="1293"/>
                  </a:lnTo>
                  <a:lnTo>
                    <a:pt x="52" y="1377"/>
                  </a:lnTo>
                  <a:lnTo>
                    <a:pt x="34" y="1462"/>
                  </a:lnTo>
                  <a:lnTo>
                    <a:pt x="18" y="1547"/>
                  </a:lnTo>
                  <a:lnTo>
                    <a:pt x="8" y="1634"/>
                  </a:lnTo>
                  <a:lnTo>
                    <a:pt x="2" y="1721"/>
                  </a:lnTo>
                  <a:lnTo>
                    <a:pt x="0" y="1807"/>
                  </a:lnTo>
                  <a:lnTo>
                    <a:pt x="2" y="1894"/>
                  </a:lnTo>
                  <a:lnTo>
                    <a:pt x="8" y="1981"/>
                  </a:lnTo>
                  <a:lnTo>
                    <a:pt x="18" y="2067"/>
                  </a:lnTo>
                  <a:lnTo>
                    <a:pt x="34" y="2152"/>
                  </a:lnTo>
                  <a:lnTo>
                    <a:pt x="52" y="2238"/>
                  </a:lnTo>
                  <a:lnTo>
                    <a:pt x="74" y="2322"/>
                  </a:lnTo>
                  <a:lnTo>
                    <a:pt x="102" y="2405"/>
                  </a:lnTo>
                  <a:lnTo>
                    <a:pt x="132" y="2487"/>
                  </a:lnTo>
                  <a:lnTo>
                    <a:pt x="168" y="2569"/>
                  </a:lnTo>
                  <a:lnTo>
                    <a:pt x="207" y="2648"/>
                  </a:lnTo>
                  <a:lnTo>
                    <a:pt x="251" y="2726"/>
                  </a:lnTo>
                  <a:lnTo>
                    <a:pt x="298" y="2802"/>
                  </a:lnTo>
                  <a:lnTo>
                    <a:pt x="349" y="2876"/>
                  </a:lnTo>
                  <a:lnTo>
                    <a:pt x="405" y="2948"/>
                  </a:lnTo>
                  <a:lnTo>
                    <a:pt x="465" y="3018"/>
                  </a:lnTo>
                  <a:lnTo>
                    <a:pt x="530" y="3085"/>
                  </a:lnTo>
                  <a:lnTo>
                    <a:pt x="597" y="3150"/>
                  </a:lnTo>
                  <a:lnTo>
                    <a:pt x="667" y="3210"/>
                  </a:lnTo>
                  <a:lnTo>
                    <a:pt x="739" y="3266"/>
                  </a:lnTo>
                  <a:lnTo>
                    <a:pt x="813" y="3318"/>
                  </a:lnTo>
                  <a:lnTo>
                    <a:pt x="890" y="3364"/>
                  </a:lnTo>
                  <a:lnTo>
                    <a:pt x="968" y="3408"/>
                  </a:lnTo>
                  <a:lnTo>
                    <a:pt x="1047" y="3448"/>
                  </a:lnTo>
                  <a:lnTo>
                    <a:pt x="1128" y="3483"/>
                  </a:lnTo>
                  <a:lnTo>
                    <a:pt x="1210" y="3514"/>
                  </a:lnTo>
                  <a:lnTo>
                    <a:pt x="1294" y="3541"/>
                  </a:lnTo>
                  <a:lnTo>
                    <a:pt x="1378" y="3563"/>
                  </a:lnTo>
                  <a:lnTo>
                    <a:pt x="1463" y="3582"/>
                  </a:lnTo>
                  <a:lnTo>
                    <a:pt x="1549" y="3597"/>
                  </a:lnTo>
                  <a:lnTo>
                    <a:pt x="1635" y="3607"/>
                  </a:lnTo>
                  <a:lnTo>
                    <a:pt x="1721" y="3613"/>
                  </a:lnTo>
                  <a:lnTo>
                    <a:pt x="1809" y="3615"/>
                  </a:lnTo>
                  <a:lnTo>
                    <a:pt x="1895" y="3613"/>
                  </a:lnTo>
                  <a:lnTo>
                    <a:pt x="1982" y="3607"/>
                  </a:lnTo>
                  <a:lnTo>
                    <a:pt x="2069" y="3597"/>
                  </a:lnTo>
                  <a:lnTo>
                    <a:pt x="2154" y="3582"/>
                  </a:lnTo>
                  <a:lnTo>
                    <a:pt x="2239" y="3563"/>
                  </a:lnTo>
                  <a:lnTo>
                    <a:pt x="2323" y="3541"/>
                  </a:lnTo>
                  <a:lnTo>
                    <a:pt x="2407" y="3514"/>
                  </a:lnTo>
                  <a:lnTo>
                    <a:pt x="2489" y="3483"/>
                  </a:lnTo>
                  <a:lnTo>
                    <a:pt x="2570" y="3448"/>
                  </a:lnTo>
                  <a:lnTo>
                    <a:pt x="2649" y="3408"/>
                  </a:lnTo>
                  <a:lnTo>
                    <a:pt x="2728" y="3364"/>
                  </a:lnTo>
                  <a:lnTo>
                    <a:pt x="2804" y="3318"/>
                  </a:lnTo>
                  <a:lnTo>
                    <a:pt x="2878" y="3266"/>
                  </a:lnTo>
                  <a:lnTo>
                    <a:pt x="2950" y="3210"/>
                  </a:lnTo>
                  <a:lnTo>
                    <a:pt x="3020" y="3150"/>
                  </a:lnTo>
                  <a:lnTo>
                    <a:pt x="3087" y="3085"/>
                  </a:lnTo>
                  <a:lnTo>
                    <a:pt x="3151" y="3018"/>
                  </a:lnTo>
                  <a:lnTo>
                    <a:pt x="3211" y="2948"/>
                  </a:lnTo>
                  <a:lnTo>
                    <a:pt x="3267" y="2876"/>
                  </a:lnTo>
                  <a:lnTo>
                    <a:pt x="3319" y="2802"/>
                  </a:lnTo>
                  <a:lnTo>
                    <a:pt x="3366" y="2726"/>
                  </a:lnTo>
                  <a:lnTo>
                    <a:pt x="3410" y="2648"/>
                  </a:lnTo>
                  <a:lnTo>
                    <a:pt x="3450" y="2569"/>
                  </a:lnTo>
                  <a:lnTo>
                    <a:pt x="3484" y="2487"/>
                  </a:lnTo>
                  <a:lnTo>
                    <a:pt x="3516" y="2405"/>
                  </a:lnTo>
                  <a:lnTo>
                    <a:pt x="3542" y="2322"/>
                  </a:lnTo>
                  <a:lnTo>
                    <a:pt x="3565" y="2238"/>
                  </a:lnTo>
                  <a:lnTo>
                    <a:pt x="3584" y="2152"/>
                  </a:lnTo>
                  <a:lnTo>
                    <a:pt x="3598" y="2067"/>
                  </a:lnTo>
                  <a:lnTo>
                    <a:pt x="3609" y="1981"/>
                  </a:lnTo>
                  <a:lnTo>
                    <a:pt x="3615" y="1895"/>
                  </a:lnTo>
                  <a:lnTo>
                    <a:pt x="3617" y="1807"/>
                  </a:lnTo>
                  <a:lnTo>
                    <a:pt x="3615" y="1721"/>
                  </a:lnTo>
                  <a:lnTo>
                    <a:pt x="3609" y="1634"/>
                  </a:lnTo>
                  <a:lnTo>
                    <a:pt x="3598" y="1547"/>
                  </a:lnTo>
                  <a:lnTo>
                    <a:pt x="3584" y="1462"/>
                  </a:lnTo>
                  <a:lnTo>
                    <a:pt x="3565" y="1377"/>
                  </a:lnTo>
                  <a:lnTo>
                    <a:pt x="3542" y="1293"/>
                  </a:lnTo>
                  <a:lnTo>
                    <a:pt x="3516" y="1209"/>
                  </a:lnTo>
                  <a:lnTo>
                    <a:pt x="3484" y="1127"/>
                  </a:lnTo>
                  <a:lnTo>
                    <a:pt x="3450" y="1046"/>
                  </a:lnTo>
                  <a:lnTo>
                    <a:pt x="3410" y="967"/>
                  </a:lnTo>
                  <a:lnTo>
                    <a:pt x="3366" y="889"/>
                  </a:lnTo>
                  <a:lnTo>
                    <a:pt x="3319" y="813"/>
                  </a:lnTo>
                  <a:lnTo>
                    <a:pt x="3267" y="738"/>
                  </a:lnTo>
                  <a:lnTo>
                    <a:pt x="3211" y="666"/>
                  </a:lnTo>
                  <a:lnTo>
                    <a:pt x="3151" y="596"/>
                  </a:lnTo>
                  <a:lnTo>
                    <a:pt x="3087" y="529"/>
                  </a:lnTo>
                  <a:close/>
                </a:path>
              </a:pathLst>
            </a:custGeom>
            <a:grp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3" name="淘宝店chenying0907 69"/>
          <p:cNvGrpSpPr/>
          <p:nvPr/>
        </p:nvGrpSpPr>
        <p:grpSpPr>
          <a:xfrm>
            <a:off x="6347498" y="3874215"/>
            <a:ext cx="1572047" cy="1570899"/>
            <a:chOff x="4638021" y="2912708"/>
            <a:chExt cx="1187134" cy="1185900"/>
          </a:xfrm>
          <a:solidFill>
            <a:schemeClr val="accent3"/>
          </a:solidFill>
          <a:effectLst/>
        </p:grpSpPr>
        <p:sp>
          <p:nvSpPr>
            <p:cNvPr id="71" name="淘宝店chenying0907 7"/>
            <p:cNvSpPr>
              <a:spLocks/>
            </p:cNvSpPr>
            <p:nvPr/>
          </p:nvSpPr>
          <p:spPr bwMode="auto">
            <a:xfrm>
              <a:off x="5267375" y="3540828"/>
              <a:ext cx="557780" cy="557780"/>
            </a:xfrm>
            <a:custGeom>
              <a:avLst/>
              <a:gdLst>
                <a:gd name="T0" fmla="*/ 667 w 3617"/>
                <a:gd name="T1" fmla="*/ 3210 h 3615"/>
                <a:gd name="T2" fmla="*/ 889 w 3617"/>
                <a:gd name="T3" fmla="*/ 3364 h 3615"/>
                <a:gd name="T4" fmla="*/ 1128 w 3617"/>
                <a:gd name="T5" fmla="*/ 3483 h 3615"/>
                <a:gd name="T6" fmla="*/ 1378 w 3617"/>
                <a:gd name="T7" fmla="*/ 3563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6 h 3615"/>
                <a:gd name="T20" fmla="*/ 3087 w 3617"/>
                <a:gd name="T21" fmla="*/ 3085 h 3615"/>
                <a:gd name="T22" fmla="*/ 3268 w 3617"/>
                <a:gd name="T23" fmla="*/ 2876 h 3615"/>
                <a:gd name="T24" fmla="*/ 3410 w 3617"/>
                <a:gd name="T25" fmla="*/ 2648 h 3615"/>
                <a:gd name="T26" fmla="*/ 3515 w 3617"/>
                <a:gd name="T27" fmla="*/ 2405 h 3615"/>
                <a:gd name="T28" fmla="*/ 3583 w 3617"/>
                <a:gd name="T29" fmla="*/ 2152 h 3615"/>
                <a:gd name="T30" fmla="*/ 3615 w 3617"/>
                <a:gd name="T31" fmla="*/ 1895 h 3615"/>
                <a:gd name="T32" fmla="*/ 3609 w 3617"/>
                <a:gd name="T33" fmla="*/ 1634 h 3615"/>
                <a:gd name="T34" fmla="*/ 3565 w 3617"/>
                <a:gd name="T35" fmla="*/ 1377 h 3615"/>
                <a:gd name="T36" fmla="*/ 3485 w 3617"/>
                <a:gd name="T37" fmla="*/ 1127 h 3615"/>
                <a:gd name="T38" fmla="*/ 3366 w 3617"/>
                <a:gd name="T39" fmla="*/ 889 h 3615"/>
                <a:gd name="T40" fmla="*/ 3212 w 3617"/>
                <a:gd name="T41" fmla="*/ 666 h 3615"/>
                <a:gd name="T42" fmla="*/ 3020 w 3617"/>
                <a:gd name="T43" fmla="*/ 465 h 3615"/>
                <a:gd name="T44" fmla="*/ 2804 w 3617"/>
                <a:gd name="T45" fmla="*/ 298 h 3615"/>
                <a:gd name="T46" fmla="*/ 2570 w 3617"/>
                <a:gd name="T47" fmla="*/ 167 h 3615"/>
                <a:gd name="T48" fmla="*/ 2323 w 3617"/>
                <a:gd name="T49" fmla="*/ 75 h 3615"/>
                <a:gd name="T50" fmla="*/ 2068 w 3617"/>
                <a:gd name="T51" fmla="*/ 19 h 3615"/>
                <a:gd name="T52" fmla="*/ 1808 w 3617"/>
                <a:gd name="T53" fmla="*/ 0 h 3615"/>
                <a:gd name="T54" fmla="*/ 1548 w 3617"/>
                <a:gd name="T55" fmla="*/ 19 h 3615"/>
                <a:gd name="T56" fmla="*/ 1294 w 3617"/>
                <a:gd name="T57" fmla="*/ 75 h 3615"/>
                <a:gd name="T58" fmla="*/ 1047 w 3617"/>
                <a:gd name="T59" fmla="*/ 167 h 3615"/>
                <a:gd name="T60" fmla="*/ 813 w 3617"/>
                <a:gd name="T61" fmla="*/ 298 h 3615"/>
                <a:gd name="T62" fmla="*/ 597 w 3617"/>
                <a:gd name="T63" fmla="*/ 465 h 3615"/>
                <a:gd name="T64" fmla="*/ 406 w 3617"/>
                <a:gd name="T65" fmla="*/ 666 h 3615"/>
                <a:gd name="T66" fmla="*/ 251 w 3617"/>
                <a:gd name="T67" fmla="*/ 889 h 3615"/>
                <a:gd name="T68" fmla="*/ 133 w 3617"/>
                <a:gd name="T69" fmla="*/ 1127 h 3615"/>
                <a:gd name="T70" fmla="*/ 52 w 3617"/>
                <a:gd name="T71" fmla="*/ 1377 h 3615"/>
                <a:gd name="T72" fmla="*/ 8 w 3617"/>
                <a:gd name="T73" fmla="*/ 1634 h 3615"/>
                <a:gd name="T74" fmla="*/ 2 w 3617"/>
                <a:gd name="T75" fmla="*/ 1895 h 3615"/>
                <a:gd name="T76" fmla="*/ 33 w 3617"/>
                <a:gd name="T77" fmla="*/ 2152 h 3615"/>
                <a:gd name="T78" fmla="*/ 101 w 3617"/>
                <a:gd name="T79" fmla="*/ 2405 h 3615"/>
                <a:gd name="T80" fmla="*/ 207 w 3617"/>
                <a:gd name="T81" fmla="*/ 2648 h 3615"/>
                <a:gd name="T82" fmla="*/ 350 w 3617"/>
                <a:gd name="T83" fmla="*/ 2876 h 3615"/>
                <a:gd name="T84" fmla="*/ 530 w 3617"/>
                <a:gd name="T85" fmla="*/ 3085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5"/>
                  </a:moveTo>
                  <a:lnTo>
                    <a:pt x="597" y="3150"/>
                  </a:lnTo>
                  <a:lnTo>
                    <a:pt x="667" y="3210"/>
                  </a:lnTo>
                  <a:lnTo>
                    <a:pt x="739" y="3266"/>
                  </a:lnTo>
                  <a:lnTo>
                    <a:pt x="813" y="3318"/>
                  </a:lnTo>
                  <a:lnTo>
                    <a:pt x="889" y="3364"/>
                  </a:lnTo>
                  <a:lnTo>
                    <a:pt x="968" y="3408"/>
                  </a:lnTo>
                  <a:lnTo>
                    <a:pt x="1047" y="3448"/>
                  </a:lnTo>
                  <a:lnTo>
                    <a:pt x="1128" y="3483"/>
                  </a:lnTo>
                  <a:lnTo>
                    <a:pt x="1210" y="3514"/>
                  </a:lnTo>
                  <a:lnTo>
                    <a:pt x="1294" y="3541"/>
                  </a:lnTo>
                  <a:lnTo>
                    <a:pt x="1378" y="3563"/>
                  </a:lnTo>
                  <a:lnTo>
                    <a:pt x="1463" y="3582"/>
                  </a:lnTo>
                  <a:lnTo>
                    <a:pt x="1548" y="3597"/>
                  </a:lnTo>
                  <a:lnTo>
                    <a:pt x="1635" y="3607"/>
                  </a:lnTo>
                  <a:lnTo>
                    <a:pt x="1722" y="3613"/>
                  </a:lnTo>
                  <a:lnTo>
                    <a:pt x="1808" y="3615"/>
                  </a:lnTo>
                  <a:lnTo>
                    <a:pt x="1896" y="3613"/>
                  </a:lnTo>
                  <a:lnTo>
                    <a:pt x="1982" y="3607"/>
                  </a:lnTo>
                  <a:lnTo>
                    <a:pt x="2068" y="3597"/>
                  </a:lnTo>
                  <a:lnTo>
                    <a:pt x="2154" y="3582"/>
                  </a:lnTo>
                  <a:lnTo>
                    <a:pt x="2239" y="3563"/>
                  </a:lnTo>
                  <a:lnTo>
                    <a:pt x="2323" y="3541"/>
                  </a:lnTo>
                  <a:lnTo>
                    <a:pt x="2407" y="3514"/>
                  </a:lnTo>
                  <a:lnTo>
                    <a:pt x="2489" y="3483"/>
                  </a:lnTo>
                  <a:lnTo>
                    <a:pt x="2570" y="3448"/>
                  </a:lnTo>
                  <a:lnTo>
                    <a:pt x="2649" y="3408"/>
                  </a:lnTo>
                  <a:lnTo>
                    <a:pt x="2727" y="3364"/>
                  </a:lnTo>
                  <a:lnTo>
                    <a:pt x="2804" y="3318"/>
                  </a:lnTo>
                  <a:lnTo>
                    <a:pt x="2878" y="3266"/>
                  </a:lnTo>
                  <a:lnTo>
                    <a:pt x="2950" y="3210"/>
                  </a:lnTo>
                  <a:lnTo>
                    <a:pt x="3020" y="3150"/>
                  </a:lnTo>
                  <a:lnTo>
                    <a:pt x="3087" y="3085"/>
                  </a:lnTo>
                  <a:lnTo>
                    <a:pt x="3152" y="3018"/>
                  </a:lnTo>
                  <a:lnTo>
                    <a:pt x="3212" y="2948"/>
                  </a:lnTo>
                  <a:lnTo>
                    <a:pt x="3268" y="2876"/>
                  </a:lnTo>
                  <a:lnTo>
                    <a:pt x="3319" y="2802"/>
                  </a:lnTo>
                  <a:lnTo>
                    <a:pt x="3366" y="2726"/>
                  </a:lnTo>
                  <a:lnTo>
                    <a:pt x="3410" y="2648"/>
                  </a:lnTo>
                  <a:lnTo>
                    <a:pt x="3449" y="2569"/>
                  </a:lnTo>
                  <a:lnTo>
                    <a:pt x="3485" y="2487"/>
                  </a:lnTo>
                  <a:lnTo>
                    <a:pt x="3515" y="2405"/>
                  </a:lnTo>
                  <a:lnTo>
                    <a:pt x="3543" y="2322"/>
                  </a:lnTo>
                  <a:lnTo>
                    <a:pt x="3565" y="2238"/>
                  </a:lnTo>
                  <a:lnTo>
                    <a:pt x="3583" y="2152"/>
                  </a:lnTo>
                  <a:lnTo>
                    <a:pt x="3599" y="2067"/>
                  </a:lnTo>
                  <a:lnTo>
                    <a:pt x="3609" y="1981"/>
                  </a:lnTo>
                  <a:lnTo>
                    <a:pt x="3615" y="1895"/>
                  </a:lnTo>
                  <a:lnTo>
                    <a:pt x="3617" y="1807"/>
                  </a:lnTo>
                  <a:lnTo>
                    <a:pt x="3615" y="1721"/>
                  </a:lnTo>
                  <a:lnTo>
                    <a:pt x="3609" y="1634"/>
                  </a:lnTo>
                  <a:lnTo>
                    <a:pt x="3599" y="1547"/>
                  </a:lnTo>
                  <a:lnTo>
                    <a:pt x="3583" y="1462"/>
                  </a:lnTo>
                  <a:lnTo>
                    <a:pt x="3565" y="1377"/>
                  </a:lnTo>
                  <a:lnTo>
                    <a:pt x="3543" y="1293"/>
                  </a:lnTo>
                  <a:lnTo>
                    <a:pt x="3515" y="1209"/>
                  </a:lnTo>
                  <a:lnTo>
                    <a:pt x="3485" y="1127"/>
                  </a:lnTo>
                  <a:lnTo>
                    <a:pt x="3449" y="1046"/>
                  </a:lnTo>
                  <a:lnTo>
                    <a:pt x="3410" y="967"/>
                  </a:lnTo>
                  <a:lnTo>
                    <a:pt x="3366" y="889"/>
                  </a:lnTo>
                  <a:lnTo>
                    <a:pt x="3319" y="813"/>
                  </a:lnTo>
                  <a:lnTo>
                    <a:pt x="3268" y="738"/>
                  </a:lnTo>
                  <a:lnTo>
                    <a:pt x="3212" y="666"/>
                  </a:lnTo>
                  <a:lnTo>
                    <a:pt x="3152" y="596"/>
                  </a:lnTo>
                  <a:lnTo>
                    <a:pt x="3087" y="529"/>
                  </a:lnTo>
                  <a:lnTo>
                    <a:pt x="3020" y="465"/>
                  </a:lnTo>
                  <a:lnTo>
                    <a:pt x="2950" y="406"/>
                  </a:lnTo>
                  <a:lnTo>
                    <a:pt x="2878" y="350"/>
                  </a:lnTo>
                  <a:lnTo>
                    <a:pt x="2804" y="298"/>
                  </a:lnTo>
                  <a:lnTo>
                    <a:pt x="2727" y="250"/>
                  </a:lnTo>
                  <a:lnTo>
                    <a:pt x="2649" y="207"/>
                  </a:lnTo>
                  <a:lnTo>
                    <a:pt x="2570" y="167"/>
                  </a:lnTo>
                  <a:lnTo>
                    <a:pt x="2489" y="133"/>
                  </a:lnTo>
                  <a:lnTo>
                    <a:pt x="2407" y="101"/>
                  </a:lnTo>
                  <a:lnTo>
                    <a:pt x="2323" y="75"/>
                  </a:lnTo>
                  <a:lnTo>
                    <a:pt x="2239" y="51"/>
                  </a:lnTo>
                  <a:lnTo>
                    <a:pt x="2154" y="33"/>
                  </a:lnTo>
                  <a:lnTo>
                    <a:pt x="2068" y="19"/>
                  </a:lnTo>
                  <a:lnTo>
                    <a:pt x="1982" y="8"/>
                  </a:lnTo>
                  <a:lnTo>
                    <a:pt x="1896" y="2"/>
                  </a:lnTo>
                  <a:lnTo>
                    <a:pt x="1808" y="0"/>
                  </a:lnTo>
                  <a:lnTo>
                    <a:pt x="1722" y="2"/>
                  </a:lnTo>
                  <a:lnTo>
                    <a:pt x="1635" y="8"/>
                  </a:lnTo>
                  <a:lnTo>
                    <a:pt x="1548" y="19"/>
                  </a:lnTo>
                  <a:lnTo>
                    <a:pt x="1463" y="33"/>
                  </a:lnTo>
                  <a:lnTo>
                    <a:pt x="1378" y="51"/>
                  </a:lnTo>
                  <a:lnTo>
                    <a:pt x="1294" y="75"/>
                  </a:lnTo>
                  <a:lnTo>
                    <a:pt x="1210" y="101"/>
                  </a:lnTo>
                  <a:lnTo>
                    <a:pt x="1128" y="133"/>
                  </a:lnTo>
                  <a:lnTo>
                    <a:pt x="1047" y="167"/>
                  </a:lnTo>
                  <a:lnTo>
                    <a:pt x="968" y="207"/>
                  </a:lnTo>
                  <a:lnTo>
                    <a:pt x="889" y="250"/>
                  </a:lnTo>
                  <a:lnTo>
                    <a:pt x="813" y="298"/>
                  </a:lnTo>
                  <a:lnTo>
                    <a:pt x="739" y="350"/>
                  </a:lnTo>
                  <a:lnTo>
                    <a:pt x="667" y="406"/>
                  </a:lnTo>
                  <a:lnTo>
                    <a:pt x="597" y="465"/>
                  </a:lnTo>
                  <a:lnTo>
                    <a:pt x="530" y="529"/>
                  </a:lnTo>
                  <a:lnTo>
                    <a:pt x="466" y="596"/>
                  </a:lnTo>
                  <a:lnTo>
                    <a:pt x="406" y="666"/>
                  </a:lnTo>
                  <a:lnTo>
                    <a:pt x="350" y="738"/>
                  </a:lnTo>
                  <a:lnTo>
                    <a:pt x="298" y="813"/>
                  </a:lnTo>
                  <a:lnTo>
                    <a:pt x="251" y="889"/>
                  </a:lnTo>
                  <a:lnTo>
                    <a:pt x="207" y="967"/>
                  </a:lnTo>
                  <a:lnTo>
                    <a:pt x="167" y="1046"/>
                  </a:lnTo>
                  <a:lnTo>
                    <a:pt x="133" y="1127"/>
                  </a:lnTo>
                  <a:lnTo>
                    <a:pt x="101" y="1209"/>
                  </a:lnTo>
                  <a:lnTo>
                    <a:pt x="75" y="1293"/>
                  </a:lnTo>
                  <a:lnTo>
                    <a:pt x="52" y="1377"/>
                  </a:lnTo>
                  <a:lnTo>
                    <a:pt x="33" y="1462"/>
                  </a:lnTo>
                  <a:lnTo>
                    <a:pt x="19" y="1548"/>
                  </a:lnTo>
                  <a:lnTo>
                    <a:pt x="8" y="1634"/>
                  </a:lnTo>
                  <a:lnTo>
                    <a:pt x="2" y="1721"/>
                  </a:lnTo>
                  <a:lnTo>
                    <a:pt x="0" y="1807"/>
                  </a:lnTo>
                  <a:lnTo>
                    <a:pt x="2" y="1895"/>
                  </a:lnTo>
                  <a:lnTo>
                    <a:pt x="8" y="1981"/>
                  </a:lnTo>
                  <a:lnTo>
                    <a:pt x="19" y="2067"/>
                  </a:lnTo>
                  <a:lnTo>
                    <a:pt x="33" y="2152"/>
                  </a:lnTo>
                  <a:lnTo>
                    <a:pt x="52" y="2238"/>
                  </a:lnTo>
                  <a:lnTo>
                    <a:pt x="75" y="2322"/>
                  </a:lnTo>
                  <a:lnTo>
                    <a:pt x="101" y="2405"/>
                  </a:lnTo>
                  <a:lnTo>
                    <a:pt x="133" y="2487"/>
                  </a:lnTo>
                  <a:lnTo>
                    <a:pt x="167" y="2569"/>
                  </a:lnTo>
                  <a:lnTo>
                    <a:pt x="207" y="2648"/>
                  </a:lnTo>
                  <a:lnTo>
                    <a:pt x="251" y="2726"/>
                  </a:lnTo>
                  <a:lnTo>
                    <a:pt x="298" y="2802"/>
                  </a:lnTo>
                  <a:lnTo>
                    <a:pt x="350" y="2876"/>
                  </a:lnTo>
                  <a:lnTo>
                    <a:pt x="406" y="2948"/>
                  </a:lnTo>
                  <a:lnTo>
                    <a:pt x="466" y="3018"/>
                  </a:lnTo>
                  <a:lnTo>
                    <a:pt x="530" y="3085"/>
                  </a:lnTo>
                  <a:close/>
                </a:path>
              </a:pathLst>
            </a:custGeom>
            <a:grp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2" name="淘宝店chenying0907 8"/>
            <p:cNvSpPr>
              <a:spLocks/>
            </p:cNvSpPr>
            <p:nvPr/>
          </p:nvSpPr>
          <p:spPr bwMode="auto">
            <a:xfrm>
              <a:off x="4638021" y="2912708"/>
              <a:ext cx="934158" cy="968712"/>
            </a:xfrm>
            <a:custGeom>
              <a:avLst/>
              <a:gdLst>
                <a:gd name="T0" fmla="*/ 1915 w 6050"/>
                <a:gd name="T1" fmla="*/ 4346 h 6277"/>
                <a:gd name="T2" fmla="*/ 1809 w 6050"/>
                <a:gd name="T3" fmla="*/ 4400 h 6277"/>
                <a:gd name="T4" fmla="*/ 1702 w 6050"/>
                <a:gd name="T5" fmla="*/ 4452 h 6277"/>
                <a:gd name="T6" fmla="*/ 1593 w 6050"/>
                <a:gd name="T7" fmla="*/ 4502 h 6277"/>
                <a:gd name="T8" fmla="*/ 1483 w 6050"/>
                <a:gd name="T9" fmla="*/ 4550 h 6277"/>
                <a:gd name="T10" fmla="*/ 1373 w 6050"/>
                <a:gd name="T11" fmla="*/ 4594 h 6277"/>
                <a:gd name="T12" fmla="*/ 1260 w 6050"/>
                <a:gd name="T13" fmla="*/ 4637 h 6277"/>
                <a:gd name="T14" fmla="*/ 1146 w 6050"/>
                <a:gd name="T15" fmla="*/ 4676 h 6277"/>
                <a:gd name="T16" fmla="*/ 1031 w 6050"/>
                <a:gd name="T17" fmla="*/ 4714 h 6277"/>
                <a:gd name="T18" fmla="*/ 916 w 6050"/>
                <a:gd name="T19" fmla="*/ 4750 h 6277"/>
                <a:gd name="T20" fmla="*/ 799 w 6050"/>
                <a:gd name="T21" fmla="*/ 4781 h 6277"/>
                <a:gd name="T22" fmla="*/ 681 w 6050"/>
                <a:gd name="T23" fmla="*/ 4811 h 6277"/>
                <a:gd name="T24" fmla="*/ 561 w 6050"/>
                <a:gd name="T25" fmla="*/ 4838 h 6277"/>
                <a:gd name="T26" fmla="*/ 441 w 6050"/>
                <a:gd name="T27" fmla="*/ 4862 h 6277"/>
                <a:gd name="T28" fmla="*/ 320 w 6050"/>
                <a:gd name="T29" fmla="*/ 4884 h 6277"/>
                <a:gd name="T30" fmla="*/ 199 w 6050"/>
                <a:gd name="T31" fmla="*/ 4903 h 6277"/>
                <a:gd name="T32" fmla="*/ 76 w 6050"/>
                <a:gd name="T33" fmla="*/ 4918 h 6277"/>
                <a:gd name="T34" fmla="*/ 370 w 6050"/>
                <a:gd name="T35" fmla="*/ 6244 h 6277"/>
                <a:gd name="T36" fmla="*/ 947 w 6050"/>
                <a:gd name="T37" fmla="*/ 6137 h 6277"/>
                <a:gd name="T38" fmla="*/ 1505 w 6050"/>
                <a:gd name="T39" fmla="*/ 5983 h 6277"/>
                <a:gd name="T40" fmla="*/ 2042 w 6050"/>
                <a:gd name="T41" fmla="*/ 5782 h 6277"/>
                <a:gd name="T42" fmla="*/ 2556 w 6050"/>
                <a:gd name="T43" fmla="*/ 5536 h 6277"/>
                <a:gd name="T44" fmla="*/ 3044 w 6050"/>
                <a:gd name="T45" fmla="*/ 5250 h 6277"/>
                <a:gd name="T46" fmla="*/ 3504 w 6050"/>
                <a:gd name="T47" fmla="*/ 4924 h 6277"/>
                <a:gd name="T48" fmla="*/ 3935 w 6050"/>
                <a:gd name="T49" fmla="*/ 4561 h 6277"/>
                <a:gd name="T50" fmla="*/ 4333 w 6050"/>
                <a:gd name="T51" fmla="*/ 4164 h 6277"/>
                <a:gd name="T52" fmla="*/ 4696 w 6050"/>
                <a:gd name="T53" fmla="*/ 3734 h 6277"/>
                <a:gd name="T54" fmla="*/ 5022 w 6050"/>
                <a:gd name="T55" fmla="*/ 3273 h 6277"/>
                <a:gd name="T56" fmla="*/ 5309 w 6050"/>
                <a:gd name="T57" fmla="*/ 2785 h 6277"/>
                <a:gd name="T58" fmla="*/ 5553 w 6050"/>
                <a:gd name="T59" fmla="*/ 2271 h 6277"/>
                <a:gd name="T60" fmla="*/ 5754 w 6050"/>
                <a:gd name="T61" fmla="*/ 1734 h 6277"/>
                <a:gd name="T62" fmla="*/ 5910 w 6050"/>
                <a:gd name="T63" fmla="*/ 1177 h 6277"/>
                <a:gd name="T64" fmla="*/ 6015 w 6050"/>
                <a:gd name="T65" fmla="*/ 600 h 6277"/>
                <a:gd name="T66" fmla="*/ 4690 w 6050"/>
                <a:gd name="T67" fmla="*/ 306 h 6277"/>
                <a:gd name="T68" fmla="*/ 4664 w 6050"/>
                <a:gd name="T69" fmla="*/ 496 h 6277"/>
                <a:gd name="T70" fmla="*/ 4631 w 6050"/>
                <a:gd name="T71" fmla="*/ 682 h 6277"/>
                <a:gd name="T72" fmla="*/ 4593 w 6050"/>
                <a:gd name="T73" fmla="*/ 868 h 6277"/>
                <a:gd name="T74" fmla="*/ 4547 w 6050"/>
                <a:gd name="T75" fmla="*/ 1050 h 6277"/>
                <a:gd name="T76" fmla="*/ 4495 w 6050"/>
                <a:gd name="T77" fmla="*/ 1231 h 6277"/>
                <a:gd name="T78" fmla="*/ 4437 w 6050"/>
                <a:gd name="T79" fmla="*/ 1407 h 6277"/>
                <a:gd name="T80" fmla="*/ 4374 w 6050"/>
                <a:gd name="T81" fmla="*/ 1582 h 6277"/>
                <a:gd name="T82" fmla="*/ 4304 w 6050"/>
                <a:gd name="T83" fmla="*/ 1753 h 6277"/>
                <a:gd name="T84" fmla="*/ 1690 w 6050"/>
                <a:gd name="T85" fmla="*/ 0 h 6277"/>
                <a:gd name="T86" fmla="*/ 618 w 6050"/>
                <a:gd name="T87" fmla="*/ 3998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50" h="6277">
                  <a:moveTo>
                    <a:pt x="618" y="3998"/>
                  </a:moveTo>
                  <a:lnTo>
                    <a:pt x="1915" y="4346"/>
                  </a:lnTo>
                  <a:lnTo>
                    <a:pt x="1862" y="4374"/>
                  </a:lnTo>
                  <a:lnTo>
                    <a:pt x="1809" y="4400"/>
                  </a:lnTo>
                  <a:lnTo>
                    <a:pt x="1755" y="4427"/>
                  </a:lnTo>
                  <a:lnTo>
                    <a:pt x="1702" y="4452"/>
                  </a:lnTo>
                  <a:lnTo>
                    <a:pt x="1648" y="4478"/>
                  </a:lnTo>
                  <a:lnTo>
                    <a:pt x="1593" y="4502"/>
                  </a:lnTo>
                  <a:lnTo>
                    <a:pt x="1538" y="4526"/>
                  </a:lnTo>
                  <a:lnTo>
                    <a:pt x="1483" y="4550"/>
                  </a:lnTo>
                  <a:lnTo>
                    <a:pt x="1427" y="4572"/>
                  </a:lnTo>
                  <a:lnTo>
                    <a:pt x="1373" y="4594"/>
                  </a:lnTo>
                  <a:lnTo>
                    <a:pt x="1316" y="4616"/>
                  </a:lnTo>
                  <a:lnTo>
                    <a:pt x="1260" y="4637"/>
                  </a:lnTo>
                  <a:lnTo>
                    <a:pt x="1203" y="4657"/>
                  </a:lnTo>
                  <a:lnTo>
                    <a:pt x="1146" y="4676"/>
                  </a:lnTo>
                  <a:lnTo>
                    <a:pt x="1089" y="4696"/>
                  </a:lnTo>
                  <a:lnTo>
                    <a:pt x="1031" y="4714"/>
                  </a:lnTo>
                  <a:lnTo>
                    <a:pt x="973" y="4732"/>
                  </a:lnTo>
                  <a:lnTo>
                    <a:pt x="916" y="4750"/>
                  </a:lnTo>
                  <a:lnTo>
                    <a:pt x="858" y="4766"/>
                  </a:lnTo>
                  <a:lnTo>
                    <a:pt x="799" y="4781"/>
                  </a:lnTo>
                  <a:lnTo>
                    <a:pt x="740" y="4796"/>
                  </a:lnTo>
                  <a:lnTo>
                    <a:pt x="681" y="4811"/>
                  </a:lnTo>
                  <a:lnTo>
                    <a:pt x="621" y="4825"/>
                  </a:lnTo>
                  <a:lnTo>
                    <a:pt x="561" y="4838"/>
                  </a:lnTo>
                  <a:lnTo>
                    <a:pt x="501" y="4850"/>
                  </a:lnTo>
                  <a:lnTo>
                    <a:pt x="441" y="4862"/>
                  </a:lnTo>
                  <a:lnTo>
                    <a:pt x="381" y="4873"/>
                  </a:lnTo>
                  <a:lnTo>
                    <a:pt x="320" y="4884"/>
                  </a:lnTo>
                  <a:lnTo>
                    <a:pt x="260" y="4894"/>
                  </a:lnTo>
                  <a:lnTo>
                    <a:pt x="199" y="4903"/>
                  </a:lnTo>
                  <a:lnTo>
                    <a:pt x="138" y="4911"/>
                  </a:lnTo>
                  <a:lnTo>
                    <a:pt x="76" y="4918"/>
                  </a:lnTo>
                  <a:lnTo>
                    <a:pt x="76" y="6277"/>
                  </a:lnTo>
                  <a:lnTo>
                    <a:pt x="370" y="6244"/>
                  </a:lnTo>
                  <a:lnTo>
                    <a:pt x="661" y="6196"/>
                  </a:lnTo>
                  <a:lnTo>
                    <a:pt x="947" y="6137"/>
                  </a:lnTo>
                  <a:lnTo>
                    <a:pt x="1228" y="6066"/>
                  </a:lnTo>
                  <a:lnTo>
                    <a:pt x="1505" y="5983"/>
                  </a:lnTo>
                  <a:lnTo>
                    <a:pt x="1776" y="5887"/>
                  </a:lnTo>
                  <a:lnTo>
                    <a:pt x="2042" y="5782"/>
                  </a:lnTo>
                  <a:lnTo>
                    <a:pt x="2302" y="5664"/>
                  </a:lnTo>
                  <a:lnTo>
                    <a:pt x="2556" y="5536"/>
                  </a:lnTo>
                  <a:lnTo>
                    <a:pt x="2803" y="5398"/>
                  </a:lnTo>
                  <a:lnTo>
                    <a:pt x="3044" y="5250"/>
                  </a:lnTo>
                  <a:lnTo>
                    <a:pt x="3278" y="5092"/>
                  </a:lnTo>
                  <a:lnTo>
                    <a:pt x="3504" y="4924"/>
                  </a:lnTo>
                  <a:lnTo>
                    <a:pt x="3723" y="4748"/>
                  </a:lnTo>
                  <a:lnTo>
                    <a:pt x="3935" y="4561"/>
                  </a:lnTo>
                  <a:lnTo>
                    <a:pt x="4138" y="4367"/>
                  </a:lnTo>
                  <a:lnTo>
                    <a:pt x="4333" y="4164"/>
                  </a:lnTo>
                  <a:lnTo>
                    <a:pt x="4519" y="3953"/>
                  </a:lnTo>
                  <a:lnTo>
                    <a:pt x="4696" y="3734"/>
                  </a:lnTo>
                  <a:lnTo>
                    <a:pt x="4864" y="3507"/>
                  </a:lnTo>
                  <a:lnTo>
                    <a:pt x="5022" y="3273"/>
                  </a:lnTo>
                  <a:lnTo>
                    <a:pt x="5171" y="3032"/>
                  </a:lnTo>
                  <a:lnTo>
                    <a:pt x="5309" y="2785"/>
                  </a:lnTo>
                  <a:lnTo>
                    <a:pt x="5437" y="2531"/>
                  </a:lnTo>
                  <a:lnTo>
                    <a:pt x="5553" y="2271"/>
                  </a:lnTo>
                  <a:lnTo>
                    <a:pt x="5660" y="2006"/>
                  </a:lnTo>
                  <a:lnTo>
                    <a:pt x="5754" y="1734"/>
                  </a:lnTo>
                  <a:lnTo>
                    <a:pt x="5838" y="1458"/>
                  </a:lnTo>
                  <a:lnTo>
                    <a:pt x="5910" y="1177"/>
                  </a:lnTo>
                  <a:lnTo>
                    <a:pt x="5969" y="891"/>
                  </a:lnTo>
                  <a:lnTo>
                    <a:pt x="6015" y="600"/>
                  </a:lnTo>
                  <a:lnTo>
                    <a:pt x="6050" y="306"/>
                  </a:lnTo>
                  <a:lnTo>
                    <a:pt x="4690" y="306"/>
                  </a:lnTo>
                  <a:lnTo>
                    <a:pt x="4678" y="401"/>
                  </a:lnTo>
                  <a:lnTo>
                    <a:pt x="4664" y="496"/>
                  </a:lnTo>
                  <a:lnTo>
                    <a:pt x="4649" y="589"/>
                  </a:lnTo>
                  <a:lnTo>
                    <a:pt x="4631" y="682"/>
                  </a:lnTo>
                  <a:lnTo>
                    <a:pt x="4613" y="776"/>
                  </a:lnTo>
                  <a:lnTo>
                    <a:pt x="4593" y="868"/>
                  </a:lnTo>
                  <a:lnTo>
                    <a:pt x="4570" y="960"/>
                  </a:lnTo>
                  <a:lnTo>
                    <a:pt x="4547" y="1050"/>
                  </a:lnTo>
                  <a:lnTo>
                    <a:pt x="4523" y="1140"/>
                  </a:lnTo>
                  <a:lnTo>
                    <a:pt x="4495" y="1231"/>
                  </a:lnTo>
                  <a:lnTo>
                    <a:pt x="4468" y="1319"/>
                  </a:lnTo>
                  <a:lnTo>
                    <a:pt x="4437" y="1407"/>
                  </a:lnTo>
                  <a:lnTo>
                    <a:pt x="4407" y="1494"/>
                  </a:lnTo>
                  <a:lnTo>
                    <a:pt x="4374" y="1582"/>
                  </a:lnTo>
                  <a:lnTo>
                    <a:pt x="4340" y="1668"/>
                  </a:lnTo>
                  <a:lnTo>
                    <a:pt x="4304" y="1753"/>
                  </a:lnTo>
                  <a:lnTo>
                    <a:pt x="4000" y="619"/>
                  </a:lnTo>
                  <a:lnTo>
                    <a:pt x="1690" y="0"/>
                  </a:lnTo>
                  <a:lnTo>
                    <a:pt x="0" y="1690"/>
                  </a:lnTo>
                  <a:lnTo>
                    <a:pt x="618" y="3998"/>
                  </a:lnTo>
                  <a:close/>
                </a:path>
              </a:pathLst>
            </a:custGeom>
            <a:grp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4" name="淘宝店chenying0907 72"/>
          <p:cNvGrpSpPr/>
          <p:nvPr/>
        </p:nvGrpSpPr>
        <p:grpSpPr>
          <a:xfrm>
            <a:off x="6347498" y="2094367"/>
            <a:ext cx="1572047" cy="1570899"/>
            <a:chOff x="4638021" y="1593533"/>
            <a:chExt cx="1187134" cy="1185900"/>
          </a:xfrm>
          <a:solidFill>
            <a:schemeClr val="accent1"/>
          </a:solidFill>
          <a:effectLst/>
        </p:grpSpPr>
        <p:sp>
          <p:nvSpPr>
            <p:cNvPr id="75" name="淘宝店chenying0907 9"/>
            <p:cNvSpPr>
              <a:spLocks/>
            </p:cNvSpPr>
            <p:nvPr/>
          </p:nvSpPr>
          <p:spPr bwMode="auto">
            <a:xfrm>
              <a:off x="4638021" y="1846509"/>
              <a:ext cx="934158" cy="932924"/>
            </a:xfrm>
            <a:custGeom>
              <a:avLst/>
              <a:gdLst>
                <a:gd name="T0" fmla="*/ 76 w 6050"/>
                <a:gd name="T1" fmla="*/ 1359 h 6048"/>
                <a:gd name="T2" fmla="*/ 277 w 6050"/>
                <a:gd name="T3" fmla="*/ 1387 h 6048"/>
                <a:gd name="T4" fmla="*/ 477 w 6050"/>
                <a:gd name="T5" fmla="*/ 1422 h 6048"/>
                <a:gd name="T6" fmla="*/ 673 w 6050"/>
                <a:gd name="T7" fmla="*/ 1465 h 6048"/>
                <a:gd name="T8" fmla="*/ 867 w 6050"/>
                <a:gd name="T9" fmla="*/ 1515 h 6048"/>
                <a:gd name="T10" fmla="*/ 1058 w 6050"/>
                <a:gd name="T11" fmla="*/ 1571 h 6048"/>
                <a:gd name="T12" fmla="*/ 1246 w 6050"/>
                <a:gd name="T13" fmla="*/ 1635 h 6048"/>
                <a:gd name="T14" fmla="*/ 1429 w 6050"/>
                <a:gd name="T15" fmla="*/ 1706 h 6048"/>
                <a:gd name="T16" fmla="*/ 1610 w 6050"/>
                <a:gd name="T17" fmla="*/ 1784 h 6048"/>
                <a:gd name="T18" fmla="*/ 0 w 6050"/>
                <a:gd name="T19" fmla="*/ 4358 h 6048"/>
                <a:gd name="T20" fmla="*/ 4000 w 6050"/>
                <a:gd name="T21" fmla="*/ 5429 h 6048"/>
                <a:gd name="T22" fmla="*/ 4305 w 6050"/>
                <a:gd name="T23" fmla="*/ 4527 h 6048"/>
                <a:gd name="T24" fmla="*/ 4379 w 6050"/>
                <a:gd name="T25" fmla="*/ 4710 h 6048"/>
                <a:gd name="T26" fmla="*/ 4446 w 6050"/>
                <a:gd name="T27" fmla="*/ 4896 h 6048"/>
                <a:gd name="T28" fmla="*/ 4507 w 6050"/>
                <a:gd name="T29" fmla="*/ 5085 h 6048"/>
                <a:gd name="T30" fmla="*/ 4560 w 6050"/>
                <a:gd name="T31" fmla="*/ 5277 h 6048"/>
                <a:gd name="T32" fmla="*/ 4607 w 6050"/>
                <a:gd name="T33" fmla="*/ 5472 h 6048"/>
                <a:gd name="T34" fmla="*/ 4646 w 6050"/>
                <a:gd name="T35" fmla="*/ 5670 h 6048"/>
                <a:gd name="T36" fmla="*/ 4677 w 6050"/>
                <a:gd name="T37" fmla="*/ 5871 h 6048"/>
                <a:gd name="T38" fmla="*/ 6050 w 6050"/>
                <a:gd name="T39" fmla="*/ 5972 h 6048"/>
                <a:gd name="T40" fmla="*/ 5969 w 6050"/>
                <a:gd name="T41" fmla="*/ 5387 h 6048"/>
                <a:gd name="T42" fmla="*/ 5838 w 6050"/>
                <a:gd name="T43" fmla="*/ 4819 h 6048"/>
                <a:gd name="T44" fmla="*/ 5660 w 6050"/>
                <a:gd name="T45" fmla="*/ 4272 h 6048"/>
                <a:gd name="T46" fmla="*/ 5437 w 6050"/>
                <a:gd name="T47" fmla="*/ 3747 h 6048"/>
                <a:gd name="T48" fmla="*/ 5171 w 6050"/>
                <a:gd name="T49" fmla="*/ 3245 h 6048"/>
                <a:gd name="T50" fmla="*/ 4864 w 6050"/>
                <a:gd name="T51" fmla="*/ 2771 h 6048"/>
                <a:gd name="T52" fmla="*/ 4519 w 6050"/>
                <a:gd name="T53" fmla="*/ 2326 h 6048"/>
                <a:gd name="T54" fmla="*/ 4138 w 6050"/>
                <a:gd name="T55" fmla="*/ 1912 h 6048"/>
                <a:gd name="T56" fmla="*/ 3723 w 6050"/>
                <a:gd name="T57" fmla="*/ 1531 h 6048"/>
                <a:gd name="T58" fmla="*/ 3278 w 6050"/>
                <a:gd name="T59" fmla="*/ 1186 h 6048"/>
                <a:gd name="T60" fmla="*/ 2803 w 6050"/>
                <a:gd name="T61" fmla="*/ 879 h 6048"/>
                <a:gd name="T62" fmla="*/ 2302 w 6050"/>
                <a:gd name="T63" fmla="*/ 613 h 6048"/>
                <a:gd name="T64" fmla="*/ 1776 w 6050"/>
                <a:gd name="T65" fmla="*/ 390 h 6048"/>
                <a:gd name="T66" fmla="*/ 1228 w 6050"/>
                <a:gd name="T67" fmla="*/ 212 h 6048"/>
                <a:gd name="T68" fmla="*/ 661 w 6050"/>
                <a:gd name="T69" fmla="*/ 81 h 6048"/>
                <a:gd name="T70" fmla="*/ 76 w 6050"/>
                <a:gd name="T71" fmla="*/ 0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50" h="6048">
                  <a:moveTo>
                    <a:pt x="76" y="0"/>
                  </a:moveTo>
                  <a:lnTo>
                    <a:pt x="76" y="1359"/>
                  </a:lnTo>
                  <a:lnTo>
                    <a:pt x="176" y="1373"/>
                  </a:lnTo>
                  <a:lnTo>
                    <a:pt x="277" y="1387"/>
                  </a:lnTo>
                  <a:lnTo>
                    <a:pt x="377" y="1404"/>
                  </a:lnTo>
                  <a:lnTo>
                    <a:pt x="477" y="1422"/>
                  </a:lnTo>
                  <a:lnTo>
                    <a:pt x="575" y="1443"/>
                  </a:lnTo>
                  <a:lnTo>
                    <a:pt x="673" y="1465"/>
                  </a:lnTo>
                  <a:lnTo>
                    <a:pt x="770" y="1489"/>
                  </a:lnTo>
                  <a:lnTo>
                    <a:pt x="867" y="1515"/>
                  </a:lnTo>
                  <a:lnTo>
                    <a:pt x="962" y="1542"/>
                  </a:lnTo>
                  <a:lnTo>
                    <a:pt x="1058" y="1571"/>
                  </a:lnTo>
                  <a:lnTo>
                    <a:pt x="1152" y="1603"/>
                  </a:lnTo>
                  <a:lnTo>
                    <a:pt x="1246" y="1635"/>
                  </a:lnTo>
                  <a:lnTo>
                    <a:pt x="1338" y="1670"/>
                  </a:lnTo>
                  <a:lnTo>
                    <a:pt x="1429" y="1706"/>
                  </a:lnTo>
                  <a:lnTo>
                    <a:pt x="1521" y="1744"/>
                  </a:lnTo>
                  <a:lnTo>
                    <a:pt x="1610" y="1784"/>
                  </a:lnTo>
                  <a:lnTo>
                    <a:pt x="618" y="2050"/>
                  </a:lnTo>
                  <a:lnTo>
                    <a:pt x="0" y="4358"/>
                  </a:lnTo>
                  <a:lnTo>
                    <a:pt x="1690" y="6048"/>
                  </a:lnTo>
                  <a:lnTo>
                    <a:pt x="4000" y="5429"/>
                  </a:lnTo>
                  <a:lnTo>
                    <a:pt x="4266" y="4437"/>
                  </a:lnTo>
                  <a:lnTo>
                    <a:pt x="4305" y="4527"/>
                  </a:lnTo>
                  <a:lnTo>
                    <a:pt x="4343" y="4619"/>
                  </a:lnTo>
                  <a:lnTo>
                    <a:pt x="4379" y="4710"/>
                  </a:lnTo>
                  <a:lnTo>
                    <a:pt x="4414" y="4802"/>
                  </a:lnTo>
                  <a:lnTo>
                    <a:pt x="4446" y="4896"/>
                  </a:lnTo>
                  <a:lnTo>
                    <a:pt x="4478" y="4990"/>
                  </a:lnTo>
                  <a:lnTo>
                    <a:pt x="4507" y="5085"/>
                  </a:lnTo>
                  <a:lnTo>
                    <a:pt x="4535" y="5181"/>
                  </a:lnTo>
                  <a:lnTo>
                    <a:pt x="4560" y="5277"/>
                  </a:lnTo>
                  <a:lnTo>
                    <a:pt x="4585" y="5375"/>
                  </a:lnTo>
                  <a:lnTo>
                    <a:pt x="4607" y="5472"/>
                  </a:lnTo>
                  <a:lnTo>
                    <a:pt x="4627" y="5571"/>
                  </a:lnTo>
                  <a:lnTo>
                    <a:pt x="4646" y="5670"/>
                  </a:lnTo>
                  <a:lnTo>
                    <a:pt x="4663" y="5771"/>
                  </a:lnTo>
                  <a:lnTo>
                    <a:pt x="4677" y="5871"/>
                  </a:lnTo>
                  <a:lnTo>
                    <a:pt x="4690" y="5972"/>
                  </a:lnTo>
                  <a:lnTo>
                    <a:pt x="6050" y="5972"/>
                  </a:lnTo>
                  <a:lnTo>
                    <a:pt x="6015" y="5677"/>
                  </a:lnTo>
                  <a:lnTo>
                    <a:pt x="5969" y="5387"/>
                  </a:lnTo>
                  <a:lnTo>
                    <a:pt x="5910" y="5101"/>
                  </a:lnTo>
                  <a:lnTo>
                    <a:pt x="5838" y="4819"/>
                  </a:lnTo>
                  <a:lnTo>
                    <a:pt x="5754" y="4543"/>
                  </a:lnTo>
                  <a:lnTo>
                    <a:pt x="5660" y="4272"/>
                  </a:lnTo>
                  <a:lnTo>
                    <a:pt x="5553" y="4006"/>
                  </a:lnTo>
                  <a:lnTo>
                    <a:pt x="5437" y="3747"/>
                  </a:lnTo>
                  <a:lnTo>
                    <a:pt x="5309" y="3493"/>
                  </a:lnTo>
                  <a:lnTo>
                    <a:pt x="5171" y="3245"/>
                  </a:lnTo>
                  <a:lnTo>
                    <a:pt x="5022" y="3005"/>
                  </a:lnTo>
                  <a:lnTo>
                    <a:pt x="4864" y="2771"/>
                  </a:lnTo>
                  <a:lnTo>
                    <a:pt x="4696" y="2545"/>
                  </a:lnTo>
                  <a:lnTo>
                    <a:pt x="4519" y="2326"/>
                  </a:lnTo>
                  <a:lnTo>
                    <a:pt x="4333" y="2115"/>
                  </a:lnTo>
                  <a:lnTo>
                    <a:pt x="4138" y="1912"/>
                  </a:lnTo>
                  <a:lnTo>
                    <a:pt x="3935" y="1717"/>
                  </a:lnTo>
                  <a:lnTo>
                    <a:pt x="3723" y="1531"/>
                  </a:lnTo>
                  <a:lnTo>
                    <a:pt x="3504" y="1353"/>
                  </a:lnTo>
                  <a:lnTo>
                    <a:pt x="3278" y="1186"/>
                  </a:lnTo>
                  <a:lnTo>
                    <a:pt x="3044" y="1027"/>
                  </a:lnTo>
                  <a:lnTo>
                    <a:pt x="2803" y="879"/>
                  </a:lnTo>
                  <a:lnTo>
                    <a:pt x="2556" y="741"/>
                  </a:lnTo>
                  <a:lnTo>
                    <a:pt x="2302" y="613"/>
                  </a:lnTo>
                  <a:lnTo>
                    <a:pt x="2042" y="497"/>
                  </a:lnTo>
                  <a:lnTo>
                    <a:pt x="1776" y="390"/>
                  </a:lnTo>
                  <a:lnTo>
                    <a:pt x="1505" y="296"/>
                  </a:lnTo>
                  <a:lnTo>
                    <a:pt x="1228" y="212"/>
                  </a:lnTo>
                  <a:lnTo>
                    <a:pt x="947" y="140"/>
                  </a:lnTo>
                  <a:lnTo>
                    <a:pt x="661" y="81"/>
                  </a:lnTo>
                  <a:lnTo>
                    <a:pt x="370" y="35"/>
                  </a:lnTo>
                  <a:lnTo>
                    <a:pt x="76" y="0"/>
                  </a:lnTo>
                  <a:close/>
                </a:path>
              </a:pathLst>
            </a:custGeom>
            <a:grp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6" name="淘宝店chenying0907 10"/>
            <p:cNvSpPr>
              <a:spLocks/>
            </p:cNvSpPr>
            <p:nvPr/>
          </p:nvSpPr>
          <p:spPr bwMode="auto">
            <a:xfrm>
              <a:off x="5267375" y="1593533"/>
              <a:ext cx="557780" cy="557780"/>
            </a:xfrm>
            <a:custGeom>
              <a:avLst/>
              <a:gdLst>
                <a:gd name="T0" fmla="*/ 667 w 3617"/>
                <a:gd name="T1" fmla="*/ 3209 h 3615"/>
                <a:gd name="T2" fmla="*/ 889 w 3617"/>
                <a:gd name="T3" fmla="*/ 3365 h 3615"/>
                <a:gd name="T4" fmla="*/ 1128 w 3617"/>
                <a:gd name="T5" fmla="*/ 3482 h 3615"/>
                <a:gd name="T6" fmla="*/ 1378 w 3617"/>
                <a:gd name="T7" fmla="*/ 3564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8 w 3617"/>
                <a:gd name="T23" fmla="*/ 2877 h 3615"/>
                <a:gd name="T24" fmla="*/ 3410 w 3617"/>
                <a:gd name="T25" fmla="*/ 2648 h 3615"/>
                <a:gd name="T26" fmla="*/ 3515 w 3617"/>
                <a:gd name="T27" fmla="*/ 2406 h 3615"/>
                <a:gd name="T28" fmla="*/ 3583 w 3617"/>
                <a:gd name="T29" fmla="*/ 2153 h 3615"/>
                <a:gd name="T30" fmla="*/ 3615 w 3617"/>
                <a:gd name="T31" fmla="*/ 1894 h 3615"/>
                <a:gd name="T32" fmla="*/ 3609 w 3617"/>
                <a:gd name="T33" fmla="*/ 1634 h 3615"/>
                <a:gd name="T34" fmla="*/ 3565 w 3617"/>
                <a:gd name="T35" fmla="*/ 1377 h 3615"/>
                <a:gd name="T36" fmla="*/ 3485 w 3617"/>
                <a:gd name="T37" fmla="*/ 1128 h 3615"/>
                <a:gd name="T38" fmla="*/ 3366 w 3617"/>
                <a:gd name="T39" fmla="*/ 889 h 3615"/>
                <a:gd name="T40" fmla="*/ 3212 w 3617"/>
                <a:gd name="T41" fmla="*/ 667 h 3615"/>
                <a:gd name="T42" fmla="*/ 3020 w 3617"/>
                <a:gd name="T43" fmla="*/ 466 h 3615"/>
                <a:gd name="T44" fmla="*/ 2804 w 3617"/>
                <a:gd name="T45" fmla="*/ 297 h 3615"/>
                <a:gd name="T46" fmla="*/ 2570 w 3617"/>
                <a:gd name="T47" fmla="*/ 167 h 3615"/>
                <a:gd name="T48" fmla="*/ 2323 w 3617"/>
                <a:gd name="T49" fmla="*/ 74 h 3615"/>
                <a:gd name="T50" fmla="*/ 2068 w 3617"/>
                <a:gd name="T51" fmla="*/ 18 h 3615"/>
                <a:gd name="T52" fmla="*/ 1808 w 3617"/>
                <a:gd name="T53" fmla="*/ 0 h 3615"/>
                <a:gd name="T54" fmla="*/ 1548 w 3617"/>
                <a:gd name="T55" fmla="*/ 18 h 3615"/>
                <a:gd name="T56" fmla="*/ 1294 w 3617"/>
                <a:gd name="T57" fmla="*/ 74 h 3615"/>
                <a:gd name="T58" fmla="*/ 1047 w 3617"/>
                <a:gd name="T59" fmla="*/ 167 h 3615"/>
                <a:gd name="T60" fmla="*/ 813 w 3617"/>
                <a:gd name="T61" fmla="*/ 297 h 3615"/>
                <a:gd name="T62" fmla="*/ 597 w 3617"/>
                <a:gd name="T63" fmla="*/ 465 h 3615"/>
                <a:gd name="T64" fmla="*/ 406 w 3617"/>
                <a:gd name="T65" fmla="*/ 667 h 3615"/>
                <a:gd name="T66" fmla="*/ 251 w 3617"/>
                <a:gd name="T67" fmla="*/ 889 h 3615"/>
                <a:gd name="T68" fmla="*/ 133 w 3617"/>
                <a:gd name="T69" fmla="*/ 1128 h 3615"/>
                <a:gd name="T70" fmla="*/ 52 w 3617"/>
                <a:gd name="T71" fmla="*/ 1377 h 3615"/>
                <a:gd name="T72" fmla="*/ 8 w 3617"/>
                <a:gd name="T73" fmla="*/ 1634 h 3615"/>
                <a:gd name="T74" fmla="*/ 2 w 3617"/>
                <a:gd name="T75" fmla="*/ 1894 h 3615"/>
                <a:gd name="T76" fmla="*/ 33 w 3617"/>
                <a:gd name="T77" fmla="*/ 2153 h 3615"/>
                <a:gd name="T78" fmla="*/ 101 w 3617"/>
                <a:gd name="T79" fmla="*/ 2406 h 3615"/>
                <a:gd name="T80" fmla="*/ 207 w 3617"/>
                <a:gd name="T81" fmla="*/ 2648 h 3615"/>
                <a:gd name="T82" fmla="*/ 350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89" y="3365"/>
                  </a:lnTo>
                  <a:lnTo>
                    <a:pt x="968" y="3408"/>
                  </a:lnTo>
                  <a:lnTo>
                    <a:pt x="1047" y="3448"/>
                  </a:lnTo>
                  <a:lnTo>
                    <a:pt x="1128" y="3482"/>
                  </a:lnTo>
                  <a:lnTo>
                    <a:pt x="1210" y="3514"/>
                  </a:lnTo>
                  <a:lnTo>
                    <a:pt x="1294" y="3540"/>
                  </a:lnTo>
                  <a:lnTo>
                    <a:pt x="1378" y="3564"/>
                  </a:lnTo>
                  <a:lnTo>
                    <a:pt x="1463" y="3582"/>
                  </a:lnTo>
                  <a:lnTo>
                    <a:pt x="1549" y="3596"/>
                  </a:lnTo>
                  <a:lnTo>
                    <a:pt x="1635" y="3607"/>
                  </a:lnTo>
                  <a:lnTo>
                    <a:pt x="1722" y="3613"/>
                  </a:lnTo>
                  <a:lnTo>
                    <a:pt x="1808" y="3615"/>
                  </a:lnTo>
                  <a:lnTo>
                    <a:pt x="1896" y="3613"/>
                  </a:lnTo>
                  <a:lnTo>
                    <a:pt x="1982" y="3607"/>
                  </a:lnTo>
                  <a:lnTo>
                    <a:pt x="2068" y="3596"/>
                  </a:lnTo>
                  <a:lnTo>
                    <a:pt x="2154" y="3582"/>
                  </a:lnTo>
                  <a:lnTo>
                    <a:pt x="2239" y="3564"/>
                  </a:lnTo>
                  <a:lnTo>
                    <a:pt x="2323" y="3540"/>
                  </a:lnTo>
                  <a:lnTo>
                    <a:pt x="2407" y="3514"/>
                  </a:lnTo>
                  <a:lnTo>
                    <a:pt x="2489" y="3482"/>
                  </a:lnTo>
                  <a:lnTo>
                    <a:pt x="2570" y="3448"/>
                  </a:lnTo>
                  <a:lnTo>
                    <a:pt x="2649" y="3408"/>
                  </a:lnTo>
                  <a:lnTo>
                    <a:pt x="2727" y="3365"/>
                  </a:lnTo>
                  <a:lnTo>
                    <a:pt x="2804" y="3317"/>
                  </a:lnTo>
                  <a:lnTo>
                    <a:pt x="2878" y="3265"/>
                  </a:lnTo>
                  <a:lnTo>
                    <a:pt x="2950" y="3209"/>
                  </a:lnTo>
                  <a:lnTo>
                    <a:pt x="3020" y="3150"/>
                  </a:lnTo>
                  <a:lnTo>
                    <a:pt x="3087" y="3086"/>
                  </a:lnTo>
                  <a:lnTo>
                    <a:pt x="3152" y="3019"/>
                  </a:lnTo>
                  <a:lnTo>
                    <a:pt x="3212" y="2949"/>
                  </a:lnTo>
                  <a:lnTo>
                    <a:pt x="3268" y="2877"/>
                  </a:lnTo>
                  <a:lnTo>
                    <a:pt x="3319" y="2802"/>
                  </a:lnTo>
                  <a:lnTo>
                    <a:pt x="3366" y="2726"/>
                  </a:lnTo>
                  <a:lnTo>
                    <a:pt x="3410" y="2648"/>
                  </a:lnTo>
                  <a:lnTo>
                    <a:pt x="3449" y="2569"/>
                  </a:lnTo>
                  <a:lnTo>
                    <a:pt x="3485" y="2488"/>
                  </a:lnTo>
                  <a:lnTo>
                    <a:pt x="3515" y="2406"/>
                  </a:lnTo>
                  <a:lnTo>
                    <a:pt x="3543" y="2322"/>
                  </a:lnTo>
                  <a:lnTo>
                    <a:pt x="3565" y="2238"/>
                  </a:lnTo>
                  <a:lnTo>
                    <a:pt x="3583" y="2153"/>
                  </a:lnTo>
                  <a:lnTo>
                    <a:pt x="3599" y="2068"/>
                  </a:lnTo>
                  <a:lnTo>
                    <a:pt x="3609" y="1981"/>
                  </a:lnTo>
                  <a:lnTo>
                    <a:pt x="3615" y="1894"/>
                  </a:lnTo>
                  <a:lnTo>
                    <a:pt x="3617" y="1808"/>
                  </a:lnTo>
                  <a:lnTo>
                    <a:pt x="3615" y="1721"/>
                  </a:lnTo>
                  <a:lnTo>
                    <a:pt x="3609" y="1634"/>
                  </a:lnTo>
                  <a:lnTo>
                    <a:pt x="3599" y="1548"/>
                  </a:lnTo>
                  <a:lnTo>
                    <a:pt x="3583" y="1463"/>
                  </a:lnTo>
                  <a:lnTo>
                    <a:pt x="3565" y="1377"/>
                  </a:lnTo>
                  <a:lnTo>
                    <a:pt x="3543" y="1293"/>
                  </a:lnTo>
                  <a:lnTo>
                    <a:pt x="3515" y="1210"/>
                  </a:lnTo>
                  <a:lnTo>
                    <a:pt x="3485" y="1128"/>
                  </a:lnTo>
                  <a:lnTo>
                    <a:pt x="3449" y="1046"/>
                  </a:lnTo>
                  <a:lnTo>
                    <a:pt x="3410" y="967"/>
                  </a:lnTo>
                  <a:lnTo>
                    <a:pt x="3366" y="889"/>
                  </a:lnTo>
                  <a:lnTo>
                    <a:pt x="3319" y="813"/>
                  </a:lnTo>
                  <a:lnTo>
                    <a:pt x="3268" y="739"/>
                  </a:lnTo>
                  <a:lnTo>
                    <a:pt x="3212" y="667"/>
                  </a:lnTo>
                  <a:lnTo>
                    <a:pt x="3152" y="597"/>
                  </a:lnTo>
                  <a:lnTo>
                    <a:pt x="3087" y="530"/>
                  </a:lnTo>
                  <a:lnTo>
                    <a:pt x="3020" y="466"/>
                  </a:lnTo>
                  <a:lnTo>
                    <a:pt x="2950" y="405"/>
                  </a:lnTo>
                  <a:lnTo>
                    <a:pt x="2878" y="349"/>
                  </a:lnTo>
                  <a:lnTo>
                    <a:pt x="2804" y="297"/>
                  </a:lnTo>
                  <a:lnTo>
                    <a:pt x="2727" y="251"/>
                  </a:lnTo>
                  <a:lnTo>
                    <a:pt x="2649" y="207"/>
                  </a:lnTo>
                  <a:lnTo>
                    <a:pt x="2570" y="167"/>
                  </a:lnTo>
                  <a:lnTo>
                    <a:pt x="2489" y="132"/>
                  </a:lnTo>
                  <a:lnTo>
                    <a:pt x="2407" y="102"/>
                  </a:lnTo>
                  <a:lnTo>
                    <a:pt x="2323" y="74"/>
                  </a:lnTo>
                  <a:lnTo>
                    <a:pt x="2239" y="52"/>
                  </a:lnTo>
                  <a:lnTo>
                    <a:pt x="2154" y="33"/>
                  </a:lnTo>
                  <a:lnTo>
                    <a:pt x="2068" y="18"/>
                  </a:lnTo>
                  <a:lnTo>
                    <a:pt x="1982" y="8"/>
                  </a:lnTo>
                  <a:lnTo>
                    <a:pt x="1896" y="2"/>
                  </a:lnTo>
                  <a:lnTo>
                    <a:pt x="1808" y="0"/>
                  </a:lnTo>
                  <a:lnTo>
                    <a:pt x="1722" y="2"/>
                  </a:lnTo>
                  <a:lnTo>
                    <a:pt x="1635" y="8"/>
                  </a:lnTo>
                  <a:lnTo>
                    <a:pt x="1548" y="18"/>
                  </a:lnTo>
                  <a:lnTo>
                    <a:pt x="1463" y="33"/>
                  </a:lnTo>
                  <a:lnTo>
                    <a:pt x="1378" y="52"/>
                  </a:lnTo>
                  <a:lnTo>
                    <a:pt x="1294" y="74"/>
                  </a:lnTo>
                  <a:lnTo>
                    <a:pt x="1210" y="102"/>
                  </a:lnTo>
                  <a:lnTo>
                    <a:pt x="1128" y="132"/>
                  </a:lnTo>
                  <a:lnTo>
                    <a:pt x="1047" y="167"/>
                  </a:lnTo>
                  <a:lnTo>
                    <a:pt x="968" y="207"/>
                  </a:lnTo>
                  <a:lnTo>
                    <a:pt x="889" y="250"/>
                  </a:lnTo>
                  <a:lnTo>
                    <a:pt x="813" y="297"/>
                  </a:lnTo>
                  <a:lnTo>
                    <a:pt x="739" y="349"/>
                  </a:lnTo>
                  <a:lnTo>
                    <a:pt x="667" y="405"/>
                  </a:lnTo>
                  <a:lnTo>
                    <a:pt x="597" y="465"/>
                  </a:lnTo>
                  <a:lnTo>
                    <a:pt x="530" y="530"/>
                  </a:lnTo>
                  <a:lnTo>
                    <a:pt x="466" y="597"/>
                  </a:lnTo>
                  <a:lnTo>
                    <a:pt x="406" y="667"/>
                  </a:lnTo>
                  <a:lnTo>
                    <a:pt x="350" y="739"/>
                  </a:lnTo>
                  <a:lnTo>
                    <a:pt x="298" y="813"/>
                  </a:lnTo>
                  <a:lnTo>
                    <a:pt x="251" y="889"/>
                  </a:lnTo>
                  <a:lnTo>
                    <a:pt x="207" y="967"/>
                  </a:lnTo>
                  <a:lnTo>
                    <a:pt x="167" y="1046"/>
                  </a:lnTo>
                  <a:lnTo>
                    <a:pt x="133" y="1128"/>
                  </a:lnTo>
                  <a:lnTo>
                    <a:pt x="101" y="1210"/>
                  </a:lnTo>
                  <a:lnTo>
                    <a:pt x="75" y="1293"/>
                  </a:lnTo>
                  <a:lnTo>
                    <a:pt x="52" y="1377"/>
                  </a:lnTo>
                  <a:lnTo>
                    <a:pt x="33" y="1463"/>
                  </a:lnTo>
                  <a:lnTo>
                    <a:pt x="19" y="1548"/>
                  </a:lnTo>
                  <a:lnTo>
                    <a:pt x="8" y="1634"/>
                  </a:lnTo>
                  <a:lnTo>
                    <a:pt x="2" y="1720"/>
                  </a:lnTo>
                  <a:lnTo>
                    <a:pt x="0" y="1808"/>
                  </a:lnTo>
                  <a:lnTo>
                    <a:pt x="2" y="1894"/>
                  </a:lnTo>
                  <a:lnTo>
                    <a:pt x="8" y="1981"/>
                  </a:lnTo>
                  <a:lnTo>
                    <a:pt x="19" y="2068"/>
                  </a:lnTo>
                  <a:lnTo>
                    <a:pt x="33" y="2153"/>
                  </a:lnTo>
                  <a:lnTo>
                    <a:pt x="52" y="2238"/>
                  </a:lnTo>
                  <a:lnTo>
                    <a:pt x="75" y="2322"/>
                  </a:lnTo>
                  <a:lnTo>
                    <a:pt x="101" y="2406"/>
                  </a:lnTo>
                  <a:lnTo>
                    <a:pt x="133" y="2488"/>
                  </a:lnTo>
                  <a:lnTo>
                    <a:pt x="167" y="2569"/>
                  </a:lnTo>
                  <a:lnTo>
                    <a:pt x="207" y="2648"/>
                  </a:lnTo>
                  <a:lnTo>
                    <a:pt x="251" y="2726"/>
                  </a:lnTo>
                  <a:lnTo>
                    <a:pt x="298" y="2802"/>
                  </a:lnTo>
                  <a:lnTo>
                    <a:pt x="350" y="2877"/>
                  </a:lnTo>
                  <a:lnTo>
                    <a:pt x="406" y="2949"/>
                  </a:lnTo>
                  <a:lnTo>
                    <a:pt x="466" y="3019"/>
                  </a:lnTo>
                  <a:lnTo>
                    <a:pt x="530" y="3086"/>
                  </a:lnTo>
                  <a:close/>
                </a:path>
              </a:pathLst>
            </a:custGeom>
            <a:grp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5" name="淘宝店chenying0907 76"/>
          <p:cNvGrpSpPr/>
          <p:nvPr/>
        </p:nvGrpSpPr>
        <p:grpSpPr>
          <a:xfrm>
            <a:off x="4560388" y="2094367"/>
            <a:ext cx="1572045" cy="1570899"/>
            <a:chOff x="3318846" y="1593533"/>
            <a:chExt cx="1187133" cy="1185900"/>
          </a:xfrm>
          <a:solidFill>
            <a:schemeClr val="accent4"/>
          </a:solidFill>
          <a:effectLst/>
        </p:grpSpPr>
        <p:sp>
          <p:nvSpPr>
            <p:cNvPr id="79" name="淘宝店chenying0907 11"/>
            <p:cNvSpPr>
              <a:spLocks/>
            </p:cNvSpPr>
            <p:nvPr/>
          </p:nvSpPr>
          <p:spPr bwMode="auto">
            <a:xfrm>
              <a:off x="3537268" y="1846509"/>
              <a:ext cx="968711" cy="932924"/>
            </a:xfrm>
            <a:custGeom>
              <a:avLst/>
              <a:gdLst>
                <a:gd name="T0" fmla="*/ 1366 w 6279"/>
                <a:gd name="T1" fmla="*/ 5910 h 6048"/>
                <a:gd name="T2" fmla="*/ 1384 w 6279"/>
                <a:gd name="T3" fmla="*/ 5788 h 6048"/>
                <a:gd name="T4" fmla="*/ 1404 w 6279"/>
                <a:gd name="T5" fmla="*/ 5666 h 6048"/>
                <a:gd name="T6" fmla="*/ 1427 w 6279"/>
                <a:gd name="T7" fmla="*/ 5546 h 6048"/>
                <a:gd name="T8" fmla="*/ 1453 w 6279"/>
                <a:gd name="T9" fmla="*/ 5426 h 6048"/>
                <a:gd name="T10" fmla="*/ 1481 w 6279"/>
                <a:gd name="T11" fmla="*/ 5308 h 6048"/>
                <a:gd name="T12" fmla="*/ 1512 w 6279"/>
                <a:gd name="T13" fmla="*/ 5190 h 6048"/>
                <a:gd name="T14" fmla="*/ 1545 w 6279"/>
                <a:gd name="T15" fmla="*/ 5074 h 6048"/>
                <a:gd name="T16" fmla="*/ 1582 w 6279"/>
                <a:gd name="T17" fmla="*/ 4959 h 6048"/>
                <a:gd name="T18" fmla="*/ 1620 w 6279"/>
                <a:gd name="T19" fmla="*/ 4845 h 6048"/>
                <a:gd name="T20" fmla="*/ 1662 w 6279"/>
                <a:gd name="T21" fmla="*/ 4732 h 6048"/>
                <a:gd name="T22" fmla="*/ 1706 w 6279"/>
                <a:gd name="T23" fmla="*/ 4621 h 6048"/>
                <a:gd name="T24" fmla="*/ 1751 w 6279"/>
                <a:gd name="T25" fmla="*/ 4510 h 6048"/>
                <a:gd name="T26" fmla="*/ 1800 w 6279"/>
                <a:gd name="T27" fmla="*/ 4400 h 6048"/>
                <a:gd name="T28" fmla="*/ 1851 w 6279"/>
                <a:gd name="T29" fmla="*/ 4293 h 6048"/>
                <a:gd name="T30" fmla="*/ 1904 w 6279"/>
                <a:gd name="T31" fmla="*/ 4186 h 6048"/>
                <a:gd name="T32" fmla="*/ 2279 w 6279"/>
                <a:gd name="T33" fmla="*/ 5429 h 6048"/>
                <a:gd name="T34" fmla="*/ 6279 w 6279"/>
                <a:gd name="T35" fmla="*/ 4358 h 6048"/>
                <a:gd name="T36" fmla="*/ 4526 w 6279"/>
                <a:gd name="T37" fmla="*/ 1745 h 6048"/>
                <a:gd name="T38" fmla="*/ 4697 w 6279"/>
                <a:gd name="T39" fmla="*/ 1675 h 6048"/>
                <a:gd name="T40" fmla="*/ 4872 w 6279"/>
                <a:gd name="T41" fmla="*/ 1612 h 6048"/>
                <a:gd name="T42" fmla="*/ 5049 w 6279"/>
                <a:gd name="T43" fmla="*/ 1554 h 6048"/>
                <a:gd name="T44" fmla="*/ 5229 w 6279"/>
                <a:gd name="T45" fmla="*/ 1502 h 6048"/>
                <a:gd name="T46" fmla="*/ 5411 w 6279"/>
                <a:gd name="T47" fmla="*/ 1457 h 6048"/>
                <a:gd name="T48" fmla="*/ 5597 w 6279"/>
                <a:gd name="T49" fmla="*/ 1418 h 6048"/>
                <a:gd name="T50" fmla="*/ 5784 w 6279"/>
                <a:gd name="T51" fmla="*/ 1386 h 6048"/>
                <a:gd name="T52" fmla="*/ 5974 w 6279"/>
                <a:gd name="T53" fmla="*/ 1359 h 6048"/>
                <a:gd name="T54" fmla="*/ 5679 w 6279"/>
                <a:gd name="T55" fmla="*/ 35 h 6048"/>
                <a:gd name="T56" fmla="*/ 5102 w 6279"/>
                <a:gd name="T57" fmla="*/ 140 h 6048"/>
                <a:gd name="T58" fmla="*/ 4544 w 6279"/>
                <a:gd name="T59" fmla="*/ 296 h 6048"/>
                <a:gd name="T60" fmla="*/ 4008 w 6279"/>
                <a:gd name="T61" fmla="*/ 497 h 6048"/>
                <a:gd name="T62" fmla="*/ 3494 w 6279"/>
                <a:gd name="T63" fmla="*/ 741 h 6048"/>
                <a:gd name="T64" fmla="*/ 3005 w 6279"/>
                <a:gd name="T65" fmla="*/ 1027 h 6048"/>
                <a:gd name="T66" fmla="*/ 2544 w 6279"/>
                <a:gd name="T67" fmla="*/ 1353 h 6048"/>
                <a:gd name="T68" fmla="*/ 2114 w 6279"/>
                <a:gd name="T69" fmla="*/ 1717 h 6048"/>
                <a:gd name="T70" fmla="*/ 1717 w 6279"/>
                <a:gd name="T71" fmla="*/ 2115 h 6048"/>
                <a:gd name="T72" fmla="*/ 1353 w 6279"/>
                <a:gd name="T73" fmla="*/ 2545 h 6048"/>
                <a:gd name="T74" fmla="*/ 1027 w 6279"/>
                <a:gd name="T75" fmla="*/ 3005 h 6048"/>
                <a:gd name="T76" fmla="*/ 741 w 6279"/>
                <a:gd name="T77" fmla="*/ 3493 h 6048"/>
                <a:gd name="T78" fmla="*/ 495 w 6279"/>
                <a:gd name="T79" fmla="*/ 4006 h 6048"/>
                <a:gd name="T80" fmla="*/ 294 w 6279"/>
                <a:gd name="T81" fmla="*/ 4543 h 6048"/>
                <a:gd name="T82" fmla="*/ 140 w 6279"/>
                <a:gd name="T83" fmla="*/ 5101 h 6048"/>
                <a:gd name="T84" fmla="*/ 33 w 6279"/>
                <a:gd name="T85" fmla="*/ 5677 h 6048"/>
                <a:gd name="T86" fmla="*/ 1359 w 6279"/>
                <a:gd name="T87" fmla="*/ 5972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79" h="6048">
                  <a:moveTo>
                    <a:pt x="1359" y="5972"/>
                  </a:moveTo>
                  <a:lnTo>
                    <a:pt x="1366" y="5910"/>
                  </a:lnTo>
                  <a:lnTo>
                    <a:pt x="1375" y="5849"/>
                  </a:lnTo>
                  <a:lnTo>
                    <a:pt x="1384" y="5788"/>
                  </a:lnTo>
                  <a:lnTo>
                    <a:pt x="1394" y="5727"/>
                  </a:lnTo>
                  <a:lnTo>
                    <a:pt x="1404" y="5666"/>
                  </a:lnTo>
                  <a:lnTo>
                    <a:pt x="1415" y="5606"/>
                  </a:lnTo>
                  <a:lnTo>
                    <a:pt x="1427" y="5546"/>
                  </a:lnTo>
                  <a:lnTo>
                    <a:pt x="1440" y="5486"/>
                  </a:lnTo>
                  <a:lnTo>
                    <a:pt x="1453" y="5426"/>
                  </a:lnTo>
                  <a:lnTo>
                    <a:pt x="1466" y="5367"/>
                  </a:lnTo>
                  <a:lnTo>
                    <a:pt x="1481" y="5308"/>
                  </a:lnTo>
                  <a:lnTo>
                    <a:pt x="1496" y="5249"/>
                  </a:lnTo>
                  <a:lnTo>
                    <a:pt x="1512" y="5190"/>
                  </a:lnTo>
                  <a:lnTo>
                    <a:pt x="1528" y="5132"/>
                  </a:lnTo>
                  <a:lnTo>
                    <a:pt x="1545" y="5074"/>
                  </a:lnTo>
                  <a:lnTo>
                    <a:pt x="1563" y="5016"/>
                  </a:lnTo>
                  <a:lnTo>
                    <a:pt x="1582" y="4959"/>
                  </a:lnTo>
                  <a:lnTo>
                    <a:pt x="1601" y="4902"/>
                  </a:lnTo>
                  <a:lnTo>
                    <a:pt x="1620" y="4845"/>
                  </a:lnTo>
                  <a:lnTo>
                    <a:pt x="1641" y="4788"/>
                  </a:lnTo>
                  <a:lnTo>
                    <a:pt x="1662" y="4732"/>
                  </a:lnTo>
                  <a:lnTo>
                    <a:pt x="1683" y="4675"/>
                  </a:lnTo>
                  <a:lnTo>
                    <a:pt x="1706" y="4621"/>
                  </a:lnTo>
                  <a:lnTo>
                    <a:pt x="1728" y="4565"/>
                  </a:lnTo>
                  <a:lnTo>
                    <a:pt x="1751" y="4510"/>
                  </a:lnTo>
                  <a:lnTo>
                    <a:pt x="1776" y="4455"/>
                  </a:lnTo>
                  <a:lnTo>
                    <a:pt x="1800" y="4400"/>
                  </a:lnTo>
                  <a:lnTo>
                    <a:pt x="1825" y="4346"/>
                  </a:lnTo>
                  <a:lnTo>
                    <a:pt x="1851" y="4293"/>
                  </a:lnTo>
                  <a:lnTo>
                    <a:pt x="1877" y="4239"/>
                  </a:lnTo>
                  <a:lnTo>
                    <a:pt x="1904" y="4186"/>
                  </a:lnTo>
                  <a:lnTo>
                    <a:pt x="1932" y="4133"/>
                  </a:lnTo>
                  <a:lnTo>
                    <a:pt x="2279" y="5429"/>
                  </a:lnTo>
                  <a:lnTo>
                    <a:pt x="4589" y="6048"/>
                  </a:lnTo>
                  <a:lnTo>
                    <a:pt x="6279" y="4358"/>
                  </a:lnTo>
                  <a:lnTo>
                    <a:pt x="5661" y="2050"/>
                  </a:lnTo>
                  <a:lnTo>
                    <a:pt x="4526" y="1745"/>
                  </a:lnTo>
                  <a:lnTo>
                    <a:pt x="4611" y="1710"/>
                  </a:lnTo>
                  <a:lnTo>
                    <a:pt x="4697" y="1675"/>
                  </a:lnTo>
                  <a:lnTo>
                    <a:pt x="4785" y="1643"/>
                  </a:lnTo>
                  <a:lnTo>
                    <a:pt x="4872" y="1612"/>
                  </a:lnTo>
                  <a:lnTo>
                    <a:pt x="4960" y="1582"/>
                  </a:lnTo>
                  <a:lnTo>
                    <a:pt x="5049" y="1554"/>
                  </a:lnTo>
                  <a:lnTo>
                    <a:pt x="5139" y="1527"/>
                  </a:lnTo>
                  <a:lnTo>
                    <a:pt x="5229" y="1502"/>
                  </a:lnTo>
                  <a:lnTo>
                    <a:pt x="5320" y="1479"/>
                  </a:lnTo>
                  <a:lnTo>
                    <a:pt x="5411" y="1457"/>
                  </a:lnTo>
                  <a:lnTo>
                    <a:pt x="5504" y="1436"/>
                  </a:lnTo>
                  <a:lnTo>
                    <a:pt x="5597" y="1418"/>
                  </a:lnTo>
                  <a:lnTo>
                    <a:pt x="5690" y="1401"/>
                  </a:lnTo>
                  <a:lnTo>
                    <a:pt x="5784" y="1386"/>
                  </a:lnTo>
                  <a:lnTo>
                    <a:pt x="5878" y="1372"/>
                  </a:lnTo>
                  <a:lnTo>
                    <a:pt x="5974" y="1359"/>
                  </a:lnTo>
                  <a:lnTo>
                    <a:pt x="5974" y="0"/>
                  </a:lnTo>
                  <a:lnTo>
                    <a:pt x="5679" y="35"/>
                  </a:lnTo>
                  <a:lnTo>
                    <a:pt x="5389" y="81"/>
                  </a:lnTo>
                  <a:lnTo>
                    <a:pt x="5102" y="140"/>
                  </a:lnTo>
                  <a:lnTo>
                    <a:pt x="4821" y="212"/>
                  </a:lnTo>
                  <a:lnTo>
                    <a:pt x="4544" y="296"/>
                  </a:lnTo>
                  <a:lnTo>
                    <a:pt x="4273" y="390"/>
                  </a:lnTo>
                  <a:lnTo>
                    <a:pt x="4008" y="497"/>
                  </a:lnTo>
                  <a:lnTo>
                    <a:pt x="3748" y="613"/>
                  </a:lnTo>
                  <a:lnTo>
                    <a:pt x="3494" y="741"/>
                  </a:lnTo>
                  <a:lnTo>
                    <a:pt x="3246" y="879"/>
                  </a:lnTo>
                  <a:lnTo>
                    <a:pt x="3005" y="1027"/>
                  </a:lnTo>
                  <a:lnTo>
                    <a:pt x="2771" y="1186"/>
                  </a:lnTo>
                  <a:lnTo>
                    <a:pt x="2544" y="1353"/>
                  </a:lnTo>
                  <a:lnTo>
                    <a:pt x="2325" y="1531"/>
                  </a:lnTo>
                  <a:lnTo>
                    <a:pt x="2114" y="1717"/>
                  </a:lnTo>
                  <a:lnTo>
                    <a:pt x="1911" y="1912"/>
                  </a:lnTo>
                  <a:lnTo>
                    <a:pt x="1717" y="2115"/>
                  </a:lnTo>
                  <a:lnTo>
                    <a:pt x="1530" y="2326"/>
                  </a:lnTo>
                  <a:lnTo>
                    <a:pt x="1353" y="2545"/>
                  </a:lnTo>
                  <a:lnTo>
                    <a:pt x="1186" y="2771"/>
                  </a:lnTo>
                  <a:lnTo>
                    <a:pt x="1027" y="3005"/>
                  </a:lnTo>
                  <a:lnTo>
                    <a:pt x="879" y="3245"/>
                  </a:lnTo>
                  <a:lnTo>
                    <a:pt x="741" y="3493"/>
                  </a:lnTo>
                  <a:lnTo>
                    <a:pt x="613" y="3747"/>
                  </a:lnTo>
                  <a:lnTo>
                    <a:pt x="495" y="4006"/>
                  </a:lnTo>
                  <a:lnTo>
                    <a:pt x="390" y="4272"/>
                  </a:lnTo>
                  <a:lnTo>
                    <a:pt x="294" y="4543"/>
                  </a:lnTo>
                  <a:lnTo>
                    <a:pt x="211" y="4819"/>
                  </a:lnTo>
                  <a:lnTo>
                    <a:pt x="140" y="5101"/>
                  </a:lnTo>
                  <a:lnTo>
                    <a:pt x="81" y="5387"/>
                  </a:lnTo>
                  <a:lnTo>
                    <a:pt x="33" y="5677"/>
                  </a:lnTo>
                  <a:lnTo>
                    <a:pt x="0" y="5972"/>
                  </a:lnTo>
                  <a:lnTo>
                    <a:pt x="1359" y="5972"/>
                  </a:lnTo>
                  <a:close/>
                </a:path>
              </a:pathLst>
            </a:custGeom>
            <a:grp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80" name="淘宝店chenying0907 12"/>
            <p:cNvSpPr>
              <a:spLocks/>
            </p:cNvSpPr>
            <p:nvPr/>
          </p:nvSpPr>
          <p:spPr bwMode="auto">
            <a:xfrm>
              <a:off x="3318846" y="1593533"/>
              <a:ext cx="557780" cy="557780"/>
            </a:xfrm>
            <a:custGeom>
              <a:avLst/>
              <a:gdLst>
                <a:gd name="T0" fmla="*/ 667 w 3617"/>
                <a:gd name="T1" fmla="*/ 3209 h 3615"/>
                <a:gd name="T2" fmla="*/ 890 w 3617"/>
                <a:gd name="T3" fmla="*/ 3365 h 3615"/>
                <a:gd name="T4" fmla="*/ 1128 w 3617"/>
                <a:gd name="T5" fmla="*/ 3482 h 3615"/>
                <a:gd name="T6" fmla="*/ 1378 w 3617"/>
                <a:gd name="T7" fmla="*/ 3564 h 3615"/>
                <a:gd name="T8" fmla="*/ 1635 w 3617"/>
                <a:gd name="T9" fmla="*/ 3607 h 3615"/>
                <a:gd name="T10" fmla="*/ 1895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7 w 3617"/>
                <a:gd name="T23" fmla="*/ 2877 h 3615"/>
                <a:gd name="T24" fmla="*/ 3410 w 3617"/>
                <a:gd name="T25" fmla="*/ 2648 h 3615"/>
                <a:gd name="T26" fmla="*/ 3516 w 3617"/>
                <a:gd name="T27" fmla="*/ 2406 h 3615"/>
                <a:gd name="T28" fmla="*/ 3584 w 3617"/>
                <a:gd name="T29" fmla="*/ 2153 h 3615"/>
                <a:gd name="T30" fmla="*/ 3615 w 3617"/>
                <a:gd name="T31" fmla="*/ 1894 h 3615"/>
                <a:gd name="T32" fmla="*/ 3609 w 3617"/>
                <a:gd name="T33" fmla="*/ 1634 h 3615"/>
                <a:gd name="T34" fmla="*/ 3565 w 3617"/>
                <a:gd name="T35" fmla="*/ 1377 h 3615"/>
                <a:gd name="T36" fmla="*/ 3484 w 3617"/>
                <a:gd name="T37" fmla="*/ 1128 h 3615"/>
                <a:gd name="T38" fmla="*/ 3366 w 3617"/>
                <a:gd name="T39" fmla="*/ 889 h 3615"/>
                <a:gd name="T40" fmla="*/ 3211 w 3617"/>
                <a:gd name="T41" fmla="*/ 667 h 3615"/>
                <a:gd name="T42" fmla="*/ 3020 w 3617"/>
                <a:gd name="T43" fmla="*/ 465 h 3615"/>
                <a:gd name="T44" fmla="*/ 2804 w 3617"/>
                <a:gd name="T45" fmla="*/ 297 h 3615"/>
                <a:gd name="T46" fmla="*/ 2570 w 3617"/>
                <a:gd name="T47" fmla="*/ 167 h 3615"/>
                <a:gd name="T48" fmla="*/ 2323 w 3617"/>
                <a:gd name="T49" fmla="*/ 74 h 3615"/>
                <a:gd name="T50" fmla="*/ 2069 w 3617"/>
                <a:gd name="T51" fmla="*/ 18 h 3615"/>
                <a:gd name="T52" fmla="*/ 1809 w 3617"/>
                <a:gd name="T53" fmla="*/ 0 h 3615"/>
                <a:gd name="T54" fmla="*/ 1549 w 3617"/>
                <a:gd name="T55" fmla="*/ 18 h 3615"/>
                <a:gd name="T56" fmla="*/ 1294 w 3617"/>
                <a:gd name="T57" fmla="*/ 74 h 3615"/>
                <a:gd name="T58" fmla="*/ 1047 w 3617"/>
                <a:gd name="T59" fmla="*/ 167 h 3615"/>
                <a:gd name="T60" fmla="*/ 813 w 3617"/>
                <a:gd name="T61" fmla="*/ 297 h 3615"/>
                <a:gd name="T62" fmla="*/ 597 w 3617"/>
                <a:gd name="T63" fmla="*/ 465 h 3615"/>
                <a:gd name="T64" fmla="*/ 405 w 3617"/>
                <a:gd name="T65" fmla="*/ 667 h 3615"/>
                <a:gd name="T66" fmla="*/ 251 w 3617"/>
                <a:gd name="T67" fmla="*/ 889 h 3615"/>
                <a:gd name="T68" fmla="*/ 132 w 3617"/>
                <a:gd name="T69" fmla="*/ 1128 h 3615"/>
                <a:gd name="T70" fmla="*/ 52 w 3617"/>
                <a:gd name="T71" fmla="*/ 1377 h 3615"/>
                <a:gd name="T72" fmla="*/ 8 w 3617"/>
                <a:gd name="T73" fmla="*/ 1634 h 3615"/>
                <a:gd name="T74" fmla="*/ 2 w 3617"/>
                <a:gd name="T75" fmla="*/ 1894 h 3615"/>
                <a:gd name="T76" fmla="*/ 34 w 3617"/>
                <a:gd name="T77" fmla="*/ 2153 h 3615"/>
                <a:gd name="T78" fmla="*/ 102 w 3617"/>
                <a:gd name="T79" fmla="*/ 2406 h 3615"/>
                <a:gd name="T80" fmla="*/ 207 w 3617"/>
                <a:gd name="T81" fmla="*/ 2648 h 3615"/>
                <a:gd name="T82" fmla="*/ 349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90" y="3365"/>
                  </a:lnTo>
                  <a:lnTo>
                    <a:pt x="968" y="3408"/>
                  </a:lnTo>
                  <a:lnTo>
                    <a:pt x="1047" y="3448"/>
                  </a:lnTo>
                  <a:lnTo>
                    <a:pt x="1128" y="3482"/>
                  </a:lnTo>
                  <a:lnTo>
                    <a:pt x="1210" y="3514"/>
                  </a:lnTo>
                  <a:lnTo>
                    <a:pt x="1294" y="3540"/>
                  </a:lnTo>
                  <a:lnTo>
                    <a:pt x="1378" y="3564"/>
                  </a:lnTo>
                  <a:lnTo>
                    <a:pt x="1463" y="3582"/>
                  </a:lnTo>
                  <a:lnTo>
                    <a:pt x="1549" y="3596"/>
                  </a:lnTo>
                  <a:lnTo>
                    <a:pt x="1635" y="3607"/>
                  </a:lnTo>
                  <a:lnTo>
                    <a:pt x="1721" y="3613"/>
                  </a:lnTo>
                  <a:lnTo>
                    <a:pt x="1809" y="3615"/>
                  </a:lnTo>
                  <a:lnTo>
                    <a:pt x="1895" y="3613"/>
                  </a:lnTo>
                  <a:lnTo>
                    <a:pt x="1982" y="3607"/>
                  </a:lnTo>
                  <a:lnTo>
                    <a:pt x="2069" y="3596"/>
                  </a:lnTo>
                  <a:lnTo>
                    <a:pt x="2154" y="3582"/>
                  </a:lnTo>
                  <a:lnTo>
                    <a:pt x="2239" y="3564"/>
                  </a:lnTo>
                  <a:lnTo>
                    <a:pt x="2323" y="3540"/>
                  </a:lnTo>
                  <a:lnTo>
                    <a:pt x="2407" y="3514"/>
                  </a:lnTo>
                  <a:lnTo>
                    <a:pt x="2489" y="3482"/>
                  </a:lnTo>
                  <a:lnTo>
                    <a:pt x="2570" y="3448"/>
                  </a:lnTo>
                  <a:lnTo>
                    <a:pt x="2649" y="3408"/>
                  </a:lnTo>
                  <a:lnTo>
                    <a:pt x="2728" y="3365"/>
                  </a:lnTo>
                  <a:lnTo>
                    <a:pt x="2804" y="3317"/>
                  </a:lnTo>
                  <a:lnTo>
                    <a:pt x="2878" y="3265"/>
                  </a:lnTo>
                  <a:lnTo>
                    <a:pt x="2950" y="3209"/>
                  </a:lnTo>
                  <a:lnTo>
                    <a:pt x="3020" y="3150"/>
                  </a:lnTo>
                  <a:lnTo>
                    <a:pt x="3087" y="3086"/>
                  </a:lnTo>
                  <a:lnTo>
                    <a:pt x="3151" y="3019"/>
                  </a:lnTo>
                  <a:lnTo>
                    <a:pt x="3211" y="2949"/>
                  </a:lnTo>
                  <a:lnTo>
                    <a:pt x="3267" y="2877"/>
                  </a:lnTo>
                  <a:lnTo>
                    <a:pt x="3319" y="2802"/>
                  </a:lnTo>
                  <a:lnTo>
                    <a:pt x="3366" y="2726"/>
                  </a:lnTo>
                  <a:lnTo>
                    <a:pt x="3410" y="2648"/>
                  </a:lnTo>
                  <a:lnTo>
                    <a:pt x="3450" y="2569"/>
                  </a:lnTo>
                  <a:lnTo>
                    <a:pt x="3484" y="2488"/>
                  </a:lnTo>
                  <a:lnTo>
                    <a:pt x="3516" y="2406"/>
                  </a:lnTo>
                  <a:lnTo>
                    <a:pt x="3542" y="2322"/>
                  </a:lnTo>
                  <a:lnTo>
                    <a:pt x="3565" y="2238"/>
                  </a:lnTo>
                  <a:lnTo>
                    <a:pt x="3584" y="2153"/>
                  </a:lnTo>
                  <a:lnTo>
                    <a:pt x="3598" y="2068"/>
                  </a:lnTo>
                  <a:lnTo>
                    <a:pt x="3609" y="1981"/>
                  </a:lnTo>
                  <a:lnTo>
                    <a:pt x="3615" y="1894"/>
                  </a:lnTo>
                  <a:lnTo>
                    <a:pt x="3617" y="1808"/>
                  </a:lnTo>
                  <a:lnTo>
                    <a:pt x="3615" y="1720"/>
                  </a:lnTo>
                  <a:lnTo>
                    <a:pt x="3609" y="1634"/>
                  </a:lnTo>
                  <a:lnTo>
                    <a:pt x="3598" y="1548"/>
                  </a:lnTo>
                  <a:lnTo>
                    <a:pt x="3584" y="1463"/>
                  </a:lnTo>
                  <a:lnTo>
                    <a:pt x="3565" y="1377"/>
                  </a:lnTo>
                  <a:lnTo>
                    <a:pt x="3542" y="1293"/>
                  </a:lnTo>
                  <a:lnTo>
                    <a:pt x="3516" y="1210"/>
                  </a:lnTo>
                  <a:lnTo>
                    <a:pt x="3484" y="1128"/>
                  </a:lnTo>
                  <a:lnTo>
                    <a:pt x="3450" y="1046"/>
                  </a:lnTo>
                  <a:lnTo>
                    <a:pt x="3410" y="967"/>
                  </a:lnTo>
                  <a:lnTo>
                    <a:pt x="3366" y="889"/>
                  </a:lnTo>
                  <a:lnTo>
                    <a:pt x="3319" y="813"/>
                  </a:lnTo>
                  <a:lnTo>
                    <a:pt x="3267" y="739"/>
                  </a:lnTo>
                  <a:lnTo>
                    <a:pt x="3211" y="667"/>
                  </a:lnTo>
                  <a:lnTo>
                    <a:pt x="3151" y="597"/>
                  </a:lnTo>
                  <a:lnTo>
                    <a:pt x="3087" y="530"/>
                  </a:lnTo>
                  <a:lnTo>
                    <a:pt x="3020" y="465"/>
                  </a:lnTo>
                  <a:lnTo>
                    <a:pt x="2950" y="405"/>
                  </a:lnTo>
                  <a:lnTo>
                    <a:pt x="2878" y="349"/>
                  </a:lnTo>
                  <a:lnTo>
                    <a:pt x="2804" y="297"/>
                  </a:lnTo>
                  <a:lnTo>
                    <a:pt x="2728" y="251"/>
                  </a:lnTo>
                  <a:lnTo>
                    <a:pt x="2649" y="207"/>
                  </a:lnTo>
                  <a:lnTo>
                    <a:pt x="2570" y="167"/>
                  </a:lnTo>
                  <a:lnTo>
                    <a:pt x="2489" y="132"/>
                  </a:lnTo>
                  <a:lnTo>
                    <a:pt x="2407" y="102"/>
                  </a:lnTo>
                  <a:lnTo>
                    <a:pt x="2323" y="74"/>
                  </a:lnTo>
                  <a:lnTo>
                    <a:pt x="2239" y="52"/>
                  </a:lnTo>
                  <a:lnTo>
                    <a:pt x="2154" y="33"/>
                  </a:lnTo>
                  <a:lnTo>
                    <a:pt x="2069" y="18"/>
                  </a:lnTo>
                  <a:lnTo>
                    <a:pt x="1982" y="8"/>
                  </a:lnTo>
                  <a:lnTo>
                    <a:pt x="1895" y="2"/>
                  </a:lnTo>
                  <a:lnTo>
                    <a:pt x="1809" y="0"/>
                  </a:lnTo>
                  <a:lnTo>
                    <a:pt x="1721" y="2"/>
                  </a:lnTo>
                  <a:lnTo>
                    <a:pt x="1635" y="8"/>
                  </a:lnTo>
                  <a:lnTo>
                    <a:pt x="1549" y="18"/>
                  </a:lnTo>
                  <a:lnTo>
                    <a:pt x="1463" y="33"/>
                  </a:lnTo>
                  <a:lnTo>
                    <a:pt x="1378" y="52"/>
                  </a:lnTo>
                  <a:lnTo>
                    <a:pt x="1294" y="74"/>
                  </a:lnTo>
                  <a:lnTo>
                    <a:pt x="1210" y="102"/>
                  </a:lnTo>
                  <a:lnTo>
                    <a:pt x="1128" y="132"/>
                  </a:lnTo>
                  <a:lnTo>
                    <a:pt x="1047" y="167"/>
                  </a:lnTo>
                  <a:lnTo>
                    <a:pt x="968" y="207"/>
                  </a:lnTo>
                  <a:lnTo>
                    <a:pt x="890" y="251"/>
                  </a:lnTo>
                  <a:lnTo>
                    <a:pt x="813" y="297"/>
                  </a:lnTo>
                  <a:lnTo>
                    <a:pt x="739" y="349"/>
                  </a:lnTo>
                  <a:lnTo>
                    <a:pt x="667" y="405"/>
                  </a:lnTo>
                  <a:lnTo>
                    <a:pt x="597" y="465"/>
                  </a:lnTo>
                  <a:lnTo>
                    <a:pt x="530" y="530"/>
                  </a:lnTo>
                  <a:lnTo>
                    <a:pt x="466" y="597"/>
                  </a:lnTo>
                  <a:lnTo>
                    <a:pt x="405" y="667"/>
                  </a:lnTo>
                  <a:lnTo>
                    <a:pt x="349" y="739"/>
                  </a:lnTo>
                  <a:lnTo>
                    <a:pt x="298" y="813"/>
                  </a:lnTo>
                  <a:lnTo>
                    <a:pt x="251" y="889"/>
                  </a:lnTo>
                  <a:lnTo>
                    <a:pt x="207" y="967"/>
                  </a:lnTo>
                  <a:lnTo>
                    <a:pt x="168" y="1046"/>
                  </a:lnTo>
                  <a:lnTo>
                    <a:pt x="132" y="1128"/>
                  </a:lnTo>
                  <a:lnTo>
                    <a:pt x="102" y="1210"/>
                  </a:lnTo>
                  <a:lnTo>
                    <a:pt x="74" y="1293"/>
                  </a:lnTo>
                  <a:lnTo>
                    <a:pt x="52" y="1377"/>
                  </a:lnTo>
                  <a:lnTo>
                    <a:pt x="34" y="1463"/>
                  </a:lnTo>
                  <a:lnTo>
                    <a:pt x="18" y="1548"/>
                  </a:lnTo>
                  <a:lnTo>
                    <a:pt x="8" y="1634"/>
                  </a:lnTo>
                  <a:lnTo>
                    <a:pt x="2" y="1720"/>
                  </a:lnTo>
                  <a:lnTo>
                    <a:pt x="0" y="1808"/>
                  </a:lnTo>
                  <a:lnTo>
                    <a:pt x="2" y="1894"/>
                  </a:lnTo>
                  <a:lnTo>
                    <a:pt x="8" y="1981"/>
                  </a:lnTo>
                  <a:lnTo>
                    <a:pt x="18" y="2068"/>
                  </a:lnTo>
                  <a:lnTo>
                    <a:pt x="34" y="2153"/>
                  </a:lnTo>
                  <a:lnTo>
                    <a:pt x="52" y="2238"/>
                  </a:lnTo>
                  <a:lnTo>
                    <a:pt x="74" y="2322"/>
                  </a:lnTo>
                  <a:lnTo>
                    <a:pt x="102" y="2406"/>
                  </a:lnTo>
                  <a:lnTo>
                    <a:pt x="132" y="2488"/>
                  </a:lnTo>
                  <a:lnTo>
                    <a:pt x="168" y="2569"/>
                  </a:lnTo>
                  <a:lnTo>
                    <a:pt x="207" y="2648"/>
                  </a:lnTo>
                  <a:lnTo>
                    <a:pt x="251" y="2726"/>
                  </a:lnTo>
                  <a:lnTo>
                    <a:pt x="298" y="2802"/>
                  </a:lnTo>
                  <a:lnTo>
                    <a:pt x="349" y="2877"/>
                  </a:lnTo>
                  <a:lnTo>
                    <a:pt x="405" y="2949"/>
                  </a:lnTo>
                  <a:lnTo>
                    <a:pt x="465" y="3019"/>
                  </a:lnTo>
                  <a:lnTo>
                    <a:pt x="530" y="3086"/>
                  </a:lnTo>
                  <a:close/>
                </a:path>
              </a:pathLst>
            </a:custGeom>
            <a:grp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81" name="TextBox 80"/>
          <p:cNvSpPr txBox="1"/>
          <p:nvPr/>
        </p:nvSpPr>
        <p:spPr>
          <a:xfrm>
            <a:off x="1166984" y="1917884"/>
            <a:ext cx="3105481" cy="379656"/>
          </a:xfrm>
          <a:prstGeom prst="roundRect">
            <a:avLst>
              <a:gd name="adj" fmla="val 0"/>
            </a:avLst>
          </a:prstGeom>
          <a:noFill/>
        </p:spPr>
        <p:txBody>
          <a:bodyPr wrap="square" rtlCol="0">
            <a:spAutoFit/>
          </a:bodyPr>
          <a:lstStyle/>
          <a:p>
            <a:pPr algn="r"/>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83" name="TextBox 82"/>
          <p:cNvSpPr txBox="1"/>
          <p:nvPr/>
        </p:nvSpPr>
        <p:spPr>
          <a:xfrm>
            <a:off x="1166981" y="2326970"/>
            <a:ext cx="3077545" cy="646331"/>
          </a:xfrm>
          <a:prstGeom prst="roundRect">
            <a:avLst>
              <a:gd name="adj" fmla="val 0"/>
            </a:avLst>
          </a:prstGeom>
          <a:noFill/>
          <a:ln w="25400">
            <a:noFill/>
          </a:ln>
          <a:effectLst/>
        </p:spPr>
        <p:txBody>
          <a:bodyPr wrap="square" rtlCol="0">
            <a:spAutoFit/>
          </a:bodyPr>
          <a:lstStyle/>
          <a:p>
            <a:pPr algn="r"/>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84" name="TextBox 83"/>
          <p:cNvSpPr txBox="1"/>
          <p:nvPr/>
        </p:nvSpPr>
        <p:spPr>
          <a:xfrm>
            <a:off x="1166984" y="3963321"/>
            <a:ext cx="3105481" cy="379656"/>
          </a:xfrm>
          <a:prstGeom prst="roundRect">
            <a:avLst>
              <a:gd name="adj" fmla="val 0"/>
            </a:avLst>
          </a:prstGeom>
          <a:noFill/>
        </p:spPr>
        <p:txBody>
          <a:bodyPr wrap="square" rtlCol="0">
            <a:spAutoFit/>
          </a:bodyPr>
          <a:lstStyle/>
          <a:p>
            <a:pPr algn="r"/>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85" name="TextBox 84"/>
          <p:cNvSpPr txBox="1"/>
          <p:nvPr/>
        </p:nvSpPr>
        <p:spPr>
          <a:xfrm>
            <a:off x="1166981" y="4372409"/>
            <a:ext cx="3077545" cy="646331"/>
          </a:xfrm>
          <a:prstGeom prst="roundRect">
            <a:avLst>
              <a:gd name="adj" fmla="val 0"/>
            </a:avLst>
          </a:prstGeom>
          <a:noFill/>
          <a:ln w="25400">
            <a:noFill/>
          </a:ln>
          <a:effectLst/>
        </p:spPr>
        <p:txBody>
          <a:bodyPr wrap="square" rtlCol="0">
            <a:spAutoFit/>
          </a:bodyPr>
          <a:lstStyle/>
          <a:p>
            <a:pPr algn="r"/>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86" name="TextBox 85"/>
          <p:cNvSpPr txBox="1"/>
          <p:nvPr/>
        </p:nvSpPr>
        <p:spPr>
          <a:xfrm>
            <a:off x="8303446" y="1917884"/>
            <a:ext cx="3105481" cy="379656"/>
          </a:xfrm>
          <a:prstGeom prst="roundRect">
            <a:avLst>
              <a:gd name="adj" fmla="val 0"/>
            </a:avLst>
          </a:prstGeom>
          <a:noFill/>
        </p:spPr>
        <p:txBody>
          <a:bodyPr wrap="square" rtlCol="0">
            <a:spAutoFit/>
          </a:body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87" name="TextBox 86"/>
          <p:cNvSpPr txBox="1"/>
          <p:nvPr/>
        </p:nvSpPr>
        <p:spPr>
          <a:xfrm>
            <a:off x="8303445" y="2326970"/>
            <a:ext cx="3077545" cy="646331"/>
          </a:xfrm>
          <a:prstGeom prst="roundRect">
            <a:avLst>
              <a:gd name="adj" fmla="val 0"/>
            </a:avLst>
          </a:prstGeom>
          <a:noFill/>
          <a:ln w="25400">
            <a:noFill/>
          </a:ln>
          <a:effectLst/>
        </p:spPr>
        <p:txBody>
          <a:bodyPr wrap="square" rtlCol="0">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88" name="TextBox 87"/>
          <p:cNvSpPr txBox="1"/>
          <p:nvPr/>
        </p:nvSpPr>
        <p:spPr>
          <a:xfrm>
            <a:off x="8303446" y="3962061"/>
            <a:ext cx="3105481" cy="379656"/>
          </a:xfrm>
          <a:prstGeom prst="roundRect">
            <a:avLst>
              <a:gd name="adj" fmla="val 0"/>
            </a:avLst>
          </a:prstGeom>
          <a:noFill/>
        </p:spPr>
        <p:txBody>
          <a:bodyPr wrap="square" rtlCol="0">
            <a:spAutoFit/>
          </a:body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89" name="TextBox 88"/>
          <p:cNvSpPr txBox="1"/>
          <p:nvPr/>
        </p:nvSpPr>
        <p:spPr>
          <a:xfrm>
            <a:off x="8303445" y="4371147"/>
            <a:ext cx="3077545" cy="646331"/>
          </a:xfrm>
          <a:prstGeom prst="roundRect">
            <a:avLst>
              <a:gd name="adj" fmla="val 0"/>
            </a:avLst>
          </a:prstGeom>
          <a:noFill/>
          <a:ln w="25400">
            <a:noFill/>
          </a:ln>
          <a:effectLst/>
        </p:spPr>
        <p:txBody>
          <a:bodyPr wrap="square" rtlCol="0">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22" name="文本框 6">
            <a:extLst>
              <a:ext uri="{FF2B5EF4-FFF2-40B4-BE49-F238E27FC236}">
                <a16:creationId xmlns:a16="http://schemas.microsoft.com/office/drawing/2014/main" xmlns="" id="{F7963830-08D7-4384-AF54-10D43F748B9D}"/>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54202762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par>
                                <p:cTn id="17" presetID="3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par>
                                <p:cTn id="23" presetID="3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childTnLst>
                          </p:cTn>
                        </p:par>
                        <p:par>
                          <p:cTn id="29" fill="hold">
                            <p:stCondLst>
                              <p:cond delay="10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3"/>
                                        </p:tgtEl>
                                        <p:attrNameLst>
                                          <p:attrName>style.visibility</p:attrName>
                                        </p:attrNameLst>
                                      </p:cBhvr>
                                      <p:to>
                                        <p:strVal val="visible"/>
                                      </p:to>
                                    </p:set>
                                    <p:anim calcmode="lin" valueType="num">
                                      <p:cBhvr additive="base">
                                        <p:cTn id="36" dur="500" fill="hold"/>
                                        <p:tgtEl>
                                          <p:spTgt spid="83"/>
                                        </p:tgtEl>
                                        <p:attrNameLst>
                                          <p:attrName>ppt_x</p:attrName>
                                        </p:attrNameLst>
                                      </p:cBhvr>
                                      <p:tavLst>
                                        <p:tav tm="0">
                                          <p:val>
                                            <p:strVal val="#ppt_x"/>
                                          </p:val>
                                        </p:tav>
                                        <p:tav tm="100000">
                                          <p:val>
                                            <p:strVal val="#ppt_x"/>
                                          </p:val>
                                        </p:tav>
                                      </p:tavLst>
                                    </p:anim>
                                    <p:anim calcmode="lin" valueType="num">
                                      <p:cBhvr additive="base">
                                        <p:cTn id="37" dur="500" fill="hold"/>
                                        <p:tgtEl>
                                          <p:spTgt spid="83"/>
                                        </p:tgtEl>
                                        <p:attrNameLst>
                                          <p:attrName>ppt_y</p:attrName>
                                        </p:attrNameLst>
                                      </p:cBhvr>
                                      <p:tavLst>
                                        <p:tav tm="0">
                                          <p:val>
                                            <p:strVal val="1+#ppt_h/2"/>
                                          </p:val>
                                        </p:tav>
                                        <p:tav tm="100000">
                                          <p:val>
                                            <p:strVal val="#ppt_y"/>
                                          </p:val>
                                        </p:tav>
                                      </p:tavLst>
                                    </p:anim>
                                  </p:childTnLst>
                                </p:cTn>
                              </p:par>
                            </p:childTnLst>
                          </p:cTn>
                        </p:par>
                        <p:par>
                          <p:cTn id="38" fill="hold">
                            <p:stCondLst>
                              <p:cond delay="1500"/>
                            </p:stCondLst>
                            <p:childTnLst>
                              <p:par>
                                <p:cTn id="39" presetID="2" presetClass="entr" presetSubtype="8" fill="hold" grpId="0" nodeType="after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additive="base">
                                        <p:cTn id="41" dur="500" fill="hold"/>
                                        <p:tgtEl>
                                          <p:spTgt spid="84"/>
                                        </p:tgtEl>
                                        <p:attrNameLst>
                                          <p:attrName>ppt_x</p:attrName>
                                        </p:attrNameLst>
                                      </p:cBhvr>
                                      <p:tavLst>
                                        <p:tav tm="0">
                                          <p:val>
                                            <p:strVal val="0-#ppt_w/2"/>
                                          </p:val>
                                        </p:tav>
                                        <p:tav tm="100000">
                                          <p:val>
                                            <p:strVal val="#ppt_x"/>
                                          </p:val>
                                        </p:tav>
                                      </p:tavLst>
                                    </p:anim>
                                    <p:anim calcmode="lin" valueType="num">
                                      <p:cBhvr additive="base">
                                        <p:cTn id="42" dur="500" fill="hold"/>
                                        <p:tgtEl>
                                          <p:spTgt spid="84"/>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additive="base">
                                        <p:cTn id="45" dur="500" fill="hold"/>
                                        <p:tgtEl>
                                          <p:spTgt spid="85"/>
                                        </p:tgtEl>
                                        <p:attrNameLst>
                                          <p:attrName>ppt_x</p:attrName>
                                        </p:attrNameLst>
                                      </p:cBhvr>
                                      <p:tavLst>
                                        <p:tav tm="0">
                                          <p:val>
                                            <p:strVal val="#ppt_x"/>
                                          </p:val>
                                        </p:tav>
                                        <p:tav tm="100000">
                                          <p:val>
                                            <p:strVal val="#ppt_x"/>
                                          </p:val>
                                        </p:tav>
                                      </p:tavLst>
                                    </p:anim>
                                    <p:anim calcmode="lin" valueType="num">
                                      <p:cBhvr additive="base">
                                        <p:cTn id="46" dur="500" fill="hold"/>
                                        <p:tgtEl>
                                          <p:spTgt spid="85"/>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2"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additive="base">
                                        <p:cTn id="50" dur="500" fill="hold"/>
                                        <p:tgtEl>
                                          <p:spTgt spid="86"/>
                                        </p:tgtEl>
                                        <p:attrNameLst>
                                          <p:attrName>ppt_x</p:attrName>
                                        </p:attrNameLst>
                                      </p:cBhvr>
                                      <p:tavLst>
                                        <p:tav tm="0">
                                          <p:val>
                                            <p:strVal val="1+#ppt_w/2"/>
                                          </p:val>
                                        </p:tav>
                                        <p:tav tm="100000">
                                          <p:val>
                                            <p:strVal val="#ppt_x"/>
                                          </p:val>
                                        </p:tav>
                                      </p:tavLst>
                                    </p:anim>
                                    <p:anim calcmode="lin" valueType="num">
                                      <p:cBhvr additive="base">
                                        <p:cTn id="51" dur="500" fill="hold"/>
                                        <p:tgtEl>
                                          <p:spTgt spid="86"/>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 calcmode="lin" valueType="num">
                                      <p:cBhvr additive="base">
                                        <p:cTn id="54" dur="500" fill="hold"/>
                                        <p:tgtEl>
                                          <p:spTgt spid="87"/>
                                        </p:tgtEl>
                                        <p:attrNameLst>
                                          <p:attrName>ppt_x</p:attrName>
                                        </p:attrNameLst>
                                      </p:cBhvr>
                                      <p:tavLst>
                                        <p:tav tm="0">
                                          <p:val>
                                            <p:strVal val="1+#ppt_w/2"/>
                                          </p:val>
                                        </p:tav>
                                        <p:tav tm="100000">
                                          <p:val>
                                            <p:strVal val="#ppt_x"/>
                                          </p:val>
                                        </p:tav>
                                      </p:tavLst>
                                    </p:anim>
                                    <p:anim calcmode="lin" valueType="num">
                                      <p:cBhvr additive="base">
                                        <p:cTn id="55" dur="500" fill="hold"/>
                                        <p:tgtEl>
                                          <p:spTgt spid="87"/>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2" fill="hold" grpId="0" nodeType="afterEffect">
                                  <p:stCondLst>
                                    <p:cond delay="0"/>
                                  </p:stCondLst>
                                  <p:childTnLst>
                                    <p:set>
                                      <p:cBhvr>
                                        <p:cTn id="58" dur="1" fill="hold">
                                          <p:stCondLst>
                                            <p:cond delay="0"/>
                                          </p:stCondLst>
                                        </p:cTn>
                                        <p:tgtEl>
                                          <p:spTgt spid="88"/>
                                        </p:tgtEl>
                                        <p:attrNameLst>
                                          <p:attrName>style.visibility</p:attrName>
                                        </p:attrNameLst>
                                      </p:cBhvr>
                                      <p:to>
                                        <p:strVal val="visible"/>
                                      </p:to>
                                    </p:set>
                                    <p:anim calcmode="lin" valueType="num">
                                      <p:cBhvr additive="base">
                                        <p:cTn id="59" dur="500" fill="hold"/>
                                        <p:tgtEl>
                                          <p:spTgt spid="88"/>
                                        </p:tgtEl>
                                        <p:attrNameLst>
                                          <p:attrName>ppt_x</p:attrName>
                                        </p:attrNameLst>
                                      </p:cBhvr>
                                      <p:tavLst>
                                        <p:tav tm="0">
                                          <p:val>
                                            <p:strVal val="1+#ppt_w/2"/>
                                          </p:val>
                                        </p:tav>
                                        <p:tav tm="100000">
                                          <p:val>
                                            <p:strVal val="#ppt_x"/>
                                          </p:val>
                                        </p:tav>
                                      </p:tavLst>
                                    </p:anim>
                                    <p:anim calcmode="lin" valueType="num">
                                      <p:cBhvr additive="base">
                                        <p:cTn id="60" dur="500" fill="hold"/>
                                        <p:tgtEl>
                                          <p:spTgt spid="88"/>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89"/>
                                        </p:tgtEl>
                                        <p:attrNameLst>
                                          <p:attrName>style.visibility</p:attrName>
                                        </p:attrNameLst>
                                      </p:cBhvr>
                                      <p:to>
                                        <p:strVal val="visible"/>
                                      </p:to>
                                    </p:set>
                                    <p:anim calcmode="lin" valueType="num">
                                      <p:cBhvr additive="base">
                                        <p:cTn id="63" dur="500" fill="hold"/>
                                        <p:tgtEl>
                                          <p:spTgt spid="89"/>
                                        </p:tgtEl>
                                        <p:attrNameLst>
                                          <p:attrName>ppt_x</p:attrName>
                                        </p:attrNameLst>
                                      </p:cBhvr>
                                      <p:tavLst>
                                        <p:tav tm="0">
                                          <p:val>
                                            <p:strVal val="1+#ppt_w/2"/>
                                          </p:val>
                                        </p:tav>
                                        <p:tav tm="100000">
                                          <p:val>
                                            <p:strVal val="#ppt_x"/>
                                          </p:val>
                                        </p:tav>
                                      </p:tavLst>
                                    </p:anim>
                                    <p:anim calcmode="lin" valueType="num">
                                      <p:cBhvr additive="base">
                                        <p:cTn id="64"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3" grpId="0"/>
      <p:bldP spid="84" grpId="0"/>
      <p:bldP spid="85" grpId="0"/>
      <p:bldP spid="86" grpId="0"/>
      <p:bldP spid="87" grpId="0"/>
      <p:bldP spid="88" grpId="0"/>
      <p:bldP spid="8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6A78B43-7ABE-463D-8924-66E481805B46}"/>
              </a:ext>
            </a:extLst>
          </p:cNvPr>
          <p:cNvPicPr>
            <a:picLocks noChangeAspect="1"/>
          </p:cNvPicPr>
          <p:nvPr/>
        </p:nvPicPr>
        <p:blipFill>
          <a:blip r:embed="rId3">
            <a:grayscl/>
          </a:blip>
          <a:srcRect/>
          <a:stretch>
            <a:fillRect/>
          </a:stretch>
        </p:blipFill>
        <p:spPr>
          <a:xfrm>
            <a:off x="4739522" y="2072522"/>
            <a:ext cx="2712955" cy="2712955"/>
          </a:xfrm>
          <a:custGeom>
            <a:avLst/>
            <a:gdLst>
              <a:gd name="connsiteX0" fmla="*/ 0 w 2712955"/>
              <a:gd name="connsiteY0" fmla="*/ 0 h 2712955"/>
              <a:gd name="connsiteX1" fmla="*/ 1051037 w 2712955"/>
              <a:gd name="connsiteY1" fmla="*/ 0 h 2712955"/>
              <a:gd name="connsiteX2" fmla="*/ 1040874 w 2712955"/>
              <a:gd name="connsiteY2" fmla="*/ 75391 h 2712955"/>
              <a:gd name="connsiteX3" fmla="*/ 1567312 w 2712955"/>
              <a:gd name="connsiteY3" fmla="*/ 469086 h 2712955"/>
              <a:gd name="connsiteX4" fmla="*/ 2093750 w 2712955"/>
              <a:gd name="connsiteY4" fmla="*/ 75391 h 2712955"/>
              <a:gd name="connsiteX5" fmla="*/ 2083588 w 2712955"/>
              <a:gd name="connsiteY5" fmla="*/ 0 h 2712955"/>
              <a:gd name="connsiteX6" fmla="*/ 2712955 w 2712955"/>
              <a:gd name="connsiteY6" fmla="*/ 0 h 2712955"/>
              <a:gd name="connsiteX7" fmla="*/ 2712955 w 2712955"/>
              <a:gd name="connsiteY7" fmla="*/ 2712955 h 2712955"/>
              <a:gd name="connsiteX8" fmla="*/ 0 w 2712955"/>
              <a:gd name="connsiteY8" fmla="*/ 2712955 h 271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2955" h="2712955">
                <a:moveTo>
                  <a:pt x="0" y="0"/>
                </a:moveTo>
                <a:lnTo>
                  <a:pt x="1051037" y="0"/>
                </a:lnTo>
                <a:lnTo>
                  <a:pt x="1040874" y="75391"/>
                </a:lnTo>
                <a:cubicBezTo>
                  <a:pt x="1040874" y="292823"/>
                  <a:pt x="1276568" y="469086"/>
                  <a:pt x="1567312" y="469086"/>
                </a:cubicBezTo>
                <a:cubicBezTo>
                  <a:pt x="1858056" y="469086"/>
                  <a:pt x="2093750" y="292823"/>
                  <a:pt x="2093750" y="75391"/>
                </a:cubicBezTo>
                <a:lnTo>
                  <a:pt x="2083588" y="0"/>
                </a:lnTo>
                <a:lnTo>
                  <a:pt x="2712955" y="0"/>
                </a:lnTo>
                <a:lnTo>
                  <a:pt x="2712955" y="2712955"/>
                </a:lnTo>
                <a:lnTo>
                  <a:pt x="0" y="2712955"/>
                </a:lnTo>
                <a:close/>
              </a:path>
            </a:pathLst>
          </a:custGeom>
          <a:ln>
            <a:noFill/>
          </a:ln>
        </p:spPr>
      </p:pic>
      <p:sp>
        <p:nvSpPr>
          <p:cNvPr id="3" name="文本框 2">
            <a:extLst>
              <a:ext uri="{FF2B5EF4-FFF2-40B4-BE49-F238E27FC236}">
                <a16:creationId xmlns:a16="http://schemas.microsoft.com/office/drawing/2014/main" xmlns="" id="{942D5DBD-4846-4F41-B963-E57405E46D52}"/>
              </a:ext>
            </a:extLst>
          </p:cNvPr>
          <p:cNvSpPr txBox="1"/>
          <p:nvPr/>
        </p:nvSpPr>
        <p:spPr>
          <a:xfrm>
            <a:off x="5828405" y="1804186"/>
            <a:ext cx="803425" cy="830997"/>
          </a:xfrm>
          <a:prstGeom prst="rect">
            <a:avLst/>
          </a:prstGeom>
          <a:noFill/>
        </p:spPr>
        <p:txBody>
          <a:bodyPr vert="horz" wrap="none" rtlCol="0">
            <a:spAutoFit/>
          </a:bodyPr>
          <a:lstStyle/>
          <a:p>
            <a:r>
              <a:rPr lang="zh-CN" altLang="en-US" sz="4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叁</a:t>
            </a:r>
          </a:p>
        </p:txBody>
      </p:sp>
      <p:sp>
        <p:nvSpPr>
          <p:cNvPr id="4" name="文本框 3">
            <a:extLst>
              <a:ext uri="{FF2B5EF4-FFF2-40B4-BE49-F238E27FC236}">
                <a16:creationId xmlns:a16="http://schemas.microsoft.com/office/drawing/2014/main" xmlns="" id="{E2C6D36C-FA95-4FF7-AB3A-8513E0BA8CF5}"/>
              </a:ext>
            </a:extLst>
          </p:cNvPr>
          <p:cNvSpPr txBox="1"/>
          <p:nvPr/>
        </p:nvSpPr>
        <p:spPr>
          <a:xfrm>
            <a:off x="6057812" y="2548124"/>
            <a:ext cx="312507" cy="1708866"/>
          </a:xfrm>
          <a:prstGeom prst="rect">
            <a:avLst/>
          </a:prstGeom>
          <a:noFill/>
        </p:spPr>
        <p:txBody>
          <a:bodyPr vert="horz" wrap="square" rtlCol="0">
            <a:spAutoFit/>
          </a:bodyPr>
          <a:lstStyle/>
          <a:p>
            <a:pPr>
              <a:lnSpc>
                <a:spcPct val="1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活动记录</a:t>
            </a:r>
          </a:p>
        </p:txBody>
      </p:sp>
      <p:sp>
        <p:nvSpPr>
          <p:cNvPr id="5" name="文本框 4">
            <a:extLst>
              <a:ext uri="{FF2B5EF4-FFF2-40B4-BE49-F238E27FC236}">
                <a16:creationId xmlns:a16="http://schemas.microsoft.com/office/drawing/2014/main" xmlns="" id="{79DEFF13-49FC-484B-8BDD-2500967AF126}"/>
              </a:ext>
            </a:extLst>
          </p:cNvPr>
          <p:cNvSpPr txBox="1"/>
          <p:nvPr/>
        </p:nvSpPr>
        <p:spPr>
          <a:xfrm>
            <a:off x="5503747" y="2548124"/>
            <a:ext cx="461665" cy="2197880"/>
          </a:xfrm>
          <a:prstGeom prst="rect">
            <a:avLst/>
          </a:prstGeom>
          <a:noFill/>
        </p:spPr>
        <p:txBody>
          <a:bodyPr vert="eaVert" wrap="square" rtlCol="0">
            <a:spAutoFit/>
          </a:bodyPr>
          <a:lstStyle/>
          <a:p>
            <a:r>
              <a:rPr lang="en-US" altLang="zh-CN"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nvGrpSpPr>
          <p:cNvPr id="6" name="PA_淘宝网chenying0907出品 33">
            <a:extLst>
              <a:ext uri="{FF2B5EF4-FFF2-40B4-BE49-F238E27FC236}">
                <a16:creationId xmlns:a16="http://schemas.microsoft.com/office/drawing/2014/main" xmlns="" id="{EBE5D6FA-9055-48AC-831D-3A899DF9A6A7}"/>
              </a:ext>
            </a:extLst>
          </p:cNvPr>
          <p:cNvGrpSpPr>
            <a:grpSpLocks noChangeAspect="1"/>
          </p:cNvGrpSpPr>
          <p:nvPr>
            <p:custDataLst>
              <p:tags r:id="rId1"/>
            </p:custDataLst>
          </p:nvPr>
        </p:nvGrpSpPr>
        <p:grpSpPr>
          <a:xfrm>
            <a:off x="6636566" y="3437571"/>
            <a:ext cx="393411" cy="553998"/>
            <a:chOff x="2529436" y="1430775"/>
            <a:chExt cx="539218" cy="759325"/>
          </a:xfrm>
        </p:grpSpPr>
        <p:pic>
          <p:nvPicPr>
            <p:cNvPr id="7" name="图片 6">
              <a:extLst>
                <a:ext uri="{FF2B5EF4-FFF2-40B4-BE49-F238E27FC236}">
                  <a16:creationId xmlns:a16="http://schemas.microsoft.com/office/drawing/2014/main" xmlns="" id="{4364DAC6-69D8-45DD-8F01-5546C3B87AC7}"/>
                </a:ext>
              </a:extLst>
            </p:cNvPr>
            <p:cNvPicPr>
              <a:picLocks noChangeAspect="1"/>
            </p:cNvPicPr>
            <p:nvPr/>
          </p:nvPicPr>
          <p:blipFill>
            <a:blip r:embed="rId4" cstate="print"/>
            <a:stretch>
              <a:fillRect/>
            </a:stretch>
          </p:blipFill>
          <p:spPr>
            <a:xfrm>
              <a:off x="2567764" y="1479583"/>
              <a:ext cx="440132" cy="648127"/>
            </a:xfrm>
            <a:prstGeom prst="rect">
              <a:avLst/>
            </a:prstGeom>
          </p:spPr>
        </p:pic>
        <p:sp>
          <p:nvSpPr>
            <p:cNvPr id="8" name="淘宝网chenying0907出品 35">
              <a:extLst>
                <a:ext uri="{FF2B5EF4-FFF2-40B4-BE49-F238E27FC236}">
                  <a16:creationId xmlns:a16="http://schemas.microsoft.com/office/drawing/2014/main" xmlns="" id="{D7037BBE-FAAA-45A8-874F-41598AE94678}"/>
                </a:ext>
              </a:extLst>
            </p:cNvPr>
            <p:cNvSpPr txBox="1"/>
            <p:nvPr/>
          </p:nvSpPr>
          <p:spPr>
            <a:xfrm>
              <a:off x="2565282" y="1497448"/>
              <a:ext cx="479305" cy="396536"/>
            </a:xfrm>
            <a:prstGeom prst="rect">
              <a:avLst/>
            </a:prstGeom>
            <a:noFill/>
          </p:spPr>
          <p:txBody>
            <a:bodyPr wrap="square" rtlCol="0">
              <a:spAutoFit/>
            </a:bodyPr>
            <a:lstStyle/>
            <a:p>
              <a:pPr algn="ctr"/>
              <a:endParaRPr lang="zh-CN" altLang="en-US" sz="1280" b="1"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淘宝网chenying0907出品 36">
              <a:extLst>
                <a:ext uri="{FF2B5EF4-FFF2-40B4-BE49-F238E27FC236}">
                  <a16:creationId xmlns:a16="http://schemas.microsoft.com/office/drawing/2014/main" xmlns="" id="{87366BBA-FDC3-4D09-AFD3-C3DEF8AFC6D7}"/>
                </a:ext>
              </a:extLst>
            </p:cNvPr>
            <p:cNvSpPr txBox="1"/>
            <p:nvPr/>
          </p:nvSpPr>
          <p:spPr>
            <a:xfrm>
              <a:off x="2529436" y="1430775"/>
              <a:ext cx="539218" cy="759325"/>
            </a:xfrm>
            <a:prstGeom prst="rect">
              <a:avLst/>
            </a:prstGeom>
            <a:noFill/>
          </p:spPr>
          <p:txBody>
            <a:bodyPr wrap="square" rtlCol="0">
              <a:spAutoFit/>
            </a:bodyPr>
            <a:lstStyle/>
            <a:p>
              <a:pPr algn="ctr"/>
              <a:r>
                <a:rPr lang="zh-CN" altLang="en-US" sz="1000" b="1"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第三章</a:t>
              </a:r>
            </a:p>
          </p:txBody>
        </p:sp>
      </p:grpSp>
    </p:spTree>
    <p:extLst>
      <p:ext uri="{BB962C8B-B14F-4D97-AF65-F5344CB8AC3E}">
        <p14:creationId xmlns:p14="http://schemas.microsoft.com/office/powerpoint/2010/main" val="2580118080"/>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13" descr="FD1DDF730CE4456e89755B07FE1653D0# #Rectangle 13"/>
          <p:cNvSpPr>
            <a:spLocks noChangeArrowheads="1"/>
          </p:cNvSpPr>
          <p:nvPr/>
        </p:nvSpPr>
        <p:spPr bwMode="auto">
          <a:xfrm>
            <a:off x="7727590" y="2169217"/>
            <a:ext cx="3167201"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单击此处添加简短说明，添加简短文字，</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a:p>
            <a:pP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具体文字添加此处。</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9" name="Freeform 5"/>
          <p:cNvSpPr>
            <a:spLocks/>
          </p:cNvSpPr>
          <p:nvPr/>
        </p:nvSpPr>
        <p:spPr bwMode="auto">
          <a:xfrm rot="1800000">
            <a:off x="5984977" y="1640256"/>
            <a:ext cx="1445339" cy="2073773"/>
          </a:xfrm>
          <a:custGeom>
            <a:avLst/>
            <a:gdLst>
              <a:gd name="T0" fmla="*/ 2366 w 4733"/>
              <a:gd name="T1" fmla="*/ 0 h 6775"/>
              <a:gd name="T2" fmla="*/ 4733 w 4733"/>
              <a:gd name="T3" fmla="*/ 2366 h 6775"/>
              <a:gd name="T4" fmla="*/ 4375 w 4733"/>
              <a:gd name="T5" fmla="*/ 3618 h 6775"/>
              <a:gd name="T6" fmla="*/ 4375 w 4733"/>
              <a:gd name="T7" fmla="*/ 3618 h 6775"/>
              <a:gd name="T8" fmla="*/ 4364 w 4733"/>
              <a:gd name="T9" fmla="*/ 3635 h 6775"/>
              <a:gd name="T10" fmla="*/ 4358 w 4733"/>
              <a:gd name="T11" fmla="*/ 3645 h 6775"/>
              <a:gd name="T12" fmla="*/ 2366 w 4733"/>
              <a:gd name="T13" fmla="*/ 6775 h 6775"/>
              <a:gd name="T14" fmla="*/ 375 w 4733"/>
              <a:gd name="T15" fmla="*/ 3645 h 6775"/>
              <a:gd name="T16" fmla="*/ 369 w 4733"/>
              <a:gd name="T17" fmla="*/ 3635 h 6775"/>
              <a:gd name="T18" fmla="*/ 357 w 4733"/>
              <a:gd name="T19" fmla="*/ 3618 h 6775"/>
              <a:gd name="T20" fmla="*/ 357 w 4733"/>
              <a:gd name="T21" fmla="*/ 3618 h 6775"/>
              <a:gd name="T22" fmla="*/ 0 w 4733"/>
              <a:gd name="T23" fmla="*/ 2366 h 6775"/>
              <a:gd name="T24" fmla="*/ 2366 w 4733"/>
              <a:gd name="T25" fmla="*/ 0 h 6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33" h="6775">
                <a:moveTo>
                  <a:pt x="2366" y="0"/>
                </a:moveTo>
                <a:cubicBezTo>
                  <a:pt x="3673" y="0"/>
                  <a:pt x="4733" y="1060"/>
                  <a:pt x="4733" y="2366"/>
                </a:cubicBezTo>
                <a:cubicBezTo>
                  <a:pt x="4733" y="2826"/>
                  <a:pt x="4602" y="3255"/>
                  <a:pt x="4375" y="3618"/>
                </a:cubicBezTo>
                <a:lnTo>
                  <a:pt x="4375" y="3618"/>
                </a:lnTo>
                <a:lnTo>
                  <a:pt x="4364" y="3635"/>
                </a:lnTo>
                <a:lnTo>
                  <a:pt x="4358" y="3645"/>
                </a:lnTo>
                <a:lnTo>
                  <a:pt x="2366" y="6775"/>
                </a:lnTo>
                <a:lnTo>
                  <a:pt x="375" y="3645"/>
                </a:lnTo>
                <a:lnTo>
                  <a:pt x="369" y="3635"/>
                </a:lnTo>
                <a:lnTo>
                  <a:pt x="357" y="3618"/>
                </a:lnTo>
                <a:lnTo>
                  <a:pt x="357" y="3618"/>
                </a:lnTo>
                <a:cubicBezTo>
                  <a:pt x="131" y="3255"/>
                  <a:pt x="0" y="2826"/>
                  <a:pt x="0" y="2366"/>
                </a:cubicBezTo>
                <a:cubicBezTo>
                  <a:pt x="0" y="1060"/>
                  <a:pt x="1060" y="0"/>
                  <a:pt x="2366" y="0"/>
                </a:cubicBez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0" name="Freeform 6"/>
          <p:cNvSpPr>
            <a:spLocks/>
          </p:cNvSpPr>
          <p:nvPr/>
        </p:nvSpPr>
        <p:spPr bwMode="auto">
          <a:xfrm rot="1800000">
            <a:off x="4761688" y="3759711"/>
            <a:ext cx="1445339" cy="2073773"/>
          </a:xfrm>
          <a:custGeom>
            <a:avLst/>
            <a:gdLst>
              <a:gd name="T0" fmla="*/ 2366 w 4733"/>
              <a:gd name="T1" fmla="*/ 6776 h 6776"/>
              <a:gd name="T2" fmla="*/ 4733 w 4733"/>
              <a:gd name="T3" fmla="*/ 4409 h 6776"/>
              <a:gd name="T4" fmla="*/ 4375 w 4733"/>
              <a:gd name="T5" fmla="*/ 3158 h 6776"/>
              <a:gd name="T6" fmla="*/ 4375 w 4733"/>
              <a:gd name="T7" fmla="*/ 3158 h 6776"/>
              <a:gd name="T8" fmla="*/ 4364 w 4733"/>
              <a:gd name="T9" fmla="*/ 3140 h 6776"/>
              <a:gd name="T10" fmla="*/ 4358 w 4733"/>
              <a:gd name="T11" fmla="*/ 3130 h 6776"/>
              <a:gd name="T12" fmla="*/ 2366 w 4733"/>
              <a:gd name="T13" fmla="*/ 0 h 6776"/>
              <a:gd name="T14" fmla="*/ 375 w 4733"/>
              <a:gd name="T15" fmla="*/ 3130 h 6776"/>
              <a:gd name="T16" fmla="*/ 369 w 4733"/>
              <a:gd name="T17" fmla="*/ 3140 h 6776"/>
              <a:gd name="T18" fmla="*/ 357 w 4733"/>
              <a:gd name="T19" fmla="*/ 3158 h 6776"/>
              <a:gd name="T20" fmla="*/ 357 w 4733"/>
              <a:gd name="T21" fmla="*/ 3158 h 6776"/>
              <a:gd name="T22" fmla="*/ 0 w 4733"/>
              <a:gd name="T23" fmla="*/ 4409 h 6776"/>
              <a:gd name="T24" fmla="*/ 2366 w 4733"/>
              <a:gd name="T25" fmla="*/ 6776 h 6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33" h="6776">
                <a:moveTo>
                  <a:pt x="2366" y="6776"/>
                </a:moveTo>
                <a:cubicBezTo>
                  <a:pt x="3673" y="6776"/>
                  <a:pt x="4733" y="5716"/>
                  <a:pt x="4733" y="4409"/>
                </a:cubicBezTo>
                <a:cubicBezTo>
                  <a:pt x="4733" y="3950"/>
                  <a:pt x="4602" y="3521"/>
                  <a:pt x="4375" y="3158"/>
                </a:cubicBezTo>
                <a:lnTo>
                  <a:pt x="4375" y="3158"/>
                </a:lnTo>
                <a:lnTo>
                  <a:pt x="4364" y="3140"/>
                </a:lnTo>
                <a:lnTo>
                  <a:pt x="4358" y="3130"/>
                </a:lnTo>
                <a:lnTo>
                  <a:pt x="2366" y="0"/>
                </a:lnTo>
                <a:lnTo>
                  <a:pt x="375" y="3130"/>
                </a:lnTo>
                <a:lnTo>
                  <a:pt x="369" y="3140"/>
                </a:lnTo>
                <a:lnTo>
                  <a:pt x="357" y="3158"/>
                </a:lnTo>
                <a:lnTo>
                  <a:pt x="357" y="3158"/>
                </a:lnTo>
                <a:cubicBezTo>
                  <a:pt x="131" y="3521"/>
                  <a:pt x="0" y="3950"/>
                  <a:pt x="0" y="4409"/>
                </a:cubicBezTo>
                <a:cubicBezTo>
                  <a:pt x="0" y="5716"/>
                  <a:pt x="1060" y="6776"/>
                  <a:pt x="2366" y="6776"/>
                </a:cubicBezTo>
                <a:close/>
              </a:path>
            </a:pathLst>
          </a:cu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1" name="Freeform 7"/>
          <p:cNvSpPr>
            <a:spLocks/>
          </p:cNvSpPr>
          <p:nvPr/>
        </p:nvSpPr>
        <p:spPr bwMode="auto">
          <a:xfrm rot="1800000">
            <a:off x="4509392" y="1670086"/>
            <a:ext cx="1990371" cy="1554825"/>
          </a:xfrm>
          <a:custGeom>
            <a:avLst/>
            <a:gdLst>
              <a:gd name="T0" fmla="*/ 655 w 6517"/>
              <a:gd name="T1" fmla="*/ 1516 h 5082"/>
              <a:gd name="T2" fmla="*/ 3889 w 6517"/>
              <a:gd name="T3" fmla="*/ 655 h 5082"/>
              <a:gd name="T4" fmla="*/ 4792 w 6517"/>
              <a:gd name="T5" fmla="*/ 1592 h 5082"/>
              <a:gd name="T6" fmla="*/ 4792 w 6517"/>
              <a:gd name="T7" fmla="*/ 1592 h 5082"/>
              <a:gd name="T8" fmla="*/ 4802 w 6517"/>
              <a:gd name="T9" fmla="*/ 1610 h 5082"/>
              <a:gd name="T10" fmla="*/ 4808 w 6517"/>
              <a:gd name="T11" fmla="*/ 1621 h 5082"/>
              <a:gd name="T12" fmla="*/ 6517 w 6517"/>
              <a:gd name="T13" fmla="*/ 4913 h 5082"/>
              <a:gd name="T14" fmla="*/ 2811 w 6517"/>
              <a:gd name="T15" fmla="*/ 5067 h 5082"/>
              <a:gd name="T16" fmla="*/ 2799 w 6517"/>
              <a:gd name="T17" fmla="*/ 5067 h 5082"/>
              <a:gd name="T18" fmla="*/ 2778 w 6517"/>
              <a:gd name="T19" fmla="*/ 5068 h 5082"/>
              <a:gd name="T20" fmla="*/ 2778 w 6517"/>
              <a:gd name="T21" fmla="*/ 5068 h 5082"/>
              <a:gd name="T22" fmla="*/ 1516 w 6517"/>
              <a:gd name="T23" fmla="*/ 4750 h 5082"/>
              <a:gd name="T24" fmla="*/ 655 w 6517"/>
              <a:gd name="T25" fmla="*/ 1516 h 5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17" h="5082">
                <a:moveTo>
                  <a:pt x="655" y="1516"/>
                </a:moveTo>
                <a:cubicBezTo>
                  <a:pt x="1310" y="385"/>
                  <a:pt x="2759" y="0"/>
                  <a:pt x="3889" y="655"/>
                </a:cubicBezTo>
                <a:cubicBezTo>
                  <a:pt x="4287" y="885"/>
                  <a:pt x="4592" y="1214"/>
                  <a:pt x="4792" y="1592"/>
                </a:cubicBezTo>
                <a:lnTo>
                  <a:pt x="4792" y="1592"/>
                </a:lnTo>
                <a:lnTo>
                  <a:pt x="4802" y="1610"/>
                </a:lnTo>
                <a:lnTo>
                  <a:pt x="4808" y="1621"/>
                </a:lnTo>
                <a:lnTo>
                  <a:pt x="6517" y="4913"/>
                </a:lnTo>
                <a:lnTo>
                  <a:pt x="2811" y="5067"/>
                </a:lnTo>
                <a:lnTo>
                  <a:pt x="2799" y="5067"/>
                </a:lnTo>
                <a:lnTo>
                  <a:pt x="2778" y="5068"/>
                </a:lnTo>
                <a:lnTo>
                  <a:pt x="2778" y="5068"/>
                </a:lnTo>
                <a:cubicBezTo>
                  <a:pt x="2350" y="5082"/>
                  <a:pt x="1913" y="4980"/>
                  <a:pt x="1516" y="4750"/>
                </a:cubicBezTo>
                <a:cubicBezTo>
                  <a:pt x="385" y="4095"/>
                  <a:pt x="0" y="2647"/>
                  <a:pt x="655" y="1516"/>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2" name="Freeform 8"/>
          <p:cNvSpPr>
            <a:spLocks/>
          </p:cNvSpPr>
          <p:nvPr/>
        </p:nvSpPr>
        <p:spPr bwMode="auto">
          <a:xfrm rot="1800000">
            <a:off x="5693247" y="4247081"/>
            <a:ext cx="1990371" cy="1554825"/>
          </a:xfrm>
          <a:custGeom>
            <a:avLst/>
            <a:gdLst>
              <a:gd name="T0" fmla="*/ 5863 w 6518"/>
              <a:gd name="T1" fmla="*/ 3566 h 5082"/>
              <a:gd name="T2" fmla="*/ 5002 w 6518"/>
              <a:gd name="T3" fmla="*/ 332 h 5082"/>
              <a:gd name="T4" fmla="*/ 3740 w 6518"/>
              <a:gd name="T5" fmla="*/ 14 h 5082"/>
              <a:gd name="T6" fmla="*/ 3740 w 6518"/>
              <a:gd name="T7" fmla="*/ 14 h 5082"/>
              <a:gd name="T8" fmla="*/ 3719 w 6518"/>
              <a:gd name="T9" fmla="*/ 14 h 5082"/>
              <a:gd name="T10" fmla="*/ 3707 w 6518"/>
              <a:gd name="T11" fmla="*/ 15 h 5082"/>
              <a:gd name="T12" fmla="*/ 0 w 6518"/>
              <a:gd name="T13" fmla="*/ 168 h 5082"/>
              <a:gd name="T14" fmla="*/ 1710 w 6518"/>
              <a:gd name="T15" fmla="*/ 3461 h 5082"/>
              <a:gd name="T16" fmla="*/ 1715 w 6518"/>
              <a:gd name="T17" fmla="*/ 3471 h 5082"/>
              <a:gd name="T18" fmla="*/ 1725 w 6518"/>
              <a:gd name="T19" fmla="*/ 3490 h 5082"/>
              <a:gd name="T20" fmla="*/ 1725 w 6518"/>
              <a:gd name="T21" fmla="*/ 3490 h 5082"/>
              <a:gd name="T22" fmla="*/ 2628 w 6518"/>
              <a:gd name="T23" fmla="*/ 4427 h 5082"/>
              <a:gd name="T24" fmla="*/ 5863 w 6518"/>
              <a:gd name="T25" fmla="*/ 3566 h 5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18" h="5082">
                <a:moveTo>
                  <a:pt x="5863" y="3566"/>
                </a:moveTo>
                <a:cubicBezTo>
                  <a:pt x="6518" y="2435"/>
                  <a:pt x="6132" y="987"/>
                  <a:pt x="5002" y="332"/>
                </a:cubicBezTo>
                <a:cubicBezTo>
                  <a:pt x="4604" y="101"/>
                  <a:pt x="4168" y="0"/>
                  <a:pt x="3740" y="14"/>
                </a:cubicBezTo>
                <a:lnTo>
                  <a:pt x="3740" y="14"/>
                </a:lnTo>
                <a:lnTo>
                  <a:pt x="3719" y="14"/>
                </a:lnTo>
                <a:lnTo>
                  <a:pt x="3707" y="15"/>
                </a:lnTo>
                <a:lnTo>
                  <a:pt x="0" y="168"/>
                </a:lnTo>
                <a:lnTo>
                  <a:pt x="1710" y="3461"/>
                </a:lnTo>
                <a:lnTo>
                  <a:pt x="1715" y="3471"/>
                </a:lnTo>
                <a:lnTo>
                  <a:pt x="1725" y="3490"/>
                </a:lnTo>
                <a:lnTo>
                  <a:pt x="1725" y="3490"/>
                </a:lnTo>
                <a:cubicBezTo>
                  <a:pt x="1926" y="3868"/>
                  <a:pt x="2231" y="4196"/>
                  <a:pt x="2628" y="4427"/>
                </a:cubicBezTo>
                <a:cubicBezTo>
                  <a:pt x="3759" y="5082"/>
                  <a:pt x="5207" y="4696"/>
                  <a:pt x="5863" y="3566"/>
                </a:cubicBezTo>
                <a:close/>
              </a:path>
            </a:pathLst>
          </a:cu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3" name="Freeform 9"/>
          <p:cNvSpPr>
            <a:spLocks/>
          </p:cNvSpPr>
          <p:nvPr/>
        </p:nvSpPr>
        <p:spPr bwMode="auto">
          <a:xfrm rot="1800000">
            <a:off x="3688956" y="3087797"/>
            <a:ext cx="1992387" cy="1554825"/>
          </a:xfrm>
          <a:custGeom>
            <a:avLst/>
            <a:gdLst>
              <a:gd name="T0" fmla="*/ 653 w 6523"/>
              <a:gd name="T1" fmla="*/ 3563 h 5083"/>
              <a:gd name="T2" fmla="*/ 1521 w 6523"/>
              <a:gd name="T3" fmla="*/ 331 h 5083"/>
              <a:gd name="T4" fmla="*/ 2783 w 6523"/>
              <a:gd name="T5" fmla="*/ 15 h 5083"/>
              <a:gd name="T6" fmla="*/ 2783 w 6523"/>
              <a:gd name="T7" fmla="*/ 15 h 5083"/>
              <a:gd name="T8" fmla="*/ 2805 w 6523"/>
              <a:gd name="T9" fmla="*/ 16 h 5083"/>
              <a:gd name="T10" fmla="*/ 2816 w 6523"/>
              <a:gd name="T11" fmla="*/ 17 h 5083"/>
              <a:gd name="T12" fmla="*/ 6523 w 6523"/>
              <a:gd name="T13" fmla="*/ 178 h 5083"/>
              <a:gd name="T14" fmla="*/ 4806 w 6523"/>
              <a:gd name="T15" fmla="*/ 3467 h 5083"/>
              <a:gd name="T16" fmla="*/ 4800 w 6523"/>
              <a:gd name="T17" fmla="*/ 3477 h 5083"/>
              <a:gd name="T18" fmla="*/ 4791 w 6523"/>
              <a:gd name="T19" fmla="*/ 3496 h 5083"/>
              <a:gd name="T20" fmla="*/ 4790 w 6523"/>
              <a:gd name="T21" fmla="*/ 3496 h 5083"/>
              <a:gd name="T22" fmla="*/ 3885 w 6523"/>
              <a:gd name="T23" fmla="*/ 4431 h 5083"/>
              <a:gd name="T24" fmla="*/ 653 w 6523"/>
              <a:gd name="T25" fmla="*/ 3563 h 5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23" h="5083">
                <a:moveTo>
                  <a:pt x="653" y="3563"/>
                </a:moveTo>
                <a:cubicBezTo>
                  <a:pt x="0" y="2431"/>
                  <a:pt x="389" y="983"/>
                  <a:pt x="1521" y="331"/>
                </a:cubicBezTo>
                <a:cubicBezTo>
                  <a:pt x="1919" y="101"/>
                  <a:pt x="2356" y="0"/>
                  <a:pt x="2783" y="15"/>
                </a:cubicBezTo>
                <a:lnTo>
                  <a:pt x="2783" y="15"/>
                </a:lnTo>
                <a:lnTo>
                  <a:pt x="2805" y="16"/>
                </a:lnTo>
                <a:lnTo>
                  <a:pt x="2816" y="17"/>
                </a:lnTo>
                <a:lnTo>
                  <a:pt x="6523" y="178"/>
                </a:lnTo>
                <a:lnTo>
                  <a:pt x="4806" y="3467"/>
                </a:lnTo>
                <a:lnTo>
                  <a:pt x="4800" y="3477"/>
                </a:lnTo>
                <a:lnTo>
                  <a:pt x="4791" y="3496"/>
                </a:lnTo>
                <a:lnTo>
                  <a:pt x="4790" y="3496"/>
                </a:lnTo>
                <a:cubicBezTo>
                  <a:pt x="4589" y="3874"/>
                  <a:pt x="4283" y="4201"/>
                  <a:pt x="3885" y="4431"/>
                </a:cubicBezTo>
                <a:cubicBezTo>
                  <a:pt x="2753" y="5083"/>
                  <a:pt x="1306" y="4695"/>
                  <a:pt x="653" y="3563"/>
                </a:cubicBezTo>
                <a:close/>
              </a:path>
            </a:pathLst>
          </a:cu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endParaRPr lang="zh-CN" altLang="en-US" sz="170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4" name="Freeform 10"/>
          <p:cNvSpPr>
            <a:spLocks/>
          </p:cNvSpPr>
          <p:nvPr/>
        </p:nvSpPr>
        <p:spPr bwMode="auto">
          <a:xfrm rot="1800000">
            <a:off x="6510659" y="2831120"/>
            <a:ext cx="1992387" cy="1554825"/>
          </a:xfrm>
          <a:custGeom>
            <a:avLst/>
            <a:gdLst>
              <a:gd name="T0" fmla="*/ 5870 w 6522"/>
              <a:gd name="T1" fmla="*/ 1521 h 5083"/>
              <a:gd name="T2" fmla="*/ 2637 w 6522"/>
              <a:gd name="T3" fmla="*/ 653 h 5083"/>
              <a:gd name="T4" fmla="*/ 1732 w 6522"/>
              <a:gd name="T5" fmla="*/ 1588 h 5083"/>
              <a:gd name="T6" fmla="*/ 1732 w 6522"/>
              <a:gd name="T7" fmla="*/ 1588 h 5083"/>
              <a:gd name="T8" fmla="*/ 1722 w 6522"/>
              <a:gd name="T9" fmla="*/ 1606 h 5083"/>
              <a:gd name="T10" fmla="*/ 1717 w 6522"/>
              <a:gd name="T11" fmla="*/ 1617 h 5083"/>
              <a:gd name="T12" fmla="*/ 0 w 6522"/>
              <a:gd name="T13" fmla="*/ 4905 h 5083"/>
              <a:gd name="T14" fmla="*/ 3706 w 6522"/>
              <a:gd name="T15" fmla="*/ 5067 h 5083"/>
              <a:gd name="T16" fmla="*/ 3718 w 6522"/>
              <a:gd name="T17" fmla="*/ 5068 h 5083"/>
              <a:gd name="T18" fmla="*/ 3739 w 6522"/>
              <a:gd name="T19" fmla="*/ 5068 h 5083"/>
              <a:gd name="T20" fmla="*/ 3739 w 6522"/>
              <a:gd name="T21" fmla="*/ 5068 h 5083"/>
              <a:gd name="T22" fmla="*/ 5002 w 6522"/>
              <a:gd name="T23" fmla="*/ 4753 h 5083"/>
              <a:gd name="T24" fmla="*/ 5870 w 6522"/>
              <a:gd name="T25" fmla="*/ 1521 h 5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22" h="5083">
                <a:moveTo>
                  <a:pt x="5870" y="1521"/>
                </a:moveTo>
                <a:cubicBezTo>
                  <a:pt x="5217" y="389"/>
                  <a:pt x="3769" y="0"/>
                  <a:pt x="2637" y="653"/>
                </a:cubicBezTo>
                <a:cubicBezTo>
                  <a:pt x="2239" y="882"/>
                  <a:pt x="1934" y="1210"/>
                  <a:pt x="1732" y="1588"/>
                </a:cubicBezTo>
                <a:lnTo>
                  <a:pt x="1732" y="1588"/>
                </a:lnTo>
                <a:lnTo>
                  <a:pt x="1722" y="1606"/>
                </a:lnTo>
                <a:lnTo>
                  <a:pt x="1717" y="1617"/>
                </a:lnTo>
                <a:lnTo>
                  <a:pt x="0" y="4905"/>
                </a:lnTo>
                <a:lnTo>
                  <a:pt x="3706" y="5067"/>
                </a:lnTo>
                <a:lnTo>
                  <a:pt x="3718" y="5068"/>
                </a:lnTo>
                <a:lnTo>
                  <a:pt x="3739" y="5068"/>
                </a:lnTo>
                <a:lnTo>
                  <a:pt x="3739" y="5068"/>
                </a:lnTo>
                <a:cubicBezTo>
                  <a:pt x="4167" y="5083"/>
                  <a:pt x="4604" y="4983"/>
                  <a:pt x="5002" y="4753"/>
                </a:cubicBezTo>
                <a:cubicBezTo>
                  <a:pt x="6134" y="4100"/>
                  <a:pt x="6522" y="2653"/>
                  <a:pt x="5870" y="1521"/>
                </a:cubicBezTo>
                <a:close/>
              </a:path>
            </a:pathLst>
          </a:cu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395" tIns="45699" rIns="91395" bIns="45699" rtlCol="0" anchor="ctr"/>
          <a:lstStyle/>
          <a:p>
            <a:pPr algn="ct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5" name="TextBox 44"/>
          <p:cNvSpPr txBox="1"/>
          <p:nvPr/>
        </p:nvSpPr>
        <p:spPr>
          <a:xfrm>
            <a:off x="6159739" y="3031611"/>
            <a:ext cx="415498" cy="379656"/>
          </a:xfrm>
          <a:prstGeom prst="rect">
            <a:avLst/>
          </a:prstGeom>
          <a:noFill/>
        </p:spPr>
        <p:txBody>
          <a:bodyPr wrap="none" rtlCol="0">
            <a:spAutoFit/>
          </a:bodyPr>
          <a:lstStyle/>
          <a:p>
            <a:pPr algn="ctr"/>
            <a:r>
              <a:rPr lang="en-US" altLang="zh-CN"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01</a:t>
            </a:r>
            <a:endParaRPr lang="zh-CN" altLang="en-US"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6" name="TextBox 45"/>
          <p:cNvSpPr txBox="1"/>
          <p:nvPr/>
        </p:nvSpPr>
        <p:spPr>
          <a:xfrm>
            <a:off x="6417121" y="3561525"/>
            <a:ext cx="415498" cy="379656"/>
          </a:xfrm>
          <a:prstGeom prst="rect">
            <a:avLst/>
          </a:prstGeom>
          <a:noFill/>
        </p:spPr>
        <p:txBody>
          <a:bodyPr wrap="none" rtlCol="0">
            <a:spAutoFit/>
          </a:bodyPr>
          <a:lstStyle/>
          <a:p>
            <a:pPr algn="ctr"/>
            <a:r>
              <a:rPr lang="en-US" altLang="zh-CN"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02</a:t>
            </a:r>
            <a:endParaRPr lang="zh-CN" altLang="en-US"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7" name="TextBox 46"/>
          <p:cNvSpPr txBox="1"/>
          <p:nvPr/>
        </p:nvSpPr>
        <p:spPr>
          <a:xfrm>
            <a:off x="6156429" y="4013192"/>
            <a:ext cx="415498" cy="379656"/>
          </a:xfrm>
          <a:prstGeom prst="rect">
            <a:avLst/>
          </a:prstGeom>
          <a:noFill/>
        </p:spPr>
        <p:txBody>
          <a:bodyPr wrap="none" rtlCol="0">
            <a:spAutoFit/>
          </a:bodyPr>
          <a:lstStyle/>
          <a:p>
            <a:pPr algn="ctr"/>
            <a:r>
              <a:rPr lang="en-US" altLang="zh-CN"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03</a:t>
            </a:r>
            <a:endParaRPr lang="zh-CN" altLang="en-US"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8" name="TextBox 47"/>
          <p:cNvSpPr txBox="1"/>
          <p:nvPr/>
        </p:nvSpPr>
        <p:spPr>
          <a:xfrm>
            <a:off x="5595657" y="4014960"/>
            <a:ext cx="415498" cy="379656"/>
          </a:xfrm>
          <a:prstGeom prst="rect">
            <a:avLst/>
          </a:prstGeom>
          <a:noFill/>
        </p:spPr>
        <p:txBody>
          <a:bodyPr wrap="none" rtlCol="0">
            <a:spAutoFit/>
          </a:bodyPr>
          <a:lstStyle/>
          <a:p>
            <a:pPr algn="ctr"/>
            <a:r>
              <a:rPr lang="en-US" altLang="zh-CN"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04</a:t>
            </a:r>
            <a:endParaRPr lang="zh-CN" altLang="en-US"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9" name="TextBox 48"/>
          <p:cNvSpPr txBox="1"/>
          <p:nvPr/>
        </p:nvSpPr>
        <p:spPr>
          <a:xfrm>
            <a:off x="5326275" y="3510436"/>
            <a:ext cx="415498" cy="379656"/>
          </a:xfrm>
          <a:prstGeom prst="rect">
            <a:avLst/>
          </a:prstGeom>
          <a:noFill/>
        </p:spPr>
        <p:txBody>
          <a:bodyPr wrap="none" rtlCol="0">
            <a:spAutoFit/>
          </a:bodyPr>
          <a:lstStyle/>
          <a:p>
            <a:pPr algn="ctr"/>
            <a:r>
              <a:rPr lang="en-US" altLang="zh-CN"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05</a:t>
            </a:r>
            <a:endParaRPr lang="zh-CN" altLang="en-US"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0" name="TextBox 49"/>
          <p:cNvSpPr txBox="1"/>
          <p:nvPr/>
        </p:nvSpPr>
        <p:spPr>
          <a:xfrm>
            <a:off x="5580477" y="3070008"/>
            <a:ext cx="415498" cy="379656"/>
          </a:xfrm>
          <a:prstGeom prst="rect">
            <a:avLst/>
          </a:prstGeom>
          <a:noFill/>
        </p:spPr>
        <p:txBody>
          <a:bodyPr wrap="none" rtlCol="0">
            <a:spAutoFit/>
          </a:bodyPr>
          <a:lstStyle/>
          <a:p>
            <a:pPr algn="ctr"/>
            <a:r>
              <a:rPr lang="en-US" altLang="zh-CN"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06</a:t>
            </a:r>
            <a:endParaRPr lang="zh-CN" altLang="en-US" sz="186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0" name="KSO_Shape"/>
          <p:cNvSpPr>
            <a:spLocks/>
          </p:cNvSpPr>
          <p:nvPr/>
        </p:nvSpPr>
        <p:spPr bwMode="auto">
          <a:xfrm>
            <a:off x="6432448" y="2081374"/>
            <a:ext cx="876488" cy="602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1" name="KSO_Shape"/>
          <p:cNvSpPr>
            <a:spLocks/>
          </p:cNvSpPr>
          <p:nvPr/>
        </p:nvSpPr>
        <p:spPr bwMode="auto">
          <a:xfrm>
            <a:off x="7283472" y="3377515"/>
            <a:ext cx="816280" cy="80836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2" name="KSO_Shape"/>
          <p:cNvSpPr>
            <a:spLocks/>
          </p:cNvSpPr>
          <p:nvPr/>
        </p:nvSpPr>
        <p:spPr bwMode="auto">
          <a:xfrm>
            <a:off x="4981870" y="2028279"/>
            <a:ext cx="737727" cy="62725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3" name="TextBox 62"/>
          <p:cNvSpPr txBox="1"/>
          <p:nvPr/>
        </p:nvSpPr>
        <p:spPr>
          <a:xfrm>
            <a:off x="7727590" y="1799348"/>
            <a:ext cx="2297231" cy="28732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点击添加标题</a:t>
            </a:r>
          </a:p>
        </p:txBody>
      </p:sp>
      <p:sp>
        <p:nvSpPr>
          <p:cNvPr id="64" name="Rectangle 13" descr="FD1DDF730CE4456e89755B07FE1653D0# #Rectangle 13"/>
          <p:cNvSpPr>
            <a:spLocks noChangeArrowheads="1"/>
          </p:cNvSpPr>
          <p:nvPr/>
        </p:nvSpPr>
        <p:spPr bwMode="auto">
          <a:xfrm>
            <a:off x="8441220" y="3711957"/>
            <a:ext cx="2933448"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单击此处添加简短说明，添加简短文字，</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a:p>
            <a:pP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具体文字添加此处。</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5" name="TextBox 64"/>
          <p:cNvSpPr txBox="1"/>
          <p:nvPr/>
        </p:nvSpPr>
        <p:spPr>
          <a:xfrm>
            <a:off x="8441222" y="3342092"/>
            <a:ext cx="2297231" cy="28732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点击添加标题</a:t>
            </a:r>
          </a:p>
        </p:txBody>
      </p:sp>
      <p:sp>
        <p:nvSpPr>
          <p:cNvPr id="66" name="Rectangle 13" descr="FD1DDF730CE4456e89755B07FE1653D0# #Rectangle 13"/>
          <p:cNvSpPr>
            <a:spLocks noChangeArrowheads="1"/>
          </p:cNvSpPr>
          <p:nvPr/>
        </p:nvSpPr>
        <p:spPr bwMode="auto">
          <a:xfrm>
            <a:off x="7727590" y="5218637"/>
            <a:ext cx="3167201"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单击此处添加简短说明，添加简短文字，</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a:p>
            <a:pP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具体文字添加此处。</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7" name="TextBox 66"/>
          <p:cNvSpPr txBox="1"/>
          <p:nvPr/>
        </p:nvSpPr>
        <p:spPr>
          <a:xfrm>
            <a:off x="7727590" y="4848768"/>
            <a:ext cx="2297231" cy="28732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点击添加标题</a:t>
            </a:r>
          </a:p>
        </p:txBody>
      </p:sp>
      <p:sp>
        <p:nvSpPr>
          <p:cNvPr id="68" name="Rectangle 13" descr="FD1DDF730CE4456e89755B07FE1653D0# #Rectangle 13"/>
          <p:cNvSpPr>
            <a:spLocks noChangeArrowheads="1"/>
          </p:cNvSpPr>
          <p:nvPr/>
        </p:nvSpPr>
        <p:spPr bwMode="auto">
          <a:xfrm>
            <a:off x="1343834" y="2169217"/>
            <a:ext cx="3167201"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单击此处添加简短说明，添加简短文字，</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a:p>
            <a:pPr algn="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具体文字添加此处。</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9" name="TextBox 68"/>
          <p:cNvSpPr txBox="1"/>
          <p:nvPr/>
        </p:nvSpPr>
        <p:spPr>
          <a:xfrm>
            <a:off x="2213803" y="1799348"/>
            <a:ext cx="2297231" cy="28732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点击添加标题</a:t>
            </a:r>
          </a:p>
        </p:txBody>
      </p:sp>
      <p:sp>
        <p:nvSpPr>
          <p:cNvPr id="70" name="Rectangle 13" descr="FD1DDF730CE4456e89755B07FE1653D0# #Rectangle 13"/>
          <p:cNvSpPr>
            <a:spLocks noChangeArrowheads="1"/>
          </p:cNvSpPr>
          <p:nvPr/>
        </p:nvSpPr>
        <p:spPr bwMode="auto">
          <a:xfrm>
            <a:off x="571208" y="3711957"/>
            <a:ext cx="3167201"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单击此处添加简短说明，添加简短文字，</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a:p>
            <a:pPr algn="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具体文字添加此处。</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1" name="TextBox 70"/>
          <p:cNvSpPr txBox="1"/>
          <p:nvPr/>
        </p:nvSpPr>
        <p:spPr>
          <a:xfrm>
            <a:off x="1441177" y="3342092"/>
            <a:ext cx="2297231" cy="28732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点击添加标题</a:t>
            </a:r>
          </a:p>
        </p:txBody>
      </p:sp>
      <p:sp>
        <p:nvSpPr>
          <p:cNvPr id="72" name="Rectangle 13" descr="FD1DDF730CE4456e89755B07FE1653D0# #Rectangle 13"/>
          <p:cNvSpPr>
            <a:spLocks noChangeArrowheads="1"/>
          </p:cNvSpPr>
          <p:nvPr/>
        </p:nvSpPr>
        <p:spPr bwMode="auto">
          <a:xfrm>
            <a:off x="1343834" y="5218637"/>
            <a:ext cx="3167201" cy="41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单击此处添加简短说明，添加简短文字，</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a:p>
            <a:pPr algn="r" eaLnBrk="1" hangingPunct="1">
              <a:spcBef>
                <a:spcPct val="0"/>
              </a:spcBef>
              <a:buNone/>
              <a:defRPr/>
            </a:pPr>
            <a:r>
              <a:rPr lang="zh-CN" altLang="en-US"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具体文字添加此处。</a:t>
            </a:r>
            <a:endParaRPr lang="en-US" altLang="zh-CN" sz="1333"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3" name="TextBox 72"/>
          <p:cNvSpPr txBox="1"/>
          <p:nvPr/>
        </p:nvSpPr>
        <p:spPr>
          <a:xfrm>
            <a:off x="2213803" y="4848768"/>
            <a:ext cx="2297231" cy="287323"/>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1867"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点击添加标题</a:t>
            </a:r>
          </a:p>
        </p:txBody>
      </p:sp>
      <p:sp>
        <p:nvSpPr>
          <p:cNvPr id="74" name="KSO_Shape"/>
          <p:cNvSpPr/>
          <p:nvPr/>
        </p:nvSpPr>
        <p:spPr>
          <a:xfrm>
            <a:off x="6513026" y="4770745"/>
            <a:ext cx="715324" cy="715547"/>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5" name="KSO_Shape"/>
          <p:cNvSpPr>
            <a:spLocks/>
          </p:cNvSpPr>
          <p:nvPr/>
        </p:nvSpPr>
        <p:spPr bwMode="auto">
          <a:xfrm>
            <a:off x="5005995" y="4768830"/>
            <a:ext cx="689472" cy="594279"/>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6" name="KSO_Shape"/>
          <p:cNvSpPr>
            <a:spLocks/>
          </p:cNvSpPr>
          <p:nvPr/>
        </p:nvSpPr>
        <p:spPr bwMode="auto">
          <a:xfrm>
            <a:off x="4101089" y="3286898"/>
            <a:ext cx="848441" cy="850119"/>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2" name="文本框 6">
            <a:extLst>
              <a:ext uri="{FF2B5EF4-FFF2-40B4-BE49-F238E27FC236}">
                <a16:creationId xmlns:a16="http://schemas.microsoft.com/office/drawing/2014/main" xmlns="" id="{EA0E7AF0-92E7-4D16-BEEF-DDD5CBDBDAD7}"/>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27042620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anim calcmode="lin" valueType="num">
                                      <p:cBhvr>
                                        <p:cTn id="10" dur="500" fill="hold"/>
                                        <p:tgtEl>
                                          <p:spTgt spid="39"/>
                                        </p:tgtEl>
                                        <p:attrNameLst>
                                          <p:attrName>ppt_x</p:attrName>
                                        </p:attrNameLst>
                                      </p:cBhvr>
                                      <p:tavLst>
                                        <p:tav tm="0">
                                          <p:val>
                                            <p:fltVal val="0.5"/>
                                          </p:val>
                                        </p:tav>
                                        <p:tav tm="100000">
                                          <p:val>
                                            <p:strVal val="#ppt_x"/>
                                          </p:val>
                                        </p:tav>
                                      </p:tavLst>
                                    </p:anim>
                                    <p:anim calcmode="lin" valueType="num">
                                      <p:cBhvr>
                                        <p:cTn id="11" dur="500" fill="hold"/>
                                        <p:tgtEl>
                                          <p:spTgt spid="39"/>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0"/>
                                        </p:tgtEl>
                                        <p:attrNameLst>
                                          <p:attrName>style.visibility</p:attrName>
                                        </p:attrNameLst>
                                      </p:cBhvr>
                                      <p:to>
                                        <p:strVal val="visible"/>
                                      </p:to>
                                    </p:set>
                                    <p:anim calcmode="lin" valueType="num">
                                      <p:cBhvr>
                                        <p:cTn id="14" dur="500" fill="hold"/>
                                        <p:tgtEl>
                                          <p:spTgt spid="60"/>
                                        </p:tgtEl>
                                        <p:attrNameLst>
                                          <p:attrName>ppt_w</p:attrName>
                                        </p:attrNameLst>
                                      </p:cBhvr>
                                      <p:tavLst>
                                        <p:tav tm="0">
                                          <p:val>
                                            <p:fltVal val="0"/>
                                          </p:val>
                                        </p:tav>
                                        <p:tav tm="100000">
                                          <p:val>
                                            <p:strVal val="#ppt_w"/>
                                          </p:val>
                                        </p:tav>
                                      </p:tavLst>
                                    </p:anim>
                                    <p:anim calcmode="lin" valueType="num">
                                      <p:cBhvr>
                                        <p:cTn id="15" dur="500" fill="hold"/>
                                        <p:tgtEl>
                                          <p:spTgt spid="60"/>
                                        </p:tgtEl>
                                        <p:attrNameLst>
                                          <p:attrName>ppt_h</p:attrName>
                                        </p:attrNameLst>
                                      </p:cBhvr>
                                      <p:tavLst>
                                        <p:tav tm="0">
                                          <p:val>
                                            <p:fltVal val="0"/>
                                          </p:val>
                                        </p:tav>
                                        <p:tav tm="100000">
                                          <p:val>
                                            <p:strVal val="#ppt_h"/>
                                          </p:val>
                                        </p:tav>
                                      </p:tavLst>
                                    </p:anim>
                                    <p:animEffect transition="in" filter="fade">
                                      <p:cBhvr>
                                        <p:cTn id="16" dur="500"/>
                                        <p:tgtEl>
                                          <p:spTgt spid="60"/>
                                        </p:tgtEl>
                                      </p:cBhvr>
                                    </p:animEffect>
                                    <p:anim calcmode="lin" valueType="num">
                                      <p:cBhvr>
                                        <p:cTn id="17" dur="500" fill="hold"/>
                                        <p:tgtEl>
                                          <p:spTgt spid="60"/>
                                        </p:tgtEl>
                                        <p:attrNameLst>
                                          <p:attrName>ppt_x</p:attrName>
                                        </p:attrNameLst>
                                      </p:cBhvr>
                                      <p:tavLst>
                                        <p:tav tm="0">
                                          <p:val>
                                            <p:fltVal val="0.5"/>
                                          </p:val>
                                        </p:tav>
                                        <p:tav tm="100000">
                                          <p:val>
                                            <p:strVal val="#ppt_x"/>
                                          </p:val>
                                        </p:tav>
                                      </p:tavLst>
                                    </p:anim>
                                    <p:anim calcmode="lin" valueType="num">
                                      <p:cBhvr>
                                        <p:cTn id="18" dur="500" fill="hold"/>
                                        <p:tgtEl>
                                          <p:spTgt spid="60"/>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anim calcmode="lin" valueType="num">
                                      <p:cBhvr>
                                        <p:cTn id="24" dur="500" fill="hold"/>
                                        <p:tgtEl>
                                          <p:spTgt spid="45"/>
                                        </p:tgtEl>
                                        <p:attrNameLst>
                                          <p:attrName>ppt_x</p:attrName>
                                        </p:attrNameLst>
                                      </p:cBhvr>
                                      <p:tavLst>
                                        <p:tav tm="0">
                                          <p:val>
                                            <p:fltVal val="0.5"/>
                                          </p:val>
                                        </p:tav>
                                        <p:tav tm="100000">
                                          <p:val>
                                            <p:strVal val="#ppt_x"/>
                                          </p:val>
                                        </p:tav>
                                      </p:tavLst>
                                    </p:anim>
                                    <p:anim calcmode="lin" valueType="num">
                                      <p:cBhvr>
                                        <p:cTn id="25" dur="500" fill="hold"/>
                                        <p:tgtEl>
                                          <p:spTgt spid="45"/>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44"/>
                                        </p:tgtEl>
                                        <p:attrNameLst>
                                          <p:attrName>style.visibility</p:attrName>
                                        </p:attrNameLst>
                                      </p:cBhvr>
                                      <p:to>
                                        <p:strVal val="visible"/>
                                      </p:to>
                                    </p:set>
                                    <p:anim calcmode="lin" valueType="num">
                                      <p:cBhvr>
                                        <p:cTn id="28" dur="500" fill="hold"/>
                                        <p:tgtEl>
                                          <p:spTgt spid="44"/>
                                        </p:tgtEl>
                                        <p:attrNameLst>
                                          <p:attrName>ppt_w</p:attrName>
                                        </p:attrNameLst>
                                      </p:cBhvr>
                                      <p:tavLst>
                                        <p:tav tm="0">
                                          <p:val>
                                            <p:fltVal val="0"/>
                                          </p:val>
                                        </p:tav>
                                        <p:tav tm="100000">
                                          <p:val>
                                            <p:strVal val="#ppt_w"/>
                                          </p:val>
                                        </p:tav>
                                      </p:tavLst>
                                    </p:anim>
                                    <p:anim calcmode="lin" valueType="num">
                                      <p:cBhvr>
                                        <p:cTn id="29" dur="500" fill="hold"/>
                                        <p:tgtEl>
                                          <p:spTgt spid="44"/>
                                        </p:tgtEl>
                                        <p:attrNameLst>
                                          <p:attrName>ppt_h</p:attrName>
                                        </p:attrNameLst>
                                      </p:cBhvr>
                                      <p:tavLst>
                                        <p:tav tm="0">
                                          <p:val>
                                            <p:fltVal val="0"/>
                                          </p:val>
                                        </p:tav>
                                        <p:tav tm="100000">
                                          <p:val>
                                            <p:strVal val="#ppt_h"/>
                                          </p:val>
                                        </p:tav>
                                      </p:tavLst>
                                    </p:anim>
                                    <p:animEffect transition="in" filter="fade">
                                      <p:cBhvr>
                                        <p:cTn id="30" dur="500"/>
                                        <p:tgtEl>
                                          <p:spTgt spid="44"/>
                                        </p:tgtEl>
                                      </p:cBhvr>
                                    </p:animEffect>
                                    <p:anim calcmode="lin" valueType="num">
                                      <p:cBhvr>
                                        <p:cTn id="31" dur="500" fill="hold"/>
                                        <p:tgtEl>
                                          <p:spTgt spid="44"/>
                                        </p:tgtEl>
                                        <p:attrNameLst>
                                          <p:attrName>ppt_x</p:attrName>
                                        </p:attrNameLst>
                                      </p:cBhvr>
                                      <p:tavLst>
                                        <p:tav tm="0">
                                          <p:val>
                                            <p:fltVal val="0.5"/>
                                          </p:val>
                                        </p:tav>
                                        <p:tav tm="100000">
                                          <p:val>
                                            <p:strVal val="#ppt_x"/>
                                          </p:val>
                                        </p:tav>
                                      </p:tavLst>
                                    </p:anim>
                                    <p:anim calcmode="lin" valueType="num">
                                      <p:cBhvr>
                                        <p:cTn id="32" dur="500" fill="hold"/>
                                        <p:tgtEl>
                                          <p:spTgt spid="44"/>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20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fltVal val="0"/>
                                          </p:val>
                                        </p:tav>
                                        <p:tav tm="100000">
                                          <p:val>
                                            <p:strVal val="#ppt_h"/>
                                          </p:val>
                                        </p:tav>
                                      </p:tavLst>
                                    </p:anim>
                                    <p:animEffect transition="in" filter="fade">
                                      <p:cBhvr>
                                        <p:cTn id="37" dur="500"/>
                                        <p:tgtEl>
                                          <p:spTgt spid="61"/>
                                        </p:tgtEl>
                                      </p:cBhvr>
                                    </p:animEffect>
                                    <p:anim calcmode="lin" valueType="num">
                                      <p:cBhvr>
                                        <p:cTn id="38" dur="500" fill="hold"/>
                                        <p:tgtEl>
                                          <p:spTgt spid="61"/>
                                        </p:tgtEl>
                                        <p:attrNameLst>
                                          <p:attrName>ppt_x</p:attrName>
                                        </p:attrNameLst>
                                      </p:cBhvr>
                                      <p:tavLst>
                                        <p:tav tm="0">
                                          <p:val>
                                            <p:fltVal val="0.5"/>
                                          </p:val>
                                        </p:tav>
                                        <p:tav tm="100000">
                                          <p:val>
                                            <p:strVal val="#ppt_x"/>
                                          </p:val>
                                        </p:tav>
                                      </p:tavLst>
                                    </p:anim>
                                    <p:anim calcmode="lin" valueType="num">
                                      <p:cBhvr>
                                        <p:cTn id="39" dur="500" fill="hold"/>
                                        <p:tgtEl>
                                          <p:spTgt spid="61"/>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46"/>
                                        </p:tgtEl>
                                        <p:attrNameLst>
                                          <p:attrName>style.visibility</p:attrName>
                                        </p:attrNameLst>
                                      </p:cBhvr>
                                      <p:to>
                                        <p:strVal val="visible"/>
                                      </p:to>
                                    </p:set>
                                    <p:anim calcmode="lin" valueType="num">
                                      <p:cBhvr>
                                        <p:cTn id="42" dur="500" fill="hold"/>
                                        <p:tgtEl>
                                          <p:spTgt spid="46"/>
                                        </p:tgtEl>
                                        <p:attrNameLst>
                                          <p:attrName>ppt_w</p:attrName>
                                        </p:attrNameLst>
                                      </p:cBhvr>
                                      <p:tavLst>
                                        <p:tav tm="0">
                                          <p:val>
                                            <p:fltVal val="0"/>
                                          </p:val>
                                        </p:tav>
                                        <p:tav tm="100000">
                                          <p:val>
                                            <p:strVal val="#ppt_w"/>
                                          </p:val>
                                        </p:tav>
                                      </p:tavLst>
                                    </p:anim>
                                    <p:anim calcmode="lin" valueType="num">
                                      <p:cBhvr>
                                        <p:cTn id="43" dur="500" fill="hold"/>
                                        <p:tgtEl>
                                          <p:spTgt spid="46"/>
                                        </p:tgtEl>
                                        <p:attrNameLst>
                                          <p:attrName>ppt_h</p:attrName>
                                        </p:attrNameLst>
                                      </p:cBhvr>
                                      <p:tavLst>
                                        <p:tav tm="0">
                                          <p:val>
                                            <p:fltVal val="0"/>
                                          </p:val>
                                        </p:tav>
                                        <p:tav tm="100000">
                                          <p:val>
                                            <p:strVal val="#ppt_h"/>
                                          </p:val>
                                        </p:tav>
                                      </p:tavLst>
                                    </p:anim>
                                    <p:animEffect transition="in" filter="fade">
                                      <p:cBhvr>
                                        <p:cTn id="44" dur="500"/>
                                        <p:tgtEl>
                                          <p:spTgt spid="46"/>
                                        </p:tgtEl>
                                      </p:cBhvr>
                                    </p:animEffect>
                                    <p:anim calcmode="lin" valueType="num">
                                      <p:cBhvr>
                                        <p:cTn id="45" dur="500" fill="hold"/>
                                        <p:tgtEl>
                                          <p:spTgt spid="46"/>
                                        </p:tgtEl>
                                        <p:attrNameLst>
                                          <p:attrName>ppt_x</p:attrName>
                                        </p:attrNameLst>
                                      </p:cBhvr>
                                      <p:tavLst>
                                        <p:tav tm="0">
                                          <p:val>
                                            <p:fltVal val="0.5"/>
                                          </p:val>
                                        </p:tav>
                                        <p:tav tm="100000">
                                          <p:val>
                                            <p:strVal val="#ppt_x"/>
                                          </p:val>
                                        </p:tav>
                                      </p:tavLst>
                                    </p:anim>
                                    <p:anim calcmode="lin" valueType="num">
                                      <p:cBhvr>
                                        <p:cTn id="46" dur="500" fill="hold"/>
                                        <p:tgtEl>
                                          <p:spTgt spid="46"/>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4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400"/>
                                  </p:stCondLst>
                                  <p:childTnLst>
                                    <p:set>
                                      <p:cBhvr>
                                        <p:cTn id="55" dur="1" fill="hold">
                                          <p:stCondLst>
                                            <p:cond delay="0"/>
                                          </p:stCondLst>
                                        </p:cTn>
                                        <p:tgtEl>
                                          <p:spTgt spid="74"/>
                                        </p:tgtEl>
                                        <p:attrNameLst>
                                          <p:attrName>style.visibility</p:attrName>
                                        </p:attrNameLst>
                                      </p:cBhvr>
                                      <p:to>
                                        <p:strVal val="visible"/>
                                      </p:to>
                                    </p:set>
                                    <p:anim calcmode="lin" valueType="num">
                                      <p:cBhvr>
                                        <p:cTn id="56" dur="500" fill="hold"/>
                                        <p:tgtEl>
                                          <p:spTgt spid="74"/>
                                        </p:tgtEl>
                                        <p:attrNameLst>
                                          <p:attrName>ppt_w</p:attrName>
                                        </p:attrNameLst>
                                      </p:cBhvr>
                                      <p:tavLst>
                                        <p:tav tm="0">
                                          <p:val>
                                            <p:fltVal val="0"/>
                                          </p:val>
                                        </p:tav>
                                        <p:tav tm="100000">
                                          <p:val>
                                            <p:strVal val="#ppt_w"/>
                                          </p:val>
                                        </p:tav>
                                      </p:tavLst>
                                    </p:anim>
                                    <p:anim calcmode="lin" valueType="num">
                                      <p:cBhvr>
                                        <p:cTn id="57" dur="500" fill="hold"/>
                                        <p:tgtEl>
                                          <p:spTgt spid="74"/>
                                        </p:tgtEl>
                                        <p:attrNameLst>
                                          <p:attrName>ppt_h</p:attrName>
                                        </p:attrNameLst>
                                      </p:cBhvr>
                                      <p:tavLst>
                                        <p:tav tm="0">
                                          <p:val>
                                            <p:fltVal val="0"/>
                                          </p:val>
                                        </p:tav>
                                        <p:tav tm="100000">
                                          <p:val>
                                            <p:strVal val="#ppt_h"/>
                                          </p:val>
                                        </p:tav>
                                      </p:tavLst>
                                    </p:anim>
                                    <p:animEffect transition="in" filter="fade">
                                      <p:cBhvr>
                                        <p:cTn id="58" dur="500"/>
                                        <p:tgtEl>
                                          <p:spTgt spid="74"/>
                                        </p:tgtEl>
                                      </p:cBhvr>
                                    </p:animEffect>
                                    <p:anim calcmode="lin" valueType="num">
                                      <p:cBhvr>
                                        <p:cTn id="59" dur="500" fill="hold"/>
                                        <p:tgtEl>
                                          <p:spTgt spid="74"/>
                                        </p:tgtEl>
                                        <p:attrNameLst>
                                          <p:attrName>ppt_x</p:attrName>
                                        </p:attrNameLst>
                                      </p:cBhvr>
                                      <p:tavLst>
                                        <p:tav tm="0">
                                          <p:val>
                                            <p:fltVal val="0.5"/>
                                          </p:val>
                                        </p:tav>
                                        <p:tav tm="100000">
                                          <p:val>
                                            <p:strVal val="#ppt_x"/>
                                          </p:val>
                                        </p:tav>
                                      </p:tavLst>
                                    </p:anim>
                                    <p:anim calcmode="lin" valueType="num">
                                      <p:cBhvr>
                                        <p:cTn id="60" dur="500" fill="hold"/>
                                        <p:tgtEl>
                                          <p:spTgt spid="7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0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Effect transition="in" filter="fade">
                                      <p:cBhvr>
                                        <p:cTn id="65" dur="500"/>
                                        <p:tgtEl>
                                          <p:spTgt spid="47"/>
                                        </p:tgtEl>
                                      </p:cBhvr>
                                    </p:animEffect>
                                    <p:anim calcmode="lin" valueType="num">
                                      <p:cBhvr>
                                        <p:cTn id="66" dur="500" fill="hold"/>
                                        <p:tgtEl>
                                          <p:spTgt spid="47"/>
                                        </p:tgtEl>
                                        <p:attrNameLst>
                                          <p:attrName>ppt_x</p:attrName>
                                        </p:attrNameLst>
                                      </p:cBhvr>
                                      <p:tavLst>
                                        <p:tav tm="0">
                                          <p:val>
                                            <p:fltVal val="0.5"/>
                                          </p:val>
                                        </p:tav>
                                        <p:tav tm="100000">
                                          <p:val>
                                            <p:strVal val="#ppt_x"/>
                                          </p:val>
                                        </p:tav>
                                      </p:tavLst>
                                    </p:anim>
                                    <p:anim calcmode="lin" valueType="num">
                                      <p:cBhvr>
                                        <p:cTn id="67" dur="500" fill="hold"/>
                                        <p:tgtEl>
                                          <p:spTgt spid="47"/>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6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anim calcmode="lin" valueType="num">
                                      <p:cBhvr>
                                        <p:cTn id="73" dur="500" fill="hold"/>
                                        <p:tgtEl>
                                          <p:spTgt spid="40"/>
                                        </p:tgtEl>
                                        <p:attrNameLst>
                                          <p:attrName>ppt_x</p:attrName>
                                        </p:attrNameLst>
                                      </p:cBhvr>
                                      <p:tavLst>
                                        <p:tav tm="0">
                                          <p:val>
                                            <p:fltVal val="0.5"/>
                                          </p:val>
                                        </p:tav>
                                        <p:tav tm="100000">
                                          <p:val>
                                            <p:strVal val="#ppt_x"/>
                                          </p:val>
                                        </p:tav>
                                      </p:tavLst>
                                    </p:anim>
                                    <p:anim calcmode="lin" valueType="num">
                                      <p:cBhvr>
                                        <p:cTn id="74" dur="500" fill="hold"/>
                                        <p:tgtEl>
                                          <p:spTgt spid="40"/>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600"/>
                                  </p:stCondLst>
                                  <p:childTnLst>
                                    <p:set>
                                      <p:cBhvr>
                                        <p:cTn id="76" dur="1" fill="hold">
                                          <p:stCondLst>
                                            <p:cond delay="0"/>
                                          </p:stCondLst>
                                        </p:cTn>
                                        <p:tgtEl>
                                          <p:spTgt spid="75"/>
                                        </p:tgtEl>
                                        <p:attrNameLst>
                                          <p:attrName>style.visibility</p:attrName>
                                        </p:attrNameLst>
                                      </p:cBhvr>
                                      <p:to>
                                        <p:strVal val="visible"/>
                                      </p:to>
                                    </p:set>
                                    <p:anim calcmode="lin" valueType="num">
                                      <p:cBhvr>
                                        <p:cTn id="77" dur="500" fill="hold"/>
                                        <p:tgtEl>
                                          <p:spTgt spid="75"/>
                                        </p:tgtEl>
                                        <p:attrNameLst>
                                          <p:attrName>ppt_w</p:attrName>
                                        </p:attrNameLst>
                                      </p:cBhvr>
                                      <p:tavLst>
                                        <p:tav tm="0">
                                          <p:val>
                                            <p:fltVal val="0"/>
                                          </p:val>
                                        </p:tav>
                                        <p:tav tm="100000">
                                          <p:val>
                                            <p:strVal val="#ppt_w"/>
                                          </p:val>
                                        </p:tav>
                                      </p:tavLst>
                                    </p:anim>
                                    <p:anim calcmode="lin" valueType="num">
                                      <p:cBhvr>
                                        <p:cTn id="78" dur="500" fill="hold"/>
                                        <p:tgtEl>
                                          <p:spTgt spid="75"/>
                                        </p:tgtEl>
                                        <p:attrNameLst>
                                          <p:attrName>ppt_h</p:attrName>
                                        </p:attrNameLst>
                                      </p:cBhvr>
                                      <p:tavLst>
                                        <p:tav tm="0">
                                          <p:val>
                                            <p:fltVal val="0"/>
                                          </p:val>
                                        </p:tav>
                                        <p:tav tm="100000">
                                          <p:val>
                                            <p:strVal val="#ppt_h"/>
                                          </p:val>
                                        </p:tav>
                                      </p:tavLst>
                                    </p:anim>
                                    <p:animEffect transition="in" filter="fade">
                                      <p:cBhvr>
                                        <p:cTn id="79" dur="500"/>
                                        <p:tgtEl>
                                          <p:spTgt spid="75"/>
                                        </p:tgtEl>
                                      </p:cBhvr>
                                    </p:animEffect>
                                    <p:anim calcmode="lin" valueType="num">
                                      <p:cBhvr>
                                        <p:cTn id="80" dur="500" fill="hold"/>
                                        <p:tgtEl>
                                          <p:spTgt spid="75"/>
                                        </p:tgtEl>
                                        <p:attrNameLst>
                                          <p:attrName>ppt_x</p:attrName>
                                        </p:attrNameLst>
                                      </p:cBhvr>
                                      <p:tavLst>
                                        <p:tav tm="0">
                                          <p:val>
                                            <p:fltVal val="0.5"/>
                                          </p:val>
                                        </p:tav>
                                        <p:tav tm="100000">
                                          <p:val>
                                            <p:strVal val="#ppt_x"/>
                                          </p:val>
                                        </p:tav>
                                      </p:tavLst>
                                    </p:anim>
                                    <p:anim calcmode="lin" valueType="num">
                                      <p:cBhvr>
                                        <p:cTn id="81" dur="500" fill="hold"/>
                                        <p:tgtEl>
                                          <p:spTgt spid="75"/>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60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Effect transition="in" filter="fade">
                                      <p:cBhvr>
                                        <p:cTn id="86" dur="500"/>
                                        <p:tgtEl>
                                          <p:spTgt spid="48"/>
                                        </p:tgtEl>
                                      </p:cBhvr>
                                    </p:animEffect>
                                    <p:anim calcmode="lin" valueType="num">
                                      <p:cBhvr>
                                        <p:cTn id="87" dur="500" fill="hold"/>
                                        <p:tgtEl>
                                          <p:spTgt spid="48"/>
                                        </p:tgtEl>
                                        <p:attrNameLst>
                                          <p:attrName>ppt_x</p:attrName>
                                        </p:attrNameLst>
                                      </p:cBhvr>
                                      <p:tavLst>
                                        <p:tav tm="0">
                                          <p:val>
                                            <p:fltVal val="0.5"/>
                                          </p:val>
                                        </p:tav>
                                        <p:tav tm="100000">
                                          <p:val>
                                            <p:strVal val="#ppt_x"/>
                                          </p:val>
                                        </p:tav>
                                      </p:tavLst>
                                    </p:anim>
                                    <p:anim calcmode="lin" valueType="num">
                                      <p:cBhvr>
                                        <p:cTn id="88" dur="500" fill="hold"/>
                                        <p:tgtEl>
                                          <p:spTgt spid="48"/>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80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animEffect transition="in" filter="fade">
                                      <p:cBhvr>
                                        <p:cTn id="93" dur="500"/>
                                        <p:tgtEl>
                                          <p:spTgt spid="43"/>
                                        </p:tgtEl>
                                      </p:cBhvr>
                                    </p:animEffect>
                                    <p:anim calcmode="lin" valueType="num">
                                      <p:cBhvr>
                                        <p:cTn id="94" dur="500" fill="hold"/>
                                        <p:tgtEl>
                                          <p:spTgt spid="43"/>
                                        </p:tgtEl>
                                        <p:attrNameLst>
                                          <p:attrName>ppt_x</p:attrName>
                                        </p:attrNameLst>
                                      </p:cBhvr>
                                      <p:tavLst>
                                        <p:tav tm="0">
                                          <p:val>
                                            <p:fltVal val="0.5"/>
                                          </p:val>
                                        </p:tav>
                                        <p:tav tm="100000">
                                          <p:val>
                                            <p:strVal val="#ppt_x"/>
                                          </p:val>
                                        </p:tav>
                                      </p:tavLst>
                                    </p:anim>
                                    <p:anim calcmode="lin" valueType="num">
                                      <p:cBhvr>
                                        <p:cTn id="95" dur="500" fill="hold"/>
                                        <p:tgtEl>
                                          <p:spTgt spid="43"/>
                                        </p:tgtEl>
                                        <p:attrNameLst>
                                          <p:attrName>ppt_y</p:attrName>
                                        </p:attrNameLst>
                                      </p:cBhvr>
                                      <p:tavLst>
                                        <p:tav tm="0">
                                          <p:val>
                                            <p:fltVal val="0.5"/>
                                          </p:val>
                                        </p:tav>
                                        <p:tav tm="100000">
                                          <p:val>
                                            <p:strVal val="#ppt_y"/>
                                          </p:val>
                                        </p:tav>
                                      </p:tavLst>
                                    </p:anim>
                                  </p:childTnLst>
                                </p:cTn>
                              </p:par>
                              <p:par>
                                <p:cTn id="96" presetID="53" presetClass="entr" presetSubtype="528" fill="hold" grpId="0" nodeType="withEffect">
                                  <p:stCondLst>
                                    <p:cond delay="800"/>
                                  </p:stCondLst>
                                  <p:childTnLst>
                                    <p:set>
                                      <p:cBhvr>
                                        <p:cTn id="97" dur="1" fill="hold">
                                          <p:stCondLst>
                                            <p:cond delay="0"/>
                                          </p:stCondLst>
                                        </p:cTn>
                                        <p:tgtEl>
                                          <p:spTgt spid="76"/>
                                        </p:tgtEl>
                                        <p:attrNameLst>
                                          <p:attrName>style.visibility</p:attrName>
                                        </p:attrNameLst>
                                      </p:cBhvr>
                                      <p:to>
                                        <p:strVal val="visible"/>
                                      </p:to>
                                    </p:set>
                                    <p:anim calcmode="lin" valueType="num">
                                      <p:cBhvr>
                                        <p:cTn id="98" dur="500" fill="hold"/>
                                        <p:tgtEl>
                                          <p:spTgt spid="76"/>
                                        </p:tgtEl>
                                        <p:attrNameLst>
                                          <p:attrName>ppt_w</p:attrName>
                                        </p:attrNameLst>
                                      </p:cBhvr>
                                      <p:tavLst>
                                        <p:tav tm="0">
                                          <p:val>
                                            <p:fltVal val="0"/>
                                          </p:val>
                                        </p:tav>
                                        <p:tav tm="100000">
                                          <p:val>
                                            <p:strVal val="#ppt_w"/>
                                          </p:val>
                                        </p:tav>
                                      </p:tavLst>
                                    </p:anim>
                                    <p:anim calcmode="lin" valueType="num">
                                      <p:cBhvr>
                                        <p:cTn id="99" dur="500" fill="hold"/>
                                        <p:tgtEl>
                                          <p:spTgt spid="76"/>
                                        </p:tgtEl>
                                        <p:attrNameLst>
                                          <p:attrName>ppt_h</p:attrName>
                                        </p:attrNameLst>
                                      </p:cBhvr>
                                      <p:tavLst>
                                        <p:tav tm="0">
                                          <p:val>
                                            <p:fltVal val="0"/>
                                          </p:val>
                                        </p:tav>
                                        <p:tav tm="100000">
                                          <p:val>
                                            <p:strVal val="#ppt_h"/>
                                          </p:val>
                                        </p:tav>
                                      </p:tavLst>
                                    </p:anim>
                                    <p:animEffect transition="in" filter="fade">
                                      <p:cBhvr>
                                        <p:cTn id="100" dur="500"/>
                                        <p:tgtEl>
                                          <p:spTgt spid="76"/>
                                        </p:tgtEl>
                                      </p:cBhvr>
                                    </p:animEffect>
                                    <p:anim calcmode="lin" valueType="num">
                                      <p:cBhvr>
                                        <p:cTn id="101" dur="500" fill="hold"/>
                                        <p:tgtEl>
                                          <p:spTgt spid="76"/>
                                        </p:tgtEl>
                                        <p:attrNameLst>
                                          <p:attrName>ppt_x</p:attrName>
                                        </p:attrNameLst>
                                      </p:cBhvr>
                                      <p:tavLst>
                                        <p:tav tm="0">
                                          <p:val>
                                            <p:fltVal val="0.5"/>
                                          </p:val>
                                        </p:tav>
                                        <p:tav tm="100000">
                                          <p:val>
                                            <p:strVal val="#ppt_x"/>
                                          </p:val>
                                        </p:tav>
                                      </p:tavLst>
                                    </p:anim>
                                    <p:anim calcmode="lin" valueType="num">
                                      <p:cBhvr>
                                        <p:cTn id="102" dur="500" fill="hold"/>
                                        <p:tgtEl>
                                          <p:spTgt spid="76"/>
                                        </p:tgtEl>
                                        <p:attrNameLst>
                                          <p:attrName>ppt_y</p:attrName>
                                        </p:attrNameLst>
                                      </p:cBhvr>
                                      <p:tavLst>
                                        <p:tav tm="0">
                                          <p:val>
                                            <p:fltVal val="0.5"/>
                                          </p:val>
                                        </p:tav>
                                        <p:tav tm="100000">
                                          <p:val>
                                            <p:strVal val="#ppt_y"/>
                                          </p:val>
                                        </p:tav>
                                      </p:tavLst>
                                    </p:anim>
                                  </p:childTnLst>
                                </p:cTn>
                              </p:par>
                              <p:par>
                                <p:cTn id="103" presetID="53" presetClass="entr" presetSubtype="528" fill="hold" grpId="0" nodeType="withEffect">
                                  <p:stCondLst>
                                    <p:cond delay="800"/>
                                  </p:stCondLst>
                                  <p:childTnLst>
                                    <p:set>
                                      <p:cBhvr>
                                        <p:cTn id="104" dur="1" fill="hold">
                                          <p:stCondLst>
                                            <p:cond delay="0"/>
                                          </p:stCondLst>
                                        </p:cTn>
                                        <p:tgtEl>
                                          <p:spTgt spid="49"/>
                                        </p:tgtEl>
                                        <p:attrNameLst>
                                          <p:attrName>style.visibility</p:attrName>
                                        </p:attrNameLst>
                                      </p:cBhvr>
                                      <p:to>
                                        <p:strVal val="visible"/>
                                      </p:to>
                                    </p:set>
                                    <p:anim calcmode="lin" valueType="num">
                                      <p:cBhvr>
                                        <p:cTn id="105" dur="500" fill="hold"/>
                                        <p:tgtEl>
                                          <p:spTgt spid="49"/>
                                        </p:tgtEl>
                                        <p:attrNameLst>
                                          <p:attrName>ppt_w</p:attrName>
                                        </p:attrNameLst>
                                      </p:cBhvr>
                                      <p:tavLst>
                                        <p:tav tm="0">
                                          <p:val>
                                            <p:fltVal val="0"/>
                                          </p:val>
                                        </p:tav>
                                        <p:tav tm="100000">
                                          <p:val>
                                            <p:strVal val="#ppt_w"/>
                                          </p:val>
                                        </p:tav>
                                      </p:tavLst>
                                    </p:anim>
                                    <p:anim calcmode="lin" valueType="num">
                                      <p:cBhvr>
                                        <p:cTn id="106" dur="500" fill="hold"/>
                                        <p:tgtEl>
                                          <p:spTgt spid="49"/>
                                        </p:tgtEl>
                                        <p:attrNameLst>
                                          <p:attrName>ppt_h</p:attrName>
                                        </p:attrNameLst>
                                      </p:cBhvr>
                                      <p:tavLst>
                                        <p:tav tm="0">
                                          <p:val>
                                            <p:fltVal val="0"/>
                                          </p:val>
                                        </p:tav>
                                        <p:tav tm="100000">
                                          <p:val>
                                            <p:strVal val="#ppt_h"/>
                                          </p:val>
                                        </p:tav>
                                      </p:tavLst>
                                    </p:anim>
                                    <p:animEffect transition="in" filter="fade">
                                      <p:cBhvr>
                                        <p:cTn id="107" dur="500"/>
                                        <p:tgtEl>
                                          <p:spTgt spid="49"/>
                                        </p:tgtEl>
                                      </p:cBhvr>
                                    </p:animEffect>
                                    <p:anim calcmode="lin" valueType="num">
                                      <p:cBhvr>
                                        <p:cTn id="108" dur="500" fill="hold"/>
                                        <p:tgtEl>
                                          <p:spTgt spid="49"/>
                                        </p:tgtEl>
                                        <p:attrNameLst>
                                          <p:attrName>ppt_x</p:attrName>
                                        </p:attrNameLst>
                                      </p:cBhvr>
                                      <p:tavLst>
                                        <p:tav tm="0">
                                          <p:val>
                                            <p:fltVal val="0.5"/>
                                          </p:val>
                                        </p:tav>
                                        <p:tav tm="100000">
                                          <p:val>
                                            <p:strVal val="#ppt_x"/>
                                          </p:val>
                                        </p:tav>
                                      </p:tavLst>
                                    </p:anim>
                                    <p:anim calcmode="lin" valueType="num">
                                      <p:cBhvr>
                                        <p:cTn id="109" dur="500" fill="hold"/>
                                        <p:tgtEl>
                                          <p:spTgt spid="49"/>
                                        </p:tgtEl>
                                        <p:attrNameLst>
                                          <p:attrName>ppt_y</p:attrName>
                                        </p:attrNameLst>
                                      </p:cBhvr>
                                      <p:tavLst>
                                        <p:tav tm="0">
                                          <p:val>
                                            <p:fltVal val="0.5"/>
                                          </p:val>
                                        </p:tav>
                                        <p:tav tm="100000">
                                          <p:val>
                                            <p:strVal val="#ppt_y"/>
                                          </p:val>
                                        </p:tav>
                                      </p:tavLst>
                                    </p:anim>
                                  </p:childTnLst>
                                </p:cTn>
                              </p:par>
                              <p:par>
                                <p:cTn id="110" presetID="53" presetClass="entr" presetSubtype="528" fill="hold" grpId="0" nodeType="withEffect">
                                  <p:stCondLst>
                                    <p:cond delay="1000"/>
                                  </p:stCondLst>
                                  <p:childTnLst>
                                    <p:set>
                                      <p:cBhvr>
                                        <p:cTn id="111" dur="1" fill="hold">
                                          <p:stCondLst>
                                            <p:cond delay="0"/>
                                          </p:stCondLst>
                                        </p:cTn>
                                        <p:tgtEl>
                                          <p:spTgt spid="41"/>
                                        </p:tgtEl>
                                        <p:attrNameLst>
                                          <p:attrName>style.visibility</p:attrName>
                                        </p:attrNameLst>
                                      </p:cBhvr>
                                      <p:to>
                                        <p:strVal val="visible"/>
                                      </p:to>
                                    </p:set>
                                    <p:anim calcmode="lin" valueType="num">
                                      <p:cBhvr>
                                        <p:cTn id="112" dur="500" fill="hold"/>
                                        <p:tgtEl>
                                          <p:spTgt spid="41"/>
                                        </p:tgtEl>
                                        <p:attrNameLst>
                                          <p:attrName>ppt_w</p:attrName>
                                        </p:attrNameLst>
                                      </p:cBhvr>
                                      <p:tavLst>
                                        <p:tav tm="0">
                                          <p:val>
                                            <p:fltVal val="0"/>
                                          </p:val>
                                        </p:tav>
                                        <p:tav tm="100000">
                                          <p:val>
                                            <p:strVal val="#ppt_w"/>
                                          </p:val>
                                        </p:tav>
                                      </p:tavLst>
                                    </p:anim>
                                    <p:anim calcmode="lin" valueType="num">
                                      <p:cBhvr>
                                        <p:cTn id="113" dur="500" fill="hold"/>
                                        <p:tgtEl>
                                          <p:spTgt spid="41"/>
                                        </p:tgtEl>
                                        <p:attrNameLst>
                                          <p:attrName>ppt_h</p:attrName>
                                        </p:attrNameLst>
                                      </p:cBhvr>
                                      <p:tavLst>
                                        <p:tav tm="0">
                                          <p:val>
                                            <p:fltVal val="0"/>
                                          </p:val>
                                        </p:tav>
                                        <p:tav tm="100000">
                                          <p:val>
                                            <p:strVal val="#ppt_h"/>
                                          </p:val>
                                        </p:tav>
                                      </p:tavLst>
                                    </p:anim>
                                    <p:animEffect transition="in" filter="fade">
                                      <p:cBhvr>
                                        <p:cTn id="114" dur="500"/>
                                        <p:tgtEl>
                                          <p:spTgt spid="41"/>
                                        </p:tgtEl>
                                      </p:cBhvr>
                                    </p:animEffect>
                                    <p:anim calcmode="lin" valueType="num">
                                      <p:cBhvr>
                                        <p:cTn id="115" dur="500" fill="hold"/>
                                        <p:tgtEl>
                                          <p:spTgt spid="41"/>
                                        </p:tgtEl>
                                        <p:attrNameLst>
                                          <p:attrName>ppt_x</p:attrName>
                                        </p:attrNameLst>
                                      </p:cBhvr>
                                      <p:tavLst>
                                        <p:tav tm="0">
                                          <p:val>
                                            <p:fltVal val="0.5"/>
                                          </p:val>
                                        </p:tav>
                                        <p:tav tm="100000">
                                          <p:val>
                                            <p:strVal val="#ppt_x"/>
                                          </p:val>
                                        </p:tav>
                                      </p:tavLst>
                                    </p:anim>
                                    <p:anim calcmode="lin" valueType="num">
                                      <p:cBhvr>
                                        <p:cTn id="116" dur="500" fill="hold"/>
                                        <p:tgtEl>
                                          <p:spTgt spid="41"/>
                                        </p:tgtEl>
                                        <p:attrNameLst>
                                          <p:attrName>ppt_y</p:attrName>
                                        </p:attrNameLst>
                                      </p:cBhvr>
                                      <p:tavLst>
                                        <p:tav tm="0">
                                          <p:val>
                                            <p:fltVal val="0.5"/>
                                          </p:val>
                                        </p:tav>
                                        <p:tav tm="100000">
                                          <p:val>
                                            <p:strVal val="#ppt_y"/>
                                          </p:val>
                                        </p:tav>
                                      </p:tavLst>
                                    </p:anim>
                                  </p:childTnLst>
                                </p:cTn>
                              </p:par>
                              <p:par>
                                <p:cTn id="117" presetID="53" presetClass="entr" presetSubtype="528" fill="hold" grpId="0" nodeType="withEffect">
                                  <p:stCondLst>
                                    <p:cond delay="1000"/>
                                  </p:stCondLst>
                                  <p:childTnLst>
                                    <p:set>
                                      <p:cBhvr>
                                        <p:cTn id="118" dur="1" fill="hold">
                                          <p:stCondLst>
                                            <p:cond delay="0"/>
                                          </p:stCondLst>
                                        </p:cTn>
                                        <p:tgtEl>
                                          <p:spTgt spid="62"/>
                                        </p:tgtEl>
                                        <p:attrNameLst>
                                          <p:attrName>style.visibility</p:attrName>
                                        </p:attrNameLst>
                                      </p:cBhvr>
                                      <p:to>
                                        <p:strVal val="visible"/>
                                      </p:to>
                                    </p:set>
                                    <p:anim calcmode="lin" valueType="num">
                                      <p:cBhvr>
                                        <p:cTn id="119" dur="500" fill="hold"/>
                                        <p:tgtEl>
                                          <p:spTgt spid="62"/>
                                        </p:tgtEl>
                                        <p:attrNameLst>
                                          <p:attrName>ppt_w</p:attrName>
                                        </p:attrNameLst>
                                      </p:cBhvr>
                                      <p:tavLst>
                                        <p:tav tm="0">
                                          <p:val>
                                            <p:fltVal val="0"/>
                                          </p:val>
                                        </p:tav>
                                        <p:tav tm="100000">
                                          <p:val>
                                            <p:strVal val="#ppt_w"/>
                                          </p:val>
                                        </p:tav>
                                      </p:tavLst>
                                    </p:anim>
                                    <p:anim calcmode="lin" valueType="num">
                                      <p:cBhvr>
                                        <p:cTn id="120" dur="500" fill="hold"/>
                                        <p:tgtEl>
                                          <p:spTgt spid="62"/>
                                        </p:tgtEl>
                                        <p:attrNameLst>
                                          <p:attrName>ppt_h</p:attrName>
                                        </p:attrNameLst>
                                      </p:cBhvr>
                                      <p:tavLst>
                                        <p:tav tm="0">
                                          <p:val>
                                            <p:fltVal val="0"/>
                                          </p:val>
                                        </p:tav>
                                        <p:tav tm="100000">
                                          <p:val>
                                            <p:strVal val="#ppt_h"/>
                                          </p:val>
                                        </p:tav>
                                      </p:tavLst>
                                    </p:anim>
                                    <p:animEffect transition="in" filter="fade">
                                      <p:cBhvr>
                                        <p:cTn id="121" dur="500"/>
                                        <p:tgtEl>
                                          <p:spTgt spid="62"/>
                                        </p:tgtEl>
                                      </p:cBhvr>
                                    </p:animEffect>
                                    <p:anim calcmode="lin" valueType="num">
                                      <p:cBhvr>
                                        <p:cTn id="122" dur="500" fill="hold"/>
                                        <p:tgtEl>
                                          <p:spTgt spid="62"/>
                                        </p:tgtEl>
                                        <p:attrNameLst>
                                          <p:attrName>ppt_x</p:attrName>
                                        </p:attrNameLst>
                                      </p:cBhvr>
                                      <p:tavLst>
                                        <p:tav tm="0">
                                          <p:val>
                                            <p:fltVal val="0.5"/>
                                          </p:val>
                                        </p:tav>
                                        <p:tav tm="100000">
                                          <p:val>
                                            <p:strVal val="#ppt_x"/>
                                          </p:val>
                                        </p:tav>
                                      </p:tavLst>
                                    </p:anim>
                                    <p:anim calcmode="lin" valueType="num">
                                      <p:cBhvr>
                                        <p:cTn id="123" dur="500" fill="hold"/>
                                        <p:tgtEl>
                                          <p:spTgt spid="62"/>
                                        </p:tgtEl>
                                        <p:attrNameLst>
                                          <p:attrName>ppt_y</p:attrName>
                                        </p:attrNameLst>
                                      </p:cBhvr>
                                      <p:tavLst>
                                        <p:tav tm="0">
                                          <p:val>
                                            <p:fltVal val="0.5"/>
                                          </p:val>
                                        </p:tav>
                                        <p:tav tm="100000">
                                          <p:val>
                                            <p:strVal val="#ppt_y"/>
                                          </p:val>
                                        </p:tav>
                                      </p:tavLst>
                                    </p:anim>
                                  </p:childTnLst>
                                </p:cTn>
                              </p:par>
                              <p:par>
                                <p:cTn id="124" presetID="53" presetClass="entr" presetSubtype="528" fill="hold" grpId="0" nodeType="withEffect">
                                  <p:stCondLst>
                                    <p:cond delay="1000"/>
                                  </p:stCondLst>
                                  <p:childTnLst>
                                    <p:set>
                                      <p:cBhvr>
                                        <p:cTn id="125" dur="1" fill="hold">
                                          <p:stCondLst>
                                            <p:cond delay="0"/>
                                          </p:stCondLst>
                                        </p:cTn>
                                        <p:tgtEl>
                                          <p:spTgt spid="50"/>
                                        </p:tgtEl>
                                        <p:attrNameLst>
                                          <p:attrName>style.visibility</p:attrName>
                                        </p:attrNameLst>
                                      </p:cBhvr>
                                      <p:to>
                                        <p:strVal val="visible"/>
                                      </p:to>
                                    </p:set>
                                    <p:anim calcmode="lin" valueType="num">
                                      <p:cBhvr>
                                        <p:cTn id="126" dur="500" fill="hold"/>
                                        <p:tgtEl>
                                          <p:spTgt spid="50"/>
                                        </p:tgtEl>
                                        <p:attrNameLst>
                                          <p:attrName>ppt_w</p:attrName>
                                        </p:attrNameLst>
                                      </p:cBhvr>
                                      <p:tavLst>
                                        <p:tav tm="0">
                                          <p:val>
                                            <p:fltVal val="0"/>
                                          </p:val>
                                        </p:tav>
                                        <p:tav tm="100000">
                                          <p:val>
                                            <p:strVal val="#ppt_w"/>
                                          </p:val>
                                        </p:tav>
                                      </p:tavLst>
                                    </p:anim>
                                    <p:anim calcmode="lin" valueType="num">
                                      <p:cBhvr>
                                        <p:cTn id="127" dur="500" fill="hold"/>
                                        <p:tgtEl>
                                          <p:spTgt spid="50"/>
                                        </p:tgtEl>
                                        <p:attrNameLst>
                                          <p:attrName>ppt_h</p:attrName>
                                        </p:attrNameLst>
                                      </p:cBhvr>
                                      <p:tavLst>
                                        <p:tav tm="0">
                                          <p:val>
                                            <p:fltVal val="0"/>
                                          </p:val>
                                        </p:tav>
                                        <p:tav tm="100000">
                                          <p:val>
                                            <p:strVal val="#ppt_h"/>
                                          </p:val>
                                        </p:tav>
                                      </p:tavLst>
                                    </p:anim>
                                    <p:animEffect transition="in" filter="fade">
                                      <p:cBhvr>
                                        <p:cTn id="128" dur="500"/>
                                        <p:tgtEl>
                                          <p:spTgt spid="50"/>
                                        </p:tgtEl>
                                      </p:cBhvr>
                                    </p:animEffect>
                                    <p:anim calcmode="lin" valueType="num">
                                      <p:cBhvr>
                                        <p:cTn id="129" dur="500" fill="hold"/>
                                        <p:tgtEl>
                                          <p:spTgt spid="50"/>
                                        </p:tgtEl>
                                        <p:attrNameLst>
                                          <p:attrName>ppt_x</p:attrName>
                                        </p:attrNameLst>
                                      </p:cBhvr>
                                      <p:tavLst>
                                        <p:tav tm="0">
                                          <p:val>
                                            <p:fltVal val="0.5"/>
                                          </p:val>
                                        </p:tav>
                                        <p:tav tm="100000">
                                          <p:val>
                                            <p:strVal val="#ppt_x"/>
                                          </p:val>
                                        </p:tav>
                                      </p:tavLst>
                                    </p:anim>
                                    <p:anim calcmode="lin" valueType="num">
                                      <p:cBhvr>
                                        <p:cTn id="130" dur="500" fill="hold"/>
                                        <p:tgtEl>
                                          <p:spTgt spid="50"/>
                                        </p:tgtEl>
                                        <p:attrNameLst>
                                          <p:attrName>ppt_y</p:attrName>
                                        </p:attrNameLst>
                                      </p:cBhvr>
                                      <p:tavLst>
                                        <p:tav tm="0">
                                          <p:val>
                                            <p:fltVal val="0.5"/>
                                          </p:val>
                                        </p:tav>
                                        <p:tav tm="100000">
                                          <p:val>
                                            <p:strVal val="#ppt_y"/>
                                          </p:val>
                                        </p:tav>
                                      </p:tavLst>
                                    </p:anim>
                                  </p:childTnLst>
                                </p:cTn>
                              </p:par>
                            </p:childTnLst>
                          </p:cTn>
                        </p:par>
                        <p:par>
                          <p:cTn id="131" fill="hold">
                            <p:stCondLst>
                              <p:cond delay="1500"/>
                            </p:stCondLst>
                            <p:childTnLst>
                              <p:par>
                                <p:cTn id="132" presetID="22" presetClass="entr" presetSubtype="8" fill="hold" grpId="0" nodeType="afterEffect">
                                  <p:stCondLst>
                                    <p:cond delay="0"/>
                                  </p:stCondLst>
                                  <p:childTnLst>
                                    <p:set>
                                      <p:cBhvr>
                                        <p:cTn id="133" dur="1" fill="hold">
                                          <p:stCondLst>
                                            <p:cond delay="0"/>
                                          </p:stCondLst>
                                        </p:cTn>
                                        <p:tgtEl>
                                          <p:spTgt spid="63"/>
                                        </p:tgtEl>
                                        <p:attrNameLst>
                                          <p:attrName>style.visibility</p:attrName>
                                        </p:attrNameLst>
                                      </p:cBhvr>
                                      <p:to>
                                        <p:strVal val="visible"/>
                                      </p:to>
                                    </p:set>
                                    <p:animEffect transition="in" filter="wipe(left)">
                                      <p:cBhvr>
                                        <p:cTn id="134" dur="500"/>
                                        <p:tgtEl>
                                          <p:spTgt spid="63"/>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38"/>
                                        </p:tgtEl>
                                        <p:attrNameLst>
                                          <p:attrName>style.visibility</p:attrName>
                                        </p:attrNameLst>
                                      </p:cBhvr>
                                      <p:to>
                                        <p:strVal val="visible"/>
                                      </p:to>
                                    </p:set>
                                    <p:animEffect transition="in" filter="wipe(left)">
                                      <p:cBhvr>
                                        <p:cTn id="137" dur="500"/>
                                        <p:tgtEl>
                                          <p:spTgt spid="38"/>
                                        </p:tgtEl>
                                      </p:cBhvr>
                                    </p:animEffect>
                                  </p:childTnLst>
                                </p:cTn>
                              </p:par>
                              <p:par>
                                <p:cTn id="138" presetID="22" presetClass="entr" presetSubtype="8" fill="hold" grpId="0" nodeType="withEffect">
                                  <p:stCondLst>
                                    <p:cond delay="200"/>
                                  </p:stCondLst>
                                  <p:childTnLst>
                                    <p:set>
                                      <p:cBhvr>
                                        <p:cTn id="139" dur="1" fill="hold">
                                          <p:stCondLst>
                                            <p:cond delay="0"/>
                                          </p:stCondLst>
                                        </p:cTn>
                                        <p:tgtEl>
                                          <p:spTgt spid="65"/>
                                        </p:tgtEl>
                                        <p:attrNameLst>
                                          <p:attrName>style.visibility</p:attrName>
                                        </p:attrNameLst>
                                      </p:cBhvr>
                                      <p:to>
                                        <p:strVal val="visible"/>
                                      </p:to>
                                    </p:set>
                                    <p:animEffect transition="in" filter="wipe(left)">
                                      <p:cBhvr>
                                        <p:cTn id="140" dur="500"/>
                                        <p:tgtEl>
                                          <p:spTgt spid="65"/>
                                        </p:tgtEl>
                                      </p:cBhvr>
                                    </p:animEffect>
                                  </p:childTnLst>
                                </p:cTn>
                              </p:par>
                              <p:par>
                                <p:cTn id="141" presetID="22" presetClass="entr" presetSubtype="8" fill="hold" grpId="0" nodeType="withEffect">
                                  <p:stCondLst>
                                    <p:cond delay="200"/>
                                  </p:stCondLst>
                                  <p:childTnLst>
                                    <p:set>
                                      <p:cBhvr>
                                        <p:cTn id="142" dur="1" fill="hold">
                                          <p:stCondLst>
                                            <p:cond delay="0"/>
                                          </p:stCondLst>
                                        </p:cTn>
                                        <p:tgtEl>
                                          <p:spTgt spid="64"/>
                                        </p:tgtEl>
                                        <p:attrNameLst>
                                          <p:attrName>style.visibility</p:attrName>
                                        </p:attrNameLst>
                                      </p:cBhvr>
                                      <p:to>
                                        <p:strVal val="visible"/>
                                      </p:to>
                                    </p:set>
                                    <p:animEffect transition="in" filter="wipe(left)">
                                      <p:cBhvr>
                                        <p:cTn id="143" dur="500"/>
                                        <p:tgtEl>
                                          <p:spTgt spid="64"/>
                                        </p:tgtEl>
                                      </p:cBhvr>
                                    </p:animEffect>
                                  </p:childTnLst>
                                </p:cTn>
                              </p:par>
                              <p:par>
                                <p:cTn id="144" presetID="22" presetClass="entr" presetSubtype="8" fill="hold" grpId="0" nodeType="withEffect">
                                  <p:stCondLst>
                                    <p:cond delay="400"/>
                                  </p:stCondLst>
                                  <p:childTnLst>
                                    <p:set>
                                      <p:cBhvr>
                                        <p:cTn id="145" dur="1" fill="hold">
                                          <p:stCondLst>
                                            <p:cond delay="0"/>
                                          </p:stCondLst>
                                        </p:cTn>
                                        <p:tgtEl>
                                          <p:spTgt spid="67"/>
                                        </p:tgtEl>
                                        <p:attrNameLst>
                                          <p:attrName>style.visibility</p:attrName>
                                        </p:attrNameLst>
                                      </p:cBhvr>
                                      <p:to>
                                        <p:strVal val="visible"/>
                                      </p:to>
                                    </p:set>
                                    <p:animEffect transition="in" filter="wipe(left)">
                                      <p:cBhvr>
                                        <p:cTn id="146" dur="500"/>
                                        <p:tgtEl>
                                          <p:spTgt spid="67"/>
                                        </p:tgtEl>
                                      </p:cBhvr>
                                    </p:animEffect>
                                  </p:childTnLst>
                                </p:cTn>
                              </p:par>
                              <p:par>
                                <p:cTn id="147" presetID="22" presetClass="entr" presetSubtype="8" fill="hold" grpId="0" nodeType="withEffect">
                                  <p:stCondLst>
                                    <p:cond delay="400"/>
                                  </p:stCondLst>
                                  <p:childTnLst>
                                    <p:set>
                                      <p:cBhvr>
                                        <p:cTn id="148" dur="1" fill="hold">
                                          <p:stCondLst>
                                            <p:cond delay="0"/>
                                          </p:stCondLst>
                                        </p:cTn>
                                        <p:tgtEl>
                                          <p:spTgt spid="66"/>
                                        </p:tgtEl>
                                        <p:attrNameLst>
                                          <p:attrName>style.visibility</p:attrName>
                                        </p:attrNameLst>
                                      </p:cBhvr>
                                      <p:to>
                                        <p:strVal val="visible"/>
                                      </p:to>
                                    </p:set>
                                    <p:animEffect transition="in" filter="wipe(left)">
                                      <p:cBhvr>
                                        <p:cTn id="149" dur="500"/>
                                        <p:tgtEl>
                                          <p:spTgt spid="66"/>
                                        </p:tgtEl>
                                      </p:cBhvr>
                                    </p:animEffect>
                                  </p:childTnLst>
                                </p:cTn>
                              </p:par>
                              <p:par>
                                <p:cTn id="150" presetID="22" presetClass="entr" presetSubtype="2" fill="hold" grpId="0" nodeType="withEffect">
                                  <p:stCondLst>
                                    <p:cond delay="600"/>
                                  </p:stCondLst>
                                  <p:childTnLst>
                                    <p:set>
                                      <p:cBhvr>
                                        <p:cTn id="151" dur="1" fill="hold">
                                          <p:stCondLst>
                                            <p:cond delay="0"/>
                                          </p:stCondLst>
                                        </p:cTn>
                                        <p:tgtEl>
                                          <p:spTgt spid="73"/>
                                        </p:tgtEl>
                                        <p:attrNameLst>
                                          <p:attrName>style.visibility</p:attrName>
                                        </p:attrNameLst>
                                      </p:cBhvr>
                                      <p:to>
                                        <p:strVal val="visible"/>
                                      </p:to>
                                    </p:set>
                                    <p:animEffect transition="in" filter="wipe(right)">
                                      <p:cBhvr>
                                        <p:cTn id="152" dur="500"/>
                                        <p:tgtEl>
                                          <p:spTgt spid="73"/>
                                        </p:tgtEl>
                                      </p:cBhvr>
                                    </p:animEffect>
                                  </p:childTnLst>
                                </p:cTn>
                              </p:par>
                              <p:par>
                                <p:cTn id="153" presetID="22" presetClass="entr" presetSubtype="2" fill="hold" grpId="0" nodeType="withEffect">
                                  <p:stCondLst>
                                    <p:cond delay="600"/>
                                  </p:stCondLst>
                                  <p:childTnLst>
                                    <p:set>
                                      <p:cBhvr>
                                        <p:cTn id="154" dur="1" fill="hold">
                                          <p:stCondLst>
                                            <p:cond delay="0"/>
                                          </p:stCondLst>
                                        </p:cTn>
                                        <p:tgtEl>
                                          <p:spTgt spid="72"/>
                                        </p:tgtEl>
                                        <p:attrNameLst>
                                          <p:attrName>style.visibility</p:attrName>
                                        </p:attrNameLst>
                                      </p:cBhvr>
                                      <p:to>
                                        <p:strVal val="visible"/>
                                      </p:to>
                                    </p:set>
                                    <p:animEffect transition="in" filter="wipe(right)">
                                      <p:cBhvr>
                                        <p:cTn id="155" dur="500"/>
                                        <p:tgtEl>
                                          <p:spTgt spid="72"/>
                                        </p:tgtEl>
                                      </p:cBhvr>
                                    </p:animEffect>
                                  </p:childTnLst>
                                </p:cTn>
                              </p:par>
                              <p:par>
                                <p:cTn id="156" presetID="22" presetClass="entr" presetSubtype="2" fill="hold" grpId="0" nodeType="withEffect">
                                  <p:stCondLst>
                                    <p:cond delay="800"/>
                                  </p:stCondLst>
                                  <p:childTnLst>
                                    <p:set>
                                      <p:cBhvr>
                                        <p:cTn id="157" dur="1" fill="hold">
                                          <p:stCondLst>
                                            <p:cond delay="0"/>
                                          </p:stCondLst>
                                        </p:cTn>
                                        <p:tgtEl>
                                          <p:spTgt spid="71"/>
                                        </p:tgtEl>
                                        <p:attrNameLst>
                                          <p:attrName>style.visibility</p:attrName>
                                        </p:attrNameLst>
                                      </p:cBhvr>
                                      <p:to>
                                        <p:strVal val="visible"/>
                                      </p:to>
                                    </p:set>
                                    <p:animEffect transition="in" filter="wipe(right)">
                                      <p:cBhvr>
                                        <p:cTn id="158" dur="500"/>
                                        <p:tgtEl>
                                          <p:spTgt spid="71"/>
                                        </p:tgtEl>
                                      </p:cBhvr>
                                    </p:animEffect>
                                  </p:childTnLst>
                                </p:cTn>
                              </p:par>
                              <p:par>
                                <p:cTn id="159" presetID="22" presetClass="entr" presetSubtype="2" fill="hold" grpId="0" nodeType="withEffect">
                                  <p:stCondLst>
                                    <p:cond delay="800"/>
                                  </p:stCondLst>
                                  <p:childTnLst>
                                    <p:set>
                                      <p:cBhvr>
                                        <p:cTn id="160" dur="1" fill="hold">
                                          <p:stCondLst>
                                            <p:cond delay="0"/>
                                          </p:stCondLst>
                                        </p:cTn>
                                        <p:tgtEl>
                                          <p:spTgt spid="70"/>
                                        </p:tgtEl>
                                        <p:attrNameLst>
                                          <p:attrName>style.visibility</p:attrName>
                                        </p:attrNameLst>
                                      </p:cBhvr>
                                      <p:to>
                                        <p:strVal val="visible"/>
                                      </p:to>
                                    </p:set>
                                    <p:animEffect transition="in" filter="wipe(right)">
                                      <p:cBhvr>
                                        <p:cTn id="161" dur="500"/>
                                        <p:tgtEl>
                                          <p:spTgt spid="70"/>
                                        </p:tgtEl>
                                      </p:cBhvr>
                                    </p:animEffect>
                                  </p:childTnLst>
                                </p:cTn>
                              </p:par>
                              <p:par>
                                <p:cTn id="162" presetID="22" presetClass="entr" presetSubtype="2" fill="hold" grpId="0" nodeType="withEffect">
                                  <p:stCondLst>
                                    <p:cond delay="1000"/>
                                  </p:stCondLst>
                                  <p:childTnLst>
                                    <p:set>
                                      <p:cBhvr>
                                        <p:cTn id="163" dur="1" fill="hold">
                                          <p:stCondLst>
                                            <p:cond delay="0"/>
                                          </p:stCondLst>
                                        </p:cTn>
                                        <p:tgtEl>
                                          <p:spTgt spid="69"/>
                                        </p:tgtEl>
                                        <p:attrNameLst>
                                          <p:attrName>style.visibility</p:attrName>
                                        </p:attrNameLst>
                                      </p:cBhvr>
                                      <p:to>
                                        <p:strVal val="visible"/>
                                      </p:to>
                                    </p:set>
                                    <p:animEffect transition="in" filter="wipe(right)">
                                      <p:cBhvr>
                                        <p:cTn id="164" dur="500"/>
                                        <p:tgtEl>
                                          <p:spTgt spid="69"/>
                                        </p:tgtEl>
                                      </p:cBhvr>
                                    </p:animEffect>
                                  </p:childTnLst>
                                </p:cTn>
                              </p:par>
                              <p:par>
                                <p:cTn id="165" presetID="22" presetClass="entr" presetSubtype="2" fill="hold" grpId="0" nodeType="withEffect">
                                  <p:stCondLst>
                                    <p:cond delay="1000"/>
                                  </p:stCondLst>
                                  <p:childTnLst>
                                    <p:set>
                                      <p:cBhvr>
                                        <p:cTn id="166" dur="1" fill="hold">
                                          <p:stCondLst>
                                            <p:cond delay="0"/>
                                          </p:stCondLst>
                                        </p:cTn>
                                        <p:tgtEl>
                                          <p:spTgt spid="68"/>
                                        </p:tgtEl>
                                        <p:attrNameLst>
                                          <p:attrName>style.visibility</p:attrName>
                                        </p:attrNameLst>
                                      </p:cBhvr>
                                      <p:to>
                                        <p:strVal val="visible"/>
                                      </p:to>
                                    </p:set>
                                    <p:animEffect transition="in" filter="wipe(right)">
                                      <p:cBhvr>
                                        <p:cTn id="16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p:bldP spid="60" grpId="0" animBg="1"/>
      <p:bldP spid="61" grpId="0" animBg="1"/>
      <p:bldP spid="62" grpId="0" animBg="1"/>
      <p:bldP spid="63" grpId="0"/>
      <p:bldP spid="64" grpId="0"/>
      <p:bldP spid="65" grpId="0"/>
      <p:bldP spid="66" grpId="0"/>
      <p:bldP spid="67" grpId="0"/>
      <p:bldP spid="68" grpId="0"/>
      <p:bldP spid="69" grpId="0"/>
      <p:bldP spid="70" grpId="0"/>
      <p:bldP spid="71" grpId="0"/>
      <p:bldP spid="72" grpId="0"/>
      <p:bldP spid="73" grpId="0"/>
      <p:bldP spid="74" grpId="0" animBg="1"/>
      <p:bldP spid="75" grpId="0" animBg="1"/>
      <p:bldP spid="7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1"/>
          <p:cNvSpPr/>
          <p:nvPr>
            <p:custDataLst>
              <p:tags r:id="rId1"/>
            </p:custDataLst>
          </p:nvPr>
        </p:nvSpPr>
        <p:spPr>
          <a:xfrm rot="1069622">
            <a:off x="3353122" y="1577071"/>
            <a:ext cx="2829815" cy="3084475"/>
          </a:xfrm>
          <a:custGeom>
            <a:avLst/>
            <a:gdLst/>
            <a:ahLst/>
            <a:cxnLst/>
            <a:rect l="l" t="t" r="r" b="b"/>
            <a:pathLst>
              <a:path w="3436648" h="3744044">
                <a:moveTo>
                  <a:pt x="1564626" y="0"/>
                </a:moveTo>
                <a:cubicBezTo>
                  <a:pt x="2598515" y="0"/>
                  <a:pt x="3436648" y="838133"/>
                  <a:pt x="3436648" y="1872022"/>
                </a:cubicBezTo>
                <a:cubicBezTo>
                  <a:pt x="3436648" y="2905911"/>
                  <a:pt x="2598515" y="3744044"/>
                  <a:pt x="1564626" y="3744044"/>
                </a:cubicBezTo>
                <a:cubicBezTo>
                  <a:pt x="1382192" y="3744044"/>
                  <a:pt x="1205852" y="3717948"/>
                  <a:pt x="1039512" y="3667999"/>
                </a:cubicBezTo>
                <a:cubicBezTo>
                  <a:pt x="1150762" y="3690559"/>
                  <a:pt x="1265885" y="3702108"/>
                  <a:pt x="1383706" y="3702108"/>
                </a:cubicBezTo>
                <a:cubicBezTo>
                  <a:pt x="2358045" y="3702108"/>
                  <a:pt x="3147902" y="2912251"/>
                  <a:pt x="3147902" y="1937912"/>
                </a:cubicBezTo>
                <a:cubicBezTo>
                  <a:pt x="3147902" y="963573"/>
                  <a:pt x="2358045" y="173716"/>
                  <a:pt x="1383706" y="173716"/>
                </a:cubicBezTo>
                <a:cubicBezTo>
                  <a:pt x="822226" y="173716"/>
                  <a:pt x="322009" y="436016"/>
                  <a:pt x="0" y="845630"/>
                </a:cubicBezTo>
                <a:cubicBezTo>
                  <a:pt x="333766" y="336060"/>
                  <a:pt x="909951" y="0"/>
                  <a:pt x="156462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7" tIns="45704" rIns="91407" bIns="45704" anchor="ctr"/>
          <a:lstStyle/>
          <a:p>
            <a:pPr algn="ctr">
              <a:defRPr/>
            </a:pPr>
            <a:endParaRPr lang="zh-CN" altLang="en-US" sz="1333"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2" name="MH_Other_5"/>
          <p:cNvSpPr/>
          <p:nvPr>
            <p:custDataLst>
              <p:tags r:id="rId2"/>
            </p:custDataLst>
          </p:nvPr>
        </p:nvSpPr>
        <p:spPr>
          <a:xfrm rot="20530378" flipH="1">
            <a:off x="6032133" y="1577071"/>
            <a:ext cx="2831591" cy="3084475"/>
          </a:xfrm>
          <a:custGeom>
            <a:avLst/>
            <a:gdLst/>
            <a:ahLst/>
            <a:cxnLst/>
            <a:rect l="l" t="t" r="r" b="b"/>
            <a:pathLst>
              <a:path w="3436648" h="3744044">
                <a:moveTo>
                  <a:pt x="1564626" y="0"/>
                </a:moveTo>
                <a:cubicBezTo>
                  <a:pt x="2598515" y="0"/>
                  <a:pt x="3436648" y="838133"/>
                  <a:pt x="3436648" y="1872022"/>
                </a:cubicBezTo>
                <a:cubicBezTo>
                  <a:pt x="3436648" y="2905911"/>
                  <a:pt x="2598515" y="3744044"/>
                  <a:pt x="1564626" y="3744044"/>
                </a:cubicBezTo>
                <a:cubicBezTo>
                  <a:pt x="1382192" y="3744044"/>
                  <a:pt x="1205852" y="3717948"/>
                  <a:pt x="1039512" y="3667999"/>
                </a:cubicBezTo>
                <a:cubicBezTo>
                  <a:pt x="1150762" y="3690559"/>
                  <a:pt x="1265885" y="3702108"/>
                  <a:pt x="1383706" y="3702108"/>
                </a:cubicBezTo>
                <a:cubicBezTo>
                  <a:pt x="2358045" y="3702108"/>
                  <a:pt x="3147902" y="2912251"/>
                  <a:pt x="3147902" y="1937912"/>
                </a:cubicBezTo>
                <a:cubicBezTo>
                  <a:pt x="3147902" y="963573"/>
                  <a:pt x="2358045" y="173716"/>
                  <a:pt x="1383706" y="173716"/>
                </a:cubicBezTo>
                <a:cubicBezTo>
                  <a:pt x="822226" y="173716"/>
                  <a:pt x="322009" y="436016"/>
                  <a:pt x="0" y="845630"/>
                </a:cubicBezTo>
                <a:cubicBezTo>
                  <a:pt x="333766" y="336060"/>
                  <a:pt x="909951" y="0"/>
                  <a:pt x="156462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7" tIns="45704" rIns="91407" bIns="45704" anchor="ctr"/>
          <a:lstStyle/>
          <a:p>
            <a:pPr algn="ctr">
              <a:defRPr/>
            </a:pPr>
            <a:endParaRPr lang="zh-CN" altLang="en-US" sz="1333"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16" name="组合 15"/>
          <p:cNvGrpSpPr/>
          <p:nvPr/>
        </p:nvGrpSpPr>
        <p:grpSpPr>
          <a:xfrm>
            <a:off x="2891835" y="2072217"/>
            <a:ext cx="2434173" cy="612283"/>
            <a:chOff x="2890668" y="2072142"/>
            <a:chExt cx="2435058" cy="612315"/>
          </a:xfrm>
        </p:grpSpPr>
        <p:sp>
          <p:nvSpPr>
            <p:cNvPr id="2" name="MH_SubTitle_1"/>
            <p:cNvSpPr/>
            <p:nvPr>
              <p:custDataLst>
                <p:tags r:id="rId13"/>
              </p:custDataLst>
            </p:nvPr>
          </p:nvSpPr>
          <p:spPr>
            <a:xfrm>
              <a:off x="2890668" y="2167983"/>
              <a:ext cx="2266450" cy="454355"/>
            </a:xfrm>
            <a:custGeom>
              <a:avLst/>
              <a:gdLst>
                <a:gd name="connsiteX0" fmla="*/ 184972 w 2026745"/>
                <a:gd name="connsiteY0" fmla="*/ 0 h 406076"/>
                <a:gd name="connsiteX1" fmla="*/ 1841773 w 2026745"/>
                <a:gd name="connsiteY1" fmla="*/ 0 h 406076"/>
                <a:gd name="connsiteX2" fmla="*/ 2026745 w 2026745"/>
                <a:gd name="connsiteY2" fmla="*/ 184972 h 406076"/>
                <a:gd name="connsiteX3" fmla="*/ 2026745 w 2026745"/>
                <a:gd name="connsiteY3" fmla="*/ 221104 h 406076"/>
                <a:gd name="connsiteX4" fmla="*/ 1841773 w 2026745"/>
                <a:gd name="connsiteY4" fmla="*/ 406076 h 406076"/>
                <a:gd name="connsiteX5" fmla="*/ 184972 w 2026745"/>
                <a:gd name="connsiteY5" fmla="*/ 406076 h 406076"/>
                <a:gd name="connsiteX6" fmla="*/ 0 w 2026745"/>
                <a:gd name="connsiteY6" fmla="*/ 221104 h 406076"/>
                <a:gd name="connsiteX7" fmla="*/ 0 w 2026745"/>
                <a:gd name="connsiteY7" fmla="*/ 184972 h 406076"/>
                <a:gd name="connsiteX8" fmla="*/ 184972 w 2026745"/>
                <a:gd name="connsiteY8" fmla="*/ 0 h 40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745" h="406076">
                  <a:moveTo>
                    <a:pt x="184972" y="0"/>
                  </a:moveTo>
                  <a:lnTo>
                    <a:pt x="1841773" y="0"/>
                  </a:lnTo>
                  <a:cubicBezTo>
                    <a:pt x="1943930" y="0"/>
                    <a:pt x="2026745" y="82815"/>
                    <a:pt x="2026745" y="184972"/>
                  </a:cubicBezTo>
                  <a:lnTo>
                    <a:pt x="2026745" y="221104"/>
                  </a:lnTo>
                  <a:cubicBezTo>
                    <a:pt x="2026745" y="323261"/>
                    <a:pt x="1943930" y="406076"/>
                    <a:pt x="1841773" y="406076"/>
                  </a:cubicBezTo>
                  <a:lnTo>
                    <a:pt x="184972" y="406076"/>
                  </a:lnTo>
                  <a:cubicBezTo>
                    <a:pt x="82815" y="406076"/>
                    <a:pt x="0" y="323261"/>
                    <a:pt x="0" y="221104"/>
                  </a:cubicBezTo>
                  <a:lnTo>
                    <a:pt x="0" y="184972"/>
                  </a:lnTo>
                  <a:cubicBezTo>
                    <a:pt x="0" y="82815"/>
                    <a:pt x="82815" y="0"/>
                    <a:pt x="184972" y="0"/>
                  </a:cubicBezTo>
                  <a:close/>
                </a:path>
              </a:pathLst>
            </a:custGeom>
            <a:solidFill>
              <a:srgbClr val="FFFFFF"/>
            </a:solidFill>
            <a:ln w="412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467"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MH_Other_2"/>
            <p:cNvSpPr/>
            <p:nvPr>
              <p:custDataLst>
                <p:tags r:id="rId14"/>
              </p:custDataLst>
            </p:nvPr>
          </p:nvSpPr>
          <p:spPr>
            <a:xfrm>
              <a:off x="4713411" y="2072142"/>
              <a:ext cx="612315" cy="612315"/>
            </a:xfrm>
            <a:prstGeom prst="ellipse">
              <a:avLst/>
            </a:prstGeom>
            <a:solidFill>
              <a:schemeClr val="accent1"/>
            </a:soli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1</a:t>
              </a:r>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3" name="矩形 22"/>
            <p:cNvSpPr/>
            <p:nvPr/>
          </p:nvSpPr>
          <p:spPr>
            <a:xfrm>
              <a:off x="3129750" y="2180357"/>
              <a:ext cx="1416287" cy="338444"/>
            </a:xfrm>
            <a:prstGeom prst="rect">
              <a:avLst/>
            </a:prstGeom>
          </p:spPr>
          <p:txBody>
            <a:bodyPr wrap="none">
              <a:spAutoFit/>
            </a:bodyPr>
            <a:lstStyle/>
            <a:p>
              <a:pPr algn="ctr"/>
              <a:r>
                <a:rPr lang="zh-CN" altLang="en-US" sz="1599" dirty="0">
                  <a:latin typeface="FZKai-Z03S" panose="03000509000000000000" pitchFamily="65" charset="-122"/>
                  <a:ea typeface="FZKai-Z03S" panose="03000509000000000000" pitchFamily="65" charset="-122"/>
                  <a:sym typeface="FZKai-Z03S" panose="03000509000000000000" pitchFamily="65" charset="-122"/>
                </a:rPr>
                <a:t>单击添加标题</a:t>
              </a:r>
            </a:p>
          </p:txBody>
        </p:sp>
      </p:grpSp>
      <p:grpSp>
        <p:nvGrpSpPr>
          <p:cNvPr id="17" name="组合 18"/>
          <p:cNvGrpSpPr/>
          <p:nvPr/>
        </p:nvGrpSpPr>
        <p:grpSpPr>
          <a:xfrm>
            <a:off x="6864219" y="2038500"/>
            <a:ext cx="2402238" cy="612280"/>
            <a:chOff x="6864499" y="2038422"/>
            <a:chExt cx="2403111" cy="612314"/>
          </a:xfrm>
        </p:grpSpPr>
        <p:sp>
          <p:nvSpPr>
            <p:cNvPr id="5" name="MH_SubTitle_4"/>
            <p:cNvSpPr/>
            <p:nvPr>
              <p:custDataLst>
                <p:tags r:id="rId11"/>
              </p:custDataLst>
            </p:nvPr>
          </p:nvSpPr>
          <p:spPr>
            <a:xfrm>
              <a:off x="7002934" y="2134262"/>
              <a:ext cx="2264676" cy="454355"/>
            </a:xfrm>
            <a:custGeom>
              <a:avLst/>
              <a:gdLst>
                <a:gd name="connsiteX0" fmla="*/ 184972 w 2026745"/>
                <a:gd name="connsiteY0" fmla="*/ 0 h 406076"/>
                <a:gd name="connsiteX1" fmla="*/ 1841773 w 2026745"/>
                <a:gd name="connsiteY1" fmla="*/ 0 h 406076"/>
                <a:gd name="connsiteX2" fmla="*/ 2026745 w 2026745"/>
                <a:gd name="connsiteY2" fmla="*/ 184972 h 406076"/>
                <a:gd name="connsiteX3" fmla="*/ 2026745 w 2026745"/>
                <a:gd name="connsiteY3" fmla="*/ 221104 h 406076"/>
                <a:gd name="connsiteX4" fmla="*/ 1841773 w 2026745"/>
                <a:gd name="connsiteY4" fmla="*/ 406076 h 406076"/>
                <a:gd name="connsiteX5" fmla="*/ 184972 w 2026745"/>
                <a:gd name="connsiteY5" fmla="*/ 406076 h 406076"/>
                <a:gd name="connsiteX6" fmla="*/ 0 w 2026745"/>
                <a:gd name="connsiteY6" fmla="*/ 221104 h 406076"/>
                <a:gd name="connsiteX7" fmla="*/ 0 w 2026745"/>
                <a:gd name="connsiteY7" fmla="*/ 184972 h 406076"/>
                <a:gd name="connsiteX8" fmla="*/ 184972 w 2026745"/>
                <a:gd name="connsiteY8" fmla="*/ 0 h 40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745" h="406076">
                  <a:moveTo>
                    <a:pt x="184972" y="0"/>
                  </a:moveTo>
                  <a:lnTo>
                    <a:pt x="1841773" y="0"/>
                  </a:lnTo>
                  <a:cubicBezTo>
                    <a:pt x="1943930" y="0"/>
                    <a:pt x="2026745" y="82815"/>
                    <a:pt x="2026745" y="184972"/>
                  </a:cubicBezTo>
                  <a:lnTo>
                    <a:pt x="2026745" y="221104"/>
                  </a:lnTo>
                  <a:cubicBezTo>
                    <a:pt x="2026745" y="323261"/>
                    <a:pt x="1943930" y="406076"/>
                    <a:pt x="1841773" y="406076"/>
                  </a:cubicBezTo>
                  <a:lnTo>
                    <a:pt x="184972" y="406076"/>
                  </a:lnTo>
                  <a:cubicBezTo>
                    <a:pt x="82815" y="406076"/>
                    <a:pt x="0" y="323261"/>
                    <a:pt x="0" y="221104"/>
                  </a:cubicBezTo>
                  <a:lnTo>
                    <a:pt x="0" y="184972"/>
                  </a:lnTo>
                  <a:cubicBezTo>
                    <a:pt x="0" y="82815"/>
                    <a:pt x="82815" y="0"/>
                    <a:pt x="184972" y="0"/>
                  </a:cubicBezTo>
                  <a:close/>
                </a:path>
              </a:pathLst>
            </a:custGeom>
            <a:solidFill>
              <a:srgbClr val="FFFFFF"/>
            </a:solidFill>
            <a:ln w="412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599"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 name="MH_Other_6"/>
            <p:cNvSpPr/>
            <p:nvPr>
              <p:custDataLst>
                <p:tags r:id="rId12"/>
              </p:custDataLst>
            </p:nvPr>
          </p:nvSpPr>
          <p:spPr>
            <a:xfrm>
              <a:off x="6864499" y="2038422"/>
              <a:ext cx="614089" cy="612314"/>
            </a:xfrm>
            <a:prstGeom prst="ellipse">
              <a:avLst/>
            </a:prstGeom>
            <a:solidFill>
              <a:schemeClr val="accent2"/>
            </a:soli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4</a:t>
              </a:r>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 name="矩形 23"/>
            <p:cNvSpPr/>
            <p:nvPr/>
          </p:nvSpPr>
          <p:spPr>
            <a:xfrm>
              <a:off x="7694423" y="2165609"/>
              <a:ext cx="1416287" cy="338445"/>
            </a:xfrm>
            <a:prstGeom prst="rect">
              <a:avLst/>
            </a:prstGeom>
          </p:spPr>
          <p:txBody>
            <a:bodyPr wrap="none">
              <a:spAutoFit/>
            </a:bodyPr>
            <a:lstStyle/>
            <a:p>
              <a:pPr algn="ctr"/>
              <a:r>
                <a:rPr lang="zh-CN" altLang="en-US" sz="1599" dirty="0">
                  <a:latin typeface="FZKai-Z03S" panose="03000509000000000000" pitchFamily="65" charset="-122"/>
                  <a:ea typeface="FZKai-Z03S" panose="03000509000000000000" pitchFamily="65" charset="-122"/>
                  <a:sym typeface="FZKai-Z03S" panose="03000509000000000000" pitchFamily="65" charset="-122"/>
                </a:rPr>
                <a:t>单击添加标题</a:t>
              </a:r>
            </a:p>
          </p:txBody>
        </p:sp>
      </p:grpSp>
      <p:grpSp>
        <p:nvGrpSpPr>
          <p:cNvPr id="18" name="组合 17"/>
          <p:cNvGrpSpPr/>
          <p:nvPr/>
        </p:nvGrpSpPr>
        <p:grpSpPr>
          <a:xfrm>
            <a:off x="2827963" y="3644624"/>
            <a:ext cx="2434173" cy="612283"/>
            <a:chOff x="2826774" y="3644636"/>
            <a:chExt cx="2435058" cy="612315"/>
          </a:xfrm>
        </p:grpSpPr>
        <p:sp>
          <p:nvSpPr>
            <p:cNvPr id="4" name="MH_SubTitle_3"/>
            <p:cNvSpPr/>
            <p:nvPr>
              <p:custDataLst>
                <p:tags r:id="rId9"/>
              </p:custDataLst>
            </p:nvPr>
          </p:nvSpPr>
          <p:spPr>
            <a:xfrm>
              <a:off x="2826774" y="3740477"/>
              <a:ext cx="2266450" cy="454355"/>
            </a:xfrm>
            <a:custGeom>
              <a:avLst/>
              <a:gdLst>
                <a:gd name="connsiteX0" fmla="*/ 184972 w 2026745"/>
                <a:gd name="connsiteY0" fmla="*/ 0 h 406077"/>
                <a:gd name="connsiteX1" fmla="*/ 1841773 w 2026745"/>
                <a:gd name="connsiteY1" fmla="*/ 0 h 406077"/>
                <a:gd name="connsiteX2" fmla="*/ 2026745 w 2026745"/>
                <a:gd name="connsiteY2" fmla="*/ 184973 h 406077"/>
                <a:gd name="connsiteX3" fmla="*/ 2026745 w 2026745"/>
                <a:gd name="connsiteY3" fmla="*/ 221105 h 406077"/>
                <a:gd name="connsiteX4" fmla="*/ 1841773 w 2026745"/>
                <a:gd name="connsiteY4" fmla="*/ 406077 h 406077"/>
                <a:gd name="connsiteX5" fmla="*/ 184972 w 2026745"/>
                <a:gd name="connsiteY5" fmla="*/ 406077 h 406077"/>
                <a:gd name="connsiteX6" fmla="*/ 0 w 2026745"/>
                <a:gd name="connsiteY6" fmla="*/ 221105 h 406077"/>
                <a:gd name="connsiteX7" fmla="*/ 0 w 2026745"/>
                <a:gd name="connsiteY7" fmla="*/ 184973 h 406077"/>
                <a:gd name="connsiteX8" fmla="*/ 184972 w 2026745"/>
                <a:gd name="connsiteY8" fmla="*/ 0 h 40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745" h="406077">
                  <a:moveTo>
                    <a:pt x="184972" y="0"/>
                  </a:moveTo>
                  <a:lnTo>
                    <a:pt x="1841773" y="0"/>
                  </a:lnTo>
                  <a:cubicBezTo>
                    <a:pt x="1943930" y="0"/>
                    <a:pt x="2026745" y="82816"/>
                    <a:pt x="2026745" y="184973"/>
                  </a:cubicBezTo>
                  <a:lnTo>
                    <a:pt x="2026745" y="221105"/>
                  </a:lnTo>
                  <a:cubicBezTo>
                    <a:pt x="2026745" y="323262"/>
                    <a:pt x="1943930" y="406077"/>
                    <a:pt x="1841773" y="406077"/>
                  </a:cubicBezTo>
                  <a:lnTo>
                    <a:pt x="184972" y="406077"/>
                  </a:lnTo>
                  <a:cubicBezTo>
                    <a:pt x="82815" y="406077"/>
                    <a:pt x="0" y="323262"/>
                    <a:pt x="0" y="221105"/>
                  </a:cubicBezTo>
                  <a:lnTo>
                    <a:pt x="0" y="184973"/>
                  </a:lnTo>
                  <a:cubicBezTo>
                    <a:pt x="0" y="82816"/>
                    <a:pt x="82815" y="0"/>
                    <a:pt x="184972" y="0"/>
                  </a:cubicBezTo>
                  <a:close/>
                </a:path>
              </a:pathLst>
            </a:custGeom>
            <a:solidFill>
              <a:srgbClr val="FFFFFF"/>
            </a:solidFill>
            <a:ln w="412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599"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MH_Other_4"/>
            <p:cNvSpPr/>
            <p:nvPr>
              <p:custDataLst>
                <p:tags r:id="rId10"/>
              </p:custDataLst>
            </p:nvPr>
          </p:nvSpPr>
          <p:spPr>
            <a:xfrm>
              <a:off x="4649517" y="3644636"/>
              <a:ext cx="612315" cy="612315"/>
            </a:xfrm>
            <a:prstGeom prst="ellipse">
              <a:avLst/>
            </a:prstGeom>
            <a:solidFill>
              <a:schemeClr val="accent4"/>
            </a:soli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3</a:t>
              </a:r>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5" name="矩形 24"/>
            <p:cNvSpPr/>
            <p:nvPr/>
          </p:nvSpPr>
          <p:spPr>
            <a:xfrm>
              <a:off x="3129750" y="3777490"/>
              <a:ext cx="1416287" cy="338444"/>
            </a:xfrm>
            <a:prstGeom prst="rect">
              <a:avLst/>
            </a:prstGeom>
          </p:spPr>
          <p:txBody>
            <a:bodyPr wrap="none">
              <a:spAutoFit/>
            </a:bodyPr>
            <a:lstStyle/>
            <a:p>
              <a:pPr algn="ctr"/>
              <a:r>
                <a:rPr lang="zh-CN" altLang="en-US" sz="1599" dirty="0">
                  <a:latin typeface="FZKai-Z03S" panose="03000509000000000000" pitchFamily="65" charset="-122"/>
                  <a:ea typeface="FZKai-Z03S" panose="03000509000000000000" pitchFamily="65" charset="-122"/>
                  <a:sym typeface="FZKai-Z03S" panose="03000509000000000000" pitchFamily="65" charset="-122"/>
                </a:rPr>
                <a:t>单击添加标题</a:t>
              </a:r>
            </a:p>
          </p:txBody>
        </p:sp>
      </p:grpSp>
      <p:grpSp>
        <p:nvGrpSpPr>
          <p:cNvPr id="19" name="组合 20"/>
          <p:cNvGrpSpPr/>
          <p:nvPr/>
        </p:nvGrpSpPr>
        <p:grpSpPr>
          <a:xfrm>
            <a:off x="6961802" y="3587835"/>
            <a:ext cx="2402239" cy="612283"/>
            <a:chOff x="6962115" y="3587842"/>
            <a:chExt cx="2403111" cy="612315"/>
          </a:xfrm>
        </p:grpSpPr>
        <p:sp>
          <p:nvSpPr>
            <p:cNvPr id="7" name="MH_SubTitle_6"/>
            <p:cNvSpPr/>
            <p:nvPr>
              <p:custDataLst>
                <p:tags r:id="rId7"/>
              </p:custDataLst>
            </p:nvPr>
          </p:nvSpPr>
          <p:spPr>
            <a:xfrm>
              <a:off x="7098775" y="3683682"/>
              <a:ext cx="2266451" cy="454355"/>
            </a:xfrm>
            <a:custGeom>
              <a:avLst/>
              <a:gdLst>
                <a:gd name="connsiteX0" fmla="*/ 184972 w 2026745"/>
                <a:gd name="connsiteY0" fmla="*/ 0 h 406077"/>
                <a:gd name="connsiteX1" fmla="*/ 1841773 w 2026745"/>
                <a:gd name="connsiteY1" fmla="*/ 0 h 406077"/>
                <a:gd name="connsiteX2" fmla="*/ 2026745 w 2026745"/>
                <a:gd name="connsiteY2" fmla="*/ 184973 h 406077"/>
                <a:gd name="connsiteX3" fmla="*/ 2026745 w 2026745"/>
                <a:gd name="connsiteY3" fmla="*/ 221105 h 406077"/>
                <a:gd name="connsiteX4" fmla="*/ 1841773 w 2026745"/>
                <a:gd name="connsiteY4" fmla="*/ 406077 h 406077"/>
                <a:gd name="connsiteX5" fmla="*/ 184972 w 2026745"/>
                <a:gd name="connsiteY5" fmla="*/ 406077 h 406077"/>
                <a:gd name="connsiteX6" fmla="*/ 0 w 2026745"/>
                <a:gd name="connsiteY6" fmla="*/ 221105 h 406077"/>
                <a:gd name="connsiteX7" fmla="*/ 0 w 2026745"/>
                <a:gd name="connsiteY7" fmla="*/ 184973 h 406077"/>
                <a:gd name="connsiteX8" fmla="*/ 184972 w 2026745"/>
                <a:gd name="connsiteY8" fmla="*/ 0 h 40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745" h="406077">
                  <a:moveTo>
                    <a:pt x="184972" y="0"/>
                  </a:moveTo>
                  <a:lnTo>
                    <a:pt x="1841773" y="0"/>
                  </a:lnTo>
                  <a:cubicBezTo>
                    <a:pt x="1943930" y="0"/>
                    <a:pt x="2026745" y="82816"/>
                    <a:pt x="2026745" y="184973"/>
                  </a:cubicBezTo>
                  <a:lnTo>
                    <a:pt x="2026745" y="221105"/>
                  </a:lnTo>
                  <a:cubicBezTo>
                    <a:pt x="2026745" y="323262"/>
                    <a:pt x="1943930" y="406077"/>
                    <a:pt x="1841773" y="406077"/>
                  </a:cubicBezTo>
                  <a:lnTo>
                    <a:pt x="184972" y="406077"/>
                  </a:lnTo>
                  <a:cubicBezTo>
                    <a:pt x="82815" y="406077"/>
                    <a:pt x="0" y="323262"/>
                    <a:pt x="0" y="221105"/>
                  </a:cubicBezTo>
                  <a:lnTo>
                    <a:pt x="0" y="184973"/>
                  </a:lnTo>
                  <a:cubicBezTo>
                    <a:pt x="0" y="82816"/>
                    <a:pt x="82815" y="0"/>
                    <a:pt x="184972" y="0"/>
                  </a:cubicBezTo>
                  <a:close/>
                </a:path>
              </a:pathLst>
            </a:custGeom>
            <a:solidFill>
              <a:srgbClr val="FFFFFF"/>
            </a:solidFill>
            <a:ln w="412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599"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5" name="MH_Other_8"/>
            <p:cNvSpPr/>
            <p:nvPr>
              <p:custDataLst>
                <p:tags r:id="rId8"/>
              </p:custDataLst>
            </p:nvPr>
          </p:nvSpPr>
          <p:spPr>
            <a:xfrm>
              <a:off x="6962115" y="3587842"/>
              <a:ext cx="612314" cy="612315"/>
            </a:xfrm>
            <a:prstGeom prst="ellipse">
              <a:avLst/>
            </a:prstGeom>
            <a:solidFill>
              <a:schemeClr val="accent1"/>
            </a:soli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6</a:t>
              </a:r>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6" name="矩形 25"/>
            <p:cNvSpPr/>
            <p:nvPr/>
          </p:nvSpPr>
          <p:spPr>
            <a:xfrm>
              <a:off x="7694424" y="3718498"/>
              <a:ext cx="1416286" cy="338444"/>
            </a:xfrm>
            <a:prstGeom prst="rect">
              <a:avLst/>
            </a:prstGeom>
          </p:spPr>
          <p:txBody>
            <a:bodyPr wrap="none">
              <a:spAutoFit/>
            </a:bodyPr>
            <a:lstStyle/>
            <a:p>
              <a:pPr algn="ctr"/>
              <a:r>
                <a:rPr lang="zh-CN" altLang="en-US" sz="1599" dirty="0">
                  <a:latin typeface="FZKai-Z03S" panose="03000509000000000000" pitchFamily="65" charset="-122"/>
                  <a:ea typeface="FZKai-Z03S" panose="03000509000000000000" pitchFamily="65" charset="-122"/>
                  <a:sym typeface="FZKai-Z03S" panose="03000509000000000000" pitchFamily="65" charset="-122"/>
                </a:rPr>
                <a:t>单击添加标题</a:t>
              </a:r>
            </a:p>
          </p:txBody>
        </p:sp>
      </p:grpSp>
      <p:grpSp>
        <p:nvGrpSpPr>
          <p:cNvPr id="20" name="组合 16"/>
          <p:cNvGrpSpPr/>
          <p:nvPr/>
        </p:nvGrpSpPr>
        <p:grpSpPr>
          <a:xfrm>
            <a:off x="3223605" y="2858423"/>
            <a:ext cx="2432401" cy="612280"/>
            <a:chOff x="3222558" y="2858391"/>
            <a:chExt cx="2433285" cy="612314"/>
          </a:xfrm>
        </p:grpSpPr>
        <p:sp>
          <p:nvSpPr>
            <p:cNvPr id="3" name="MH_SubTitle_2"/>
            <p:cNvSpPr/>
            <p:nvPr>
              <p:custDataLst>
                <p:tags r:id="rId5"/>
              </p:custDataLst>
            </p:nvPr>
          </p:nvSpPr>
          <p:spPr>
            <a:xfrm>
              <a:off x="3222558" y="2954230"/>
              <a:ext cx="2264676" cy="454355"/>
            </a:xfrm>
            <a:custGeom>
              <a:avLst/>
              <a:gdLst>
                <a:gd name="connsiteX0" fmla="*/ 184972 w 2026745"/>
                <a:gd name="connsiteY0" fmla="*/ 0 h 406076"/>
                <a:gd name="connsiteX1" fmla="*/ 1841773 w 2026745"/>
                <a:gd name="connsiteY1" fmla="*/ 0 h 406076"/>
                <a:gd name="connsiteX2" fmla="*/ 2026745 w 2026745"/>
                <a:gd name="connsiteY2" fmla="*/ 184972 h 406076"/>
                <a:gd name="connsiteX3" fmla="*/ 2026745 w 2026745"/>
                <a:gd name="connsiteY3" fmla="*/ 221104 h 406076"/>
                <a:gd name="connsiteX4" fmla="*/ 1841773 w 2026745"/>
                <a:gd name="connsiteY4" fmla="*/ 406076 h 406076"/>
                <a:gd name="connsiteX5" fmla="*/ 184972 w 2026745"/>
                <a:gd name="connsiteY5" fmla="*/ 406076 h 406076"/>
                <a:gd name="connsiteX6" fmla="*/ 0 w 2026745"/>
                <a:gd name="connsiteY6" fmla="*/ 221104 h 406076"/>
                <a:gd name="connsiteX7" fmla="*/ 0 w 2026745"/>
                <a:gd name="connsiteY7" fmla="*/ 184972 h 406076"/>
                <a:gd name="connsiteX8" fmla="*/ 184972 w 2026745"/>
                <a:gd name="connsiteY8" fmla="*/ 0 h 40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745" h="406076">
                  <a:moveTo>
                    <a:pt x="184972" y="0"/>
                  </a:moveTo>
                  <a:lnTo>
                    <a:pt x="1841773" y="0"/>
                  </a:lnTo>
                  <a:cubicBezTo>
                    <a:pt x="1943930" y="0"/>
                    <a:pt x="2026745" y="82815"/>
                    <a:pt x="2026745" y="184972"/>
                  </a:cubicBezTo>
                  <a:lnTo>
                    <a:pt x="2026745" y="221104"/>
                  </a:lnTo>
                  <a:cubicBezTo>
                    <a:pt x="2026745" y="323261"/>
                    <a:pt x="1943930" y="406076"/>
                    <a:pt x="1841773" y="406076"/>
                  </a:cubicBezTo>
                  <a:lnTo>
                    <a:pt x="184972" y="406076"/>
                  </a:lnTo>
                  <a:cubicBezTo>
                    <a:pt x="82815" y="406076"/>
                    <a:pt x="0" y="323261"/>
                    <a:pt x="0" y="221104"/>
                  </a:cubicBezTo>
                  <a:lnTo>
                    <a:pt x="0" y="184972"/>
                  </a:lnTo>
                  <a:cubicBezTo>
                    <a:pt x="0" y="82815"/>
                    <a:pt x="82815" y="0"/>
                    <a:pt x="184972" y="0"/>
                  </a:cubicBezTo>
                  <a:close/>
                </a:path>
              </a:pathLst>
            </a:custGeom>
            <a:solidFill>
              <a:srgbClr val="FFFFFF"/>
            </a:solidFill>
            <a:ln w="412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599"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0" name="MH_Other_3"/>
            <p:cNvSpPr/>
            <p:nvPr>
              <p:custDataLst>
                <p:tags r:id="rId6"/>
              </p:custDataLst>
            </p:nvPr>
          </p:nvSpPr>
          <p:spPr>
            <a:xfrm>
              <a:off x="5043528" y="2858391"/>
              <a:ext cx="612315" cy="612314"/>
            </a:xfrm>
            <a:prstGeom prst="ellipse">
              <a:avLst/>
            </a:prstGeom>
            <a:solidFill>
              <a:schemeClr val="accent2"/>
            </a:soli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2</a:t>
              </a:r>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8" name="矩形 27"/>
            <p:cNvSpPr/>
            <p:nvPr/>
          </p:nvSpPr>
          <p:spPr>
            <a:xfrm>
              <a:off x="3468962" y="2977078"/>
              <a:ext cx="1416287" cy="338445"/>
            </a:xfrm>
            <a:prstGeom prst="rect">
              <a:avLst/>
            </a:prstGeom>
          </p:spPr>
          <p:txBody>
            <a:bodyPr wrap="none">
              <a:spAutoFit/>
            </a:bodyPr>
            <a:lstStyle/>
            <a:p>
              <a:pPr algn="ctr"/>
              <a:r>
                <a:rPr lang="zh-CN" altLang="en-US" sz="1599" dirty="0">
                  <a:latin typeface="FZKai-Z03S" panose="03000509000000000000" pitchFamily="65" charset="-122"/>
                  <a:ea typeface="FZKai-Z03S" panose="03000509000000000000" pitchFamily="65" charset="-122"/>
                  <a:sym typeface="FZKai-Z03S" panose="03000509000000000000" pitchFamily="65" charset="-122"/>
                </a:rPr>
                <a:t>单击添加标题</a:t>
              </a:r>
            </a:p>
          </p:txBody>
        </p:sp>
      </p:grpSp>
      <p:grpSp>
        <p:nvGrpSpPr>
          <p:cNvPr id="21" name="组合 19"/>
          <p:cNvGrpSpPr/>
          <p:nvPr/>
        </p:nvGrpSpPr>
        <p:grpSpPr>
          <a:xfrm>
            <a:off x="6534222" y="2812282"/>
            <a:ext cx="2402239" cy="614055"/>
            <a:chOff x="6534382" y="2812245"/>
            <a:chExt cx="2403111" cy="614089"/>
          </a:xfrm>
        </p:grpSpPr>
        <p:sp>
          <p:nvSpPr>
            <p:cNvPr id="6" name="MH_SubTitle_5"/>
            <p:cNvSpPr/>
            <p:nvPr>
              <p:custDataLst>
                <p:tags r:id="rId3"/>
              </p:custDataLst>
            </p:nvPr>
          </p:nvSpPr>
          <p:spPr>
            <a:xfrm>
              <a:off x="6672817" y="2909860"/>
              <a:ext cx="2264676" cy="452581"/>
            </a:xfrm>
            <a:custGeom>
              <a:avLst/>
              <a:gdLst>
                <a:gd name="connsiteX0" fmla="*/ 184972 w 2026745"/>
                <a:gd name="connsiteY0" fmla="*/ 0 h 406076"/>
                <a:gd name="connsiteX1" fmla="*/ 1841773 w 2026745"/>
                <a:gd name="connsiteY1" fmla="*/ 0 h 406076"/>
                <a:gd name="connsiteX2" fmla="*/ 2026745 w 2026745"/>
                <a:gd name="connsiteY2" fmla="*/ 184972 h 406076"/>
                <a:gd name="connsiteX3" fmla="*/ 2026745 w 2026745"/>
                <a:gd name="connsiteY3" fmla="*/ 221104 h 406076"/>
                <a:gd name="connsiteX4" fmla="*/ 1841773 w 2026745"/>
                <a:gd name="connsiteY4" fmla="*/ 406076 h 406076"/>
                <a:gd name="connsiteX5" fmla="*/ 184972 w 2026745"/>
                <a:gd name="connsiteY5" fmla="*/ 406076 h 406076"/>
                <a:gd name="connsiteX6" fmla="*/ 0 w 2026745"/>
                <a:gd name="connsiteY6" fmla="*/ 221104 h 406076"/>
                <a:gd name="connsiteX7" fmla="*/ 0 w 2026745"/>
                <a:gd name="connsiteY7" fmla="*/ 184972 h 406076"/>
                <a:gd name="connsiteX8" fmla="*/ 184972 w 2026745"/>
                <a:gd name="connsiteY8" fmla="*/ 0 h 40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6745" h="406076">
                  <a:moveTo>
                    <a:pt x="184972" y="0"/>
                  </a:moveTo>
                  <a:lnTo>
                    <a:pt x="1841773" y="0"/>
                  </a:lnTo>
                  <a:cubicBezTo>
                    <a:pt x="1943930" y="0"/>
                    <a:pt x="2026745" y="82815"/>
                    <a:pt x="2026745" y="184972"/>
                  </a:cubicBezTo>
                  <a:lnTo>
                    <a:pt x="2026745" y="221104"/>
                  </a:lnTo>
                  <a:cubicBezTo>
                    <a:pt x="2026745" y="323261"/>
                    <a:pt x="1943930" y="406076"/>
                    <a:pt x="1841773" y="406076"/>
                  </a:cubicBezTo>
                  <a:lnTo>
                    <a:pt x="184972" y="406076"/>
                  </a:lnTo>
                  <a:cubicBezTo>
                    <a:pt x="82815" y="406076"/>
                    <a:pt x="0" y="323261"/>
                    <a:pt x="0" y="221104"/>
                  </a:cubicBezTo>
                  <a:lnTo>
                    <a:pt x="0" y="184972"/>
                  </a:lnTo>
                  <a:cubicBezTo>
                    <a:pt x="0" y="82815"/>
                    <a:pt x="82815" y="0"/>
                    <a:pt x="184972" y="0"/>
                  </a:cubicBezTo>
                  <a:close/>
                </a:path>
              </a:pathLst>
            </a:custGeom>
            <a:solidFill>
              <a:srgbClr val="FFFFFF"/>
            </a:solidFill>
            <a:ln w="412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1599"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4" name="MH_Other_7"/>
            <p:cNvSpPr/>
            <p:nvPr>
              <p:custDataLst>
                <p:tags r:id="rId4"/>
              </p:custDataLst>
            </p:nvPr>
          </p:nvSpPr>
          <p:spPr>
            <a:xfrm>
              <a:off x="6534382" y="2812245"/>
              <a:ext cx="614089" cy="614089"/>
            </a:xfrm>
            <a:prstGeom prst="ellipse">
              <a:avLst/>
            </a:prstGeom>
            <a:solidFill>
              <a:schemeClr val="accent4"/>
            </a:solidFill>
            <a:ln w="4445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5</a:t>
              </a:r>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9" name="矩形 28"/>
            <p:cNvSpPr/>
            <p:nvPr/>
          </p:nvSpPr>
          <p:spPr>
            <a:xfrm>
              <a:off x="7347241" y="2947581"/>
              <a:ext cx="1416286" cy="338445"/>
            </a:xfrm>
            <a:prstGeom prst="rect">
              <a:avLst/>
            </a:prstGeom>
          </p:spPr>
          <p:txBody>
            <a:bodyPr wrap="none">
              <a:spAutoFit/>
            </a:bodyPr>
            <a:lstStyle/>
            <a:p>
              <a:pPr algn="ctr"/>
              <a:r>
                <a:rPr lang="zh-CN" altLang="en-US" sz="1599" dirty="0">
                  <a:latin typeface="FZKai-Z03S" panose="03000509000000000000" pitchFamily="65" charset="-122"/>
                  <a:ea typeface="FZKai-Z03S" panose="03000509000000000000" pitchFamily="65" charset="-122"/>
                  <a:sym typeface="FZKai-Z03S" panose="03000509000000000000" pitchFamily="65" charset="-122"/>
                </a:rPr>
                <a:t>单击添加标题</a:t>
              </a:r>
            </a:p>
          </p:txBody>
        </p:sp>
      </p:grpSp>
      <p:grpSp>
        <p:nvGrpSpPr>
          <p:cNvPr id="22" name="组合 21"/>
          <p:cNvGrpSpPr/>
          <p:nvPr/>
        </p:nvGrpSpPr>
        <p:grpSpPr>
          <a:xfrm>
            <a:off x="1028380" y="4937454"/>
            <a:ext cx="10135245" cy="1044836"/>
            <a:chOff x="1026536" y="4937544"/>
            <a:chExt cx="10138929" cy="1044895"/>
          </a:xfrm>
        </p:grpSpPr>
        <p:sp>
          <p:nvSpPr>
            <p:cNvPr id="30" name="矩形 29"/>
            <p:cNvSpPr/>
            <p:nvPr/>
          </p:nvSpPr>
          <p:spPr>
            <a:xfrm>
              <a:off x="1026536" y="5336072"/>
              <a:ext cx="10138929" cy="646367"/>
            </a:xfrm>
            <a:prstGeom prst="rect">
              <a:avLst/>
            </a:prstGeom>
          </p:spPr>
          <p:txBody>
            <a:bodyPr wrap="square">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在此录入上述图表的综合描述说明。</a:t>
              </a:r>
            </a:p>
            <a:p>
              <a:pPr lvl="0"/>
              <a:endPar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1" name="矩形 30"/>
            <p:cNvSpPr/>
            <p:nvPr/>
          </p:nvSpPr>
          <p:spPr>
            <a:xfrm>
              <a:off x="1128493" y="4937544"/>
              <a:ext cx="1832636" cy="338445"/>
            </a:xfrm>
            <a:prstGeom prst="rect">
              <a:avLst/>
            </a:prstGeom>
          </p:spPr>
          <p:txBody>
            <a:bodyPr wrap="square">
              <a:spAutoFit/>
            </a:bodyPr>
            <a:lstStyle/>
            <a:p>
              <a:pPr algn="dist"/>
              <a:r>
                <a:rPr lang="zh-CN" altLang="en-US" sz="16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grpSp>
      <p:sp>
        <p:nvSpPr>
          <p:cNvPr id="32" name="文本框 6">
            <a:extLst>
              <a:ext uri="{FF2B5EF4-FFF2-40B4-BE49-F238E27FC236}">
                <a16:creationId xmlns:a16="http://schemas.microsoft.com/office/drawing/2014/main" xmlns="" id="{9C2CE107-AAB2-4D16-BAA0-D936D7FC74D0}"/>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51302572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22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90"/>
                                          </p:val>
                                        </p:tav>
                                        <p:tav tm="100000">
                                          <p:val>
                                            <p:fltVal val="0"/>
                                          </p:val>
                                        </p:tav>
                                      </p:tavLst>
                                    </p:anim>
                                    <p:animEffect transition="in" filter="fade">
                                      <p:cBhvr>
                                        <p:cTn id="10" dur="500"/>
                                        <p:tgtEl>
                                          <p:spTgt spid="8"/>
                                        </p:tgtEl>
                                      </p:cBhvr>
                                    </p:animEffect>
                                  </p:childTnLst>
                                </p:cTn>
                              </p:par>
                              <p:par>
                                <p:cTn id="11" presetID="12" presetClass="entr" presetSubtype="2" fill="hold" nodeType="withEffect">
                                  <p:stCondLst>
                                    <p:cond delay="260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ppt_x</p:attrName>
                                        </p:attrNameLst>
                                      </p:cBhvr>
                                      <p:tavLst>
                                        <p:tav tm="0">
                                          <p:val>
                                            <p:strVal val="#ppt_x+#ppt_w*1.125000"/>
                                          </p:val>
                                        </p:tav>
                                        <p:tav tm="100000">
                                          <p:val>
                                            <p:strVal val="#ppt_x"/>
                                          </p:val>
                                        </p:tav>
                                      </p:tavLst>
                                    </p:anim>
                                    <p:animEffect transition="in" filter="wipe(left)">
                                      <p:cBhvr>
                                        <p:cTn id="14" dur="500"/>
                                        <p:tgtEl>
                                          <p:spTgt spid="16"/>
                                        </p:tgtEl>
                                      </p:cBhvr>
                                    </p:animEffect>
                                  </p:childTnLst>
                                </p:cTn>
                              </p:par>
                              <p:par>
                                <p:cTn id="15" presetID="12" presetClass="entr" presetSubtype="2" fill="hold" nodeType="withEffect">
                                  <p:stCondLst>
                                    <p:cond delay="280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p:tgtEl>
                                          <p:spTgt spid="20"/>
                                        </p:tgtEl>
                                        <p:attrNameLst>
                                          <p:attrName>ppt_x</p:attrName>
                                        </p:attrNameLst>
                                      </p:cBhvr>
                                      <p:tavLst>
                                        <p:tav tm="0">
                                          <p:val>
                                            <p:strVal val="#ppt_x+#ppt_w*1.125000"/>
                                          </p:val>
                                        </p:tav>
                                        <p:tav tm="100000">
                                          <p:val>
                                            <p:strVal val="#ppt_x"/>
                                          </p:val>
                                        </p:tav>
                                      </p:tavLst>
                                    </p:anim>
                                    <p:animEffect transition="in" filter="wipe(left)">
                                      <p:cBhvr>
                                        <p:cTn id="18" dur="500"/>
                                        <p:tgtEl>
                                          <p:spTgt spid="20"/>
                                        </p:tgtEl>
                                      </p:cBhvr>
                                    </p:animEffect>
                                  </p:childTnLst>
                                </p:cTn>
                              </p:par>
                              <p:par>
                                <p:cTn id="19" presetID="12" presetClass="entr" presetSubtype="2" fill="hold" nodeType="withEffect">
                                  <p:stCondLst>
                                    <p:cond delay="30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ppt_x</p:attrName>
                                        </p:attrNameLst>
                                      </p:cBhvr>
                                      <p:tavLst>
                                        <p:tav tm="0">
                                          <p:val>
                                            <p:strVal val="#ppt_x+#ppt_w*1.125000"/>
                                          </p:val>
                                        </p:tav>
                                        <p:tav tm="100000">
                                          <p:val>
                                            <p:strVal val="#ppt_x"/>
                                          </p:val>
                                        </p:tav>
                                      </p:tavLst>
                                    </p:anim>
                                    <p:animEffect transition="in" filter="wipe(left)">
                                      <p:cBhvr>
                                        <p:cTn id="22" dur="500"/>
                                        <p:tgtEl>
                                          <p:spTgt spid="18"/>
                                        </p:tgtEl>
                                      </p:cBhvr>
                                    </p:animEffect>
                                  </p:childTnLst>
                                </p:cTn>
                              </p:par>
                              <p:par>
                                <p:cTn id="23" presetID="31" presetClass="entr" presetSubtype="0" fill="hold" grpId="0" nodeType="withEffect">
                                  <p:stCondLst>
                                    <p:cond delay="34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 calcmode="lin" valueType="num">
                                      <p:cBhvr>
                                        <p:cTn id="27" dur="500" fill="hold"/>
                                        <p:tgtEl>
                                          <p:spTgt spid="12"/>
                                        </p:tgtEl>
                                        <p:attrNameLst>
                                          <p:attrName>style.rotation</p:attrName>
                                        </p:attrNameLst>
                                      </p:cBhvr>
                                      <p:tavLst>
                                        <p:tav tm="0">
                                          <p:val>
                                            <p:fltVal val="90"/>
                                          </p:val>
                                        </p:tav>
                                        <p:tav tm="100000">
                                          <p:val>
                                            <p:fltVal val="0"/>
                                          </p:val>
                                        </p:tav>
                                      </p:tavLst>
                                    </p:anim>
                                    <p:animEffect transition="in" filter="fade">
                                      <p:cBhvr>
                                        <p:cTn id="28" dur="500"/>
                                        <p:tgtEl>
                                          <p:spTgt spid="12"/>
                                        </p:tgtEl>
                                      </p:cBhvr>
                                    </p:animEffect>
                                  </p:childTnLst>
                                </p:cTn>
                              </p:par>
                              <p:par>
                                <p:cTn id="29" presetID="12" presetClass="entr" presetSubtype="8" fill="hold" nodeType="withEffect">
                                  <p:stCondLst>
                                    <p:cond delay="38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ppt_x</p:attrName>
                                        </p:attrNameLst>
                                      </p:cBhvr>
                                      <p:tavLst>
                                        <p:tav tm="0">
                                          <p:val>
                                            <p:strVal val="#ppt_x-#ppt_w*1.125000"/>
                                          </p:val>
                                        </p:tav>
                                        <p:tav tm="100000">
                                          <p:val>
                                            <p:strVal val="#ppt_x"/>
                                          </p:val>
                                        </p:tav>
                                      </p:tavLst>
                                    </p:anim>
                                    <p:animEffect transition="in" filter="wipe(right)">
                                      <p:cBhvr>
                                        <p:cTn id="32" dur="500"/>
                                        <p:tgtEl>
                                          <p:spTgt spid="17"/>
                                        </p:tgtEl>
                                      </p:cBhvr>
                                    </p:animEffect>
                                  </p:childTnLst>
                                </p:cTn>
                              </p:par>
                              <p:par>
                                <p:cTn id="33" presetID="12" presetClass="entr" presetSubtype="8" fill="hold" nodeType="withEffect">
                                  <p:stCondLst>
                                    <p:cond delay="40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p:tgtEl>
                                          <p:spTgt spid="21"/>
                                        </p:tgtEl>
                                        <p:attrNameLst>
                                          <p:attrName>ppt_x</p:attrName>
                                        </p:attrNameLst>
                                      </p:cBhvr>
                                      <p:tavLst>
                                        <p:tav tm="0">
                                          <p:val>
                                            <p:strVal val="#ppt_x-#ppt_w*1.125000"/>
                                          </p:val>
                                        </p:tav>
                                        <p:tav tm="100000">
                                          <p:val>
                                            <p:strVal val="#ppt_x"/>
                                          </p:val>
                                        </p:tav>
                                      </p:tavLst>
                                    </p:anim>
                                    <p:animEffect transition="in" filter="wipe(right)">
                                      <p:cBhvr>
                                        <p:cTn id="36" dur="500"/>
                                        <p:tgtEl>
                                          <p:spTgt spid="21"/>
                                        </p:tgtEl>
                                      </p:cBhvr>
                                    </p:animEffect>
                                  </p:childTnLst>
                                </p:cTn>
                              </p:par>
                              <p:par>
                                <p:cTn id="37" presetID="12" presetClass="entr" presetSubtype="8" fill="hold" nodeType="withEffect">
                                  <p:stCondLst>
                                    <p:cond delay="420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p:tgtEl>
                                          <p:spTgt spid="19"/>
                                        </p:tgtEl>
                                        <p:attrNameLst>
                                          <p:attrName>ppt_x</p:attrName>
                                        </p:attrNameLst>
                                      </p:cBhvr>
                                      <p:tavLst>
                                        <p:tav tm="0">
                                          <p:val>
                                            <p:strVal val="#ppt_x-#ppt_w*1.125000"/>
                                          </p:val>
                                        </p:tav>
                                        <p:tav tm="100000">
                                          <p:val>
                                            <p:strVal val="#ppt_x"/>
                                          </p:val>
                                        </p:tav>
                                      </p:tavLst>
                                    </p:anim>
                                    <p:animEffect transition="in" filter="wipe(right)">
                                      <p:cBhvr>
                                        <p:cTn id="40" dur="500"/>
                                        <p:tgtEl>
                                          <p:spTgt spid="19"/>
                                        </p:tgtEl>
                                      </p:cBhvr>
                                    </p:animEffect>
                                  </p:childTnLst>
                                </p:cTn>
                              </p:par>
                              <p:par>
                                <p:cTn id="41" presetID="10" presetClass="entr" presetSubtype="0" fill="hold" nodeType="withEffect">
                                  <p:stCondLst>
                                    <p:cond delay="46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4"/>
          <p:cNvSpPr txBox="1"/>
          <p:nvPr/>
        </p:nvSpPr>
        <p:spPr>
          <a:xfrm>
            <a:off x="1408145" y="2435847"/>
            <a:ext cx="1005403" cy="338426"/>
          </a:xfrm>
          <a:prstGeom prst="rect">
            <a:avLst/>
          </a:prstGeom>
          <a:noFill/>
        </p:spPr>
        <p:txBody>
          <a:bodyPr wrap="none" rtlCol="0">
            <a:spAutoFit/>
          </a:bodyPr>
          <a:lstStyle/>
          <a:p>
            <a:pPr fontAlgn="base">
              <a:spcAft>
                <a:spcPct val="0"/>
              </a:spcAft>
              <a:defRPr/>
            </a:pPr>
            <a:r>
              <a:rPr lang="zh-CN" altLang="en-US"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rPr>
              <a:t>添加标题</a:t>
            </a:r>
            <a:endParaRPr lang="en-US" altLang="zh-CN"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endParaRPr>
          </a:p>
        </p:txBody>
      </p:sp>
      <p:sp>
        <p:nvSpPr>
          <p:cNvPr id="10" name="Rectangle 5"/>
          <p:cNvSpPr/>
          <p:nvPr/>
        </p:nvSpPr>
        <p:spPr>
          <a:xfrm>
            <a:off x="577395" y="2643799"/>
            <a:ext cx="2583824" cy="617220"/>
          </a:xfrm>
          <a:prstGeom prst="rect">
            <a:avLst/>
          </a:prstGeom>
        </p:spPr>
        <p:txBody>
          <a:bodyPr wrap="square">
            <a:spAutoFit/>
          </a:bodyPr>
          <a:lstStyle/>
          <a:p>
            <a:pPr algn="ctr" defTabSz="1218611">
              <a:lnSpc>
                <a:spcPct val="150000"/>
              </a:lnSpc>
              <a:defRPr/>
            </a:pPr>
            <a:r>
              <a:rPr lang="zh-CN" altLang="en-US"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此处添加详细文本描述，建议与标题相关并符合整体语言风格洁。</a:t>
            </a:r>
            <a:endParaRPr lang="id-ID" altLang="zh-CN"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TextBox 6"/>
          <p:cNvSpPr txBox="1"/>
          <p:nvPr/>
        </p:nvSpPr>
        <p:spPr>
          <a:xfrm>
            <a:off x="3208069" y="4754903"/>
            <a:ext cx="1005403" cy="338426"/>
          </a:xfrm>
          <a:prstGeom prst="rect">
            <a:avLst/>
          </a:prstGeom>
          <a:noFill/>
        </p:spPr>
        <p:txBody>
          <a:bodyPr wrap="none" rtlCol="0">
            <a:spAutoFit/>
          </a:bodyPr>
          <a:lstStyle/>
          <a:p>
            <a:pPr fontAlgn="base">
              <a:spcAft>
                <a:spcPct val="0"/>
              </a:spcAft>
              <a:defRPr/>
            </a:pPr>
            <a:r>
              <a:rPr lang="zh-CN" altLang="en-US"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rPr>
              <a:t>添加标题</a:t>
            </a:r>
            <a:endParaRPr lang="en-US" altLang="zh-CN"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endParaRPr>
          </a:p>
        </p:txBody>
      </p:sp>
      <p:sp>
        <p:nvSpPr>
          <p:cNvPr id="12" name="Rectangle 7"/>
          <p:cNvSpPr/>
          <p:nvPr/>
        </p:nvSpPr>
        <p:spPr>
          <a:xfrm>
            <a:off x="2448921" y="4959582"/>
            <a:ext cx="2484235" cy="617220"/>
          </a:xfrm>
          <a:prstGeom prst="rect">
            <a:avLst/>
          </a:prstGeom>
        </p:spPr>
        <p:txBody>
          <a:bodyPr wrap="square">
            <a:spAutoFit/>
          </a:bodyPr>
          <a:lstStyle/>
          <a:p>
            <a:pPr algn="ctr" defTabSz="1218611">
              <a:lnSpc>
                <a:spcPct val="150000"/>
              </a:lnSpc>
              <a:defRPr/>
            </a:pPr>
            <a:r>
              <a:rPr lang="zh-CN" altLang="en-US"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a:t>
            </a:r>
            <a:endParaRPr lang="id-ID" altLang="zh-CN"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 name="TextBox 8"/>
          <p:cNvSpPr txBox="1"/>
          <p:nvPr/>
        </p:nvSpPr>
        <p:spPr>
          <a:xfrm>
            <a:off x="4713642" y="3747159"/>
            <a:ext cx="1005403" cy="338426"/>
          </a:xfrm>
          <a:prstGeom prst="rect">
            <a:avLst/>
          </a:prstGeom>
          <a:noFill/>
        </p:spPr>
        <p:txBody>
          <a:bodyPr wrap="none" rtlCol="0">
            <a:spAutoFit/>
          </a:bodyPr>
          <a:lstStyle/>
          <a:p>
            <a:pPr fontAlgn="base">
              <a:spcAft>
                <a:spcPct val="0"/>
              </a:spcAft>
              <a:defRPr/>
            </a:pPr>
            <a:r>
              <a:rPr lang="zh-CN" altLang="en-US" sz="1599" kern="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rPr>
              <a:t>添加标题</a:t>
            </a:r>
            <a:endParaRPr lang="en-US" altLang="zh-CN"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endParaRPr>
          </a:p>
        </p:txBody>
      </p:sp>
      <p:sp>
        <p:nvSpPr>
          <p:cNvPr id="14" name="Rectangle 9"/>
          <p:cNvSpPr/>
          <p:nvPr/>
        </p:nvSpPr>
        <p:spPr>
          <a:xfrm>
            <a:off x="4320449" y="3951837"/>
            <a:ext cx="2399395" cy="617220"/>
          </a:xfrm>
          <a:prstGeom prst="rect">
            <a:avLst/>
          </a:prstGeom>
        </p:spPr>
        <p:txBody>
          <a:bodyPr wrap="square">
            <a:spAutoFit/>
          </a:bodyPr>
          <a:lstStyle/>
          <a:p>
            <a:pPr algn="ctr" defTabSz="1218611">
              <a:lnSpc>
                <a:spcPct val="150000"/>
              </a:lnSpc>
              <a:defRPr/>
            </a:pPr>
            <a:r>
              <a:rPr lang="zh-CN" altLang="en-US"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a:t>
            </a:r>
            <a:endParaRPr lang="id-ID" altLang="zh-CN"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5" name="Freeform 5"/>
          <p:cNvSpPr>
            <a:spLocks/>
          </p:cNvSpPr>
          <p:nvPr/>
        </p:nvSpPr>
        <p:spPr bwMode="auto">
          <a:xfrm>
            <a:off x="1813241" y="3561560"/>
            <a:ext cx="694217" cy="1873861"/>
          </a:xfrm>
          <a:custGeom>
            <a:avLst/>
            <a:gdLst>
              <a:gd name="T0" fmla="*/ 90 w 213"/>
              <a:gd name="T1" fmla="*/ 374 h 573"/>
              <a:gd name="T2" fmla="*/ 83 w 213"/>
              <a:gd name="T3" fmla="*/ 427 h 573"/>
              <a:gd name="T4" fmla="*/ 55 w 213"/>
              <a:gd name="T5" fmla="*/ 498 h 573"/>
              <a:gd name="T6" fmla="*/ 63 w 213"/>
              <a:gd name="T7" fmla="*/ 550 h 573"/>
              <a:gd name="T8" fmla="*/ 85 w 213"/>
              <a:gd name="T9" fmla="*/ 567 h 573"/>
              <a:gd name="T10" fmla="*/ 14 w 213"/>
              <a:gd name="T11" fmla="*/ 554 h 573"/>
              <a:gd name="T12" fmla="*/ 22 w 213"/>
              <a:gd name="T13" fmla="*/ 496 h 573"/>
              <a:gd name="T14" fmla="*/ 44 w 213"/>
              <a:gd name="T15" fmla="*/ 389 h 573"/>
              <a:gd name="T16" fmla="*/ 36 w 213"/>
              <a:gd name="T17" fmla="*/ 335 h 573"/>
              <a:gd name="T18" fmla="*/ 24 w 213"/>
              <a:gd name="T19" fmla="*/ 251 h 573"/>
              <a:gd name="T20" fmla="*/ 20 w 213"/>
              <a:gd name="T21" fmla="*/ 103 h 573"/>
              <a:gd name="T22" fmla="*/ 31 w 213"/>
              <a:gd name="T23" fmla="*/ 55 h 573"/>
              <a:gd name="T24" fmla="*/ 86 w 213"/>
              <a:gd name="T25" fmla="*/ 29 h 573"/>
              <a:gd name="T26" fmla="*/ 94 w 213"/>
              <a:gd name="T27" fmla="*/ 55 h 573"/>
              <a:gd name="T28" fmla="*/ 94 w 213"/>
              <a:gd name="T29" fmla="*/ 13 h 573"/>
              <a:gd name="T30" fmla="*/ 120 w 213"/>
              <a:gd name="T31" fmla="*/ 13 h 573"/>
              <a:gd name="T32" fmla="*/ 122 w 213"/>
              <a:gd name="T33" fmla="*/ 37 h 573"/>
              <a:gd name="T34" fmla="*/ 91 w 213"/>
              <a:gd name="T35" fmla="*/ 98 h 573"/>
              <a:gd name="T36" fmla="*/ 106 w 213"/>
              <a:gd name="T37" fmla="*/ 104 h 573"/>
              <a:gd name="T38" fmla="*/ 140 w 213"/>
              <a:gd name="T39" fmla="*/ 57 h 573"/>
              <a:gd name="T40" fmla="*/ 141 w 213"/>
              <a:gd name="T41" fmla="*/ 23 h 573"/>
              <a:gd name="T42" fmla="*/ 164 w 213"/>
              <a:gd name="T43" fmla="*/ 41 h 573"/>
              <a:gd name="T44" fmla="*/ 149 w 213"/>
              <a:gd name="T45" fmla="*/ 86 h 573"/>
              <a:gd name="T46" fmla="*/ 114 w 213"/>
              <a:gd name="T47" fmla="*/ 139 h 573"/>
              <a:gd name="T48" fmla="*/ 89 w 213"/>
              <a:gd name="T49" fmla="*/ 166 h 573"/>
              <a:gd name="T50" fmla="*/ 88 w 213"/>
              <a:gd name="T51" fmla="*/ 249 h 573"/>
              <a:gd name="T52" fmla="*/ 196 w 213"/>
              <a:gd name="T53" fmla="*/ 275 h 573"/>
              <a:gd name="T54" fmla="*/ 188 w 213"/>
              <a:gd name="T55" fmla="*/ 341 h 573"/>
              <a:gd name="T56" fmla="*/ 148 w 213"/>
              <a:gd name="T57" fmla="*/ 400 h 573"/>
              <a:gd name="T58" fmla="*/ 166 w 213"/>
              <a:gd name="T59" fmla="*/ 425 h 573"/>
              <a:gd name="T60" fmla="*/ 184 w 213"/>
              <a:gd name="T61" fmla="*/ 434 h 573"/>
              <a:gd name="T62" fmla="*/ 140 w 213"/>
              <a:gd name="T63" fmla="*/ 432 h 573"/>
              <a:gd name="T64" fmla="*/ 110 w 213"/>
              <a:gd name="T65" fmla="*/ 400 h 573"/>
              <a:gd name="T66" fmla="*/ 141 w 213"/>
              <a:gd name="T67" fmla="*/ 351 h 573"/>
              <a:gd name="T68" fmla="*/ 89 w 213"/>
              <a:gd name="T69" fmla="*/ 31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573">
                <a:moveTo>
                  <a:pt x="89" y="310"/>
                </a:moveTo>
                <a:cubicBezTo>
                  <a:pt x="89" y="310"/>
                  <a:pt x="95" y="344"/>
                  <a:pt x="90" y="374"/>
                </a:cubicBezTo>
                <a:cubicBezTo>
                  <a:pt x="90" y="374"/>
                  <a:pt x="88" y="395"/>
                  <a:pt x="89" y="402"/>
                </a:cubicBezTo>
                <a:cubicBezTo>
                  <a:pt x="90" y="410"/>
                  <a:pt x="86" y="422"/>
                  <a:pt x="83" y="427"/>
                </a:cubicBezTo>
                <a:cubicBezTo>
                  <a:pt x="80" y="432"/>
                  <a:pt x="75" y="446"/>
                  <a:pt x="75" y="450"/>
                </a:cubicBezTo>
                <a:cubicBezTo>
                  <a:pt x="74" y="453"/>
                  <a:pt x="58" y="492"/>
                  <a:pt x="55" y="498"/>
                </a:cubicBezTo>
                <a:cubicBezTo>
                  <a:pt x="52" y="505"/>
                  <a:pt x="45" y="524"/>
                  <a:pt x="48" y="530"/>
                </a:cubicBezTo>
                <a:cubicBezTo>
                  <a:pt x="50" y="536"/>
                  <a:pt x="58" y="546"/>
                  <a:pt x="63" y="550"/>
                </a:cubicBezTo>
                <a:cubicBezTo>
                  <a:pt x="67" y="555"/>
                  <a:pt x="73" y="560"/>
                  <a:pt x="78" y="560"/>
                </a:cubicBezTo>
                <a:cubicBezTo>
                  <a:pt x="83" y="560"/>
                  <a:pt x="91" y="566"/>
                  <a:pt x="85" y="567"/>
                </a:cubicBezTo>
                <a:cubicBezTo>
                  <a:pt x="80" y="568"/>
                  <a:pt x="49" y="573"/>
                  <a:pt x="42" y="567"/>
                </a:cubicBezTo>
                <a:cubicBezTo>
                  <a:pt x="35" y="561"/>
                  <a:pt x="18" y="557"/>
                  <a:pt x="14" y="554"/>
                </a:cubicBezTo>
                <a:cubicBezTo>
                  <a:pt x="11" y="551"/>
                  <a:pt x="1" y="542"/>
                  <a:pt x="13" y="530"/>
                </a:cubicBezTo>
                <a:cubicBezTo>
                  <a:pt x="13" y="530"/>
                  <a:pt x="19" y="516"/>
                  <a:pt x="22" y="496"/>
                </a:cubicBezTo>
                <a:cubicBezTo>
                  <a:pt x="25" y="476"/>
                  <a:pt x="38" y="425"/>
                  <a:pt x="47" y="417"/>
                </a:cubicBezTo>
                <a:cubicBezTo>
                  <a:pt x="47" y="417"/>
                  <a:pt x="48" y="398"/>
                  <a:pt x="44" y="389"/>
                </a:cubicBezTo>
                <a:cubicBezTo>
                  <a:pt x="42" y="382"/>
                  <a:pt x="38" y="350"/>
                  <a:pt x="37" y="339"/>
                </a:cubicBezTo>
                <a:cubicBezTo>
                  <a:pt x="36" y="336"/>
                  <a:pt x="36" y="335"/>
                  <a:pt x="36" y="335"/>
                </a:cubicBezTo>
                <a:cubicBezTo>
                  <a:pt x="36" y="335"/>
                  <a:pt x="34" y="313"/>
                  <a:pt x="28" y="309"/>
                </a:cubicBezTo>
                <a:cubicBezTo>
                  <a:pt x="22" y="304"/>
                  <a:pt x="0" y="282"/>
                  <a:pt x="24" y="251"/>
                </a:cubicBezTo>
                <a:cubicBezTo>
                  <a:pt x="24" y="251"/>
                  <a:pt x="25" y="228"/>
                  <a:pt x="21" y="209"/>
                </a:cubicBezTo>
                <a:cubicBezTo>
                  <a:pt x="17" y="189"/>
                  <a:pt x="9" y="117"/>
                  <a:pt x="20" y="103"/>
                </a:cubicBezTo>
                <a:cubicBezTo>
                  <a:pt x="30" y="88"/>
                  <a:pt x="32" y="87"/>
                  <a:pt x="33" y="82"/>
                </a:cubicBezTo>
                <a:cubicBezTo>
                  <a:pt x="33" y="76"/>
                  <a:pt x="33" y="63"/>
                  <a:pt x="31" y="55"/>
                </a:cubicBezTo>
                <a:cubicBezTo>
                  <a:pt x="29" y="47"/>
                  <a:pt x="20" y="20"/>
                  <a:pt x="41" y="10"/>
                </a:cubicBezTo>
                <a:cubicBezTo>
                  <a:pt x="62" y="0"/>
                  <a:pt x="86" y="15"/>
                  <a:pt x="86" y="29"/>
                </a:cubicBezTo>
                <a:cubicBezTo>
                  <a:pt x="86" y="29"/>
                  <a:pt x="93" y="41"/>
                  <a:pt x="89" y="47"/>
                </a:cubicBezTo>
                <a:cubicBezTo>
                  <a:pt x="94" y="55"/>
                  <a:pt x="94" y="55"/>
                  <a:pt x="94" y="55"/>
                </a:cubicBezTo>
                <a:cubicBezTo>
                  <a:pt x="94" y="55"/>
                  <a:pt x="103" y="52"/>
                  <a:pt x="102" y="47"/>
                </a:cubicBezTo>
                <a:cubicBezTo>
                  <a:pt x="101" y="42"/>
                  <a:pt x="86" y="21"/>
                  <a:pt x="94" y="13"/>
                </a:cubicBezTo>
                <a:cubicBezTo>
                  <a:pt x="101" y="9"/>
                  <a:pt x="101" y="9"/>
                  <a:pt x="101" y="9"/>
                </a:cubicBezTo>
                <a:cubicBezTo>
                  <a:pt x="101" y="9"/>
                  <a:pt x="117" y="10"/>
                  <a:pt x="120" y="13"/>
                </a:cubicBezTo>
                <a:cubicBezTo>
                  <a:pt x="124" y="17"/>
                  <a:pt x="128" y="26"/>
                  <a:pt x="122" y="27"/>
                </a:cubicBezTo>
                <a:cubicBezTo>
                  <a:pt x="122" y="27"/>
                  <a:pt x="120" y="33"/>
                  <a:pt x="122" y="37"/>
                </a:cubicBezTo>
                <a:cubicBezTo>
                  <a:pt x="123" y="40"/>
                  <a:pt x="116" y="51"/>
                  <a:pt x="116" y="51"/>
                </a:cubicBezTo>
                <a:cubicBezTo>
                  <a:pt x="116" y="51"/>
                  <a:pt x="99" y="95"/>
                  <a:pt x="91" y="98"/>
                </a:cubicBezTo>
                <a:cubicBezTo>
                  <a:pt x="91" y="98"/>
                  <a:pt x="90" y="101"/>
                  <a:pt x="91" y="101"/>
                </a:cubicBezTo>
                <a:cubicBezTo>
                  <a:pt x="93" y="101"/>
                  <a:pt x="106" y="104"/>
                  <a:pt x="106" y="104"/>
                </a:cubicBezTo>
                <a:cubicBezTo>
                  <a:pt x="106" y="104"/>
                  <a:pt x="127" y="80"/>
                  <a:pt x="130" y="76"/>
                </a:cubicBezTo>
                <a:cubicBezTo>
                  <a:pt x="134" y="73"/>
                  <a:pt x="140" y="64"/>
                  <a:pt x="140" y="57"/>
                </a:cubicBezTo>
                <a:cubicBezTo>
                  <a:pt x="139" y="51"/>
                  <a:pt x="132" y="34"/>
                  <a:pt x="133" y="31"/>
                </a:cubicBezTo>
                <a:cubicBezTo>
                  <a:pt x="134" y="28"/>
                  <a:pt x="141" y="23"/>
                  <a:pt x="141" y="23"/>
                </a:cubicBezTo>
                <a:cubicBezTo>
                  <a:pt x="141" y="23"/>
                  <a:pt x="154" y="20"/>
                  <a:pt x="157" y="23"/>
                </a:cubicBezTo>
                <a:cubicBezTo>
                  <a:pt x="160" y="26"/>
                  <a:pt x="165" y="38"/>
                  <a:pt x="164" y="41"/>
                </a:cubicBezTo>
                <a:cubicBezTo>
                  <a:pt x="164" y="44"/>
                  <a:pt x="157" y="58"/>
                  <a:pt x="156" y="60"/>
                </a:cubicBezTo>
                <a:cubicBezTo>
                  <a:pt x="155" y="63"/>
                  <a:pt x="151" y="76"/>
                  <a:pt x="149" y="86"/>
                </a:cubicBezTo>
                <a:cubicBezTo>
                  <a:pt x="146" y="96"/>
                  <a:pt x="137" y="122"/>
                  <a:pt x="131" y="128"/>
                </a:cubicBezTo>
                <a:cubicBezTo>
                  <a:pt x="131" y="128"/>
                  <a:pt x="119" y="141"/>
                  <a:pt x="114" y="139"/>
                </a:cubicBezTo>
                <a:cubicBezTo>
                  <a:pt x="109" y="137"/>
                  <a:pt x="93" y="139"/>
                  <a:pt x="93" y="139"/>
                </a:cubicBezTo>
                <a:cubicBezTo>
                  <a:pt x="93" y="139"/>
                  <a:pt x="90" y="158"/>
                  <a:pt x="89" y="166"/>
                </a:cubicBezTo>
                <a:cubicBezTo>
                  <a:pt x="87" y="173"/>
                  <a:pt x="86" y="202"/>
                  <a:pt x="87" y="216"/>
                </a:cubicBezTo>
                <a:cubicBezTo>
                  <a:pt x="88" y="229"/>
                  <a:pt x="84" y="246"/>
                  <a:pt x="88" y="249"/>
                </a:cubicBezTo>
                <a:cubicBezTo>
                  <a:pt x="92" y="252"/>
                  <a:pt x="105" y="252"/>
                  <a:pt x="111" y="253"/>
                </a:cubicBezTo>
                <a:cubicBezTo>
                  <a:pt x="117" y="254"/>
                  <a:pt x="155" y="253"/>
                  <a:pt x="196" y="275"/>
                </a:cubicBezTo>
                <a:cubicBezTo>
                  <a:pt x="196" y="275"/>
                  <a:pt x="213" y="284"/>
                  <a:pt x="208" y="303"/>
                </a:cubicBezTo>
                <a:cubicBezTo>
                  <a:pt x="203" y="321"/>
                  <a:pt x="195" y="334"/>
                  <a:pt x="188" y="341"/>
                </a:cubicBezTo>
                <a:cubicBezTo>
                  <a:pt x="182" y="348"/>
                  <a:pt x="165" y="367"/>
                  <a:pt x="161" y="374"/>
                </a:cubicBezTo>
                <a:cubicBezTo>
                  <a:pt x="157" y="381"/>
                  <a:pt x="148" y="395"/>
                  <a:pt x="148" y="400"/>
                </a:cubicBezTo>
                <a:cubicBezTo>
                  <a:pt x="147" y="406"/>
                  <a:pt x="151" y="411"/>
                  <a:pt x="154" y="414"/>
                </a:cubicBezTo>
                <a:cubicBezTo>
                  <a:pt x="157" y="417"/>
                  <a:pt x="163" y="424"/>
                  <a:pt x="166" y="425"/>
                </a:cubicBezTo>
                <a:cubicBezTo>
                  <a:pt x="170" y="426"/>
                  <a:pt x="174" y="428"/>
                  <a:pt x="174" y="428"/>
                </a:cubicBezTo>
                <a:cubicBezTo>
                  <a:pt x="174" y="428"/>
                  <a:pt x="188" y="425"/>
                  <a:pt x="184" y="434"/>
                </a:cubicBezTo>
                <a:cubicBezTo>
                  <a:pt x="184" y="434"/>
                  <a:pt x="169" y="444"/>
                  <a:pt x="166" y="442"/>
                </a:cubicBezTo>
                <a:cubicBezTo>
                  <a:pt x="162" y="440"/>
                  <a:pt x="144" y="438"/>
                  <a:pt x="140" y="432"/>
                </a:cubicBezTo>
                <a:cubicBezTo>
                  <a:pt x="136" y="426"/>
                  <a:pt x="124" y="425"/>
                  <a:pt x="118" y="425"/>
                </a:cubicBezTo>
                <a:cubicBezTo>
                  <a:pt x="113" y="424"/>
                  <a:pt x="95" y="416"/>
                  <a:pt x="110" y="400"/>
                </a:cubicBezTo>
                <a:cubicBezTo>
                  <a:pt x="126" y="385"/>
                  <a:pt x="124" y="380"/>
                  <a:pt x="129" y="371"/>
                </a:cubicBezTo>
                <a:cubicBezTo>
                  <a:pt x="133" y="362"/>
                  <a:pt x="141" y="355"/>
                  <a:pt x="141" y="351"/>
                </a:cubicBezTo>
                <a:cubicBezTo>
                  <a:pt x="141" y="348"/>
                  <a:pt x="152" y="321"/>
                  <a:pt x="158" y="318"/>
                </a:cubicBezTo>
                <a:cubicBezTo>
                  <a:pt x="158" y="318"/>
                  <a:pt x="96" y="315"/>
                  <a:pt x="89" y="310"/>
                </a:cubicBezTo>
                <a:close/>
              </a:path>
            </a:pathLst>
          </a:custGeom>
          <a:solidFill>
            <a:schemeClr val="accent3"/>
          </a:solidFill>
          <a:ln>
            <a:noFill/>
          </a:ln>
        </p:spPr>
        <p:txBody>
          <a:bodyPr vert="horz" wrap="square" lIns="91407" tIns="45704" rIns="91407" bIns="45704" numCol="1" anchor="t" anchorCtr="0" compatLnSpc="1">
            <a:prstTxWarp prst="textNoShape">
              <a:avLst/>
            </a:prstTxWarp>
          </a:bodyPr>
          <a:lstStyle/>
          <a:p>
            <a:pPr defTabSz="1218611">
              <a:defRPr/>
            </a:pPr>
            <a:endParaRPr lang="en-US" sz="1351" kern="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6" name="Freeform 6"/>
          <p:cNvSpPr>
            <a:spLocks/>
          </p:cNvSpPr>
          <p:nvPr/>
        </p:nvSpPr>
        <p:spPr bwMode="auto">
          <a:xfrm>
            <a:off x="3288841" y="2867257"/>
            <a:ext cx="906339" cy="1795324"/>
          </a:xfrm>
          <a:custGeom>
            <a:avLst/>
            <a:gdLst>
              <a:gd name="T0" fmla="*/ 149 w 278"/>
              <a:gd name="T1" fmla="*/ 352 h 549"/>
              <a:gd name="T2" fmla="*/ 143 w 278"/>
              <a:gd name="T3" fmla="*/ 416 h 549"/>
              <a:gd name="T4" fmla="*/ 71 w 278"/>
              <a:gd name="T5" fmla="*/ 458 h 549"/>
              <a:gd name="T6" fmla="*/ 32 w 278"/>
              <a:gd name="T7" fmla="*/ 502 h 549"/>
              <a:gd name="T8" fmla="*/ 28 w 278"/>
              <a:gd name="T9" fmla="*/ 531 h 549"/>
              <a:gd name="T10" fmla="*/ 5 w 278"/>
              <a:gd name="T11" fmla="*/ 515 h 549"/>
              <a:gd name="T12" fmla="*/ 2 w 278"/>
              <a:gd name="T13" fmla="*/ 474 h 549"/>
              <a:gd name="T14" fmla="*/ 45 w 278"/>
              <a:gd name="T15" fmla="*/ 440 h 549"/>
              <a:gd name="T16" fmla="*/ 105 w 278"/>
              <a:gd name="T17" fmla="*/ 377 h 549"/>
              <a:gd name="T18" fmla="*/ 75 w 278"/>
              <a:gd name="T19" fmla="*/ 298 h 549"/>
              <a:gd name="T20" fmla="*/ 65 w 278"/>
              <a:gd name="T21" fmla="*/ 191 h 549"/>
              <a:gd name="T22" fmla="*/ 75 w 278"/>
              <a:gd name="T23" fmla="*/ 93 h 549"/>
              <a:gd name="T24" fmla="*/ 110 w 278"/>
              <a:gd name="T25" fmla="*/ 6 h 549"/>
              <a:gd name="T26" fmla="*/ 154 w 278"/>
              <a:gd name="T27" fmla="*/ 54 h 549"/>
              <a:gd name="T28" fmla="*/ 147 w 278"/>
              <a:gd name="T29" fmla="*/ 77 h 549"/>
              <a:gd name="T30" fmla="*/ 202 w 278"/>
              <a:gd name="T31" fmla="*/ 56 h 549"/>
              <a:gd name="T32" fmla="*/ 216 w 278"/>
              <a:gd name="T33" fmla="*/ 25 h 549"/>
              <a:gd name="T34" fmla="*/ 237 w 278"/>
              <a:gd name="T35" fmla="*/ 35 h 549"/>
              <a:gd name="T36" fmla="*/ 229 w 278"/>
              <a:gd name="T37" fmla="*/ 43 h 549"/>
              <a:gd name="T38" fmla="*/ 211 w 278"/>
              <a:gd name="T39" fmla="*/ 69 h 549"/>
              <a:gd name="T40" fmla="*/ 159 w 278"/>
              <a:gd name="T41" fmla="*/ 106 h 549"/>
              <a:gd name="T42" fmla="*/ 189 w 278"/>
              <a:gd name="T43" fmla="*/ 101 h 549"/>
              <a:gd name="T44" fmla="*/ 240 w 278"/>
              <a:gd name="T45" fmla="*/ 70 h 549"/>
              <a:gd name="T46" fmla="*/ 255 w 278"/>
              <a:gd name="T47" fmla="*/ 42 h 549"/>
              <a:gd name="T48" fmla="*/ 274 w 278"/>
              <a:gd name="T49" fmla="*/ 54 h 549"/>
              <a:gd name="T50" fmla="*/ 255 w 278"/>
              <a:gd name="T51" fmla="*/ 81 h 549"/>
              <a:gd name="T52" fmla="*/ 197 w 278"/>
              <a:gd name="T53" fmla="*/ 132 h 549"/>
              <a:gd name="T54" fmla="*/ 137 w 278"/>
              <a:gd name="T55" fmla="*/ 140 h 549"/>
              <a:gd name="T56" fmla="*/ 130 w 278"/>
              <a:gd name="T57" fmla="*/ 223 h 549"/>
              <a:gd name="T58" fmla="*/ 196 w 278"/>
              <a:gd name="T59" fmla="*/ 184 h 549"/>
              <a:gd name="T60" fmla="*/ 230 w 278"/>
              <a:gd name="T61" fmla="*/ 228 h 549"/>
              <a:gd name="T62" fmla="*/ 202 w 278"/>
              <a:gd name="T63" fmla="*/ 313 h 549"/>
              <a:gd name="T64" fmla="*/ 241 w 278"/>
              <a:gd name="T65" fmla="*/ 322 h 549"/>
              <a:gd name="T66" fmla="*/ 205 w 278"/>
              <a:gd name="T67" fmla="*/ 338 h 549"/>
              <a:gd name="T68" fmla="*/ 163 w 278"/>
              <a:gd name="T69" fmla="*/ 318 h 549"/>
              <a:gd name="T70" fmla="*/ 179 w 278"/>
              <a:gd name="T71" fmla="*/ 264 h 549"/>
              <a:gd name="T72" fmla="*/ 132 w 278"/>
              <a:gd name="T73" fmla="*/ 29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8" h="549">
                <a:moveTo>
                  <a:pt x="132" y="292"/>
                </a:moveTo>
                <a:cubicBezTo>
                  <a:pt x="132" y="292"/>
                  <a:pt x="148" y="326"/>
                  <a:pt x="149" y="352"/>
                </a:cubicBezTo>
                <a:cubicBezTo>
                  <a:pt x="149" y="377"/>
                  <a:pt x="151" y="378"/>
                  <a:pt x="152" y="385"/>
                </a:cubicBezTo>
                <a:cubicBezTo>
                  <a:pt x="153" y="391"/>
                  <a:pt x="152" y="408"/>
                  <a:pt x="143" y="416"/>
                </a:cubicBezTo>
                <a:cubicBezTo>
                  <a:pt x="134" y="423"/>
                  <a:pt x="120" y="427"/>
                  <a:pt x="114" y="432"/>
                </a:cubicBezTo>
                <a:cubicBezTo>
                  <a:pt x="109" y="437"/>
                  <a:pt x="81" y="453"/>
                  <a:pt x="71" y="458"/>
                </a:cubicBezTo>
                <a:cubicBezTo>
                  <a:pt x="61" y="463"/>
                  <a:pt x="40" y="481"/>
                  <a:pt x="38" y="487"/>
                </a:cubicBezTo>
                <a:cubicBezTo>
                  <a:pt x="35" y="492"/>
                  <a:pt x="33" y="493"/>
                  <a:pt x="32" y="502"/>
                </a:cubicBezTo>
                <a:cubicBezTo>
                  <a:pt x="31" y="511"/>
                  <a:pt x="25" y="520"/>
                  <a:pt x="30" y="526"/>
                </a:cubicBezTo>
                <a:cubicBezTo>
                  <a:pt x="34" y="533"/>
                  <a:pt x="30" y="530"/>
                  <a:pt x="28" y="531"/>
                </a:cubicBezTo>
                <a:cubicBezTo>
                  <a:pt x="28" y="531"/>
                  <a:pt x="25" y="549"/>
                  <a:pt x="14" y="530"/>
                </a:cubicBezTo>
                <a:cubicBezTo>
                  <a:pt x="3" y="512"/>
                  <a:pt x="7" y="518"/>
                  <a:pt x="5" y="515"/>
                </a:cubicBezTo>
                <a:cubicBezTo>
                  <a:pt x="3" y="511"/>
                  <a:pt x="4" y="505"/>
                  <a:pt x="5" y="498"/>
                </a:cubicBezTo>
                <a:cubicBezTo>
                  <a:pt x="6" y="490"/>
                  <a:pt x="3" y="477"/>
                  <a:pt x="2" y="474"/>
                </a:cubicBezTo>
                <a:cubicBezTo>
                  <a:pt x="0" y="470"/>
                  <a:pt x="2" y="456"/>
                  <a:pt x="19" y="456"/>
                </a:cubicBezTo>
                <a:cubicBezTo>
                  <a:pt x="19" y="456"/>
                  <a:pt x="34" y="455"/>
                  <a:pt x="45" y="440"/>
                </a:cubicBezTo>
                <a:cubicBezTo>
                  <a:pt x="57" y="425"/>
                  <a:pt x="85" y="399"/>
                  <a:pt x="105" y="396"/>
                </a:cubicBezTo>
                <a:cubicBezTo>
                  <a:pt x="105" y="396"/>
                  <a:pt x="109" y="383"/>
                  <a:pt x="105" y="377"/>
                </a:cubicBezTo>
                <a:cubicBezTo>
                  <a:pt x="100" y="372"/>
                  <a:pt x="84" y="322"/>
                  <a:pt x="83" y="311"/>
                </a:cubicBezTo>
                <a:cubicBezTo>
                  <a:pt x="83" y="311"/>
                  <a:pt x="80" y="304"/>
                  <a:pt x="75" y="298"/>
                </a:cubicBezTo>
                <a:cubicBezTo>
                  <a:pt x="70" y="293"/>
                  <a:pt x="50" y="260"/>
                  <a:pt x="65" y="243"/>
                </a:cubicBezTo>
                <a:cubicBezTo>
                  <a:pt x="65" y="243"/>
                  <a:pt x="65" y="202"/>
                  <a:pt x="65" y="191"/>
                </a:cubicBezTo>
                <a:cubicBezTo>
                  <a:pt x="65" y="180"/>
                  <a:pt x="61" y="152"/>
                  <a:pt x="63" y="138"/>
                </a:cubicBezTo>
                <a:cubicBezTo>
                  <a:pt x="64" y="124"/>
                  <a:pt x="67" y="105"/>
                  <a:pt x="75" y="93"/>
                </a:cubicBezTo>
                <a:cubicBezTo>
                  <a:pt x="83" y="82"/>
                  <a:pt x="90" y="75"/>
                  <a:pt x="91" y="65"/>
                </a:cubicBezTo>
                <a:cubicBezTo>
                  <a:pt x="93" y="56"/>
                  <a:pt x="80" y="14"/>
                  <a:pt x="110" y="6"/>
                </a:cubicBezTo>
                <a:cubicBezTo>
                  <a:pt x="110" y="6"/>
                  <a:pt x="163" y="0"/>
                  <a:pt x="156" y="38"/>
                </a:cubicBezTo>
                <a:cubicBezTo>
                  <a:pt x="156" y="38"/>
                  <a:pt x="157" y="51"/>
                  <a:pt x="154" y="54"/>
                </a:cubicBezTo>
                <a:cubicBezTo>
                  <a:pt x="154" y="54"/>
                  <a:pt x="163" y="71"/>
                  <a:pt x="150" y="72"/>
                </a:cubicBezTo>
                <a:cubicBezTo>
                  <a:pt x="147" y="77"/>
                  <a:pt x="147" y="77"/>
                  <a:pt x="147" y="77"/>
                </a:cubicBezTo>
                <a:cubicBezTo>
                  <a:pt x="147" y="77"/>
                  <a:pt x="160" y="72"/>
                  <a:pt x="168" y="69"/>
                </a:cubicBezTo>
                <a:cubicBezTo>
                  <a:pt x="175" y="66"/>
                  <a:pt x="198" y="60"/>
                  <a:pt x="202" y="56"/>
                </a:cubicBezTo>
                <a:cubicBezTo>
                  <a:pt x="206" y="52"/>
                  <a:pt x="205" y="46"/>
                  <a:pt x="206" y="41"/>
                </a:cubicBezTo>
                <a:cubicBezTo>
                  <a:pt x="207" y="37"/>
                  <a:pt x="213" y="28"/>
                  <a:pt x="216" y="25"/>
                </a:cubicBezTo>
                <a:cubicBezTo>
                  <a:pt x="216" y="25"/>
                  <a:pt x="245" y="19"/>
                  <a:pt x="234" y="29"/>
                </a:cubicBezTo>
                <a:cubicBezTo>
                  <a:pt x="237" y="35"/>
                  <a:pt x="237" y="35"/>
                  <a:pt x="237" y="35"/>
                </a:cubicBezTo>
                <a:cubicBezTo>
                  <a:pt x="236" y="44"/>
                  <a:pt x="236" y="44"/>
                  <a:pt x="236" y="44"/>
                </a:cubicBezTo>
                <a:cubicBezTo>
                  <a:pt x="236" y="44"/>
                  <a:pt x="229" y="53"/>
                  <a:pt x="229" y="43"/>
                </a:cubicBezTo>
                <a:cubicBezTo>
                  <a:pt x="229" y="43"/>
                  <a:pt x="224" y="47"/>
                  <a:pt x="224" y="52"/>
                </a:cubicBezTo>
                <a:cubicBezTo>
                  <a:pt x="224" y="56"/>
                  <a:pt x="217" y="67"/>
                  <a:pt x="211" y="69"/>
                </a:cubicBezTo>
                <a:cubicBezTo>
                  <a:pt x="211" y="69"/>
                  <a:pt x="198" y="77"/>
                  <a:pt x="192" y="81"/>
                </a:cubicBezTo>
                <a:cubicBezTo>
                  <a:pt x="186" y="85"/>
                  <a:pt x="164" y="105"/>
                  <a:pt x="159" y="106"/>
                </a:cubicBezTo>
                <a:cubicBezTo>
                  <a:pt x="159" y="106"/>
                  <a:pt x="171" y="110"/>
                  <a:pt x="174" y="108"/>
                </a:cubicBezTo>
                <a:cubicBezTo>
                  <a:pt x="178" y="106"/>
                  <a:pt x="185" y="104"/>
                  <a:pt x="189" y="101"/>
                </a:cubicBezTo>
                <a:cubicBezTo>
                  <a:pt x="194" y="99"/>
                  <a:pt x="219" y="86"/>
                  <a:pt x="224" y="82"/>
                </a:cubicBezTo>
                <a:cubicBezTo>
                  <a:pt x="230" y="77"/>
                  <a:pt x="240" y="73"/>
                  <a:pt x="240" y="70"/>
                </a:cubicBezTo>
                <a:cubicBezTo>
                  <a:pt x="241" y="66"/>
                  <a:pt x="243" y="51"/>
                  <a:pt x="243" y="51"/>
                </a:cubicBezTo>
                <a:cubicBezTo>
                  <a:pt x="243" y="51"/>
                  <a:pt x="251" y="43"/>
                  <a:pt x="255" y="42"/>
                </a:cubicBezTo>
                <a:cubicBezTo>
                  <a:pt x="259" y="41"/>
                  <a:pt x="262" y="42"/>
                  <a:pt x="267" y="45"/>
                </a:cubicBezTo>
                <a:cubicBezTo>
                  <a:pt x="272" y="49"/>
                  <a:pt x="276" y="52"/>
                  <a:pt x="274" y="54"/>
                </a:cubicBezTo>
                <a:cubicBezTo>
                  <a:pt x="273" y="56"/>
                  <a:pt x="278" y="59"/>
                  <a:pt x="271" y="65"/>
                </a:cubicBezTo>
                <a:cubicBezTo>
                  <a:pt x="265" y="72"/>
                  <a:pt x="257" y="80"/>
                  <a:pt x="255" y="81"/>
                </a:cubicBezTo>
                <a:cubicBezTo>
                  <a:pt x="253" y="82"/>
                  <a:pt x="231" y="105"/>
                  <a:pt x="225" y="111"/>
                </a:cubicBezTo>
                <a:cubicBezTo>
                  <a:pt x="219" y="118"/>
                  <a:pt x="201" y="131"/>
                  <a:pt x="197" y="132"/>
                </a:cubicBezTo>
                <a:cubicBezTo>
                  <a:pt x="193" y="134"/>
                  <a:pt x="196" y="137"/>
                  <a:pt x="188" y="137"/>
                </a:cubicBezTo>
                <a:cubicBezTo>
                  <a:pt x="180" y="137"/>
                  <a:pt x="142" y="141"/>
                  <a:pt x="137" y="140"/>
                </a:cubicBezTo>
                <a:cubicBezTo>
                  <a:pt x="137" y="140"/>
                  <a:pt x="136" y="177"/>
                  <a:pt x="132" y="195"/>
                </a:cubicBezTo>
                <a:cubicBezTo>
                  <a:pt x="130" y="223"/>
                  <a:pt x="130" y="223"/>
                  <a:pt x="130" y="223"/>
                </a:cubicBezTo>
                <a:cubicBezTo>
                  <a:pt x="130" y="223"/>
                  <a:pt x="153" y="205"/>
                  <a:pt x="165" y="198"/>
                </a:cubicBezTo>
                <a:cubicBezTo>
                  <a:pt x="177" y="191"/>
                  <a:pt x="190" y="186"/>
                  <a:pt x="196" y="184"/>
                </a:cubicBezTo>
                <a:cubicBezTo>
                  <a:pt x="201" y="181"/>
                  <a:pt x="227" y="169"/>
                  <a:pt x="235" y="196"/>
                </a:cubicBezTo>
                <a:cubicBezTo>
                  <a:pt x="235" y="196"/>
                  <a:pt x="236" y="214"/>
                  <a:pt x="230" y="228"/>
                </a:cubicBezTo>
                <a:cubicBezTo>
                  <a:pt x="223" y="243"/>
                  <a:pt x="212" y="263"/>
                  <a:pt x="208" y="274"/>
                </a:cubicBezTo>
                <a:cubicBezTo>
                  <a:pt x="203" y="285"/>
                  <a:pt x="198" y="311"/>
                  <a:pt x="202" y="313"/>
                </a:cubicBezTo>
                <a:cubicBezTo>
                  <a:pt x="207" y="316"/>
                  <a:pt x="217" y="323"/>
                  <a:pt x="222" y="322"/>
                </a:cubicBezTo>
                <a:cubicBezTo>
                  <a:pt x="226" y="321"/>
                  <a:pt x="241" y="314"/>
                  <a:pt x="241" y="322"/>
                </a:cubicBezTo>
                <a:cubicBezTo>
                  <a:pt x="241" y="322"/>
                  <a:pt x="237" y="330"/>
                  <a:pt x="233" y="331"/>
                </a:cubicBezTo>
                <a:cubicBezTo>
                  <a:pt x="233" y="331"/>
                  <a:pt x="214" y="341"/>
                  <a:pt x="205" y="338"/>
                </a:cubicBezTo>
                <a:cubicBezTo>
                  <a:pt x="196" y="336"/>
                  <a:pt x="188" y="337"/>
                  <a:pt x="181" y="338"/>
                </a:cubicBezTo>
                <a:cubicBezTo>
                  <a:pt x="173" y="339"/>
                  <a:pt x="155" y="335"/>
                  <a:pt x="163" y="318"/>
                </a:cubicBezTo>
                <a:cubicBezTo>
                  <a:pt x="171" y="302"/>
                  <a:pt x="170" y="299"/>
                  <a:pt x="171" y="295"/>
                </a:cubicBezTo>
                <a:cubicBezTo>
                  <a:pt x="172" y="292"/>
                  <a:pt x="179" y="267"/>
                  <a:pt x="179" y="264"/>
                </a:cubicBezTo>
                <a:cubicBezTo>
                  <a:pt x="179" y="261"/>
                  <a:pt x="178" y="246"/>
                  <a:pt x="181" y="242"/>
                </a:cubicBezTo>
                <a:cubicBezTo>
                  <a:pt x="181" y="242"/>
                  <a:pt x="143" y="291"/>
                  <a:pt x="132" y="292"/>
                </a:cubicBezTo>
                <a:close/>
              </a:path>
            </a:pathLst>
          </a:custGeom>
          <a:solidFill>
            <a:schemeClr val="accent2"/>
          </a:solidFill>
          <a:ln>
            <a:noFill/>
          </a:ln>
        </p:spPr>
        <p:txBody>
          <a:bodyPr vert="horz" wrap="square" lIns="91407" tIns="45704" rIns="91407" bIns="45704" numCol="1" anchor="t" anchorCtr="0" compatLnSpc="1">
            <a:prstTxWarp prst="textNoShape">
              <a:avLst/>
            </a:prstTxWarp>
          </a:bodyPr>
          <a:lstStyle/>
          <a:p>
            <a:pPr defTabSz="1218611">
              <a:defRPr/>
            </a:pPr>
            <a:endParaRPr lang="en-US" sz="1351" kern="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7" name="Freeform 7"/>
          <p:cNvSpPr>
            <a:spLocks noEditPoints="1"/>
          </p:cNvSpPr>
          <p:nvPr/>
        </p:nvSpPr>
        <p:spPr bwMode="auto">
          <a:xfrm>
            <a:off x="4928548" y="2362839"/>
            <a:ext cx="913227" cy="1262101"/>
          </a:xfrm>
          <a:custGeom>
            <a:avLst/>
            <a:gdLst>
              <a:gd name="T0" fmla="*/ 267 w 280"/>
              <a:gd name="T1" fmla="*/ 160 h 386"/>
              <a:gd name="T2" fmla="*/ 250 w 280"/>
              <a:gd name="T3" fmla="*/ 162 h 386"/>
              <a:gd name="T4" fmla="*/ 231 w 280"/>
              <a:gd name="T5" fmla="*/ 164 h 386"/>
              <a:gd name="T6" fmla="*/ 204 w 280"/>
              <a:gd name="T7" fmla="*/ 153 h 386"/>
              <a:gd name="T8" fmla="*/ 225 w 280"/>
              <a:gd name="T9" fmla="*/ 151 h 386"/>
              <a:gd name="T10" fmla="*/ 237 w 280"/>
              <a:gd name="T11" fmla="*/ 142 h 386"/>
              <a:gd name="T12" fmla="*/ 250 w 280"/>
              <a:gd name="T13" fmla="*/ 143 h 386"/>
              <a:gd name="T14" fmla="*/ 256 w 280"/>
              <a:gd name="T15" fmla="*/ 133 h 386"/>
              <a:gd name="T16" fmla="*/ 251 w 280"/>
              <a:gd name="T17" fmla="*/ 123 h 386"/>
              <a:gd name="T18" fmla="*/ 244 w 280"/>
              <a:gd name="T19" fmla="*/ 113 h 386"/>
              <a:gd name="T20" fmla="*/ 233 w 280"/>
              <a:gd name="T21" fmla="*/ 116 h 386"/>
              <a:gd name="T22" fmla="*/ 214 w 280"/>
              <a:gd name="T23" fmla="*/ 133 h 386"/>
              <a:gd name="T24" fmla="*/ 191 w 280"/>
              <a:gd name="T25" fmla="*/ 134 h 386"/>
              <a:gd name="T26" fmla="*/ 145 w 280"/>
              <a:gd name="T27" fmla="*/ 132 h 386"/>
              <a:gd name="T28" fmla="*/ 134 w 280"/>
              <a:gd name="T29" fmla="*/ 125 h 386"/>
              <a:gd name="T30" fmla="*/ 112 w 280"/>
              <a:gd name="T31" fmla="*/ 101 h 386"/>
              <a:gd name="T32" fmla="*/ 114 w 280"/>
              <a:gd name="T33" fmla="*/ 88 h 386"/>
              <a:gd name="T34" fmla="*/ 140 w 280"/>
              <a:gd name="T35" fmla="*/ 72 h 386"/>
              <a:gd name="T36" fmla="*/ 145 w 280"/>
              <a:gd name="T37" fmla="*/ 56 h 386"/>
              <a:gd name="T38" fmla="*/ 150 w 280"/>
              <a:gd name="T39" fmla="*/ 39 h 386"/>
              <a:gd name="T40" fmla="*/ 106 w 280"/>
              <a:gd name="T41" fmla="*/ 5 h 386"/>
              <a:gd name="T42" fmla="*/ 84 w 280"/>
              <a:gd name="T43" fmla="*/ 55 h 386"/>
              <a:gd name="T44" fmla="*/ 75 w 280"/>
              <a:gd name="T45" fmla="*/ 74 h 386"/>
              <a:gd name="T46" fmla="*/ 57 w 280"/>
              <a:gd name="T47" fmla="*/ 94 h 386"/>
              <a:gd name="T48" fmla="*/ 6 w 280"/>
              <a:gd name="T49" fmla="*/ 238 h 386"/>
              <a:gd name="T50" fmla="*/ 82 w 280"/>
              <a:gd name="T51" fmla="*/ 284 h 386"/>
              <a:gd name="T52" fmla="*/ 109 w 280"/>
              <a:gd name="T53" fmla="*/ 277 h 386"/>
              <a:gd name="T54" fmla="*/ 77 w 280"/>
              <a:gd name="T55" fmla="*/ 308 h 386"/>
              <a:gd name="T56" fmla="*/ 58 w 280"/>
              <a:gd name="T57" fmla="*/ 325 h 386"/>
              <a:gd name="T58" fmla="*/ 52 w 280"/>
              <a:gd name="T59" fmla="*/ 343 h 386"/>
              <a:gd name="T60" fmla="*/ 66 w 280"/>
              <a:gd name="T61" fmla="*/ 359 h 386"/>
              <a:gd name="T62" fmla="*/ 84 w 280"/>
              <a:gd name="T63" fmla="*/ 377 h 386"/>
              <a:gd name="T64" fmla="*/ 97 w 280"/>
              <a:gd name="T65" fmla="*/ 383 h 386"/>
              <a:gd name="T66" fmla="*/ 107 w 280"/>
              <a:gd name="T67" fmla="*/ 385 h 386"/>
              <a:gd name="T68" fmla="*/ 106 w 280"/>
              <a:gd name="T69" fmla="*/ 370 h 386"/>
              <a:gd name="T70" fmla="*/ 91 w 280"/>
              <a:gd name="T71" fmla="*/ 340 h 386"/>
              <a:gd name="T72" fmla="*/ 119 w 280"/>
              <a:gd name="T73" fmla="*/ 313 h 386"/>
              <a:gd name="T74" fmla="*/ 137 w 280"/>
              <a:gd name="T75" fmla="*/ 317 h 386"/>
              <a:gd name="T76" fmla="*/ 161 w 280"/>
              <a:gd name="T77" fmla="*/ 312 h 386"/>
              <a:gd name="T78" fmla="*/ 182 w 280"/>
              <a:gd name="T79" fmla="*/ 305 h 386"/>
              <a:gd name="T80" fmla="*/ 194 w 280"/>
              <a:gd name="T81" fmla="*/ 295 h 386"/>
              <a:gd name="T82" fmla="*/ 175 w 280"/>
              <a:gd name="T83" fmla="*/ 293 h 386"/>
              <a:gd name="T84" fmla="*/ 156 w 280"/>
              <a:gd name="T85" fmla="*/ 289 h 386"/>
              <a:gd name="T86" fmla="*/ 160 w 280"/>
              <a:gd name="T87" fmla="*/ 234 h 386"/>
              <a:gd name="T88" fmla="*/ 175 w 280"/>
              <a:gd name="T89" fmla="*/ 178 h 386"/>
              <a:gd name="T90" fmla="*/ 192 w 280"/>
              <a:gd name="T91" fmla="*/ 179 h 386"/>
              <a:gd name="T92" fmla="*/ 221 w 280"/>
              <a:gd name="T93" fmla="*/ 179 h 386"/>
              <a:gd name="T94" fmla="*/ 238 w 280"/>
              <a:gd name="T95" fmla="*/ 181 h 386"/>
              <a:gd name="T96" fmla="*/ 252 w 280"/>
              <a:gd name="T97" fmla="*/ 183 h 386"/>
              <a:gd name="T98" fmla="*/ 259 w 280"/>
              <a:gd name="T99" fmla="*/ 189 h 386"/>
              <a:gd name="T100" fmla="*/ 273 w 280"/>
              <a:gd name="T101" fmla="*/ 186 h 386"/>
              <a:gd name="T102" fmla="*/ 280 w 280"/>
              <a:gd name="T103" fmla="*/ 174 h 386"/>
              <a:gd name="T104" fmla="*/ 267 w 280"/>
              <a:gd name="T105" fmla="*/ 160 h 386"/>
              <a:gd name="T106" fmla="*/ 118 w 280"/>
              <a:gd name="T107" fmla="*/ 230 h 386"/>
              <a:gd name="T108" fmla="*/ 127 w 280"/>
              <a:gd name="T109" fmla="*/ 214 h 386"/>
              <a:gd name="T110" fmla="*/ 128 w 280"/>
              <a:gd name="T111" fmla="*/ 229 h 386"/>
              <a:gd name="T112" fmla="*/ 118 w 280"/>
              <a:gd name="T113" fmla="*/ 230 h 386"/>
              <a:gd name="T114" fmla="*/ 99 w 280"/>
              <a:gd name="T115" fmla="*/ 181 h 386"/>
              <a:gd name="T116" fmla="*/ 113 w 280"/>
              <a:gd name="T117" fmla="*/ 159 h 386"/>
              <a:gd name="T118" fmla="*/ 131 w 280"/>
              <a:gd name="T119" fmla="*/ 159 h 386"/>
              <a:gd name="T120" fmla="*/ 99 w 280"/>
              <a:gd name="T121" fmla="*/ 181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0" h="386">
                <a:moveTo>
                  <a:pt x="267" y="160"/>
                </a:moveTo>
                <a:cubicBezTo>
                  <a:pt x="263" y="153"/>
                  <a:pt x="254" y="161"/>
                  <a:pt x="250" y="162"/>
                </a:cubicBezTo>
                <a:cubicBezTo>
                  <a:pt x="246" y="163"/>
                  <a:pt x="237" y="164"/>
                  <a:pt x="231" y="164"/>
                </a:cubicBezTo>
                <a:cubicBezTo>
                  <a:pt x="225" y="164"/>
                  <a:pt x="204" y="153"/>
                  <a:pt x="204" y="153"/>
                </a:cubicBezTo>
                <a:cubicBezTo>
                  <a:pt x="204" y="153"/>
                  <a:pt x="219" y="151"/>
                  <a:pt x="225" y="151"/>
                </a:cubicBezTo>
                <a:cubicBezTo>
                  <a:pt x="231" y="151"/>
                  <a:pt x="237" y="142"/>
                  <a:pt x="237" y="142"/>
                </a:cubicBezTo>
                <a:cubicBezTo>
                  <a:pt x="240" y="146"/>
                  <a:pt x="250" y="143"/>
                  <a:pt x="250" y="143"/>
                </a:cubicBezTo>
                <a:cubicBezTo>
                  <a:pt x="250" y="143"/>
                  <a:pt x="253" y="138"/>
                  <a:pt x="256" y="133"/>
                </a:cubicBezTo>
                <a:cubicBezTo>
                  <a:pt x="259" y="129"/>
                  <a:pt x="251" y="123"/>
                  <a:pt x="251" y="123"/>
                </a:cubicBezTo>
                <a:cubicBezTo>
                  <a:pt x="274" y="124"/>
                  <a:pt x="244" y="113"/>
                  <a:pt x="244" y="113"/>
                </a:cubicBezTo>
                <a:cubicBezTo>
                  <a:pt x="244" y="113"/>
                  <a:pt x="240" y="114"/>
                  <a:pt x="233" y="116"/>
                </a:cubicBezTo>
                <a:cubicBezTo>
                  <a:pt x="225" y="117"/>
                  <a:pt x="218" y="131"/>
                  <a:pt x="214" y="133"/>
                </a:cubicBezTo>
                <a:cubicBezTo>
                  <a:pt x="211" y="134"/>
                  <a:pt x="205" y="134"/>
                  <a:pt x="191" y="134"/>
                </a:cubicBezTo>
                <a:cubicBezTo>
                  <a:pt x="177" y="135"/>
                  <a:pt x="147" y="132"/>
                  <a:pt x="145" y="132"/>
                </a:cubicBezTo>
                <a:cubicBezTo>
                  <a:pt x="144" y="132"/>
                  <a:pt x="141" y="133"/>
                  <a:pt x="134" y="125"/>
                </a:cubicBezTo>
                <a:cubicBezTo>
                  <a:pt x="126" y="117"/>
                  <a:pt x="113" y="104"/>
                  <a:pt x="112" y="101"/>
                </a:cubicBezTo>
                <a:cubicBezTo>
                  <a:pt x="110" y="99"/>
                  <a:pt x="114" y="88"/>
                  <a:pt x="114" y="88"/>
                </a:cubicBezTo>
                <a:cubicBezTo>
                  <a:pt x="129" y="93"/>
                  <a:pt x="140" y="72"/>
                  <a:pt x="140" y="72"/>
                </a:cubicBezTo>
                <a:cubicBezTo>
                  <a:pt x="150" y="76"/>
                  <a:pt x="145" y="56"/>
                  <a:pt x="145" y="56"/>
                </a:cubicBezTo>
                <a:cubicBezTo>
                  <a:pt x="150" y="53"/>
                  <a:pt x="150" y="39"/>
                  <a:pt x="150" y="39"/>
                </a:cubicBezTo>
                <a:cubicBezTo>
                  <a:pt x="156" y="0"/>
                  <a:pt x="106" y="5"/>
                  <a:pt x="106" y="5"/>
                </a:cubicBezTo>
                <a:cubicBezTo>
                  <a:pt x="80" y="9"/>
                  <a:pt x="84" y="48"/>
                  <a:pt x="84" y="55"/>
                </a:cubicBezTo>
                <a:cubicBezTo>
                  <a:pt x="83" y="63"/>
                  <a:pt x="77" y="72"/>
                  <a:pt x="75" y="74"/>
                </a:cubicBezTo>
                <a:cubicBezTo>
                  <a:pt x="73" y="75"/>
                  <a:pt x="57" y="94"/>
                  <a:pt x="57" y="94"/>
                </a:cubicBezTo>
                <a:cubicBezTo>
                  <a:pt x="17" y="141"/>
                  <a:pt x="6" y="238"/>
                  <a:pt x="6" y="238"/>
                </a:cubicBezTo>
                <a:cubicBezTo>
                  <a:pt x="0" y="308"/>
                  <a:pt x="73" y="286"/>
                  <a:pt x="82" y="284"/>
                </a:cubicBezTo>
                <a:cubicBezTo>
                  <a:pt x="91" y="281"/>
                  <a:pt x="109" y="277"/>
                  <a:pt x="109" y="277"/>
                </a:cubicBezTo>
                <a:cubicBezTo>
                  <a:pt x="104" y="279"/>
                  <a:pt x="82" y="302"/>
                  <a:pt x="77" y="308"/>
                </a:cubicBezTo>
                <a:cubicBezTo>
                  <a:pt x="73" y="314"/>
                  <a:pt x="69" y="319"/>
                  <a:pt x="58" y="325"/>
                </a:cubicBezTo>
                <a:cubicBezTo>
                  <a:pt x="47" y="331"/>
                  <a:pt x="48" y="337"/>
                  <a:pt x="52" y="343"/>
                </a:cubicBezTo>
                <a:cubicBezTo>
                  <a:pt x="56" y="349"/>
                  <a:pt x="64" y="352"/>
                  <a:pt x="66" y="359"/>
                </a:cubicBezTo>
                <a:cubicBezTo>
                  <a:pt x="66" y="359"/>
                  <a:pt x="79" y="375"/>
                  <a:pt x="84" y="377"/>
                </a:cubicBezTo>
                <a:cubicBezTo>
                  <a:pt x="89" y="379"/>
                  <a:pt x="92" y="380"/>
                  <a:pt x="97" y="383"/>
                </a:cubicBezTo>
                <a:cubicBezTo>
                  <a:pt x="101" y="386"/>
                  <a:pt x="107" y="385"/>
                  <a:pt x="107" y="385"/>
                </a:cubicBezTo>
                <a:cubicBezTo>
                  <a:pt x="120" y="382"/>
                  <a:pt x="106" y="370"/>
                  <a:pt x="106" y="370"/>
                </a:cubicBezTo>
                <a:cubicBezTo>
                  <a:pt x="97" y="364"/>
                  <a:pt x="91" y="340"/>
                  <a:pt x="91" y="340"/>
                </a:cubicBezTo>
                <a:cubicBezTo>
                  <a:pt x="89" y="325"/>
                  <a:pt x="119" y="313"/>
                  <a:pt x="119" y="313"/>
                </a:cubicBezTo>
                <a:cubicBezTo>
                  <a:pt x="114" y="324"/>
                  <a:pt x="133" y="318"/>
                  <a:pt x="137" y="317"/>
                </a:cubicBezTo>
                <a:cubicBezTo>
                  <a:pt x="140" y="316"/>
                  <a:pt x="156" y="312"/>
                  <a:pt x="161" y="312"/>
                </a:cubicBezTo>
                <a:cubicBezTo>
                  <a:pt x="167" y="311"/>
                  <a:pt x="178" y="307"/>
                  <a:pt x="182" y="305"/>
                </a:cubicBezTo>
                <a:cubicBezTo>
                  <a:pt x="186" y="303"/>
                  <a:pt x="190" y="308"/>
                  <a:pt x="194" y="295"/>
                </a:cubicBezTo>
                <a:cubicBezTo>
                  <a:pt x="199" y="283"/>
                  <a:pt x="180" y="291"/>
                  <a:pt x="175" y="293"/>
                </a:cubicBezTo>
                <a:cubicBezTo>
                  <a:pt x="170" y="296"/>
                  <a:pt x="156" y="289"/>
                  <a:pt x="156" y="289"/>
                </a:cubicBezTo>
                <a:cubicBezTo>
                  <a:pt x="204" y="245"/>
                  <a:pt x="160" y="234"/>
                  <a:pt x="160" y="234"/>
                </a:cubicBezTo>
                <a:cubicBezTo>
                  <a:pt x="171" y="229"/>
                  <a:pt x="175" y="178"/>
                  <a:pt x="175" y="178"/>
                </a:cubicBezTo>
                <a:cubicBezTo>
                  <a:pt x="175" y="178"/>
                  <a:pt x="185" y="179"/>
                  <a:pt x="192" y="179"/>
                </a:cubicBezTo>
                <a:cubicBezTo>
                  <a:pt x="198" y="179"/>
                  <a:pt x="215" y="179"/>
                  <a:pt x="221" y="179"/>
                </a:cubicBezTo>
                <a:cubicBezTo>
                  <a:pt x="227" y="178"/>
                  <a:pt x="234" y="179"/>
                  <a:pt x="238" y="181"/>
                </a:cubicBezTo>
                <a:cubicBezTo>
                  <a:pt x="242" y="183"/>
                  <a:pt x="248" y="184"/>
                  <a:pt x="252" y="183"/>
                </a:cubicBezTo>
                <a:cubicBezTo>
                  <a:pt x="256" y="183"/>
                  <a:pt x="254" y="185"/>
                  <a:pt x="259" y="189"/>
                </a:cubicBezTo>
                <a:cubicBezTo>
                  <a:pt x="264" y="192"/>
                  <a:pt x="269" y="191"/>
                  <a:pt x="273" y="186"/>
                </a:cubicBezTo>
                <a:cubicBezTo>
                  <a:pt x="276" y="182"/>
                  <a:pt x="280" y="174"/>
                  <a:pt x="280" y="174"/>
                </a:cubicBezTo>
                <a:lnTo>
                  <a:pt x="267" y="160"/>
                </a:lnTo>
                <a:close/>
                <a:moveTo>
                  <a:pt x="118" y="230"/>
                </a:moveTo>
                <a:cubicBezTo>
                  <a:pt x="118" y="230"/>
                  <a:pt x="126" y="220"/>
                  <a:pt x="127" y="214"/>
                </a:cubicBezTo>
                <a:cubicBezTo>
                  <a:pt x="128" y="229"/>
                  <a:pt x="128" y="229"/>
                  <a:pt x="128" y="229"/>
                </a:cubicBezTo>
                <a:lnTo>
                  <a:pt x="118" y="230"/>
                </a:lnTo>
                <a:close/>
                <a:moveTo>
                  <a:pt x="99" y="181"/>
                </a:moveTo>
                <a:cubicBezTo>
                  <a:pt x="99" y="175"/>
                  <a:pt x="110" y="157"/>
                  <a:pt x="113" y="159"/>
                </a:cubicBezTo>
                <a:cubicBezTo>
                  <a:pt x="116" y="160"/>
                  <a:pt x="131" y="159"/>
                  <a:pt x="131" y="159"/>
                </a:cubicBezTo>
                <a:cubicBezTo>
                  <a:pt x="123" y="160"/>
                  <a:pt x="99" y="181"/>
                  <a:pt x="99" y="181"/>
                </a:cubicBezTo>
                <a:close/>
              </a:path>
            </a:pathLst>
          </a:custGeom>
          <a:solidFill>
            <a:schemeClr val="accent3"/>
          </a:solidFill>
          <a:ln>
            <a:noFill/>
          </a:ln>
        </p:spPr>
        <p:txBody>
          <a:bodyPr vert="horz" wrap="square" lIns="91407" tIns="45704" rIns="91407" bIns="45704" numCol="1" anchor="t" anchorCtr="0" compatLnSpc="1">
            <a:prstTxWarp prst="textNoShape">
              <a:avLst/>
            </a:prstTxWarp>
          </a:bodyPr>
          <a:lstStyle/>
          <a:p>
            <a:pPr defTabSz="1218611">
              <a:defRPr/>
            </a:pPr>
            <a:endParaRPr lang="en-US" sz="1351" kern="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8" name="Freeform 8"/>
          <p:cNvSpPr>
            <a:spLocks/>
          </p:cNvSpPr>
          <p:nvPr/>
        </p:nvSpPr>
        <p:spPr bwMode="auto">
          <a:xfrm>
            <a:off x="6267365" y="2623470"/>
            <a:ext cx="909092" cy="1209743"/>
          </a:xfrm>
          <a:custGeom>
            <a:avLst/>
            <a:gdLst>
              <a:gd name="T0" fmla="*/ 149 w 279"/>
              <a:gd name="T1" fmla="*/ 338 h 370"/>
              <a:gd name="T2" fmla="*/ 140 w 279"/>
              <a:gd name="T3" fmla="*/ 315 h 370"/>
              <a:gd name="T4" fmla="*/ 135 w 279"/>
              <a:gd name="T5" fmla="*/ 238 h 370"/>
              <a:gd name="T6" fmla="*/ 24 w 279"/>
              <a:gd name="T7" fmla="*/ 276 h 370"/>
              <a:gd name="T8" fmla="*/ 2 w 279"/>
              <a:gd name="T9" fmla="*/ 239 h 370"/>
              <a:gd name="T10" fmla="*/ 8 w 279"/>
              <a:gd name="T11" fmla="*/ 206 h 370"/>
              <a:gd name="T12" fmla="*/ 23 w 279"/>
              <a:gd name="T13" fmla="*/ 162 h 370"/>
              <a:gd name="T14" fmla="*/ 107 w 279"/>
              <a:gd name="T15" fmla="*/ 61 h 370"/>
              <a:gd name="T16" fmla="*/ 127 w 279"/>
              <a:gd name="T17" fmla="*/ 5 h 370"/>
              <a:gd name="T18" fmla="*/ 173 w 279"/>
              <a:gd name="T19" fmla="*/ 40 h 370"/>
              <a:gd name="T20" fmla="*/ 169 w 279"/>
              <a:gd name="T21" fmla="*/ 57 h 370"/>
              <a:gd name="T22" fmla="*/ 163 w 279"/>
              <a:gd name="T23" fmla="*/ 75 h 370"/>
              <a:gd name="T24" fmla="*/ 135 w 279"/>
              <a:gd name="T25" fmla="*/ 89 h 370"/>
              <a:gd name="T26" fmla="*/ 133 w 279"/>
              <a:gd name="T27" fmla="*/ 93 h 370"/>
              <a:gd name="T28" fmla="*/ 145 w 279"/>
              <a:gd name="T29" fmla="*/ 107 h 370"/>
              <a:gd name="T30" fmla="*/ 161 w 279"/>
              <a:gd name="T31" fmla="*/ 110 h 370"/>
              <a:gd name="T32" fmla="*/ 210 w 279"/>
              <a:gd name="T33" fmla="*/ 113 h 370"/>
              <a:gd name="T34" fmla="*/ 233 w 279"/>
              <a:gd name="T35" fmla="*/ 108 h 370"/>
              <a:gd name="T36" fmla="*/ 248 w 279"/>
              <a:gd name="T37" fmla="*/ 93 h 370"/>
              <a:gd name="T38" fmla="*/ 261 w 279"/>
              <a:gd name="T39" fmla="*/ 91 h 370"/>
              <a:gd name="T40" fmla="*/ 268 w 279"/>
              <a:gd name="T41" fmla="*/ 102 h 370"/>
              <a:gd name="T42" fmla="*/ 268 w 279"/>
              <a:gd name="T43" fmla="*/ 115 h 370"/>
              <a:gd name="T44" fmla="*/ 256 w 279"/>
              <a:gd name="T45" fmla="*/ 122 h 370"/>
              <a:gd name="T46" fmla="*/ 254 w 279"/>
              <a:gd name="T47" fmla="*/ 117 h 370"/>
              <a:gd name="T48" fmla="*/ 239 w 279"/>
              <a:gd name="T49" fmla="*/ 127 h 370"/>
              <a:gd name="T50" fmla="*/ 203 w 279"/>
              <a:gd name="T51" fmla="*/ 135 h 370"/>
              <a:gd name="T52" fmla="*/ 224 w 279"/>
              <a:gd name="T53" fmla="*/ 137 h 370"/>
              <a:gd name="T54" fmla="*/ 243 w 279"/>
              <a:gd name="T55" fmla="*/ 138 h 370"/>
              <a:gd name="T56" fmla="*/ 254 w 279"/>
              <a:gd name="T57" fmla="*/ 147 h 370"/>
              <a:gd name="T58" fmla="*/ 253 w 279"/>
              <a:gd name="T59" fmla="*/ 155 h 370"/>
              <a:gd name="T60" fmla="*/ 241 w 279"/>
              <a:gd name="T61" fmla="*/ 168 h 370"/>
              <a:gd name="T62" fmla="*/ 227 w 279"/>
              <a:gd name="T63" fmla="*/ 162 h 370"/>
              <a:gd name="T64" fmla="*/ 214 w 279"/>
              <a:gd name="T65" fmla="*/ 159 h 370"/>
              <a:gd name="T66" fmla="*/ 195 w 279"/>
              <a:gd name="T67" fmla="*/ 157 h 370"/>
              <a:gd name="T68" fmla="*/ 157 w 279"/>
              <a:gd name="T69" fmla="*/ 156 h 370"/>
              <a:gd name="T70" fmla="*/ 147 w 279"/>
              <a:gd name="T71" fmla="*/ 150 h 370"/>
              <a:gd name="T72" fmla="*/ 126 w 279"/>
              <a:gd name="T73" fmla="*/ 143 h 370"/>
              <a:gd name="T74" fmla="*/ 98 w 279"/>
              <a:gd name="T75" fmla="*/ 190 h 370"/>
              <a:gd name="T76" fmla="*/ 159 w 279"/>
              <a:gd name="T77" fmla="*/ 173 h 370"/>
              <a:gd name="T78" fmla="*/ 177 w 279"/>
              <a:gd name="T79" fmla="*/ 189 h 370"/>
              <a:gd name="T80" fmla="*/ 192 w 279"/>
              <a:gd name="T81" fmla="*/ 208 h 370"/>
              <a:gd name="T82" fmla="*/ 181 w 279"/>
              <a:gd name="T83" fmla="*/ 285 h 370"/>
              <a:gd name="T84" fmla="*/ 185 w 279"/>
              <a:gd name="T85" fmla="*/ 305 h 370"/>
              <a:gd name="T86" fmla="*/ 203 w 279"/>
              <a:gd name="T87" fmla="*/ 308 h 370"/>
              <a:gd name="T88" fmla="*/ 218 w 279"/>
              <a:gd name="T89" fmla="*/ 313 h 370"/>
              <a:gd name="T90" fmla="*/ 200 w 279"/>
              <a:gd name="T91" fmla="*/ 328 h 370"/>
              <a:gd name="T92" fmla="*/ 214 w 279"/>
              <a:gd name="T93" fmla="*/ 325 h 370"/>
              <a:gd name="T94" fmla="*/ 223 w 279"/>
              <a:gd name="T95" fmla="*/ 330 h 370"/>
              <a:gd name="T96" fmla="*/ 216 w 279"/>
              <a:gd name="T97" fmla="*/ 343 h 370"/>
              <a:gd name="T98" fmla="*/ 197 w 279"/>
              <a:gd name="T99" fmla="*/ 348 h 370"/>
              <a:gd name="T100" fmla="*/ 176 w 279"/>
              <a:gd name="T101" fmla="*/ 353 h 370"/>
              <a:gd name="T102" fmla="*/ 149 w 279"/>
              <a:gd name="T103" fmla="*/ 33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370">
                <a:moveTo>
                  <a:pt x="149" y="338"/>
                </a:moveTo>
                <a:cubicBezTo>
                  <a:pt x="149" y="338"/>
                  <a:pt x="133" y="330"/>
                  <a:pt x="140" y="315"/>
                </a:cubicBezTo>
                <a:cubicBezTo>
                  <a:pt x="140" y="315"/>
                  <a:pt x="139" y="245"/>
                  <a:pt x="135" y="238"/>
                </a:cubicBezTo>
                <a:cubicBezTo>
                  <a:pt x="135" y="238"/>
                  <a:pt x="74" y="285"/>
                  <a:pt x="24" y="276"/>
                </a:cubicBezTo>
                <a:cubicBezTo>
                  <a:pt x="24" y="276"/>
                  <a:pt x="0" y="264"/>
                  <a:pt x="2" y="239"/>
                </a:cubicBezTo>
                <a:cubicBezTo>
                  <a:pt x="4" y="213"/>
                  <a:pt x="5" y="217"/>
                  <a:pt x="8" y="206"/>
                </a:cubicBezTo>
                <a:cubicBezTo>
                  <a:pt x="12" y="195"/>
                  <a:pt x="10" y="179"/>
                  <a:pt x="23" y="162"/>
                </a:cubicBezTo>
                <a:cubicBezTo>
                  <a:pt x="36" y="145"/>
                  <a:pt x="77" y="81"/>
                  <a:pt x="107" y="61"/>
                </a:cubicBezTo>
                <a:cubicBezTo>
                  <a:pt x="107" y="61"/>
                  <a:pt x="105" y="10"/>
                  <a:pt x="127" y="5"/>
                </a:cubicBezTo>
                <a:cubicBezTo>
                  <a:pt x="127" y="5"/>
                  <a:pt x="184" y="0"/>
                  <a:pt x="173" y="40"/>
                </a:cubicBezTo>
                <a:cubicBezTo>
                  <a:pt x="173" y="40"/>
                  <a:pt x="174" y="55"/>
                  <a:pt x="169" y="57"/>
                </a:cubicBezTo>
                <a:cubicBezTo>
                  <a:pt x="169" y="57"/>
                  <a:pt x="176" y="77"/>
                  <a:pt x="163" y="75"/>
                </a:cubicBezTo>
                <a:cubicBezTo>
                  <a:pt x="163" y="75"/>
                  <a:pt x="149" y="94"/>
                  <a:pt x="135" y="89"/>
                </a:cubicBezTo>
                <a:cubicBezTo>
                  <a:pt x="133" y="93"/>
                  <a:pt x="133" y="93"/>
                  <a:pt x="133" y="93"/>
                </a:cubicBezTo>
                <a:cubicBezTo>
                  <a:pt x="133" y="93"/>
                  <a:pt x="142" y="99"/>
                  <a:pt x="145" y="107"/>
                </a:cubicBezTo>
                <a:cubicBezTo>
                  <a:pt x="145" y="107"/>
                  <a:pt x="152" y="112"/>
                  <a:pt x="161" y="110"/>
                </a:cubicBezTo>
                <a:cubicBezTo>
                  <a:pt x="170" y="109"/>
                  <a:pt x="202" y="112"/>
                  <a:pt x="210" y="113"/>
                </a:cubicBezTo>
                <a:cubicBezTo>
                  <a:pt x="219" y="113"/>
                  <a:pt x="229" y="114"/>
                  <a:pt x="233" y="108"/>
                </a:cubicBezTo>
                <a:cubicBezTo>
                  <a:pt x="237" y="103"/>
                  <a:pt x="241" y="95"/>
                  <a:pt x="248" y="93"/>
                </a:cubicBezTo>
                <a:cubicBezTo>
                  <a:pt x="255" y="91"/>
                  <a:pt x="261" y="91"/>
                  <a:pt x="261" y="91"/>
                </a:cubicBezTo>
                <a:cubicBezTo>
                  <a:pt x="261" y="91"/>
                  <a:pt x="279" y="102"/>
                  <a:pt x="268" y="102"/>
                </a:cubicBezTo>
                <a:cubicBezTo>
                  <a:pt x="268" y="102"/>
                  <a:pt x="271" y="111"/>
                  <a:pt x="268" y="115"/>
                </a:cubicBezTo>
                <a:cubicBezTo>
                  <a:pt x="265" y="118"/>
                  <a:pt x="258" y="122"/>
                  <a:pt x="256" y="122"/>
                </a:cubicBezTo>
                <a:cubicBezTo>
                  <a:pt x="254" y="121"/>
                  <a:pt x="254" y="117"/>
                  <a:pt x="254" y="117"/>
                </a:cubicBezTo>
                <a:cubicBezTo>
                  <a:pt x="254" y="117"/>
                  <a:pt x="245" y="126"/>
                  <a:pt x="239" y="127"/>
                </a:cubicBezTo>
                <a:cubicBezTo>
                  <a:pt x="233" y="129"/>
                  <a:pt x="204" y="135"/>
                  <a:pt x="203" y="135"/>
                </a:cubicBezTo>
                <a:cubicBezTo>
                  <a:pt x="203" y="135"/>
                  <a:pt x="205" y="141"/>
                  <a:pt x="224" y="137"/>
                </a:cubicBezTo>
                <a:cubicBezTo>
                  <a:pt x="224" y="137"/>
                  <a:pt x="234" y="130"/>
                  <a:pt x="243" y="138"/>
                </a:cubicBezTo>
                <a:cubicBezTo>
                  <a:pt x="254" y="147"/>
                  <a:pt x="254" y="147"/>
                  <a:pt x="254" y="147"/>
                </a:cubicBezTo>
                <a:cubicBezTo>
                  <a:pt x="254" y="147"/>
                  <a:pt x="254" y="155"/>
                  <a:pt x="253" y="155"/>
                </a:cubicBezTo>
                <a:cubicBezTo>
                  <a:pt x="253" y="155"/>
                  <a:pt x="247" y="167"/>
                  <a:pt x="241" y="168"/>
                </a:cubicBezTo>
                <a:cubicBezTo>
                  <a:pt x="241" y="168"/>
                  <a:pt x="230" y="165"/>
                  <a:pt x="227" y="162"/>
                </a:cubicBezTo>
                <a:cubicBezTo>
                  <a:pt x="227" y="162"/>
                  <a:pt x="217" y="161"/>
                  <a:pt x="214" y="159"/>
                </a:cubicBezTo>
                <a:cubicBezTo>
                  <a:pt x="212" y="156"/>
                  <a:pt x="202" y="157"/>
                  <a:pt x="195" y="157"/>
                </a:cubicBezTo>
                <a:cubicBezTo>
                  <a:pt x="188" y="157"/>
                  <a:pt x="161" y="158"/>
                  <a:pt x="157" y="156"/>
                </a:cubicBezTo>
                <a:cubicBezTo>
                  <a:pt x="152" y="155"/>
                  <a:pt x="147" y="150"/>
                  <a:pt x="147" y="150"/>
                </a:cubicBezTo>
                <a:cubicBezTo>
                  <a:pt x="147" y="150"/>
                  <a:pt x="135" y="153"/>
                  <a:pt x="126" y="143"/>
                </a:cubicBezTo>
                <a:cubicBezTo>
                  <a:pt x="126" y="143"/>
                  <a:pt x="113" y="180"/>
                  <a:pt x="98" y="190"/>
                </a:cubicBezTo>
                <a:cubicBezTo>
                  <a:pt x="98" y="190"/>
                  <a:pt x="143" y="168"/>
                  <a:pt x="159" y="173"/>
                </a:cubicBezTo>
                <a:cubicBezTo>
                  <a:pt x="159" y="173"/>
                  <a:pt x="177" y="182"/>
                  <a:pt x="177" y="189"/>
                </a:cubicBezTo>
                <a:cubicBezTo>
                  <a:pt x="177" y="189"/>
                  <a:pt x="192" y="196"/>
                  <a:pt x="192" y="208"/>
                </a:cubicBezTo>
                <a:cubicBezTo>
                  <a:pt x="192" y="208"/>
                  <a:pt x="187" y="267"/>
                  <a:pt x="181" y="285"/>
                </a:cubicBezTo>
                <a:cubicBezTo>
                  <a:pt x="175" y="304"/>
                  <a:pt x="179" y="304"/>
                  <a:pt x="185" y="305"/>
                </a:cubicBezTo>
                <a:cubicBezTo>
                  <a:pt x="191" y="305"/>
                  <a:pt x="198" y="311"/>
                  <a:pt x="203" y="308"/>
                </a:cubicBezTo>
                <a:cubicBezTo>
                  <a:pt x="208" y="305"/>
                  <a:pt x="222" y="300"/>
                  <a:pt x="218" y="313"/>
                </a:cubicBezTo>
                <a:cubicBezTo>
                  <a:pt x="200" y="328"/>
                  <a:pt x="200" y="328"/>
                  <a:pt x="200" y="328"/>
                </a:cubicBezTo>
                <a:cubicBezTo>
                  <a:pt x="200" y="328"/>
                  <a:pt x="210" y="328"/>
                  <a:pt x="214" y="325"/>
                </a:cubicBezTo>
                <a:cubicBezTo>
                  <a:pt x="218" y="322"/>
                  <a:pt x="226" y="321"/>
                  <a:pt x="223" y="330"/>
                </a:cubicBezTo>
                <a:cubicBezTo>
                  <a:pt x="220" y="338"/>
                  <a:pt x="220" y="340"/>
                  <a:pt x="216" y="343"/>
                </a:cubicBezTo>
                <a:cubicBezTo>
                  <a:pt x="212" y="345"/>
                  <a:pt x="203" y="347"/>
                  <a:pt x="197" y="348"/>
                </a:cubicBezTo>
                <a:cubicBezTo>
                  <a:pt x="191" y="348"/>
                  <a:pt x="180" y="350"/>
                  <a:pt x="176" y="353"/>
                </a:cubicBezTo>
                <a:cubicBezTo>
                  <a:pt x="172" y="357"/>
                  <a:pt x="141" y="370"/>
                  <a:pt x="149" y="338"/>
                </a:cubicBezTo>
                <a:close/>
              </a:path>
            </a:pathLst>
          </a:custGeom>
          <a:solidFill>
            <a:schemeClr val="accent2"/>
          </a:solidFill>
          <a:ln>
            <a:noFill/>
          </a:ln>
        </p:spPr>
        <p:txBody>
          <a:bodyPr vert="horz" wrap="square" lIns="91407" tIns="45704" rIns="91407" bIns="45704" numCol="1" anchor="t" anchorCtr="0" compatLnSpc="1">
            <a:prstTxWarp prst="textNoShape">
              <a:avLst/>
            </a:prstTxWarp>
          </a:bodyPr>
          <a:lstStyle/>
          <a:p>
            <a:pPr defTabSz="1218611">
              <a:defRPr/>
            </a:pPr>
            <a:endParaRPr lang="en-US" sz="1351" kern="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9" name="Freeform 9"/>
          <p:cNvSpPr>
            <a:spLocks/>
          </p:cNvSpPr>
          <p:nvPr/>
        </p:nvSpPr>
        <p:spPr bwMode="auto">
          <a:xfrm>
            <a:off x="7674914" y="3063787"/>
            <a:ext cx="830581" cy="1533535"/>
          </a:xfrm>
          <a:custGeom>
            <a:avLst/>
            <a:gdLst>
              <a:gd name="T0" fmla="*/ 215 w 255"/>
              <a:gd name="T1" fmla="*/ 443 h 469"/>
              <a:gd name="T2" fmla="*/ 237 w 255"/>
              <a:gd name="T3" fmla="*/ 444 h 469"/>
              <a:gd name="T4" fmla="*/ 240 w 255"/>
              <a:gd name="T5" fmla="*/ 450 h 469"/>
              <a:gd name="T6" fmla="*/ 227 w 255"/>
              <a:gd name="T7" fmla="*/ 461 h 469"/>
              <a:gd name="T8" fmla="*/ 196 w 255"/>
              <a:gd name="T9" fmla="*/ 464 h 469"/>
              <a:gd name="T10" fmla="*/ 178 w 255"/>
              <a:gd name="T11" fmla="*/ 466 h 469"/>
              <a:gd name="T12" fmla="*/ 160 w 255"/>
              <a:gd name="T13" fmla="*/ 450 h 469"/>
              <a:gd name="T14" fmla="*/ 157 w 255"/>
              <a:gd name="T15" fmla="*/ 401 h 469"/>
              <a:gd name="T16" fmla="*/ 151 w 255"/>
              <a:gd name="T17" fmla="*/ 340 h 469"/>
              <a:gd name="T18" fmla="*/ 141 w 255"/>
              <a:gd name="T19" fmla="*/ 320 h 469"/>
              <a:gd name="T20" fmla="*/ 23 w 255"/>
              <a:gd name="T21" fmla="*/ 277 h 469"/>
              <a:gd name="T22" fmla="*/ 19 w 255"/>
              <a:gd name="T23" fmla="*/ 220 h 469"/>
              <a:gd name="T24" fmla="*/ 31 w 255"/>
              <a:gd name="T25" fmla="*/ 185 h 469"/>
              <a:gd name="T26" fmla="*/ 60 w 255"/>
              <a:gd name="T27" fmla="*/ 125 h 469"/>
              <a:gd name="T28" fmla="*/ 111 w 255"/>
              <a:gd name="T29" fmla="*/ 51 h 469"/>
              <a:gd name="T30" fmla="*/ 134 w 255"/>
              <a:gd name="T31" fmla="*/ 2 h 469"/>
              <a:gd name="T32" fmla="*/ 177 w 255"/>
              <a:gd name="T33" fmla="*/ 16 h 469"/>
              <a:gd name="T34" fmla="*/ 174 w 255"/>
              <a:gd name="T35" fmla="*/ 54 h 469"/>
              <a:gd name="T36" fmla="*/ 165 w 255"/>
              <a:gd name="T37" fmla="*/ 72 h 469"/>
              <a:gd name="T38" fmla="*/ 142 w 255"/>
              <a:gd name="T39" fmla="*/ 87 h 469"/>
              <a:gd name="T40" fmla="*/ 143 w 255"/>
              <a:gd name="T41" fmla="*/ 97 h 469"/>
              <a:gd name="T42" fmla="*/ 165 w 255"/>
              <a:gd name="T43" fmla="*/ 111 h 469"/>
              <a:gd name="T44" fmla="*/ 173 w 255"/>
              <a:gd name="T45" fmla="*/ 115 h 469"/>
              <a:gd name="T46" fmla="*/ 181 w 255"/>
              <a:gd name="T47" fmla="*/ 133 h 469"/>
              <a:gd name="T48" fmla="*/ 172 w 255"/>
              <a:gd name="T49" fmla="*/ 146 h 469"/>
              <a:gd name="T50" fmla="*/ 163 w 255"/>
              <a:gd name="T51" fmla="*/ 146 h 469"/>
              <a:gd name="T52" fmla="*/ 155 w 255"/>
              <a:gd name="T53" fmla="*/ 140 h 469"/>
              <a:gd name="T54" fmla="*/ 144 w 255"/>
              <a:gd name="T55" fmla="*/ 128 h 469"/>
              <a:gd name="T56" fmla="*/ 139 w 255"/>
              <a:gd name="T57" fmla="*/ 130 h 469"/>
              <a:gd name="T58" fmla="*/ 100 w 255"/>
              <a:gd name="T59" fmla="*/ 204 h 469"/>
              <a:gd name="T60" fmla="*/ 88 w 255"/>
              <a:gd name="T61" fmla="*/ 238 h 469"/>
              <a:gd name="T62" fmla="*/ 178 w 255"/>
              <a:gd name="T63" fmla="*/ 280 h 469"/>
              <a:gd name="T64" fmla="*/ 194 w 255"/>
              <a:gd name="T65" fmla="*/ 309 h 469"/>
              <a:gd name="T66" fmla="*/ 200 w 255"/>
              <a:gd name="T67" fmla="*/ 394 h 469"/>
              <a:gd name="T68" fmla="*/ 213 w 255"/>
              <a:gd name="T69" fmla="*/ 421 h 469"/>
              <a:gd name="T70" fmla="*/ 237 w 255"/>
              <a:gd name="T71" fmla="*/ 423 h 469"/>
              <a:gd name="T72" fmla="*/ 254 w 255"/>
              <a:gd name="T73" fmla="*/ 424 h 469"/>
              <a:gd name="T74" fmla="*/ 245 w 255"/>
              <a:gd name="T75" fmla="*/ 437 h 469"/>
              <a:gd name="T76" fmla="*/ 230 w 255"/>
              <a:gd name="T77" fmla="*/ 441 h 469"/>
              <a:gd name="T78" fmla="*/ 215 w 255"/>
              <a:gd name="T79" fmla="*/ 44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5" h="469">
                <a:moveTo>
                  <a:pt x="215" y="443"/>
                </a:moveTo>
                <a:cubicBezTo>
                  <a:pt x="215" y="443"/>
                  <a:pt x="219" y="451"/>
                  <a:pt x="237" y="444"/>
                </a:cubicBezTo>
                <a:cubicBezTo>
                  <a:pt x="237" y="444"/>
                  <a:pt x="243" y="446"/>
                  <a:pt x="240" y="450"/>
                </a:cubicBezTo>
                <a:cubicBezTo>
                  <a:pt x="240" y="450"/>
                  <a:pt x="238" y="461"/>
                  <a:pt x="227" y="461"/>
                </a:cubicBezTo>
                <a:cubicBezTo>
                  <a:pt x="227" y="461"/>
                  <a:pt x="211" y="468"/>
                  <a:pt x="196" y="464"/>
                </a:cubicBezTo>
                <a:cubicBezTo>
                  <a:pt x="196" y="464"/>
                  <a:pt x="184" y="465"/>
                  <a:pt x="178" y="466"/>
                </a:cubicBezTo>
                <a:cubicBezTo>
                  <a:pt x="172" y="467"/>
                  <a:pt x="157" y="469"/>
                  <a:pt x="160" y="450"/>
                </a:cubicBezTo>
                <a:cubicBezTo>
                  <a:pt x="163" y="430"/>
                  <a:pt x="160" y="408"/>
                  <a:pt x="157" y="401"/>
                </a:cubicBezTo>
                <a:cubicBezTo>
                  <a:pt x="155" y="394"/>
                  <a:pt x="148" y="354"/>
                  <a:pt x="151" y="340"/>
                </a:cubicBezTo>
                <a:cubicBezTo>
                  <a:pt x="151" y="340"/>
                  <a:pt x="154" y="324"/>
                  <a:pt x="141" y="320"/>
                </a:cubicBezTo>
                <a:cubicBezTo>
                  <a:pt x="141" y="320"/>
                  <a:pt x="30" y="289"/>
                  <a:pt x="23" y="277"/>
                </a:cubicBezTo>
                <a:cubicBezTo>
                  <a:pt x="23" y="277"/>
                  <a:pt x="0" y="251"/>
                  <a:pt x="19" y="220"/>
                </a:cubicBezTo>
                <a:cubicBezTo>
                  <a:pt x="19" y="220"/>
                  <a:pt x="29" y="194"/>
                  <a:pt x="31" y="185"/>
                </a:cubicBezTo>
                <a:cubicBezTo>
                  <a:pt x="32" y="176"/>
                  <a:pt x="57" y="135"/>
                  <a:pt x="60" y="125"/>
                </a:cubicBezTo>
                <a:cubicBezTo>
                  <a:pt x="62" y="115"/>
                  <a:pt x="80" y="49"/>
                  <a:pt x="111" y="51"/>
                </a:cubicBezTo>
                <a:cubicBezTo>
                  <a:pt x="111" y="51"/>
                  <a:pt x="111" y="4"/>
                  <a:pt x="134" y="2"/>
                </a:cubicBezTo>
                <a:cubicBezTo>
                  <a:pt x="134" y="2"/>
                  <a:pt x="168" y="0"/>
                  <a:pt x="177" y="16"/>
                </a:cubicBezTo>
                <a:cubicBezTo>
                  <a:pt x="177" y="16"/>
                  <a:pt x="191" y="45"/>
                  <a:pt x="174" y="54"/>
                </a:cubicBezTo>
                <a:cubicBezTo>
                  <a:pt x="174" y="54"/>
                  <a:pt x="179" y="74"/>
                  <a:pt x="165" y="72"/>
                </a:cubicBezTo>
                <a:cubicBezTo>
                  <a:pt x="165" y="72"/>
                  <a:pt x="151" y="92"/>
                  <a:pt x="142" y="87"/>
                </a:cubicBezTo>
                <a:cubicBezTo>
                  <a:pt x="142" y="87"/>
                  <a:pt x="139" y="94"/>
                  <a:pt x="143" y="97"/>
                </a:cubicBezTo>
                <a:cubicBezTo>
                  <a:pt x="147" y="101"/>
                  <a:pt x="148" y="107"/>
                  <a:pt x="165" y="111"/>
                </a:cubicBezTo>
                <a:cubicBezTo>
                  <a:pt x="173" y="115"/>
                  <a:pt x="173" y="115"/>
                  <a:pt x="173" y="115"/>
                </a:cubicBezTo>
                <a:cubicBezTo>
                  <a:pt x="173" y="115"/>
                  <a:pt x="181" y="131"/>
                  <a:pt x="181" y="133"/>
                </a:cubicBezTo>
                <a:cubicBezTo>
                  <a:pt x="181" y="136"/>
                  <a:pt x="174" y="144"/>
                  <a:pt x="172" y="146"/>
                </a:cubicBezTo>
                <a:cubicBezTo>
                  <a:pt x="169" y="149"/>
                  <a:pt x="163" y="146"/>
                  <a:pt x="163" y="146"/>
                </a:cubicBezTo>
                <a:cubicBezTo>
                  <a:pt x="163" y="146"/>
                  <a:pt x="153" y="147"/>
                  <a:pt x="155" y="140"/>
                </a:cubicBezTo>
                <a:cubicBezTo>
                  <a:pt x="155" y="140"/>
                  <a:pt x="143" y="134"/>
                  <a:pt x="144" y="128"/>
                </a:cubicBezTo>
                <a:cubicBezTo>
                  <a:pt x="139" y="130"/>
                  <a:pt x="139" y="130"/>
                  <a:pt x="139" y="130"/>
                </a:cubicBezTo>
                <a:cubicBezTo>
                  <a:pt x="139" y="130"/>
                  <a:pt x="120" y="193"/>
                  <a:pt x="100" y="204"/>
                </a:cubicBezTo>
                <a:cubicBezTo>
                  <a:pt x="100" y="204"/>
                  <a:pt x="84" y="230"/>
                  <a:pt x="88" y="238"/>
                </a:cubicBezTo>
                <a:cubicBezTo>
                  <a:pt x="88" y="238"/>
                  <a:pt x="160" y="258"/>
                  <a:pt x="178" y="280"/>
                </a:cubicBezTo>
                <a:cubicBezTo>
                  <a:pt x="178" y="280"/>
                  <a:pt x="196" y="285"/>
                  <a:pt x="194" y="309"/>
                </a:cubicBezTo>
                <a:cubicBezTo>
                  <a:pt x="194" y="309"/>
                  <a:pt x="199" y="368"/>
                  <a:pt x="200" y="394"/>
                </a:cubicBezTo>
                <a:cubicBezTo>
                  <a:pt x="200" y="394"/>
                  <a:pt x="206" y="417"/>
                  <a:pt x="213" y="421"/>
                </a:cubicBezTo>
                <a:cubicBezTo>
                  <a:pt x="220" y="425"/>
                  <a:pt x="231" y="425"/>
                  <a:pt x="237" y="423"/>
                </a:cubicBezTo>
                <a:cubicBezTo>
                  <a:pt x="242" y="421"/>
                  <a:pt x="255" y="411"/>
                  <a:pt x="254" y="424"/>
                </a:cubicBezTo>
                <a:cubicBezTo>
                  <a:pt x="254" y="424"/>
                  <a:pt x="249" y="434"/>
                  <a:pt x="245" y="437"/>
                </a:cubicBezTo>
                <a:cubicBezTo>
                  <a:pt x="240" y="439"/>
                  <a:pt x="236" y="441"/>
                  <a:pt x="230" y="441"/>
                </a:cubicBezTo>
                <a:cubicBezTo>
                  <a:pt x="225" y="441"/>
                  <a:pt x="215" y="443"/>
                  <a:pt x="215" y="443"/>
                </a:cubicBezTo>
                <a:close/>
              </a:path>
            </a:pathLst>
          </a:custGeom>
          <a:solidFill>
            <a:schemeClr val="accent3"/>
          </a:solidFill>
          <a:ln>
            <a:noFill/>
          </a:ln>
        </p:spPr>
        <p:txBody>
          <a:bodyPr vert="horz" wrap="square" lIns="91407" tIns="45704" rIns="91407" bIns="45704" numCol="1" anchor="t" anchorCtr="0" compatLnSpc="1">
            <a:prstTxWarp prst="textNoShape">
              <a:avLst/>
            </a:prstTxWarp>
          </a:bodyPr>
          <a:lstStyle/>
          <a:p>
            <a:pPr defTabSz="1218611">
              <a:defRPr/>
            </a:pPr>
            <a:endParaRPr lang="en-US" sz="1351" kern="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0" name="Freeform 10"/>
          <p:cNvSpPr>
            <a:spLocks noEditPoints="1"/>
          </p:cNvSpPr>
          <p:nvPr/>
        </p:nvSpPr>
        <p:spPr bwMode="auto">
          <a:xfrm>
            <a:off x="9111259" y="3624940"/>
            <a:ext cx="724519" cy="1810480"/>
          </a:xfrm>
          <a:custGeom>
            <a:avLst/>
            <a:gdLst>
              <a:gd name="T0" fmla="*/ 218 w 222"/>
              <a:gd name="T1" fmla="*/ 499 h 554"/>
              <a:gd name="T2" fmla="*/ 205 w 222"/>
              <a:gd name="T3" fmla="*/ 501 h 554"/>
              <a:gd name="T4" fmla="*/ 177 w 222"/>
              <a:gd name="T5" fmla="*/ 497 h 554"/>
              <a:gd name="T6" fmla="*/ 165 w 222"/>
              <a:gd name="T7" fmla="*/ 449 h 554"/>
              <a:gd name="T8" fmla="*/ 160 w 222"/>
              <a:gd name="T9" fmla="*/ 383 h 554"/>
              <a:gd name="T10" fmla="*/ 156 w 222"/>
              <a:gd name="T11" fmla="*/ 352 h 554"/>
              <a:gd name="T12" fmla="*/ 128 w 222"/>
              <a:gd name="T13" fmla="*/ 281 h 554"/>
              <a:gd name="T14" fmla="*/ 113 w 222"/>
              <a:gd name="T15" fmla="*/ 249 h 554"/>
              <a:gd name="T16" fmla="*/ 121 w 222"/>
              <a:gd name="T17" fmla="*/ 188 h 554"/>
              <a:gd name="T18" fmla="*/ 125 w 222"/>
              <a:gd name="T19" fmla="*/ 90 h 554"/>
              <a:gd name="T20" fmla="*/ 126 w 222"/>
              <a:gd name="T21" fmla="*/ 83 h 554"/>
              <a:gd name="T22" fmla="*/ 147 w 222"/>
              <a:gd name="T23" fmla="*/ 69 h 554"/>
              <a:gd name="T24" fmla="*/ 156 w 222"/>
              <a:gd name="T25" fmla="*/ 52 h 554"/>
              <a:gd name="T26" fmla="*/ 160 w 222"/>
              <a:gd name="T27" fmla="*/ 35 h 554"/>
              <a:gd name="T28" fmla="*/ 116 w 222"/>
              <a:gd name="T29" fmla="*/ 1 h 554"/>
              <a:gd name="T30" fmla="*/ 97 w 222"/>
              <a:gd name="T31" fmla="*/ 53 h 554"/>
              <a:gd name="T32" fmla="*/ 88 w 222"/>
              <a:gd name="T33" fmla="*/ 60 h 554"/>
              <a:gd name="T34" fmla="*/ 34 w 222"/>
              <a:gd name="T35" fmla="*/ 62 h 554"/>
              <a:gd name="T36" fmla="*/ 12 w 222"/>
              <a:gd name="T37" fmla="*/ 65 h 554"/>
              <a:gd name="T38" fmla="*/ 6 w 222"/>
              <a:gd name="T39" fmla="*/ 86 h 554"/>
              <a:gd name="T40" fmla="*/ 38 w 222"/>
              <a:gd name="T41" fmla="*/ 153 h 554"/>
              <a:gd name="T42" fmla="*/ 53 w 222"/>
              <a:gd name="T43" fmla="*/ 179 h 554"/>
              <a:gd name="T44" fmla="*/ 52 w 222"/>
              <a:gd name="T45" fmla="*/ 230 h 554"/>
              <a:gd name="T46" fmla="*/ 62 w 222"/>
              <a:gd name="T47" fmla="*/ 303 h 554"/>
              <a:gd name="T48" fmla="*/ 89 w 222"/>
              <a:gd name="T49" fmla="*/ 365 h 554"/>
              <a:gd name="T50" fmla="*/ 100 w 222"/>
              <a:gd name="T51" fmla="*/ 407 h 554"/>
              <a:gd name="T52" fmla="*/ 107 w 222"/>
              <a:gd name="T53" fmla="*/ 483 h 554"/>
              <a:gd name="T54" fmla="*/ 110 w 222"/>
              <a:gd name="T55" fmla="*/ 516 h 554"/>
              <a:gd name="T56" fmla="*/ 124 w 222"/>
              <a:gd name="T57" fmla="*/ 541 h 554"/>
              <a:gd name="T58" fmla="*/ 147 w 222"/>
              <a:gd name="T59" fmla="*/ 549 h 554"/>
              <a:gd name="T60" fmla="*/ 164 w 222"/>
              <a:gd name="T61" fmla="*/ 549 h 554"/>
              <a:gd name="T62" fmla="*/ 184 w 222"/>
              <a:gd name="T63" fmla="*/ 544 h 554"/>
              <a:gd name="T64" fmla="*/ 180 w 222"/>
              <a:gd name="T65" fmla="*/ 534 h 554"/>
              <a:gd name="T66" fmla="*/ 161 w 222"/>
              <a:gd name="T67" fmla="*/ 526 h 554"/>
              <a:gd name="T68" fmla="*/ 169 w 222"/>
              <a:gd name="T69" fmla="*/ 520 h 554"/>
              <a:gd name="T70" fmla="*/ 190 w 222"/>
              <a:gd name="T71" fmla="*/ 519 h 554"/>
              <a:gd name="T72" fmla="*/ 215 w 222"/>
              <a:gd name="T73" fmla="*/ 511 h 554"/>
              <a:gd name="T74" fmla="*/ 218 w 222"/>
              <a:gd name="T75" fmla="*/ 499 h 554"/>
              <a:gd name="T76" fmla="*/ 43 w 222"/>
              <a:gd name="T77" fmla="*/ 102 h 554"/>
              <a:gd name="T78" fmla="*/ 50 w 222"/>
              <a:gd name="T79" fmla="*/ 106 h 554"/>
              <a:gd name="T80" fmla="*/ 54 w 222"/>
              <a:gd name="T81" fmla="*/ 140 h 554"/>
              <a:gd name="T82" fmla="*/ 43 w 222"/>
              <a:gd name="T83" fmla="*/ 10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554">
                <a:moveTo>
                  <a:pt x="218" y="499"/>
                </a:moveTo>
                <a:cubicBezTo>
                  <a:pt x="219" y="495"/>
                  <a:pt x="210" y="498"/>
                  <a:pt x="205" y="501"/>
                </a:cubicBezTo>
                <a:cubicBezTo>
                  <a:pt x="201" y="503"/>
                  <a:pt x="177" y="497"/>
                  <a:pt x="177" y="497"/>
                </a:cubicBezTo>
                <a:cubicBezTo>
                  <a:pt x="171" y="493"/>
                  <a:pt x="164" y="471"/>
                  <a:pt x="165" y="449"/>
                </a:cubicBezTo>
                <a:cubicBezTo>
                  <a:pt x="165" y="428"/>
                  <a:pt x="160" y="383"/>
                  <a:pt x="160" y="383"/>
                </a:cubicBezTo>
                <a:cubicBezTo>
                  <a:pt x="165" y="368"/>
                  <a:pt x="156" y="352"/>
                  <a:pt x="156" y="352"/>
                </a:cubicBezTo>
                <a:cubicBezTo>
                  <a:pt x="153" y="329"/>
                  <a:pt x="133" y="293"/>
                  <a:pt x="128" y="281"/>
                </a:cubicBezTo>
                <a:cubicBezTo>
                  <a:pt x="122" y="268"/>
                  <a:pt x="115" y="263"/>
                  <a:pt x="113" y="249"/>
                </a:cubicBezTo>
                <a:cubicBezTo>
                  <a:pt x="112" y="235"/>
                  <a:pt x="121" y="188"/>
                  <a:pt x="121" y="188"/>
                </a:cubicBezTo>
                <a:cubicBezTo>
                  <a:pt x="133" y="155"/>
                  <a:pt x="125" y="94"/>
                  <a:pt x="125" y="90"/>
                </a:cubicBezTo>
                <a:cubicBezTo>
                  <a:pt x="124" y="85"/>
                  <a:pt x="126" y="83"/>
                  <a:pt x="126" y="83"/>
                </a:cubicBezTo>
                <a:cubicBezTo>
                  <a:pt x="137" y="90"/>
                  <a:pt x="147" y="69"/>
                  <a:pt x="147" y="69"/>
                </a:cubicBezTo>
                <a:cubicBezTo>
                  <a:pt x="161" y="71"/>
                  <a:pt x="156" y="52"/>
                  <a:pt x="156" y="52"/>
                </a:cubicBezTo>
                <a:cubicBezTo>
                  <a:pt x="163" y="45"/>
                  <a:pt x="160" y="35"/>
                  <a:pt x="160" y="35"/>
                </a:cubicBezTo>
                <a:cubicBezTo>
                  <a:pt x="168" y="0"/>
                  <a:pt x="116" y="1"/>
                  <a:pt x="116" y="1"/>
                </a:cubicBezTo>
                <a:cubicBezTo>
                  <a:pt x="88" y="6"/>
                  <a:pt x="97" y="53"/>
                  <a:pt x="97" y="53"/>
                </a:cubicBezTo>
                <a:cubicBezTo>
                  <a:pt x="97" y="56"/>
                  <a:pt x="88" y="60"/>
                  <a:pt x="88" y="60"/>
                </a:cubicBezTo>
                <a:cubicBezTo>
                  <a:pt x="61" y="51"/>
                  <a:pt x="34" y="62"/>
                  <a:pt x="34" y="62"/>
                </a:cubicBezTo>
                <a:cubicBezTo>
                  <a:pt x="27" y="65"/>
                  <a:pt x="12" y="65"/>
                  <a:pt x="12" y="65"/>
                </a:cubicBezTo>
                <a:cubicBezTo>
                  <a:pt x="0" y="68"/>
                  <a:pt x="6" y="86"/>
                  <a:pt x="6" y="86"/>
                </a:cubicBezTo>
                <a:cubicBezTo>
                  <a:pt x="4" y="109"/>
                  <a:pt x="38" y="153"/>
                  <a:pt x="38" y="153"/>
                </a:cubicBezTo>
                <a:cubicBezTo>
                  <a:pt x="38" y="163"/>
                  <a:pt x="53" y="179"/>
                  <a:pt x="53" y="179"/>
                </a:cubicBezTo>
                <a:cubicBezTo>
                  <a:pt x="54" y="186"/>
                  <a:pt x="52" y="230"/>
                  <a:pt x="52" y="230"/>
                </a:cubicBezTo>
                <a:cubicBezTo>
                  <a:pt x="23" y="271"/>
                  <a:pt x="59" y="297"/>
                  <a:pt x="62" y="303"/>
                </a:cubicBezTo>
                <a:cubicBezTo>
                  <a:pt x="65" y="309"/>
                  <a:pt x="84" y="355"/>
                  <a:pt x="89" y="365"/>
                </a:cubicBezTo>
                <a:cubicBezTo>
                  <a:pt x="93" y="375"/>
                  <a:pt x="104" y="370"/>
                  <a:pt x="100" y="407"/>
                </a:cubicBezTo>
                <a:cubicBezTo>
                  <a:pt x="96" y="444"/>
                  <a:pt x="105" y="472"/>
                  <a:pt x="107" y="483"/>
                </a:cubicBezTo>
                <a:cubicBezTo>
                  <a:pt x="109" y="493"/>
                  <a:pt x="117" y="492"/>
                  <a:pt x="110" y="516"/>
                </a:cubicBezTo>
                <a:cubicBezTo>
                  <a:pt x="102" y="540"/>
                  <a:pt x="116" y="539"/>
                  <a:pt x="124" y="541"/>
                </a:cubicBezTo>
                <a:cubicBezTo>
                  <a:pt x="132" y="543"/>
                  <a:pt x="140" y="543"/>
                  <a:pt x="147" y="549"/>
                </a:cubicBezTo>
                <a:cubicBezTo>
                  <a:pt x="153" y="554"/>
                  <a:pt x="158" y="551"/>
                  <a:pt x="164" y="549"/>
                </a:cubicBezTo>
                <a:cubicBezTo>
                  <a:pt x="171" y="548"/>
                  <a:pt x="184" y="544"/>
                  <a:pt x="184" y="544"/>
                </a:cubicBezTo>
                <a:cubicBezTo>
                  <a:pt x="192" y="541"/>
                  <a:pt x="185" y="533"/>
                  <a:pt x="180" y="534"/>
                </a:cubicBezTo>
                <a:cubicBezTo>
                  <a:pt x="174" y="535"/>
                  <a:pt x="161" y="526"/>
                  <a:pt x="161" y="526"/>
                </a:cubicBezTo>
                <a:cubicBezTo>
                  <a:pt x="161" y="526"/>
                  <a:pt x="165" y="522"/>
                  <a:pt x="169" y="520"/>
                </a:cubicBezTo>
                <a:cubicBezTo>
                  <a:pt x="172" y="517"/>
                  <a:pt x="181" y="519"/>
                  <a:pt x="190" y="519"/>
                </a:cubicBezTo>
                <a:cubicBezTo>
                  <a:pt x="200" y="519"/>
                  <a:pt x="207" y="517"/>
                  <a:pt x="215" y="511"/>
                </a:cubicBezTo>
                <a:cubicBezTo>
                  <a:pt x="222" y="506"/>
                  <a:pt x="218" y="499"/>
                  <a:pt x="218" y="499"/>
                </a:cubicBezTo>
                <a:close/>
                <a:moveTo>
                  <a:pt x="43" y="102"/>
                </a:moveTo>
                <a:cubicBezTo>
                  <a:pt x="44" y="105"/>
                  <a:pt x="50" y="106"/>
                  <a:pt x="50" y="106"/>
                </a:cubicBezTo>
                <a:cubicBezTo>
                  <a:pt x="50" y="112"/>
                  <a:pt x="54" y="140"/>
                  <a:pt x="54" y="140"/>
                </a:cubicBezTo>
                <a:cubicBezTo>
                  <a:pt x="48" y="133"/>
                  <a:pt x="43" y="102"/>
                  <a:pt x="43" y="102"/>
                </a:cubicBezTo>
                <a:close/>
              </a:path>
            </a:pathLst>
          </a:custGeom>
          <a:solidFill>
            <a:schemeClr val="accent4"/>
          </a:solidFill>
          <a:ln>
            <a:noFill/>
          </a:ln>
        </p:spPr>
        <p:txBody>
          <a:bodyPr vert="horz" wrap="square" lIns="91407" tIns="45704" rIns="91407" bIns="45704" numCol="1" anchor="t" anchorCtr="0" compatLnSpc="1">
            <a:prstTxWarp prst="textNoShape">
              <a:avLst/>
            </a:prstTxWarp>
          </a:bodyPr>
          <a:lstStyle/>
          <a:p>
            <a:pPr defTabSz="1218611">
              <a:defRPr/>
            </a:pPr>
            <a:endParaRPr lang="en-US" sz="1351" kern="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1" name="TextBox 16"/>
          <p:cNvSpPr txBox="1"/>
          <p:nvPr/>
        </p:nvSpPr>
        <p:spPr>
          <a:xfrm>
            <a:off x="9835778" y="3844351"/>
            <a:ext cx="1005403" cy="338426"/>
          </a:xfrm>
          <a:prstGeom prst="rect">
            <a:avLst/>
          </a:prstGeom>
          <a:noFill/>
        </p:spPr>
        <p:txBody>
          <a:bodyPr wrap="none" rtlCol="0">
            <a:spAutoFit/>
          </a:bodyPr>
          <a:lstStyle/>
          <a:p>
            <a:pPr fontAlgn="base">
              <a:spcAft>
                <a:spcPct val="0"/>
              </a:spcAft>
              <a:defRPr/>
            </a:pPr>
            <a:r>
              <a:rPr lang="zh-CN" altLang="en-US" sz="1599" kern="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rPr>
              <a:t>添加标题</a:t>
            </a:r>
            <a:endParaRPr lang="en-US" altLang="zh-CN"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endParaRPr>
          </a:p>
        </p:txBody>
      </p:sp>
      <p:sp>
        <p:nvSpPr>
          <p:cNvPr id="22" name="Rectangle 17"/>
          <p:cNvSpPr/>
          <p:nvPr/>
        </p:nvSpPr>
        <p:spPr>
          <a:xfrm>
            <a:off x="9503820" y="4151075"/>
            <a:ext cx="2398717" cy="617220"/>
          </a:xfrm>
          <a:prstGeom prst="rect">
            <a:avLst/>
          </a:prstGeom>
        </p:spPr>
        <p:txBody>
          <a:bodyPr wrap="square">
            <a:spAutoFit/>
          </a:bodyPr>
          <a:lstStyle/>
          <a:p>
            <a:pPr defTabSz="1218611">
              <a:lnSpc>
                <a:spcPct val="150000"/>
              </a:lnSpc>
              <a:defRPr/>
            </a:pPr>
            <a:r>
              <a:rPr lang="zh-CN" altLang="en-US"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a:t>
            </a:r>
            <a:endParaRPr lang="id-ID" altLang="zh-CN"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3" name="TextBox 18"/>
          <p:cNvSpPr txBox="1"/>
          <p:nvPr/>
        </p:nvSpPr>
        <p:spPr>
          <a:xfrm>
            <a:off x="6808424" y="4610940"/>
            <a:ext cx="1005403" cy="338426"/>
          </a:xfrm>
          <a:prstGeom prst="rect">
            <a:avLst/>
          </a:prstGeom>
          <a:noFill/>
        </p:spPr>
        <p:txBody>
          <a:bodyPr wrap="none" rtlCol="0">
            <a:spAutoFit/>
          </a:bodyPr>
          <a:lstStyle/>
          <a:p>
            <a:pPr fontAlgn="base">
              <a:spcAft>
                <a:spcPct val="0"/>
              </a:spcAft>
              <a:defRPr/>
            </a:pPr>
            <a:r>
              <a:rPr lang="zh-CN" altLang="en-US"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rPr>
              <a:t>添加标题</a:t>
            </a:r>
            <a:endParaRPr lang="en-US" altLang="zh-CN"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endParaRPr>
          </a:p>
        </p:txBody>
      </p:sp>
      <p:sp>
        <p:nvSpPr>
          <p:cNvPr id="24" name="Rectangle 19"/>
          <p:cNvSpPr/>
          <p:nvPr/>
        </p:nvSpPr>
        <p:spPr>
          <a:xfrm>
            <a:off x="6808421" y="4815618"/>
            <a:ext cx="2406793" cy="617220"/>
          </a:xfrm>
          <a:prstGeom prst="rect">
            <a:avLst/>
          </a:prstGeom>
        </p:spPr>
        <p:txBody>
          <a:bodyPr wrap="square">
            <a:spAutoFit/>
          </a:bodyPr>
          <a:lstStyle/>
          <a:p>
            <a:pPr defTabSz="1218611">
              <a:lnSpc>
                <a:spcPct val="150000"/>
              </a:lnSpc>
              <a:defRPr/>
            </a:pPr>
            <a:r>
              <a:rPr lang="zh-CN" altLang="en-US"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a:t>
            </a:r>
            <a:endParaRPr lang="id-ID" altLang="zh-CN"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5" name="TextBox 20"/>
          <p:cNvSpPr txBox="1"/>
          <p:nvPr/>
        </p:nvSpPr>
        <p:spPr>
          <a:xfrm>
            <a:off x="6383766" y="1653449"/>
            <a:ext cx="1005403" cy="338426"/>
          </a:xfrm>
          <a:prstGeom prst="rect">
            <a:avLst/>
          </a:prstGeom>
          <a:noFill/>
        </p:spPr>
        <p:txBody>
          <a:bodyPr wrap="none" rtlCol="0">
            <a:spAutoFit/>
          </a:bodyPr>
          <a:lstStyle/>
          <a:p>
            <a:pPr fontAlgn="base">
              <a:spcAft>
                <a:spcPct val="0"/>
              </a:spcAft>
              <a:defRPr/>
            </a:pPr>
            <a:r>
              <a:rPr lang="zh-CN" altLang="en-US"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rPr>
              <a:t>添加标题</a:t>
            </a:r>
            <a:endParaRPr lang="en-US" altLang="zh-CN" sz="1599" kern="0" dirty="0">
              <a:solidFill>
                <a:schemeClr val="bg2">
                  <a:lumMod val="10000"/>
                </a:schemeClr>
              </a:solidFill>
              <a:latin typeface="FZKai-Z03S" panose="03000509000000000000" pitchFamily="65" charset="-122"/>
              <a:ea typeface="FZKai-Z03S" panose="03000509000000000000" pitchFamily="65" charset="-122"/>
              <a:cs typeface="Clear Sans" panose="020B0503030202020304" pitchFamily="34" charset="0"/>
              <a:sym typeface="FZKai-Z03S" panose="03000509000000000000" pitchFamily="65" charset="-122"/>
            </a:endParaRPr>
          </a:p>
        </p:txBody>
      </p:sp>
      <p:sp>
        <p:nvSpPr>
          <p:cNvPr id="26" name="Rectangle 21"/>
          <p:cNvSpPr/>
          <p:nvPr/>
        </p:nvSpPr>
        <p:spPr>
          <a:xfrm>
            <a:off x="5644009" y="1858130"/>
            <a:ext cx="2467483" cy="617220"/>
          </a:xfrm>
          <a:prstGeom prst="rect">
            <a:avLst/>
          </a:prstGeom>
        </p:spPr>
        <p:txBody>
          <a:bodyPr wrap="square">
            <a:spAutoFit/>
          </a:bodyPr>
          <a:lstStyle/>
          <a:p>
            <a:pPr algn="ctr" defTabSz="1218611">
              <a:lnSpc>
                <a:spcPct val="150000"/>
              </a:lnSpc>
              <a:defRPr/>
            </a:pPr>
            <a:r>
              <a:rPr lang="zh-CN" altLang="en-US"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a:t>
            </a:r>
            <a:endParaRPr lang="id-ID" altLang="zh-CN" sz="1200" kern="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7" name="文本框 6">
            <a:extLst>
              <a:ext uri="{FF2B5EF4-FFF2-40B4-BE49-F238E27FC236}">
                <a16:creationId xmlns:a16="http://schemas.microsoft.com/office/drawing/2014/main" xmlns="" id="{77829453-D124-4C27-82B6-E1DFA1ADB31C}"/>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249389025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ppt_x</p:attrName>
                                        </p:attrNameLst>
                                      </p:cBhvr>
                                      <p:tavLst>
                                        <p:tav tm="0">
                                          <p:val>
                                            <p:strVal val="#ppt_x-#ppt_w*1.125000"/>
                                          </p:val>
                                        </p:tav>
                                        <p:tav tm="100000">
                                          <p:val>
                                            <p:strVal val="#ppt_x"/>
                                          </p:val>
                                        </p:tav>
                                      </p:tavLst>
                                    </p:anim>
                                    <p:animEffect transition="in" filter="wipe(right)">
                                      <p:cBhvr>
                                        <p:cTn id="13" dur="500"/>
                                        <p:tgtEl>
                                          <p:spTgt spid="16"/>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p:tgtEl>
                                          <p:spTgt spid="17"/>
                                        </p:tgtEl>
                                        <p:attrNameLst>
                                          <p:attrName>ppt_x</p:attrName>
                                        </p:attrNameLst>
                                      </p:cBhvr>
                                      <p:tavLst>
                                        <p:tav tm="0">
                                          <p:val>
                                            <p:strVal val="#ppt_x-#ppt_w*1.125000"/>
                                          </p:val>
                                        </p:tav>
                                        <p:tav tm="100000">
                                          <p:val>
                                            <p:strVal val="#ppt_x"/>
                                          </p:val>
                                        </p:tav>
                                      </p:tavLst>
                                    </p:anim>
                                    <p:animEffect transition="in" filter="wipe(right)">
                                      <p:cBhvr>
                                        <p:cTn id="18" dur="500"/>
                                        <p:tgtEl>
                                          <p:spTgt spid="17"/>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ppt_x</p:attrName>
                                        </p:attrNameLst>
                                      </p:cBhvr>
                                      <p:tavLst>
                                        <p:tav tm="0">
                                          <p:val>
                                            <p:strVal val="#ppt_x-#ppt_w*1.125000"/>
                                          </p:val>
                                        </p:tav>
                                        <p:tav tm="100000">
                                          <p:val>
                                            <p:strVal val="#ppt_x"/>
                                          </p:val>
                                        </p:tav>
                                      </p:tavLst>
                                    </p:anim>
                                    <p:animEffect transition="in" filter="wipe(right)">
                                      <p:cBhvr>
                                        <p:cTn id="23" dur="500"/>
                                        <p:tgtEl>
                                          <p:spTgt spid="18"/>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ppt_x</p:attrName>
                                        </p:attrNameLst>
                                      </p:cBhvr>
                                      <p:tavLst>
                                        <p:tav tm="0">
                                          <p:val>
                                            <p:strVal val="#ppt_x-#ppt_w*1.125000"/>
                                          </p:val>
                                        </p:tav>
                                        <p:tav tm="100000">
                                          <p:val>
                                            <p:strVal val="#ppt_x"/>
                                          </p:val>
                                        </p:tav>
                                      </p:tavLst>
                                    </p:anim>
                                    <p:animEffect transition="in" filter="wipe(right)">
                                      <p:cBhvr>
                                        <p:cTn id="28" dur="500"/>
                                        <p:tgtEl>
                                          <p:spTgt spid="1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ppt_x</p:attrName>
                                        </p:attrNameLst>
                                      </p:cBhvr>
                                      <p:tavLst>
                                        <p:tav tm="0">
                                          <p:val>
                                            <p:strVal val="#ppt_x-#ppt_w*1.125000"/>
                                          </p:val>
                                        </p:tav>
                                        <p:tav tm="100000">
                                          <p:val>
                                            <p:strVal val="#ppt_x"/>
                                          </p:val>
                                        </p:tav>
                                      </p:tavLst>
                                    </p:anim>
                                    <p:animEffect transition="in" filter="wipe(right)">
                                      <p:cBhvr>
                                        <p:cTn id="33" dur="500"/>
                                        <p:tgtEl>
                                          <p:spTgt spid="2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500"/>
                                        <p:tgtEl>
                                          <p:spTgt spid="14"/>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5" name="Freeform 9"/>
          <p:cNvSpPr>
            <a:spLocks/>
          </p:cNvSpPr>
          <p:nvPr/>
        </p:nvSpPr>
        <p:spPr bwMode="auto">
          <a:xfrm>
            <a:off x="6148901" y="1971227"/>
            <a:ext cx="1870556" cy="1865359"/>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chemeClr val="accent1"/>
          </a:solidFill>
          <a:ln w="12700">
            <a:solidFill>
              <a:schemeClr val="accent1"/>
            </a:solidFill>
            <a:round/>
            <a:headEnd/>
            <a:tailEnd/>
          </a:ln>
          <a:effectLst/>
        </p:spPr>
        <p:txBody>
          <a:bodyPr vert="horz" wrap="square" lIns="121882" tIns="60941" rIns="121882" bIns="60941"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86" name="Freeform 10"/>
          <p:cNvSpPr>
            <a:spLocks/>
          </p:cNvSpPr>
          <p:nvPr/>
        </p:nvSpPr>
        <p:spPr bwMode="auto">
          <a:xfrm>
            <a:off x="4193706" y="1973342"/>
            <a:ext cx="1866324" cy="1863242"/>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12700"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88" name="Freeform 12"/>
          <p:cNvSpPr>
            <a:spLocks noEditPoints="1"/>
          </p:cNvSpPr>
          <p:nvPr/>
        </p:nvSpPr>
        <p:spPr bwMode="auto">
          <a:xfrm>
            <a:off x="6864114" y="2432802"/>
            <a:ext cx="283546" cy="359945"/>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chemeClr val="bg1"/>
          </a:solidFill>
          <a:ln>
            <a:noFill/>
          </a:ln>
        </p:spPr>
        <p:txBody>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1" name="Text Box 15"/>
          <p:cNvSpPr txBox="1">
            <a:spLocks noChangeArrowheads="1"/>
          </p:cNvSpPr>
          <p:nvPr/>
        </p:nvSpPr>
        <p:spPr bwMode="auto">
          <a:xfrm>
            <a:off x="6633798" y="2816036"/>
            <a:ext cx="750526" cy="707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23%</a:t>
            </a:r>
          </a:p>
          <a:p>
            <a:pPr algn="ctr"/>
            <a:r>
              <a:rPr lang="zh-CN" altLang="en-US"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标题</a:t>
            </a:r>
            <a:r>
              <a:rPr lang="en-US" altLang="zh-CN"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 </a:t>
            </a:r>
            <a:r>
              <a:rPr lang="zh-CN" altLang="en-US"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1</a:t>
            </a:r>
            <a:endParaRPr lang="en-US" altLang="zh-CN"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2" name="Rectangle 16"/>
          <p:cNvSpPr>
            <a:spLocks noChangeArrowheads="1"/>
          </p:cNvSpPr>
          <p:nvPr/>
        </p:nvSpPr>
        <p:spPr bwMode="auto">
          <a:xfrm>
            <a:off x="8400341" y="2335406"/>
            <a:ext cx="2975115" cy="123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2000" b="1"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添加标题文本</a:t>
            </a:r>
            <a:endParaRPr lang="en-US" altLang="zh-CN" sz="2000" b="1"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endParaRPr>
          </a:p>
          <a:p>
            <a:pPr>
              <a:lnSpc>
                <a:spcPct val="120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点击输入详细的文本内容，点击输入详细的文本内容，点击输入详细的文本内容。点击输入详细的文本内容，点击输入详细的文本内容，点击输入详细的文本内容。</a:t>
            </a:r>
            <a:endPar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3" name="Rectangle 17"/>
          <p:cNvSpPr>
            <a:spLocks noChangeArrowheads="1"/>
          </p:cNvSpPr>
          <p:nvPr/>
        </p:nvSpPr>
        <p:spPr bwMode="auto">
          <a:xfrm>
            <a:off x="841941" y="4448491"/>
            <a:ext cx="2975115" cy="123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a:lnSpc>
                <a:spcPct val="120000"/>
              </a:lnSpc>
            </a:pPr>
            <a:r>
              <a:rPr lang="zh-CN" altLang="en-US" sz="2000" b="1"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添加标题文本</a:t>
            </a:r>
            <a:endParaRPr lang="en-US" altLang="zh-CN" sz="2000" b="1"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endParaRPr>
          </a:p>
          <a:p>
            <a:pPr algn="r">
              <a:lnSpc>
                <a:spcPct val="120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点击输入详细的文本内容，点击输入详细的文本内容，点击输入详细的文本内容。点击输入详细的文本内容，点击输入详细的文本内容，点击输入详细的文本内容。</a:t>
            </a:r>
            <a:endPar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6" name="Freeform 20"/>
          <p:cNvSpPr>
            <a:spLocks/>
          </p:cNvSpPr>
          <p:nvPr/>
        </p:nvSpPr>
        <p:spPr bwMode="auto">
          <a:xfrm rot="10800000">
            <a:off x="6151016" y="3923396"/>
            <a:ext cx="1881137" cy="1878062"/>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12700" cap="flat"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84" name="Freeform 8"/>
          <p:cNvSpPr>
            <a:spLocks/>
          </p:cNvSpPr>
          <p:nvPr/>
        </p:nvSpPr>
        <p:spPr bwMode="auto">
          <a:xfrm>
            <a:off x="6148903" y="3923395"/>
            <a:ext cx="1119371" cy="1115828"/>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chemeClr val="accent4"/>
          </a:solidFill>
          <a:ln w="12700">
            <a:solidFill>
              <a:schemeClr val="accent4"/>
            </a:solidFill>
            <a:round/>
            <a:headEnd/>
            <a:tailEnd/>
          </a:ln>
          <a:effectLst/>
        </p:spPr>
        <p:txBody>
          <a:bodyPr vert="horz" wrap="square" lIns="121882" tIns="60941" rIns="121882" bIns="60941" numCol="1" anchor="t" anchorCtr="0" compatLnSpc="1">
            <a:prstTxWarp prst="textNoShape">
              <a:avLst/>
            </a:prstTxWarp>
          </a:bodyPr>
          <a:lstStyle/>
          <a:p>
            <a:endParaRPr lang="zh-CN" altLang="en-US"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4" name="Freeform 18"/>
          <p:cNvSpPr>
            <a:spLocks/>
          </p:cNvSpPr>
          <p:nvPr/>
        </p:nvSpPr>
        <p:spPr bwMode="auto">
          <a:xfrm>
            <a:off x="4940657" y="2718638"/>
            <a:ext cx="1119372" cy="1117946"/>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chemeClr val="accent2"/>
          </a:solidFill>
          <a:ln w="12700">
            <a:solidFill>
              <a:schemeClr val="accent2"/>
            </a:solidFill>
            <a:round/>
            <a:headEnd/>
            <a:tailEnd/>
          </a:ln>
          <a:effectLst/>
        </p:spPr>
        <p:txBody>
          <a:bodyPr vert="horz" wrap="square" lIns="121882" tIns="60941" rIns="121882" bIns="60941"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87" name="Freeform 11"/>
          <p:cNvSpPr>
            <a:spLocks noEditPoints="1"/>
          </p:cNvSpPr>
          <p:nvPr/>
        </p:nvSpPr>
        <p:spPr bwMode="auto">
          <a:xfrm>
            <a:off x="6561525" y="4382854"/>
            <a:ext cx="292010" cy="199028"/>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chemeClr val="bg1"/>
          </a:solidFill>
          <a:ln>
            <a:noFill/>
          </a:ln>
          <a:extLst/>
        </p:spPr>
        <p:txBody>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5" name="Freeform 19"/>
          <p:cNvSpPr>
            <a:spLocks noEditPoints="1"/>
          </p:cNvSpPr>
          <p:nvPr/>
        </p:nvSpPr>
        <p:spPr bwMode="auto">
          <a:xfrm>
            <a:off x="5456964" y="3133635"/>
            <a:ext cx="279314" cy="287955"/>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chemeClr val="bg1"/>
          </a:solidFill>
          <a:ln>
            <a:noFill/>
          </a:ln>
          <a:extLst/>
        </p:spPr>
        <p:txBody>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83" name="Freeform 7"/>
          <p:cNvSpPr>
            <a:spLocks/>
          </p:cNvSpPr>
          <p:nvPr/>
        </p:nvSpPr>
        <p:spPr bwMode="auto">
          <a:xfrm>
            <a:off x="4191590" y="3923395"/>
            <a:ext cx="1868441" cy="1867477"/>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chemeClr val="accent3"/>
          </a:solidFill>
          <a:ln w="12700">
            <a:solidFill>
              <a:schemeClr val="accent3"/>
            </a:solidFill>
            <a:round/>
            <a:headEnd/>
            <a:tailEnd/>
          </a:ln>
          <a:effectLst/>
        </p:spPr>
        <p:txBody>
          <a:bodyPr vert="horz" wrap="square" lIns="121882" tIns="60941" rIns="121882" bIns="60941"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89" name="Freeform 13"/>
          <p:cNvSpPr>
            <a:spLocks noEditPoints="1"/>
          </p:cNvSpPr>
          <p:nvPr/>
        </p:nvSpPr>
        <p:spPr bwMode="auto">
          <a:xfrm>
            <a:off x="4947005" y="4306630"/>
            <a:ext cx="355490" cy="347241"/>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chemeClr val="bg1"/>
          </a:solidFill>
          <a:ln>
            <a:noFill/>
          </a:ln>
        </p:spPr>
        <p:txBody>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4590" name="Text Box 14"/>
          <p:cNvSpPr txBox="1">
            <a:spLocks noChangeArrowheads="1"/>
          </p:cNvSpPr>
          <p:nvPr/>
        </p:nvSpPr>
        <p:spPr bwMode="auto">
          <a:xfrm>
            <a:off x="4767474" y="4691982"/>
            <a:ext cx="750526" cy="707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23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30%</a:t>
            </a:r>
          </a:p>
          <a:p>
            <a:pPr algn="ctr"/>
            <a:r>
              <a:rPr lang="zh-CN" altLang="en-US"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标题</a:t>
            </a:r>
            <a:r>
              <a:rPr lang="en-US" altLang="zh-CN"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 </a:t>
            </a:r>
            <a:r>
              <a:rPr lang="zh-CN" altLang="en-US"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2</a:t>
            </a:r>
            <a:endParaRPr lang="en-US" altLang="zh-CN" sz="1599"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6" name="文本框 6">
            <a:extLst>
              <a:ext uri="{FF2B5EF4-FFF2-40B4-BE49-F238E27FC236}">
                <a16:creationId xmlns:a16="http://schemas.microsoft.com/office/drawing/2014/main" xmlns="" id="{169FD81E-19ED-4E67-887B-00FC35C76AF9}"/>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31729709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4594"/>
                                        </p:tgtEl>
                                        <p:attrNameLst>
                                          <p:attrName>style.visibility</p:attrName>
                                        </p:attrNameLst>
                                      </p:cBhvr>
                                      <p:to>
                                        <p:strVal val="visible"/>
                                      </p:to>
                                    </p:set>
                                    <p:anim calcmode="lin" valueType="num">
                                      <p:cBhvr additive="base">
                                        <p:cTn id="7" dur="750" fill="hold"/>
                                        <p:tgtEl>
                                          <p:spTgt spid="24594"/>
                                        </p:tgtEl>
                                        <p:attrNameLst>
                                          <p:attrName>ppt_x</p:attrName>
                                        </p:attrNameLst>
                                      </p:cBhvr>
                                      <p:tavLst>
                                        <p:tav tm="0">
                                          <p:val>
                                            <p:strVal val="0-#ppt_w/2"/>
                                          </p:val>
                                        </p:tav>
                                        <p:tav tm="100000">
                                          <p:val>
                                            <p:strVal val="#ppt_x"/>
                                          </p:val>
                                        </p:tav>
                                      </p:tavLst>
                                    </p:anim>
                                    <p:anim calcmode="lin" valueType="num">
                                      <p:cBhvr additive="base">
                                        <p:cTn id="8" dur="750" fill="hold"/>
                                        <p:tgtEl>
                                          <p:spTgt spid="2459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586"/>
                                        </p:tgtEl>
                                        <p:attrNameLst>
                                          <p:attrName>style.visibility</p:attrName>
                                        </p:attrNameLst>
                                      </p:cBhvr>
                                      <p:to>
                                        <p:strVal val="visible"/>
                                      </p:to>
                                    </p:set>
                                    <p:anim calcmode="lin" valueType="num">
                                      <p:cBhvr additive="base">
                                        <p:cTn id="11" dur="750" fill="hold"/>
                                        <p:tgtEl>
                                          <p:spTgt spid="24586"/>
                                        </p:tgtEl>
                                        <p:attrNameLst>
                                          <p:attrName>ppt_x</p:attrName>
                                        </p:attrNameLst>
                                      </p:cBhvr>
                                      <p:tavLst>
                                        <p:tav tm="0">
                                          <p:val>
                                            <p:strVal val="0-#ppt_w/2"/>
                                          </p:val>
                                        </p:tav>
                                        <p:tav tm="100000">
                                          <p:val>
                                            <p:strVal val="#ppt_x"/>
                                          </p:val>
                                        </p:tav>
                                      </p:tavLst>
                                    </p:anim>
                                    <p:anim calcmode="lin" valueType="num">
                                      <p:cBhvr additive="base">
                                        <p:cTn id="12" dur="750" fill="hold"/>
                                        <p:tgtEl>
                                          <p:spTgt spid="2458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4585"/>
                                        </p:tgtEl>
                                        <p:attrNameLst>
                                          <p:attrName>style.visibility</p:attrName>
                                        </p:attrNameLst>
                                      </p:cBhvr>
                                      <p:to>
                                        <p:strVal val="visible"/>
                                      </p:to>
                                    </p:set>
                                    <p:anim calcmode="lin" valueType="num">
                                      <p:cBhvr additive="base">
                                        <p:cTn id="15" dur="750" fill="hold"/>
                                        <p:tgtEl>
                                          <p:spTgt spid="24585"/>
                                        </p:tgtEl>
                                        <p:attrNameLst>
                                          <p:attrName>ppt_x</p:attrName>
                                        </p:attrNameLst>
                                      </p:cBhvr>
                                      <p:tavLst>
                                        <p:tav tm="0">
                                          <p:val>
                                            <p:strVal val="1+#ppt_w/2"/>
                                          </p:val>
                                        </p:tav>
                                        <p:tav tm="100000">
                                          <p:val>
                                            <p:strVal val="#ppt_x"/>
                                          </p:val>
                                        </p:tav>
                                      </p:tavLst>
                                    </p:anim>
                                    <p:anim calcmode="lin" valueType="num">
                                      <p:cBhvr additive="base">
                                        <p:cTn id="16" dur="750" fill="hold"/>
                                        <p:tgtEl>
                                          <p:spTgt spid="2458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4583"/>
                                        </p:tgtEl>
                                        <p:attrNameLst>
                                          <p:attrName>style.visibility</p:attrName>
                                        </p:attrNameLst>
                                      </p:cBhvr>
                                      <p:to>
                                        <p:strVal val="visible"/>
                                      </p:to>
                                    </p:set>
                                    <p:anim calcmode="lin" valueType="num">
                                      <p:cBhvr additive="base">
                                        <p:cTn id="19" dur="750" fill="hold"/>
                                        <p:tgtEl>
                                          <p:spTgt spid="24583"/>
                                        </p:tgtEl>
                                        <p:attrNameLst>
                                          <p:attrName>ppt_x</p:attrName>
                                        </p:attrNameLst>
                                      </p:cBhvr>
                                      <p:tavLst>
                                        <p:tav tm="0">
                                          <p:val>
                                            <p:strVal val="0-#ppt_w/2"/>
                                          </p:val>
                                        </p:tav>
                                        <p:tav tm="100000">
                                          <p:val>
                                            <p:strVal val="#ppt_x"/>
                                          </p:val>
                                        </p:tav>
                                      </p:tavLst>
                                    </p:anim>
                                    <p:anim calcmode="lin" valueType="num">
                                      <p:cBhvr additive="base">
                                        <p:cTn id="20" dur="750" fill="hold"/>
                                        <p:tgtEl>
                                          <p:spTgt spid="24583"/>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4584"/>
                                        </p:tgtEl>
                                        <p:attrNameLst>
                                          <p:attrName>style.visibility</p:attrName>
                                        </p:attrNameLst>
                                      </p:cBhvr>
                                      <p:to>
                                        <p:strVal val="visible"/>
                                      </p:to>
                                    </p:set>
                                    <p:anim calcmode="lin" valueType="num">
                                      <p:cBhvr additive="base">
                                        <p:cTn id="23" dur="750" fill="hold"/>
                                        <p:tgtEl>
                                          <p:spTgt spid="24584"/>
                                        </p:tgtEl>
                                        <p:attrNameLst>
                                          <p:attrName>ppt_x</p:attrName>
                                        </p:attrNameLst>
                                      </p:cBhvr>
                                      <p:tavLst>
                                        <p:tav tm="0">
                                          <p:val>
                                            <p:strVal val="1+#ppt_w/2"/>
                                          </p:val>
                                        </p:tav>
                                        <p:tav tm="100000">
                                          <p:val>
                                            <p:strVal val="#ppt_x"/>
                                          </p:val>
                                        </p:tav>
                                      </p:tavLst>
                                    </p:anim>
                                    <p:anim calcmode="lin" valueType="num">
                                      <p:cBhvr additive="base">
                                        <p:cTn id="24" dur="750" fill="hold"/>
                                        <p:tgtEl>
                                          <p:spTgt spid="2458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4596"/>
                                        </p:tgtEl>
                                        <p:attrNameLst>
                                          <p:attrName>style.visibility</p:attrName>
                                        </p:attrNameLst>
                                      </p:cBhvr>
                                      <p:to>
                                        <p:strVal val="visible"/>
                                      </p:to>
                                    </p:set>
                                    <p:anim calcmode="lin" valueType="num">
                                      <p:cBhvr additive="base">
                                        <p:cTn id="27" dur="750" fill="hold"/>
                                        <p:tgtEl>
                                          <p:spTgt spid="24596"/>
                                        </p:tgtEl>
                                        <p:attrNameLst>
                                          <p:attrName>ppt_x</p:attrName>
                                        </p:attrNameLst>
                                      </p:cBhvr>
                                      <p:tavLst>
                                        <p:tav tm="0">
                                          <p:val>
                                            <p:strVal val="1+#ppt_w/2"/>
                                          </p:val>
                                        </p:tav>
                                        <p:tav tm="100000">
                                          <p:val>
                                            <p:strVal val="#ppt_x"/>
                                          </p:val>
                                        </p:tav>
                                      </p:tavLst>
                                    </p:anim>
                                    <p:anim calcmode="lin" valueType="num">
                                      <p:cBhvr additive="base">
                                        <p:cTn id="28" dur="750" fill="hold"/>
                                        <p:tgtEl>
                                          <p:spTgt spid="24596"/>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500"/>
                                  </p:stCondLst>
                                  <p:childTnLst>
                                    <p:set>
                                      <p:cBhvr>
                                        <p:cTn id="30" dur="1" fill="hold">
                                          <p:stCondLst>
                                            <p:cond delay="0"/>
                                          </p:stCondLst>
                                        </p:cTn>
                                        <p:tgtEl>
                                          <p:spTgt spid="24595"/>
                                        </p:tgtEl>
                                        <p:attrNameLst>
                                          <p:attrName>style.visibility</p:attrName>
                                        </p:attrNameLst>
                                      </p:cBhvr>
                                      <p:to>
                                        <p:strVal val="visible"/>
                                      </p:to>
                                    </p:set>
                                    <p:anim calcmode="lin" valueType="num">
                                      <p:cBhvr>
                                        <p:cTn id="31" dur="300" fill="hold"/>
                                        <p:tgtEl>
                                          <p:spTgt spid="24595"/>
                                        </p:tgtEl>
                                        <p:attrNameLst>
                                          <p:attrName>ppt_w</p:attrName>
                                        </p:attrNameLst>
                                      </p:cBhvr>
                                      <p:tavLst>
                                        <p:tav tm="0">
                                          <p:val>
                                            <p:fltVal val="0"/>
                                          </p:val>
                                        </p:tav>
                                        <p:tav tm="100000">
                                          <p:val>
                                            <p:strVal val="#ppt_w"/>
                                          </p:val>
                                        </p:tav>
                                      </p:tavLst>
                                    </p:anim>
                                    <p:anim calcmode="lin" valueType="num">
                                      <p:cBhvr>
                                        <p:cTn id="32" dur="300" fill="hold"/>
                                        <p:tgtEl>
                                          <p:spTgt spid="24595"/>
                                        </p:tgtEl>
                                        <p:attrNameLst>
                                          <p:attrName>ppt_h</p:attrName>
                                        </p:attrNameLst>
                                      </p:cBhvr>
                                      <p:tavLst>
                                        <p:tav tm="0">
                                          <p:val>
                                            <p:fltVal val="0"/>
                                          </p:val>
                                        </p:tav>
                                        <p:tav tm="100000">
                                          <p:val>
                                            <p:strVal val="#ppt_h"/>
                                          </p:val>
                                        </p:tav>
                                      </p:tavLst>
                                    </p:anim>
                                    <p:animEffect transition="in" filter="fade">
                                      <p:cBhvr>
                                        <p:cTn id="33" dur="300"/>
                                        <p:tgtEl>
                                          <p:spTgt spid="24595"/>
                                        </p:tgtEl>
                                      </p:cBhvr>
                                    </p:animEffect>
                                  </p:childTnLst>
                                </p:cTn>
                              </p:par>
                              <p:par>
                                <p:cTn id="34" presetID="6" presetClass="emph" presetSubtype="0" autoRev="1" fill="hold" grpId="1" nodeType="withEffect">
                                  <p:stCondLst>
                                    <p:cond delay="800"/>
                                  </p:stCondLst>
                                  <p:childTnLst>
                                    <p:animScale>
                                      <p:cBhvr>
                                        <p:cTn id="35" dur="150" fill="hold"/>
                                        <p:tgtEl>
                                          <p:spTgt spid="24595"/>
                                        </p:tgtEl>
                                      </p:cBhvr>
                                      <p:by x="110000" y="110000"/>
                                    </p:animScale>
                                  </p:childTnLst>
                                </p:cTn>
                              </p:par>
                              <p:par>
                                <p:cTn id="36" presetID="53" presetClass="entr" presetSubtype="16" fill="hold" grpId="0" nodeType="withEffect">
                                  <p:stCondLst>
                                    <p:cond delay="500"/>
                                  </p:stCondLst>
                                  <p:childTnLst>
                                    <p:set>
                                      <p:cBhvr>
                                        <p:cTn id="37" dur="1" fill="hold">
                                          <p:stCondLst>
                                            <p:cond delay="0"/>
                                          </p:stCondLst>
                                        </p:cTn>
                                        <p:tgtEl>
                                          <p:spTgt spid="24587"/>
                                        </p:tgtEl>
                                        <p:attrNameLst>
                                          <p:attrName>style.visibility</p:attrName>
                                        </p:attrNameLst>
                                      </p:cBhvr>
                                      <p:to>
                                        <p:strVal val="visible"/>
                                      </p:to>
                                    </p:set>
                                    <p:anim calcmode="lin" valueType="num">
                                      <p:cBhvr>
                                        <p:cTn id="38" dur="300" fill="hold"/>
                                        <p:tgtEl>
                                          <p:spTgt spid="24587"/>
                                        </p:tgtEl>
                                        <p:attrNameLst>
                                          <p:attrName>ppt_w</p:attrName>
                                        </p:attrNameLst>
                                      </p:cBhvr>
                                      <p:tavLst>
                                        <p:tav tm="0">
                                          <p:val>
                                            <p:fltVal val="0"/>
                                          </p:val>
                                        </p:tav>
                                        <p:tav tm="100000">
                                          <p:val>
                                            <p:strVal val="#ppt_w"/>
                                          </p:val>
                                        </p:tav>
                                      </p:tavLst>
                                    </p:anim>
                                    <p:anim calcmode="lin" valueType="num">
                                      <p:cBhvr>
                                        <p:cTn id="39" dur="300" fill="hold"/>
                                        <p:tgtEl>
                                          <p:spTgt spid="24587"/>
                                        </p:tgtEl>
                                        <p:attrNameLst>
                                          <p:attrName>ppt_h</p:attrName>
                                        </p:attrNameLst>
                                      </p:cBhvr>
                                      <p:tavLst>
                                        <p:tav tm="0">
                                          <p:val>
                                            <p:fltVal val="0"/>
                                          </p:val>
                                        </p:tav>
                                        <p:tav tm="100000">
                                          <p:val>
                                            <p:strVal val="#ppt_h"/>
                                          </p:val>
                                        </p:tav>
                                      </p:tavLst>
                                    </p:anim>
                                    <p:animEffect transition="in" filter="fade">
                                      <p:cBhvr>
                                        <p:cTn id="40" dur="300"/>
                                        <p:tgtEl>
                                          <p:spTgt spid="24587"/>
                                        </p:tgtEl>
                                      </p:cBhvr>
                                    </p:animEffect>
                                  </p:childTnLst>
                                </p:cTn>
                              </p:par>
                              <p:par>
                                <p:cTn id="41" presetID="6" presetClass="emph" presetSubtype="0" autoRev="1" fill="hold" grpId="1" nodeType="withEffect">
                                  <p:stCondLst>
                                    <p:cond delay="800"/>
                                  </p:stCondLst>
                                  <p:childTnLst>
                                    <p:animScale>
                                      <p:cBhvr>
                                        <p:cTn id="42" dur="150" fill="hold"/>
                                        <p:tgtEl>
                                          <p:spTgt spid="24587"/>
                                        </p:tgtEl>
                                      </p:cBhvr>
                                      <p:by x="110000" y="110000"/>
                                    </p:animScale>
                                  </p:childTnLst>
                                </p:cTn>
                              </p:par>
                              <p:par>
                                <p:cTn id="43" presetID="2" presetClass="entr" presetSubtype="2" fill="hold" grpId="0" nodeType="withEffect">
                                  <p:stCondLst>
                                    <p:cond delay="500"/>
                                  </p:stCondLst>
                                  <p:childTnLst>
                                    <p:set>
                                      <p:cBhvr>
                                        <p:cTn id="44" dur="1" fill="hold">
                                          <p:stCondLst>
                                            <p:cond delay="0"/>
                                          </p:stCondLst>
                                        </p:cTn>
                                        <p:tgtEl>
                                          <p:spTgt spid="24588"/>
                                        </p:tgtEl>
                                        <p:attrNameLst>
                                          <p:attrName>style.visibility</p:attrName>
                                        </p:attrNameLst>
                                      </p:cBhvr>
                                      <p:to>
                                        <p:strVal val="visible"/>
                                      </p:to>
                                    </p:set>
                                    <p:anim calcmode="lin" valueType="num">
                                      <p:cBhvr additive="base">
                                        <p:cTn id="45" dur="750" fill="hold"/>
                                        <p:tgtEl>
                                          <p:spTgt spid="24588"/>
                                        </p:tgtEl>
                                        <p:attrNameLst>
                                          <p:attrName>ppt_x</p:attrName>
                                        </p:attrNameLst>
                                      </p:cBhvr>
                                      <p:tavLst>
                                        <p:tav tm="0">
                                          <p:val>
                                            <p:strVal val="1+#ppt_w/2"/>
                                          </p:val>
                                        </p:tav>
                                        <p:tav tm="100000">
                                          <p:val>
                                            <p:strVal val="#ppt_x"/>
                                          </p:val>
                                        </p:tav>
                                      </p:tavLst>
                                    </p:anim>
                                    <p:anim calcmode="lin" valueType="num">
                                      <p:cBhvr additive="base">
                                        <p:cTn id="46" dur="750" fill="hold"/>
                                        <p:tgtEl>
                                          <p:spTgt spid="2458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600"/>
                                  </p:stCondLst>
                                  <p:childTnLst>
                                    <p:set>
                                      <p:cBhvr>
                                        <p:cTn id="48" dur="1" fill="hold">
                                          <p:stCondLst>
                                            <p:cond delay="0"/>
                                          </p:stCondLst>
                                        </p:cTn>
                                        <p:tgtEl>
                                          <p:spTgt spid="24591"/>
                                        </p:tgtEl>
                                        <p:attrNameLst>
                                          <p:attrName>style.visibility</p:attrName>
                                        </p:attrNameLst>
                                      </p:cBhvr>
                                      <p:to>
                                        <p:strVal val="visible"/>
                                      </p:to>
                                    </p:set>
                                    <p:anim calcmode="lin" valueType="num">
                                      <p:cBhvr additive="base">
                                        <p:cTn id="49" dur="750" fill="hold"/>
                                        <p:tgtEl>
                                          <p:spTgt spid="24591"/>
                                        </p:tgtEl>
                                        <p:attrNameLst>
                                          <p:attrName>ppt_x</p:attrName>
                                        </p:attrNameLst>
                                      </p:cBhvr>
                                      <p:tavLst>
                                        <p:tav tm="0">
                                          <p:val>
                                            <p:strVal val="1+#ppt_w/2"/>
                                          </p:val>
                                        </p:tav>
                                        <p:tav tm="100000">
                                          <p:val>
                                            <p:strVal val="#ppt_x"/>
                                          </p:val>
                                        </p:tav>
                                      </p:tavLst>
                                    </p:anim>
                                    <p:anim calcmode="lin" valueType="num">
                                      <p:cBhvr additive="base">
                                        <p:cTn id="50" dur="750" fill="hold"/>
                                        <p:tgtEl>
                                          <p:spTgt spid="245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00"/>
                                  </p:stCondLst>
                                  <p:childTnLst>
                                    <p:set>
                                      <p:cBhvr>
                                        <p:cTn id="52" dur="1" fill="hold">
                                          <p:stCondLst>
                                            <p:cond delay="0"/>
                                          </p:stCondLst>
                                        </p:cTn>
                                        <p:tgtEl>
                                          <p:spTgt spid="24592"/>
                                        </p:tgtEl>
                                        <p:attrNameLst>
                                          <p:attrName>style.visibility</p:attrName>
                                        </p:attrNameLst>
                                      </p:cBhvr>
                                      <p:to>
                                        <p:strVal val="visible"/>
                                      </p:to>
                                    </p:set>
                                    <p:anim calcmode="lin" valueType="num">
                                      <p:cBhvr additive="base">
                                        <p:cTn id="53" dur="750" fill="hold"/>
                                        <p:tgtEl>
                                          <p:spTgt spid="24592"/>
                                        </p:tgtEl>
                                        <p:attrNameLst>
                                          <p:attrName>ppt_x</p:attrName>
                                        </p:attrNameLst>
                                      </p:cBhvr>
                                      <p:tavLst>
                                        <p:tav tm="0">
                                          <p:val>
                                            <p:strVal val="1+#ppt_w/2"/>
                                          </p:val>
                                        </p:tav>
                                        <p:tav tm="100000">
                                          <p:val>
                                            <p:strVal val="#ppt_x"/>
                                          </p:val>
                                        </p:tav>
                                      </p:tavLst>
                                    </p:anim>
                                    <p:anim calcmode="lin" valueType="num">
                                      <p:cBhvr additive="base">
                                        <p:cTn id="54" dur="750" fill="hold"/>
                                        <p:tgtEl>
                                          <p:spTgt spid="2459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500"/>
                                  </p:stCondLst>
                                  <p:childTnLst>
                                    <p:set>
                                      <p:cBhvr>
                                        <p:cTn id="56" dur="1" fill="hold">
                                          <p:stCondLst>
                                            <p:cond delay="0"/>
                                          </p:stCondLst>
                                        </p:cTn>
                                        <p:tgtEl>
                                          <p:spTgt spid="24589"/>
                                        </p:tgtEl>
                                        <p:attrNameLst>
                                          <p:attrName>style.visibility</p:attrName>
                                        </p:attrNameLst>
                                      </p:cBhvr>
                                      <p:to>
                                        <p:strVal val="visible"/>
                                      </p:to>
                                    </p:set>
                                    <p:anim calcmode="lin" valueType="num">
                                      <p:cBhvr additive="base">
                                        <p:cTn id="57" dur="750" fill="hold"/>
                                        <p:tgtEl>
                                          <p:spTgt spid="24589"/>
                                        </p:tgtEl>
                                        <p:attrNameLst>
                                          <p:attrName>ppt_x</p:attrName>
                                        </p:attrNameLst>
                                      </p:cBhvr>
                                      <p:tavLst>
                                        <p:tav tm="0">
                                          <p:val>
                                            <p:strVal val="0-#ppt_w/2"/>
                                          </p:val>
                                        </p:tav>
                                        <p:tav tm="100000">
                                          <p:val>
                                            <p:strVal val="#ppt_x"/>
                                          </p:val>
                                        </p:tav>
                                      </p:tavLst>
                                    </p:anim>
                                    <p:anim calcmode="lin" valueType="num">
                                      <p:cBhvr additive="base">
                                        <p:cTn id="58" dur="750" fill="hold"/>
                                        <p:tgtEl>
                                          <p:spTgt spid="2458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600"/>
                                  </p:stCondLst>
                                  <p:childTnLst>
                                    <p:set>
                                      <p:cBhvr>
                                        <p:cTn id="60" dur="1" fill="hold">
                                          <p:stCondLst>
                                            <p:cond delay="0"/>
                                          </p:stCondLst>
                                        </p:cTn>
                                        <p:tgtEl>
                                          <p:spTgt spid="24590"/>
                                        </p:tgtEl>
                                        <p:attrNameLst>
                                          <p:attrName>style.visibility</p:attrName>
                                        </p:attrNameLst>
                                      </p:cBhvr>
                                      <p:to>
                                        <p:strVal val="visible"/>
                                      </p:to>
                                    </p:set>
                                    <p:anim calcmode="lin" valueType="num">
                                      <p:cBhvr additive="base">
                                        <p:cTn id="61" dur="750" fill="hold"/>
                                        <p:tgtEl>
                                          <p:spTgt spid="24590"/>
                                        </p:tgtEl>
                                        <p:attrNameLst>
                                          <p:attrName>ppt_x</p:attrName>
                                        </p:attrNameLst>
                                      </p:cBhvr>
                                      <p:tavLst>
                                        <p:tav tm="0">
                                          <p:val>
                                            <p:strVal val="0-#ppt_w/2"/>
                                          </p:val>
                                        </p:tav>
                                        <p:tav tm="100000">
                                          <p:val>
                                            <p:strVal val="#ppt_x"/>
                                          </p:val>
                                        </p:tav>
                                      </p:tavLst>
                                    </p:anim>
                                    <p:anim calcmode="lin" valueType="num">
                                      <p:cBhvr additive="base">
                                        <p:cTn id="62" dur="750" fill="hold"/>
                                        <p:tgtEl>
                                          <p:spTgt spid="24590"/>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700"/>
                                  </p:stCondLst>
                                  <p:childTnLst>
                                    <p:set>
                                      <p:cBhvr>
                                        <p:cTn id="64" dur="1" fill="hold">
                                          <p:stCondLst>
                                            <p:cond delay="0"/>
                                          </p:stCondLst>
                                        </p:cTn>
                                        <p:tgtEl>
                                          <p:spTgt spid="24593"/>
                                        </p:tgtEl>
                                        <p:attrNameLst>
                                          <p:attrName>style.visibility</p:attrName>
                                        </p:attrNameLst>
                                      </p:cBhvr>
                                      <p:to>
                                        <p:strVal val="visible"/>
                                      </p:to>
                                    </p:set>
                                    <p:anim calcmode="lin" valueType="num">
                                      <p:cBhvr additive="base">
                                        <p:cTn id="65" dur="750" fill="hold"/>
                                        <p:tgtEl>
                                          <p:spTgt spid="24593"/>
                                        </p:tgtEl>
                                        <p:attrNameLst>
                                          <p:attrName>ppt_x</p:attrName>
                                        </p:attrNameLst>
                                      </p:cBhvr>
                                      <p:tavLst>
                                        <p:tav tm="0">
                                          <p:val>
                                            <p:strVal val="0-#ppt_w/2"/>
                                          </p:val>
                                        </p:tav>
                                        <p:tav tm="100000">
                                          <p:val>
                                            <p:strVal val="#ppt_x"/>
                                          </p:val>
                                        </p:tav>
                                      </p:tavLst>
                                    </p:anim>
                                    <p:anim calcmode="lin" valueType="num">
                                      <p:cBhvr additive="base">
                                        <p:cTn id="66" dur="750" fill="hold"/>
                                        <p:tgtEl>
                                          <p:spTgt spid="245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5" grpId="0" animBg="1"/>
      <p:bldP spid="24586" grpId="0" animBg="1"/>
      <p:bldP spid="24588" grpId="0" animBg="1"/>
      <p:bldP spid="24591" grpId="0"/>
      <p:bldP spid="24592" grpId="0"/>
      <p:bldP spid="24593" grpId="0"/>
      <p:bldP spid="24596" grpId="0" animBg="1"/>
      <p:bldP spid="24584" grpId="0" animBg="1"/>
      <p:bldP spid="24594" grpId="0" animBg="1"/>
      <p:bldP spid="24587" grpId="0" animBg="1"/>
      <p:bldP spid="24587" grpId="1" animBg="1"/>
      <p:bldP spid="24595" grpId="0" animBg="1"/>
      <p:bldP spid="24595" grpId="1" animBg="1"/>
      <p:bldP spid="24583" grpId="0" animBg="1"/>
      <p:bldP spid="24589" grpId="0" animBg="1"/>
      <p:bldP spid="2459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39DDFDD-8E58-421F-9011-CFD48F5382F5}"/>
              </a:ext>
            </a:extLst>
          </p:cNvPr>
          <p:cNvSpPr/>
          <p:nvPr/>
        </p:nvSpPr>
        <p:spPr>
          <a:xfrm>
            <a:off x="3160209" y="2473162"/>
            <a:ext cx="1809233" cy="1655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5024" tIns="32512" rIns="65024" bIns="32512"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707"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 name="矩形 2">
            <a:extLst>
              <a:ext uri="{FF2B5EF4-FFF2-40B4-BE49-F238E27FC236}">
                <a16:creationId xmlns:a16="http://schemas.microsoft.com/office/drawing/2014/main" xmlns="" id="{70B0B8A4-0746-4878-AC19-DFD5B1D885DA}"/>
              </a:ext>
            </a:extLst>
          </p:cNvPr>
          <p:cNvSpPr/>
          <p:nvPr/>
        </p:nvSpPr>
        <p:spPr>
          <a:xfrm>
            <a:off x="7333233" y="2211865"/>
            <a:ext cx="1807727" cy="1655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5024" tIns="32512" rIns="65024" bIns="32512"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707"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 name="矩形 3">
            <a:extLst>
              <a:ext uri="{FF2B5EF4-FFF2-40B4-BE49-F238E27FC236}">
                <a16:creationId xmlns:a16="http://schemas.microsoft.com/office/drawing/2014/main" xmlns="" id="{255FFFF6-8A03-4C46-B607-A2770AD4EB20}"/>
              </a:ext>
            </a:extLst>
          </p:cNvPr>
          <p:cNvSpPr/>
          <p:nvPr/>
        </p:nvSpPr>
        <p:spPr>
          <a:xfrm>
            <a:off x="3209953" y="4520214"/>
            <a:ext cx="1809233" cy="1655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5024" tIns="32512" rIns="65024" bIns="32512"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707"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5" name="矩形 4">
            <a:extLst>
              <a:ext uri="{FF2B5EF4-FFF2-40B4-BE49-F238E27FC236}">
                <a16:creationId xmlns:a16="http://schemas.microsoft.com/office/drawing/2014/main" xmlns="" id="{A43AE736-2C66-43B0-B574-E7BE1F248774}"/>
              </a:ext>
            </a:extLst>
          </p:cNvPr>
          <p:cNvSpPr/>
          <p:nvPr/>
        </p:nvSpPr>
        <p:spPr>
          <a:xfrm>
            <a:off x="7198621" y="4025007"/>
            <a:ext cx="1809233" cy="18063"/>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5024" tIns="32512" rIns="65024" bIns="32512"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707"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6" name="文本框 16">
            <a:extLst>
              <a:ext uri="{FF2B5EF4-FFF2-40B4-BE49-F238E27FC236}">
                <a16:creationId xmlns:a16="http://schemas.microsoft.com/office/drawing/2014/main" xmlns="" id="{8A6F5D0E-129B-4868-99BD-4D2AA5A20FC5}"/>
              </a:ext>
            </a:extLst>
          </p:cNvPr>
          <p:cNvSpPr txBox="1"/>
          <p:nvPr/>
        </p:nvSpPr>
        <p:spPr>
          <a:xfrm>
            <a:off x="3077265" y="1966521"/>
            <a:ext cx="1275542" cy="342658"/>
          </a:xfrm>
          <a:prstGeom prst="rect">
            <a:avLst/>
          </a:prstGeom>
          <a:noFill/>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b="1"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输入标题</a:t>
            </a:r>
          </a:p>
        </p:txBody>
      </p:sp>
      <p:sp>
        <p:nvSpPr>
          <p:cNvPr id="7" name="文本框 17">
            <a:extLst>
              <a:ext uri="{FF2B5EF4-FFF2-40B4-BE49-F238E27FC236}">
                <a16:creationId xmlns:a16="http://schemas.microsoft.com/office/drawing/2014/main" xmlns="" id="{021966A4-DF6E-4A4F-889E-0B66434ABC53}"/>
              </a:ext>
            </a:extLst>
          </p:cNvPr>
          <p:cNvSpPr txBox="1"/>
          <p:nvPr/>
        </p:nvSpPr>
        <p:spPr>
          <a:xfrm>
            <a:off x="3244571" y="4247775"/>
            <a:ext cx="1275542" cy="342658"/>
          </a:xfrm>
          <a:prstGeom prst="rect">
            <a:avLst/>
          </a:prstGeom>
          <a:noFill/>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b="1"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输入标题</a:t>
            </a:r>
          </a:p>
        </p:txBody>
      </p:sp>
      <p:sp>
        <p:nvSpPr>
          <p:cNvPr id="8" name="文本框 18">
            <a:extLst>
              <a:ext uri="{FF2B5EF4-FFF2-40B4-BE49-F238E27FC236}">
                <a16:creationId xmlns:a16="http://schemas.microsoft.com/office/drawing/2014/main" xmlns="" id="{81850D03-B22F-4881-A259-8E2B6BDF2A99}"/>
              </a:ext>
            </a:extLst>
          </p:cNvPr>
          <p:cNvSpPr txBox="1"/>
          <p:nvPr/>
        </p:nvSpPr>
        <p:spPr>
          <a:xfrm>
            <a:off x="7717052" y="1939427"/>
            <a:ext cx="1277772" cy="342658"/>
          </a:xfrm>
          <a:prstGeom prst="rect">
            <a:avLst/>
          </a:prstGeom>
          <a:noFill/>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b="1"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输入标题</a:t>
            </a:r>
          </a:p>
        </p:txBody>
      </p:sp>
      <p:sp>
        <p:nvSpPr>
          <p:cNvPr id="9" name="文本框 19">
            <a:extLst>
              <a:ext uri="{FF2B5EF4-FFF2-40B4-BE49-F238E27FC236}">
                <a16:creationId xmlns:a16="http://schemas.microsoft.com/office/drawing/2014/main" xmlns="" id="{3353BC22-8880-45FD-8D8C-A2265535A28C}"/>
              </a:ext>
            </a:extLst>
          </p:cNvPr>
          <p:cNvSpPr txBox="1"/>
          <p:nvPr/>
        </p:nvSpPr>
        <p:spPr>
          <a:xfrm>
            <a:off x="7564305" y="3719163"/>
            <a:ext cx="1273311" cy="342658"/>
          </a:xfrm>
          <a:prstGeom prst="rect">
            <a:avLst/>
          </a:prstGeom>
          <a:noFill/>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b="1"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输入标题</a:t>
            </a:r>
          </a:p>
        </p:txBody>
      </p:sp>
      <p:sp>
        <p:nvSpPr>
          <p:cNvPr id="10" name="文本框 20">
            <a:extLst>
              <a:ext uri="{FF2B5EF4-FFF2-40B4-BE49-F238E27FC236}">
                <a16:creationId xmlns:a16="http://schemas.microsoft.com/office/drawing/2014/main" xmlns="" id="{ECA8855E-0B05-4BAC-8A8F-09A5C5689BE3}"/>
              </a:ext>
            </a:extLst>
          </p:cNvPr>
          <p:cNvSpPr txBox="1"/>
          <p:nvPr/>
        </p:nvSpPr>
        <p:spPr>
          <a:xfrm>
            <a:off x="5431533" y="3100824"/>
            <a:ext cx="1297471" cy="415755"/>
          </a:xfrm>
          <a:prstGeom prst="rect">
            <a:avLst/>
          </a:prstGeom>
          <a:noFill/>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2275" b="1"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输入标题</a:t>
            </a:r>
          </a:p>
        </p:txBody>
      </p:sp>
      <p:sp>
        <p:nvSpPr>
          <p:cNvPr id="11" name="矩形 10">
            <a:extLst>
              <a:ext uri="{FF2B5EF4-FFF2-40B4-BE49-F238E27FC236}">
                <a16:creationId xmlns:a16="http://schemas.microsoft.com/office/drawing/2014/main" xmlns="" id="{6C4E2488-8A55-4FAB-AED9-FB4D162AB194}"/>
              </a:ext>
            </a:extLst>
          </p:cNvPr>
          <p:cNvSpPr/>
          <p:nvPr/>
        </p:nvSpPr>
        <p:spPr>
          <a:xfrm>
            <a:off x="3057698" y="2223907"/>
            <a:ext cx="1572919" cy="560603"/>
          </a:xfrm>
          <a:prstGeom prst="rect">
            <a:avLst/>
          </a:prstGeom>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3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单击添加主题描述文字单击添加主题描述</a:t>
            </a:r>
          </a:p>
        </p:txBody>
      </p:sp>
      <p:sp>
        <p:nvSpPr>
          <p:cNvPr id="12" name="矩形 11">
            <a:extLst>
              <a:ext uri="{FF2B5EF4-FFF2-40B4-BE49-F238E27FC236}">
                <a16:creationId xmlns:a16="http://schemas.microsoft.com/office/drawing/2014/main" xmlns="" id="{0D0F3DA4-7564-4E5B-AAB8-E01D4EA16E97}"/>
              </a:ext>
            </a:extLst>
          </p:cNvPr>
          <p:cNvSpPr/>
          <p:nvPr/>
        </p:nvSpPr>
        <p:spPr>
          <a:xfrm>
            <a:off x="3225005" y="4524729"/>
            <a:ext cx="1572919" cy="560603"/>
          </a:xfrm>
          <a:prstGeom prst="rect">
            <a:avLst/>
          </a:prstGeom>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3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单击添加主题描述文字单击添加主题描述</a:t>
            </a:r>
          </a:p>
        </p:txBody>
      </p:sp>
      <p:sp>
        <p:nvSpPr>
          <p:cNvPr id="13" name="矩形 12">
            <a:extLst>
              <a:ext uri="{FF2B5EF4-FFF2-40B4-BE49-F238E27FC236}">
                <a16:creationId xmlns:a16="http://schemas.microsoft.com/office/drawing/2014/main" xmlns="" id="{91558005-F7A3-4CB8-A376-071507B1C2BD}"/>
              </a:ext>
            </a:extLst>
          </p:cNvPr>
          <p:cNvSpPr/>
          <p:nvPr/>
        </p:nvSpPr>
        <p:spPr>
          <a:xfrm>
            <a:off x="7717053" y="2232937"/>
            <a:ext cx="1574424" cy="560603"/>
          </a:xfrm>
          <a:prstGeom prst="rect">
            <a:avLst/>
          </a:prstGeom>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3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单击添加主题描述文字单击添加主题描述</a:t>
            </a:r>
          </a:p>
        </p:txBody>
      </p:sp>
      <p:sp>
        <p:nvSpPr>
          <p:cNvPr id="14" name="矩形 13">
            <a:extLst>
              <a:ext uri="{FF2B5EF4-FFF2-40B4-BE49-F238E27FC236}">
                <a16:creationId xmlns:a16="http://schemas.microsoft.com/office/drawing/2014/main" xmlns="" id="{EB59F8E1-969F-4FC0-B8C7-5654F641C682}"/>
              </a:ext>
            </a:extLst>
          </p:cNvPr>
          <p:cNvSpPr/>
          <p:nvPr/>
        </p:nvSpPr>
        <p:spPr>
          <a:xfrm>
            <a:off x="7562799" y="4020198"/>
            <a:ext cx="1572919" cy="560603"/>
          </a:xfrm>
          <a:prstGeom prst="rect">
            <a:avLst/>
          </a:prstGeom>
        </p:spPr>
        <p:txBody>
          <a:bodyPr wrap="squar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39"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单击添加主题描述文字单击添加主题描述</a:t>
            </a:r>
          </a:p>
        </p:txBody>
      </p:sp>
      <p:grpSp>
        <p:nvGrpSpPr>
          <p:cNvPr id="15" name="组合 14">
            <a:extLst>
              <a:ext uri="{FF2B5EF4-FFF2-40B4-BE49-F238E27FC236}">
                <a16:creationId xmlns:a16="http://schemas.microsoft.com/office/drawing/2014/main" xmlns="" id="{108E42EF-AB4D-46D5-8737-62EC6E015EF1}"/>
              </a:ext>
            </a:extLst>
          </p:cNvPr>
          <p:cNvGrpSpPr>
            <a:grpSpLocks/>
          </p:cNvGrpSpPr>
          <p:nvPr/>
        </p:nvGrpSpPr>
        <p:grpSpPr bwMode="auto">
          <a:xfrm>
            <a:off x="4712054" y="1971935"/>
            <a:ext cx="2680734" cy="2680735"/>
            <a:chOff x="3134916" y="1290638"/>
            <a:chExt cx="2827734" cy="2826544"/>
          </a:xfrm>
          <a:solidFill>
            <a:schemeClr val="accent2"/>
          </a:solidFill>
        </p:grpSpPr>
        <p:sp>
          <p:nvSpPr>
            <p:cNvPr id="16" name="箭头1">
              <a:extLst>
                <a:ext uri="{FF2B5EF4-FFF2-40B4-BE49-F238E27FC236}">
                  <a16:creationId xmlns:a16="http://schemas.microsoft.com/office/drawing/2014/main" xmlns="" id="{25417247-1D3D-491D-98EA-B897304CFCA4}"/>
                </a:ext>
              </a:extLst>
            </p:cNvPr>
            <p:cNvSpPr>
              <a:spLocks noChangeAspect="1"/>
            </p:cNvSpPr>
            <p:nvPr/>
          </p:nvSpPr>
          <p:spPr bwMode="auto">
            <a:xfrm>
              <a:off x="4571805" y="1290638"/>
              <a:ext cx="1390845" cy="1601338"/>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1"/>
            </a:solid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lIns="128000" tIns="256000" rIns="65024" bIns="32512"/>
            <a:lstStyle/>
            <a:p>
              <a:pPr algn="ctr">
                <a:defRPr/>
              </a:pPr>
              <a:endParaRPr lang="en-US" sz="3887"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7" name="箭头4">
              <a:extLst>
                <a:ext uri="{FF2B5EF4-FFF2-40B4-BE49-F238E27FC236}">
                  <a16:creationId xmlns:a16="http://schemas.microsoft.com/office/drawing/2014/main" xmlns="" id="{C82D4E4D-8F4C-4687-B994-9E1837F73C9D}"/>
                </a:ext>
              </a:extLst>
            </p:cNvPr>
            <p:cNvSpPr>
              <a:spLocks noChangeAspect="1"/>
            </p:cNvSpPr>
            <p:nvPr/>
          </p:nvSpPr>
          <p:spPr bwMode="auto">
            <a:xfrm>
              <a:off x="3134916" y="1292225"/>
              <a:ext cx="1578197" cy="1460090"/>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lIns="128000" tIns="256000" rIns="65024" bIns="32512"/>
            <a:lstStyle/>
            <a:p>
              <a:pPr algn="ctr">
                <a:defRPr/>
              </a:pPr>
              <a:endParaRPr lang="en-US" sz="3887"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8" name="箭头3">
              <a:extLst>
                <a:ext uri="{FF2B5EF4-FFF2-40B4-BE49-F238E27FC236}">
                  <a16:creationId xmlns:a16="http://schemas.microsoft.com/office/drawing/2014/main" xmlns="" id="{90C95D35-9594-486E-8B0B-366026D3B3C4}"/>
                </a:ext>
              </a:extLst>
            </p:cNvPr>
            <p:cNvSpPr>
              <a:spLocks noChangeAspect="1"/>
            </p:cNvSpPr>
            <p:nvPr/>
          </p:nvSpPr>
          <p:spPr bwMode="auto">
            <a:xfrm>
              <a:off x="3139679" y="2611068"/>
              <a:ext cx="1430539" cy="1506114"/>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1"/>
            </a:solid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lIns="128000" tIns="256000" rIns="65024" bIns="32512"/>
            <a:lstStyle/>
            <a:p>
              <a:pPr algn="ctr">
                <a:defRPr/>
              </a:pPr>
              <a:endParaRPr lang="en-US" sz="3887"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9" name="箭头2">
              <a:extLst>
                <a:ext uri="{FF2B5EF4-FFF2-40B4-BE49-F238E27FC236}">
                  <a16:creationId xmlns:a16="http://schemas.microsoft.com/office/drawing/2014/main" xmlns="" id="{38C1CFF9-16FF-49CA-80E8-B5D31EE0B1FA}"/>
                </a:ext>
              </a:extLst>
            </p:cNvPr>
            <p:cNvSpPr>
              <a:spLocks noChangeAspect="1"/>
            </p:cNvSpPr>
            <p:nvPr/>
          </p:nvSpPr>
          <p:spPr bwMode="auto">
            <a:xfrm>
              <a:off x="4432085" y="2752315"/>
              <a:ext cx="1528978" cy="136169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lIns="128000" tIns="256000" rIns="65024" bIns="32512"/>
            <a:lstStyle/>
            <a:p>
              <a:pPr algn="ctr">
                <a:defRPr/>
              </a:pPr>
              <a:endParaRPr lang="en-US" sz="3887"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0" name="文本框 16">
              <a:extLst>
                <a:ext uri="{FF2B5EF4-FFF2-40B4-BE49-F238E27FC236}">
                  <a16:creationId xmlns:a16="http://schemas.microsoft.com/office/drawing/2014/main" xmlns="" id="{7F148671-F171-4829-A56C-4D2FCA174237}"/>
                </a:ext>
              </a:extLst>
            </p:cNvPr>
            <p:cNvSpPr txBox="1"/>
            <p:nvPr/>
          </p:nvSpPr>
          <p:spPr>
            <a:xfrm>
              <a:off x="4584507" y="3552191"/>
              <a:ext cx="439500" cy="438369"/>
            </a:xfrm>
            <a:prstGeom prst="rect">
              <a:avLst/>
            </a:prstGeom>
            <a:grpFill/>
          </p:spPr>
          <p:txBody>
            <a:bodyPr wrap="non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rPr>
                <a:t>02</a:t>
              </a:r>
              <a:endParaRPr lang="zh-CN" altLang="en-US"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1" name="文本框 16">
              <a:extLst>
                <a:ext uri="{FF2B5EF4-FFF2-40B4-BE49-F238E27FC236}">
                  <a16:creationId xmlns:a16="http://schemas.microsoft.com/office/drawing/2014/main" xmlns="" id="{C0D4306B-D67B-4214-A3A4-612DBE315895}"/>
                </a:ext>
              </a:extLst>
            </p:cNvPr>
            <p:cNvSpPr txBox="1"/>
            <p:nvPr/>
          </p:nvSpPr>
          <p:spPr>
            <a:xfrm>
              <a:off x="3292101" y="2834768"/>
              <a:ext cx="439500" cy="438369"/>
            </a:xfrm>
            <a:prstGeom prst="rect">
              <a:avLst/>
            </a:prstGeom>
            <a:noFill/>
          </p:spPr>
          <p:txBody>
            <a:bodyPr wrap="non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rPr>
                <a:t>03</a:t>
              </a:r>
              <a:endParaRPr lang="zh-CN" altLang="en-US"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2" name="文本框 16">
              <a:extLst>
                <a:ext uri="{FF2B5EF4-FFF2-40B4-BE49-F238E27FC236}">
                  <a16:creationId xmlns:a16="http://schemas.microsoft.com/office/drawing/2014/main" xmlns="" id="{75A3D13E-BFF7-4B70-84FD-5F4BEF198AF6}"/>
                </a:ext>
              </a:extLst>
            </p:cNvPr>
            <p:cNvSpPr txBox="1"/>
            <p:nvPr/>
          </p:nvSpPr>
          <p:spPr>
            <a:xfrm>
              <a:off x="3975139" y="1462038"/>
              <a:ext cx="439500" cy="438369"/>
            </a:xfrm>
            <a:prstGeom prst="rect">
              <a:avLst/>
            </a:prstGeom>
            <a:grpFill/>
          </p:spPr>
          <p:txBody>
            <a:bodyPr wrap="non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rPr>
                <a:t>04</a:t>
              </a:r>
              <a:endParaRPr lang="zh-CN" altLang="en-US"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3" name="文本框 16">
              <a:extLst>
                <a:ext uri="{FF2B5EF4-FFF2-40B4-BE49-F238E27FC236}">
                  <a16:creationId xmlns:a16="http://schemas.microsoft.com/office/drawing/2014/main" xmlns="" id="{6A1E610F-886E-4C89-8213-68231014BD10}"/>
                </a:ext>
              </a:extLst>
            </p:cNvPr>
            <p:cNvSpPr txBox="1"/>
            <p:nvPr/>
          </p:nvSpPr>
          <p:spPr>
            <a:xfrm>
              <a:off x="5381543" y="2266675"/>
              <a:ext cx="439500" cy="438369"/>
            </a:xfrm>
            <a:prstGeom prst="rect">
              <a:avLst/>
            </a:prstGeom>
            <a:noFill/>
          </p:spPr>
          <p:txBody>
            <a:bodyPr wrap="none" lIns="65024" tIns="32512" rIns="65024" bIns="32512">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rPr>
                <a:t>01</a:t>
              </a:r>
              <a:endParaRPr lang="zh-CN" altLang="en-US" sz="2275" b="1" dirty="0">
                <a:solidFill>
                  <a:schemeClr val="bg1"/>
                </a:solidFill>
                <a:effectLst>
                  <a:outerShdw blurRad="38100" dist="38100" dir="2700000" algn="tl">
                    <a:srgbClr val="000000">
                      <a:alpha val="43137"/>
                    </a:srgbClr>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24" name="文本框 6">
            <a:extLst>
              <a:ext uri="{FF2B5EF4-FFF2-40B4-BE49-F238E27FC236}">
                <a16:creationId xmlns:a16="http://schemas.microsoft.com/office/drawing/2014/main" xmlns="" id="{BC78D9D6-82A0-4687-976B-9F2D9CE07B01}"/>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91168110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400"/>
                            </p:stCondLst>
                            <p:childTnLst>
                              <p:par>
                                <p:cTn id="11" presetID="49" presetClass="entr" presetSubtype="0" decel="10000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750" fill="hold"/>
                                        <p:tgtEl>
                                          <p:spTgt spid="15"/>
                                        </p:tgtEl>
                                        <p:attrNameLst>
                                          <p:attrName>ppt_w</p:attrName>
                                        </p:attrNameLst>
                                      </p:cBhvr>
                                      <p:tavLst>
                                        <p:tav tm="0">
                                          <p:val>
                                            <p:fltVal val="0"/>
                                          </p:val>
                                        </p:tav>
                                        <p:tav tm="100000">
                                          <p:val>
                                            <p:strVal val="#ppt_w"/>
                                          </p:val>
                                        </p:tav>
                                      </p:tavLst>
                                    </p:anim>
                                    <p:anim calcmode="lin" valueType="num">
                                      <p:cBhvr>
                                        <p:cTn id="14" dur="750" fill="hold"/>
                                        <p:tgtEl>
                                          <p:spTgt spid="15"/>
                                        </p:tgtEl>
                                        <p:attrNameLst>
                                          <p:attrName>ppt_h</p:attrName>
                                        </p:attrNameLst>
                                      </p:cBhvr>
                                      <p:tavLst>
                                        <p:tav tm="0">
                                          <p:val>
                                            <p:fltVal val="0"/>
                                          </p:val>
                                        </p:tav>
                                        <p:tav tm="100000">
                                          <p:val>
                                            <p:strVal val="#ppt_h"/>
                                          </p:val>
                                        </p:tav>
                                      </p:tavLst>
                                    </p:anim>
                                    <p:anim calcmode="lin" valueType="num">
                                      <p:cBhvr>
                                        <p:cTn id="15" dur="750" fill="hold"/>
                                        <p:tgtEl>
                                          <p:spTgt spid="15"/>
                                        </p:tgtEl>
                                        <p:attrNameLst>
                                          <p:attrName>style.rotation</p:attrName>
                                        </p:attrNameLst>
                                      </p:cBhvr>
                                      <p:tavLst>
                                        <p:tav tm="0">
                                          <p:val>
                                            <p:fltVal val="360"/>
                                          </p:val>
                                        </p:tav>
                                        <p:tav tm="100000">
                                          <p:val>
                                            <p:fltVal val="0"/>
                                          </p:val>
                                        </p:tav>
                                      </p:tavLst>
                                    </p:anim>
                                    <p:animEffect transition="in" filter="fade">
                                      <p:cBhvr>
                                        <p:cTn id="16" dur="750"/>
                                        <p:tgtEl>
                                          <p:spTgt spid="15"/>
                                        </p:tgtEl>
                                      </p:cBhvr>
                                    </p:animEffect>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right)">
                                      <p:cBhvr>
                                        <p:cTn id="23" dur="500"/>
                                        <p:tgtEl>
                                          <p:spTgt spid="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right)">
                                      <p:cBhvr>
                                        <p:cTn id="26" dur="500"/>
                                        <p:tgtEl>
                                          <p:spTgt spid="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1650"/>
                            </p:stCondLst>
                            <p:childTnLst>
                              <p:par>
                                <p:cTn id="31" presetID="1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down)">
                                      <p:cBhvr>
                                        <p:cTn id="34" dur="500"/>
                                        <p:tgtEl>
                                          <p:spTgt spid="6"/>
                                        </p:tgtEl>
                                      </p:cBhvr>
                                    </p:animEffect>
                                  </p:childTnLst>
                                </p:cTn>
                              </p:par>
                              <p:par>
                                <p:cTn id="35" presetID="12" presetClass="entr" presetSubtype="4"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down)">
                                      <p:cBhvr>
                                        <p:cTn id="42" dur="500"/>
                                        <p:tgtEl>
                                          <p:spTgt spid="8"/>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p:tgtEl>
                                          <p:spTgt spid="13"/>
                                        </p:tgtEl>
                                        <p:attrNameLst>
                                          <p:attrName>ppt_y</p:attrName>
                                        </p:attrNameLst>
                                      </p:cBhvr>
                                      <p:tavLst>
                                        <p:tav tm="0">
                                          <p:val>
                                            <p:strVal val="#ppt_y+#ppt_h*1.125000"/>
                                          </p:val>
                                        </p:tav>
                                        <p:tav tm="100000">
                                          <p:val>
                                            <p:strVal val="#ppt_y"/>
                                          </p:val>
                                        </p:tav>
                                      </p:tavLst>
                                    </p:anim>
                                    <p:animEffect transition="in" filter="wipe(up)">
                                      <p:cBhvr>
                                        <p:cTn id="46" dur="500"/>
                                        <p:tgtEl>
                                          <p:spTgt spid="13"/>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p:tgtEl>
                                          <p:spTgt spid="9"/>
                                        </p:tgtEl>
                                        <p:attrNameLst>
                                          <p:attrName>ppt_y</p:attrName>
                                        </p:attrNameLst>
                                      </p:cBhvr>
                                      <p:tavLst>
                                        <p:tav tm="0">
                                          <p:val>
                                            <p:strVal val="#ppt_y-#ppt_h*1.125000"/>
                                          </p:val>
                                        </p:tav>
                                        <p:tav tm="100000">
                                          <p:val>
                                            <p:strVal val="#ppt_y"/>
                                          </p:val>
                                        </p:tav>
                                      </p:tavLst>
                                    </p:anim>
                                    <p:animEffect transition="in" filter="wipe(down)">
                                      <p:cBhvr>
                                        <p:cTn id="50" dur="500"/>
                                        <p:tgtEl>
                                          <p:spTgt spid="9"/>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p:tgtEl>
                                          <p:spTgt spid="14"/>
                                        </p:tgtEl>
                                        <p:attrNameLst>
                                          <p:attrName>ppt_y</p:attrName>
                                        </p:attrNameLst>
                                      </p:cBhvr>
                                      <p:tavLst>
                                        <p:tav tm="0">
                                          <p:val>
                                            <p:strVal val="#ppt_y+#ppt_h*1.125000"/>
                                          </p:val>
                                        </p:tav>
                                        <p:tav tm="100000">
                                          <p:val>
                                            <p:strVal val="#ppt_y"/>
                                          </p:val>
                                        </p:tav>
                                      </p:tavLst>
                                    </p:anim>
                                    <p:animEffect transition="in" filter="wipe(up)">
                                      <p:cBhvr>
                                        <p:cTn id="54" dur="500"/>
                                        <p:tgtEl>
                                          <p:spTgt spid="14"/>
                                        </p:tgtEl>
                                      </p:cBhvr>
                                    </p:animEffect>
                                  </p:childTnLst>
                                </p:cTn>
                              </p:par>
                              <p:par>
                                <p:cTn id="55" presetID="12" presetClass="entr" presetSubtype="1"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p:tgtEl>
                                          <p:spTgt spid="7"/>
                                        </p:tgtEl>
                                        <p:attrNameLst>
                                          <p:attrName>ppt_y</p:attrName>
                                        </p:attrNameLst>
                                      </p:cBhvr>
                                      <p:tavLst>
                                        <p:tav tm="0">
                                          <p:val>
                                            <p:strVal val="#ppt_y-#ppt_h*1.125000"/>
                                          </p:val>
                                        </p:tav>
                                        <p:tav tm="100000">
                                          <p:val>
                                            <p:strVal val="#ppt_y"/>
                                          </p:val>
                                        </p:tav>
                                      </p:tavLst>
                                    </p:anim>
                                    <p:animEffect transition="in" filter="wipe(down)">
                                      <p:cBhvr>
                                        <p:cTn id="58" dur="500"/>
                                        <p:tgtEl>
                                          <p:spTgt spid="7"/>
                                        </p:tgtEl>
                                      </p:cBhvr>
                                    </p:animEffect>
                                  </p:childTnLst>
                                </p:cTn>
                              </p:par>
                              <p:par>
                                <p:cTn id="59" presetID="12" presetClass="entr" presetSubtype="4"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ppt_y</p:attrName>
                                        </p:attrNameLst>
                                      </p:cBhvr>
                                      <p:tavLst>
                                        <p:tav tm="0">
                                          <p:val>
                                            <p:strVal val="#ppt_y+#ppt_h*1.125000"/>
                                          </p:val>
                                        </p:tav>
                                        <p:tav tm="100000">
                                          <p:val>
                                            <p:strVal val="#ppt_y"/>
                                          </p:val>
                                        </p:tav>
                                      </p:tavLst>
                                    </p:anim>
                                    <p:animEffect transition="in" filter="wipe(up)">
                                      <p:cBhvr>
                                        <p:cTn id="6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248">
            <a:extLst>
              <a:ext uri="{FF2B5EF4-FFF2-40B4-BE49-F238E27FC236}">
                <a16:creationId xmlns:a16="http://schemas.microsoft.com/office/drawing/2014/main" xmlns="" id="{F47F0C8F-432C-439F-89B8-AB073574B5FB}"/>
              </a:ext>
            </a:extLst>
          </p:cNvPr>
          <p:cNvGrpSpPr/>
          <p:nvPr>
            <p:custDataLst>
              <p:tags r:id="rId1"/>
            </p:custDataLst>
          </p:nvPr>
        </p:nvGrpSpPr>
        <p:grpSpPr>
          <a:xfrm>
            <a:off x="4626882" y="815109"/>
            <a:ext cx="877209" cy="877211"/>
            <a:chOff x="4353788" y="1068386"/>
            <a:chExt cx="592774" cy="592774"/>
          </a:xfrm>
        </p:grpSpPr>
        <p:sp>
          <p:nvSpPr>
            <p:cNvPr id="3" name="文本框 2">
              <a:extLst>
                <a:ext uri="{FF2B5EF4-FFF2-40B4-BE49-F238E27FC236}">
                  <a16:creationId xmlns:a16="http://schemas.microsoft.com/office/drawing/2014/main" xmlns="" id="{B3540D2D-281D-43DA-BA62-15282639951B}"/>
                </a:ext>
              </a:extLst>
            </p:cNvPr>
            <p:cNvSpPr txBox="1"/>
            <p:nvPr/>
          </p:nvSpPr>
          <p:spPr>
            <a:xfrm>
              <a:off x="4475374" y="1196242"/>
              <a:ext cx="367432" cy="353565"/>
            </a:xfrm>
            <a:prstGeom prst="rect">
              <a:avLst/>
            </a:prstGeom>
            <a:noFill/>
          </p:spPr>
          <p:txBody>
            <a:bodyPr wrap="none" rtlCol="0" anchor="b">
              <a:spAutoFit/>
            </a:bodyPr>
            <a:lstStyle/>
            <a:p>
              <a:pPr algn="ctr"/>
              <a:r>
                <a:rPr lang="zh-CN" altLang="en-US" sz="2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壹</a:t>
              </a:r>
            </a:p>
          </p:txBody>
        </p:sp>
        <p:sp>
          <p:nvSpPr>
            <p:cNvPr id="4" name="菱形 3">
              <a:extLst>
                <a:ext uri="{FF2B5EF4-FFF2-40B4-BE49-F238E27FC236}">
                  <a16:creationId xmlns:a16="http://schemas.microsoft.com/office/drawing/2014/main" xmlns="" id="{2E9A5BF2-CB7E-4DFA-808D-82A7DD0A7EBA}"/>
                </a:ext>
              </a:extLst>
            </p:cNvPr>
            <p:cNvSpPr/>
            <p:nvPr/>
          </p:nvSpPr>
          <p:spPr>
            <a:xfrm>
              <a:off x="4353788" y="1068386"/>
              <a:ext cx="592774" cy="59277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1600" b="1">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5" name="PA_组合 249">
            <a:extLst>
              <a:ext uri="{FF2B5EF4-FFF2-40B4-BE49-F238E27FC236}">
                <a16:creationId xmlns:a16="http://schemas.microsoft.com/office/drawing/2014/main" xmlns="" id="{95E4FD4F-D69D-453C-BBBB-BC8E8EE09C54}"/>
              </a:ext>
            </a:extLst>
          </p:cNvPr>
          <p:cNvGrpSpPr/>
          <p:nvPr>
            <p:custDataLst>
              <p:tags r:id="rId2"/>
            </p:custDataLst>
          </p:nvPr>
        </p:nvGrpSpPr>
        <p:grpSpPr>
          <a:xfrm>
            <a:off x="6048998" y="1598529"/>
            <a:ext cx="877209" cy="877210"/>
            <a:chOff x="4353788" y="1068386"/>
            <a:chExt cx="592774" cy="592774"/>
          </a:xfrm>
        </p:grpSpPr>
        <p:sp>
          <p:nvSpPr>
            <p:cNvPr id="6" name="文本框 5">
              <a:extLst>
                <a:ext uri="{FF2B5EF4-FFF2-40B4-BE49-F238E27FC236}">
                  <a16:creationId xmlns:a16="http://schemas.microsoft.com/office/drawing/2014/main" xmlns="" id="{B0D2B361-A95D-4D27-B398-90768D6E2984}"/>
                </a:ext>
              </a:extLst>
            </p:cNvPr>
            <p:cNvSpPr txBox="1"/>
            <p:nvPr/>
          </p:nvSpPr>
          <p:spPr>
            <a:xfrm>
              <a:off x="4475374" y="1185304"/>
              <a:ext cx="367432" cy="353565"/>
            </a:xfrm>
            <a:prstGeom prst="rect">
              <a:avLst/>
            </a:prstGeom>
            <a:noFill/>
          </p:spPr>
          <p:txBody>
            <a:bodyPr wrap="none" rtlCol="0" anchor="b">
              <a:spAutoFit/>
            </a:bodyPr>
            <a:lstStyle/>
            <a:p>
              <a:pPr algn="ctr"/>
              <a:r>
                <a:rPr lang="zh-CN" altLang="en-US" sz="2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贰</a:t>
              </a:r>
            </a:p>
          </p:txBody>
        </p:sp>
        <p:sp>
          <p:nvSpPr>
            <p:cNvPr id="7" name="菱形 6">
              <a:extLst>
                <a:ext uri="{FF2B5EF4-FFF2-40B4-BE49-F238E27FC236}">
                  <a16:creationId xmlns:a16="http://schemas.microsoft.com/office/drawing/2014/main" xmlns="" id="{B1E675BD-8BAD-49DD-B73E-E8CB8EF530A3}"/>
                </a:ext>
              </a:extLst>
            </p:cNvPr>
            <p:cNvSpPr/>
            <p:nvPr/>
          </p:nvSpPr>
          <p:spPr>
            <a:xfrm>
              <a:off x="4353788" y="1068386"/>
              <a:ext cx="592774" cy="59277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1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8" name="PA_组合 252">
            <a:extLst>
              <a:ext uri="{FF2B5EF4-FFF2-40B4-BE49-F238E27FC236}">
                <a16:creationId xmlns:a16="http://schemas.microsoft.com/office/drawing/2014/main" xmlns="" id="{D3AC17E6-2432-4D18-9368-202439E78526}"/>
              </a:ext>
            </a:extLst>
          </p:cNvPr>
          <p:cNvGrpSpPr/>
          <p:nvPr>
            <p:custDataLst>
              <p:tags r:id="rId3"/>
            </p:custDataLst>
          </p:nvPr>
        </p:nvGrpSpPr>
        <p:grpSpPr>
          <a:xfrm>
            <a:off x="7591214" y="815109"/>
            <a:ext cx="877209" cy="877211"/>
            <a:chOff x="4353788" y="1068386"/>
            <a:chExt cx="592774" cy="592774"/>
          </a:xfrm>
        </p:grpSpPr>
        <p:sp>
          <p:nvSpPr>
            <p:cNvPr id="9" name="文本框 8">
              <a:extLst>
                <a:ext uri="{FF2B5EF4-FFF2-40B4-BE49-F238E27FC236}">
                  <a16:creationId xmlns:a16="http://schemas.microsoft.com/office/drawing/2014/main" xmlns="" id="{13942D2F-332E-4033-9071-AA59AB3DDDE4}"/>
                </a:ext>
              </a:extLst>
            </p:cNvPr>
            <p:cNvSpPr txBox="1"/>
            <p:nvPr/>
          </p:nvSpPr>
          <p:spPr>
            <a:xfrm>
              <a:off x="4475374" y="1196242"/>
              <a:ext cx="367432" cy="353565"/>
            </a:xfrm>
            <a:prstGeom prst="rect">
              <a:avLst/>
            </a:prstGeom>
            <a:noFill/>
          </p:spPr>
          <p:txBody>
            <a:bodyPr wrap="none" rtlCol="0" anchor="b">
              <a:spAutoFit/>
            </a:bodyPr>
            <a:lstStyle/>
            <a:p>
              <a:pPr algn="ctr"/>
              <a:r>
                <a:rPr lang="zh-CN" altLang="en-US" sz="2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叁</a:t>
              </a:r>
            </a:p>
          </p:txBody>
        </p:sp>
        <p:sp>
          <p:nvSpPr>
            <p:cNvPr id="10" name="菱形 9">
              <a:extLst>
                <a:ext uri="{FF2B5EF4-FFF2-40B4-BE49-F238E27FC236}">
                  <a16:creationId xmlns:a16="http://schemas.microsoft.com/office/drawing/2014/main" xmlns="" id="{E34C2F07-70F7-4E70-8D65-E09F8643864C}"/>
                </a:ext>
              </a:extLst>
            </p:cNvPr>
            <p:cNvSpPr/>
            <p:nvPr/>
          </p:nvSpPr>
          <p:spPr>
            <a:xfrm>
              <a:off x="4353788" y="1068386"/>
              <a:ext cx="592774" cy="59277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1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11" name="PA_组合 255">
            <a:extLst>
              <a:ext uri="{FF2B5EF4-FFF2-40B4-BE49-F238E27FC236}">
                <a16:creationId xmlns:a16="http://schemas.microsoft.com/office/drawing/2014/main" xmlns="" id="{83D3BC1F-7533-4D6E-944C-4C949BD14D2A}"/>
              </a:ext>
            </a:extLst>
          </p:cNvPr>
          <p:cNvGrpSpPr/>
          <p:nvPr>
            <p:custDataLst>
              <p:tags r:id="rId4"/>
            </p:custDataLst>
          </p:nvPr>
        </p:nvGrpSpPr>
        <p:grpSpPr>
          <a:xfrm>
            <a:off x="9166126" y="1598531"/>
            <a:ext cx="877209" cy="877209"/>
            <a:chOff x="4353788" y="1068386"/>
            <a:chExt cx="592774" cy="592774"/>
          </a:xfrm>
        </p:grpSpPr>
        <p:sp>
          <p:nvSpPr>
            <p:cNvPr id="12" name="文本框 11">
              <a:extLst>
                <a:ext uri="{FF2B5EF4-FFF2-40B4-BE49-F238E27FC236}">
                  <a16:creationId xmlns:a16="http://schemas.microsoft.com/office/drawing/2014/main" xmlns="" id="{2A85D1F7-4CE0-4533-B0B7-D5B7601791A2}"/>
                </a:ext>
              </a:extLst>
            </p:cNvPr>
            <p:cNvSpPr txBox="1"/>
            <p:nvPr/>
          </p:nvSpPr>
          <p:spPr>
            <a:xfrm>
              <a:off x="4469147" y="1185301"/>
              <a:ext cx="367432" cy="353566"/>
            </a:xfrm>
            <a:prstGeom prst="rect">
              <a:avLst/>
            </a:prstGeom>
            <a:noFill/>
          </p:spPr>
          <p:txBody>
            <a:bodyPr wrap="none" rtlCol="0" anchor="b">
              <a:spAutoFit/>
            </a:bodyPr>
            <a:lstStyle/>
            <a:p>
              <a:pPr algn="ctr"/>
              <a:r>
                <a:rPr lang="zh-CN" altLang="en-US" sz="2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肆</a:t>
              </a:r>
            </a:p>
          </p:txBody>
        </p:sp>
        <p:sp>
          <p:nvSpPr>
            <p:cNvPr id="13" name="菱形 12">
              <a:extLst>
                <a:ext uri="{FF2B5EF4-FFF2-40B4-BE49-F238E27FC236}">
                  <a16:creationId xmlns:a16="http://schemas.microsoft.com/office/drawing/2014/main" xmlns="" id="{7C538199-455B-40D2-8DA7-8F268A5A50BC}"/>
                </a:ext>
              </a:extLst>
            </p:cNvPr>
            <p:cNvSpPr/>
            <p:nvPr/>
          </p:nvSpPr>
          <p:spPr>
            <a:xfrm>
              <a:off x="4353788" y="1068386"/>
              <a:ext cx="592774" cy="592774"/>
            </a:xfrm>
            <a:prstGeom prst="diamond">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1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14" name="组合 13">
            <a:extLst>
              <a:ext uri="{FF2B5EF4-FFF2-40B4-BE49-F238E27FC236}">
                <a16:creationId xmlns:a16="http://schemas.microsoft.com/office/drawing/2014/main" xmlns="" id="{6527CD31-977B-49E3-977D-BF22A62EA2A1}"/>
              </a:ext>
            </a:extLst>
          </p:cNvPr>
          <p:cNvGrpSpPr/>
          <p:nvPr/>
        </p:nvGrpSpPr>
        <p:grpSpPr>
          <a:xfrm>
            <a:off x="4609650" y="1637619"/>
            <a:ext cx="5366525" cy="3967049"/>
            <a:chOff x="5730053" y="2448783"/>
            <a:chExt cx="5366525" cy="3967049"/>
          </a:xfrm>
        </p:grpSpPr>
        <p:grpSp>
          <p:nvGrpSpPr>
            <p:cNvPr id="15" name="PA_组合 260">
              <a:extLst>
                <a:ext uri="{FF2B5EF4-FFF2-40B4-BE49-F238E27FC236}">
                  <a16:creationId xmlns:a16="http://schemas.microsoft.com/office/drawing/2014/main" xmlns="" id="{F836B602-6FC4-405C-8BF3-AB8EC9623786}"/>
                </a:ext>
              </a:extLst>
            </p:cNvPr>
            <p:cNvGrpSpPr/>
            <p:nvPr>
              <p:custDataLst>
                <p:tags r:id="rId7"/>
              </p:custDataLst>
            </p:nvPr>
          </p:nvGrpSpPr>
          <p:grpSpPr>
            <a:xfrm>
              <a:off x="5730053" y="2464931"/>
              <a:ext cx="841208" cy="3251598"/>
              <a:chOff x="4437380" y="1687836"/>
              <a:chExt cx="879975" cy="3401410"/>
            </a:xfrm>
          </p:grpSpPr>
          <p:sp>
            <p:nvSpPr>
              <p:cNvPr id="25" name="文本框 24">
                <a:extLst>
                  <a:ext uri="{FF2B5EF4-FFF2-40B4-BE49-F238E27FC236}">
                    <a16:creationId xmlns:a16="http://schemas.microsoft.com/office/drawing/2014/main" xmlns="" id="{B4B55F33-D91F-4940-B47D-AD08AED67DC3}"/>
                  </a:ext>
                </a:extLst>
              </p:cNvPr>
              <p:cNvSpPr txBox="1"/>
              <p:nvPr/>
            </p:nvSpPr>
            <p:spPr>
              <a:xfrm>
                <a:off x="4834414" y="1687836"/>
                <a:ext cx="482941" cy="2874203"/>
              </a:xfrm>
              <a:prstGeom prst="rect">
                <a:avLst/>
              </a:prstGeom>
              <a:noFill/>
            </p:spPr>
            <p:txBody>
              <a:bodyPr vert="horz" wrap="square" rtlCol="0" anchor="b">
                <a:spAutoFit/>
              </a:bodyPr>
              <a:lstStyle/>
              <a:p>
                <a:pPr>
                  <a:lnSpc>
                    <a:spcPct val="2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活动时间</a:t>
                </a:r>
              </a:p>
            </p:txBody>
          </p:sp>
          <p:sp>
            <p:nvSpPr>
              <p:cNvPr id="26" name="文本框 25">
                <a:extLst>
                  <a:ext uri="{FF2B5EF4-FFF2-40B4-BE49-F238E27FC236}">
                    <a16:creationId xmlns:a16="http://schemas.microsoft.com/office/drawing/2014/main" xmlns="" id="{C0CDF9BA-658D-495D-BF6F-96930F549735}"/>
                  </a:ext>
                </a:extLst>
              </p:cNvPr>
              <p:cNvSpPr txBox="1"/>
              <p:nvPr/>
            </p:nvSpPr>
            <p:spPr>
              <a:xfrm>
                <a:off x="4437380" y="2000581"/>
                <a:ext cx="515137" cy="3088665"/>
              </a:xfrm>
              <a:prstGeom prst="rect">
                <a:avLst/>
              </a:prstGeom>
              <a:noFill/>
            </p:spPr>
            <p:txBody>
              <a:bodyPr vert="eaVert" wrap="square" rtlCol="0" anchor="b">
                <a:spAutoFit/>
              </a:bodyPr>
              <a:lstStyle/>
              <a:p>
                <a:r>
                  <a:rPr lang="en-US" altLang="zh-CN"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grpSp>
          <p:nvGrpSpPr>
            <p:cNvPr id="16" name="PA_组合 261">
              <a:extLst>
                <a:ext uri="{FF2B5EF4-FFF2-40B4-BE49-F238E27FC236}">
                  <a16:creationId xmlns:a16="http://schemas.microsoft.com/office/drawing/2014/main" xmlns="" id="{81E16F15-3B29-4E08-8FB6-03188C6FFD65}"/>
                </a:ext>
              </a:extLst>
            </p:cNvPr>
            <p:cNvGrpSpPr/>
            <p:nvPr>
              <p:custDataLst>
                <p:tags r:id="rId8"/>
              </p:custDataLst>
            </p:nvPr>
          </p:nvGrpSpPr>
          <p:grpSpPr>
            <a:xfrm>
              <a:off x="7152173" y="3164235"/>
              <a:ext cx="825018" cy="3251597"/>
              <a:chOff x="4437381" y="1687838"/>
              <a:chExt cx="863036" cy="3401408"/>
            </a:xfrm>
          </p:grpSpPr>
          <p:sp>
            <p:nvSpPr>
              <p:cNvPr id="23" name="文本框 22">
                <a:extLst>
                  <a:ext uri="{FF2B5EF4-FFF2-40B4-BE49-F238E27FC236}">
                    <a16:creationId xmlns:a16="http://schemas.microsoft.com/office/drawing/2014/main" xmlns="" id="{56D14F29-6F1E-4049-9386-3575C7387693}"/>
                  </a:ext>
                </a:extLst>
              </p:cNvPr>
              <p:cNvSpPr txBox="1"/>
              <p:nvPr/>
            </p:nvSpPr>
            <p:spPr>
              <a:xfrm>
                <a:off x="4817478" y="1687838"/>
                <a:ext cx="482939" cy="2874203"/>
              </a:xfrm>
              <a:prstGeom prst="rect">
                <a:avLst/>
              </a:prstGeom>
              <a:noFill/>
            </p:spPr>
            <p:txBody>
              <a:bodyPr vert="horz" wrap="square" rtlCol="0" anchor="b">
                <a:spAutoFit/>
              </a:bodyPr>
              <a:lstStyle/>
              <a:p>
                <a:pPr>
                  <a:lnSpc>
                    <a:spcPct val="2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活动方案</a:t>
                </a:r>
              </a:p>
            </p:txBody>
          </p:sp>
          <p:sp>
            <p:nvSpPr>
              <p:cNvPr id="24" name="文本框 23">
                <a:extLst>
                  <a:ext uri="{FF2B5EF4-FFF2-40B4-BE49-F238E27FC236}">
                    <a16:creationId xmlns:a16="http://schemas.microsoft.com/office/drawing/2014/main" xmlns="" id="{936A7AE0-FB8D-49F0-BB63-7DA4FD5AF51D}"/>
                  </a:ext>
                </a:extLst>
              </p:cNvPr>
              <p:cNvSpPr txBox="1"/>
              <p:nvPr/>
            </p:nvSpPr>
            <p:spPr>
              <a:xfrm>
                <a:off x="4437381" y="2000581"/>
                <a:ext cx="515135" cy="3088665"/>
              </a:xfrm>
              <a:prstGeom prst="rect">
                <a:avLst/>
              </a:prstGeom>
              <a:noFill/>
            </p:spPr>
            <p:txBody>
              <a:bodyPr vert="eaVert" wrap="square" rtlCol="0" anchor="b">
                <a:spAutoFit/>
              </a:bodyPr>
              <a:lstStyle/>
              <a:p>
                <a:r>
                  <a:rPr lang="en-US" altLang="zh-CN"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grpSp>
          <p:nvGrpSpPr>
            <p:cNvPr id="17" name="PA_组合 264">
              <a:extLst>
                <a:ext uri="{FF2B5EF4-FFF2-40B4-BE49-F238E27FC236}">
                  <a16:creationId xmlns:a16="http://schemas.microsoft.com/office/drawing/2014/main" xmlns="" id="{914DDA0F-B8FB-44AA-A803-84415BE2C40C}"/>
                </a:ext>
              </a:extLst>
            </p:cNvPr>
            <p:cNvGrpSpPr/>
            <p:nvPr>
              <p:custDataLst>
                <p:tags r:id="rId9"/>
              </p:custDataLst>
            </p:nvPr>
          </p:nvGrpSpPr>
          <p:grpSpPr>
            <a:xfrm>
              <a:off x="8694399" y="2448783"/>
              <a:ext cx="841212" cy="3251597"/>
              <a:chOff x="4437379" y="1687838"/>
              <a:chExt cx="879974" cy="3401408"/>
            </a:xfrm>
          </p:grpSpPr>
          <p:sp>
            <p:nvSpPr>
              <p:cNvPr id="21" name="文本框 20">
                <a:extLst>
                  <a:ext uri="{FF2B5EF4-FFF2-40B4-BE49-F238E27FC236}">
                    <a16:creationId xmlns:a16="http://schemas.microsoft.com/office/drawing/2014/main" xmlns="" id="{F099BE56-0DC6-4614-AD84-30917D66884F}"/>
                  </a:ext>
                </a:extLst>
              </p:cNvPr>
              <p:cNvSpPr txBox="1"/>
              <p:nvPr/>
            </p:nvSpPr>
            <p:spPr>
              <a:xfrm>
                <a:off x="4834415" y="1687838"/>
                <a:ext cx="482938" cy="2874203"/>
              </a:xfrm>
              <a:prstGeom prst="rect">
                <a:avLst/>
              </a:prstGeom>
              <a:noFill/>
            </p:spPr>
            <p:txBody>
              <a:bodyPr vert="horz" wrap="square" rtlCol="0" anchor="b">
                <a:spAutoFit/>
              </a:bodyPr>
              <a:lstStyle/>
              <a:p>
                <a:pPr>
                  <a:lnSpc>
                    <a:spcPct val="2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活动记录</a:t>
                </a:r>
              </a:p>
            </p:txBody>
          </p:sp>
          <p:sp>
            <p:nvSpPr>
              <p:cNvPr id="22" name="文本框 21">
                <a:extLst>
                  <a:ext uri="{FF2B5EF4-FFF2-40B4-BE49-F238E27FC236}">
                    <a16:creationId xmlns:a16="http://schemas.microsoft.com/office/drawing/2014/main" xmlns="" id="{69261825-2570-46B5-B073-0740703E0B9F}"/>
                  </a:ext>
                </a:extLst>
              </p:cNvPr>
              <p:cNvSpPr txBox="1"/>
              <p:nvPr/>
            </p:nvSpPr>
            <p:spPr>
              <a:xfrm>
                <a:off x="4437379" y="2000581"/>
                <a:ext cx="515134" cy="3088665"/>
              </a:xfrm>
              <a:prstGeom prst="rect">
                <a:avLst/>
              </a:prstGeom>
              <a:noFill/>
            </p:spPr>
            <p:txBody>
              <a:bodyPr vert="eaVert" wrap="square" rtlCol="0" anchor="b">
                <a:spAutoFit/>
              </a:bodyPr>
              <a:lstStyle/>
              <a:p>
                <a:r>
                  <a:rPr lang="en-US" altLang="zh-CN"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grpSp>
          <p:nvGrpSpPr>
            <p:cNvPr id="18" name="PA_组合 267">
              <a:extLst>
                <a:ext uri="{FF2B5EF4-FFF2-40B4-BE49-F238E27FC236}">
                  <a16:creationId xmlns:a16="http://schemas.microsoft.com/office/drawing/2014/main" xmlns="" id="{9A9C67D3-DC59-431D-8408-2D1F5F3E1F39}"/>
                </a:ext>
              </a:extLst>
            </p:cNvPr>
            <p:cNvGrpSpPr/>
            <p:nvPr>
              <p:custDataLst>
                <p:tags r:id="rId10"/>
              </p:custDataLst>
            </p:nvPr>
          </p:nvGrpSpPr>
          <p:grpSpPr>
            <a:xfrm>
              <a:off x="10271549" y="3164235"/>
              <a:ext cx="825029" cy="3251597"/>
              <a:chOff x="4437382" y="1687838"/>
              <a:chExt cx="863043" cy="3401408"/>
            </a:xfrm>
          </p:grpSpPr>
          <p:sp>
            <p:nvSpPr>
              <p:cNvPr id="19" name="文本框 18">
                <a:extLst>
                  <a:ext uri="{FF2B5EF4-FFF2-40B4-BE49-F238E27FC236}">
                    <a16:creationId xmlns:a16="http://schemas.microsoft.com/office/drawing/2014/main" xmlns="" id="{B1DE65DC-7103-47F4-AFF7-854BB8C79476}"/>
                  </a:ext>
                </a:extLst>
              </p:cNvPr>
              <p:cNvSpPr txBox="1"/>
              <p:nvPr/>
            </p:nvSpPr>
            <p:spPr>
              <a:xfrm>
                <a:off x="4817488" y="1687838"/>
                <a:ext cx="482937" cy="2874203"/>
              </a:xfrm>
              <a:prstGeom prst="rect">
                <a:avLst/>
              </a:prstGeom>
              <a:noFill/>
            </p:spPr>
            <p:txBody>
              <a:bodyPr vert="horz" wrap="square" rtlCol="0" anchor="b">
                <a:spAutoFit/>
              </a:bodyPr>
              <a:lstStyle/>
              <a:p>
                <a:pPr>
                  <a:lnSpc>
                    <a:spcPct val="2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活动结语</a:t>
                </a:r>
              </a:p>
            </p:txBody>
          </p:sp>
          <p:sp>
            <p:nvSpPr>
              <p:cNvPr id="20" name="文本框 19">
                <a:extLst>
                  <a:ext uri="{FF2B5EF4-FFF2-40B4-BE49-F238E27FC236}">
                    <a16:creationId xmlns:a16="http://schemas.microsoft.com/office/drawing/2014/main" xmlns="" id="{CDFBDFE4-BAFD-4973-A7C0-E8F22266AE54}"/>
                  </a:ext>
                </a:extLst>
              </p:cNvPr>
              <p:cNvSpPr txBox="1"/>
              <p:nvPr/>
            </p:nvSpPr>
            <p:spPr>
              <a:xfrm>
                <a:off x="4437382" y="2000581"/>
                <a:ext cx="515133" cy="3088665"/>
              </a:xfrm>
              <a:prstGeom prst="rect">
                <a:avLst/>
              </a:prstGeom>
              <a:noFill/>
            </p:spPr>
            <p:txBody>
              <a:bodyPr vert="eaVert" wrap="square" rtlCol="0" anchor="b">
                <a:spAutoFit/>
              </a:bodyPr>
              <a:lstStyle/>
              <a:p>
                <a:r>
                  <a:rPr lang="en-US" altLang="zh-CN"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10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grpSp>
      <p:grpSp>
        <p:nvGrpSpPr>
          <p:cNvPr id="34" name="组合 33">
            <a:extLst>
              <a:ext uri="{FF2B5EF4-FFF2-40B4-BE49-F238E27FC236}">
                <a16:creationId xmlns:a16="http://schemas.microsoft.com/office/drawing/2014/main" xmlns="" id="{DCDDB194-12CF-42A0-9F96-98A2E3D4C596}"/>
              </a:ext>
            </a:extLst>
          </p:cNvPr>
          <p:cNvGrpSpPr/>
          <p:nvPr/>
        </p:nvGrpSpPr>
        <p:grpSpPr>
          <a:xfrm>
            <a:off x="1918577" y="1245348"/>
            <a:ext cx="975455" cy="1507542"/>
            <a:chOff x="1333773" y="1666043"/>
            <a:chExt cx="975455" cy="1507542"/>
          </a:xfrm>
        </p:grpSpPr>
        <p:grpSp>
          <p:nvGrpSpPr>
            <p:cNvPr id="27" name="PA_组合 4">
              <a:extLst>
                <a:ext uri="{FF2B5EF4-FFF2-40B4-BE49-F238E27FC236}">
                  <a16:creationId xmlns:a16="http://schemas.microsoft.com/office/drawing/2014/main" xmlns="" id="{2E09EFF0-D61D-4F67-99FC-8709788B7E51}"/>
                </a:ext>
              </a:extLst>
            </p:cNvPr>
            <p:cNvGrpSpPr/>
            <p:nvPr>
              <p:custDataLst>
                <p:tags r:id="rId5"/>
              </p:custDataLst>
            </p:nvPr>
          </p:nvGrpSpPr>
          <p:grpSpPr>
            <a:xfrm>
              <a:off x="1348721" y="1666043"/>
              <a:ext cx="960507" cy="1012059"/>
              <a:chOff x="906909" y="2738734"/>
              <a:chExt cx="1280749" cy="1349486"/>
            </a:xfrm>
          </p:grpSpPr>
          <p:sp>
            <p:nvSpPr>
              <p:cNvPr id="28" name="文本框 27">
                <a:extLst>
                  <a:ext uri="{FF2B5EF4-FFF2-40B4-BE49-F238E27FC236}">
                    <a16:creationId xmlns:a16="http://schemas.microsoft.com/office/drawing/2014/main" xmlns="" id="{40B258D5-E9C3-471D-8904-8D03EF66E8C9}"/>
                  </a:ext>
                </a:extLst>
              </p:cNvPr>
              <p:cNvSpPr txBox="1"/>
              <p:nvPr/>
            </p:nvSpPr>
            <p:spPr>
              <a:xfrm>
                <a:off x="1189037" y="2738734"/>
                <a:ext cx="998621" cy="1025977"/>
              </a:xfrm>
              <a:prstGeom prst="rect">
                <a:avLst/>
              </a:prstGeom>
              <a:noFill/>
            </p:spPr>
            <p:txBody>
              <a:bodyPr wrap="none" rtlCol="0">
                <a:spAutoFit/>
              </a:bodyPr>
              <a:lstStyle/>
              <a:p>
                <a:r>
                  <a:rPr lang="zh-CN" altLang="en-US" sz="44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目</a:t>
                </a:r>
              </a:p>
            </p:txBody>
          </p:sp>
          <p:sp>
            <p:nvSpPr>
              <p:cNvPr id="29" name="文本框 28">
                <a:extLst>
                  <a:ext uri="{FF2B5EF4-FFF2-40B4-BE49-F238E27FC236}">
                    <a16:creationId xmlns:a16="http://schemas.microsoft.com/office/drawing/2014/main" xmlns="" id="{194C3F00-A66B-4A6C-BDFD-431551B50B5A}"/>
                  </a:ext>
                </a:extLst>
              </p:cNvPr>
              <p:cNvSpPr txBox="1"/>
              <p:nvPr/>
            </p:nvSpPr>
            <p:spPr>
              <a:xfrm>
                <a:off x="906909" y="3308477"/>
                <a:ext cx="246322" cy="779743"/>
              </a:xfrm>
              <a:prstGeom prst="rect">
                <a:avLst/>
              </a:prstGeom>
              <a:noFill/>
            </p:spPr>
            <p:txBody>
              <a:bodyPr wrap="none" rtlCol="0">
                <a:spAutoFit/>
              </a:bodyPr>
              <a:lstStyle/>
              <a:p>
                <a:endParaRPr lang="zh-CN" altLang="en-US" sz="32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grpSp>
          <p:nvGrpSpPr>
            <p:cNvPr id="30" name="PA_组合 4">
              <a:extLst>
                <a:ext uri="{FF2B5EF4-FFF2-40B4-BE49-F238E27FC236}">
                  <a16:creationId xmlns:a16="http://schemas.microsoft.com/office/drawing/2014/main" xmlns="" id="{99F953D5-FA59-4096-B798-B94379E4D23F}"/>
                </a:ext>
              </a:extLst>
            </p:cNvPr>
            <p:cNvGrpSpPr/>
            <p:nvPr>
              <p:custDataLst>
                <p:tags r:id="rId6"/>
              </p:custDataLst>
            </p:nvPr>
          </p:nvGrpSpPr>
          <p:grpSpPr>
            <a:xfrm>
              <a:off x="1333773" y="2404143"/>
              <a:ext cx="960507" cy="769442"/>
              <a:chOff x="906909" y="3062242"/>
              <a:chExt cx="1280744" cy="1025979"/>
            </a:xfrm>
          </p:grpSpPr>
          <p:sp>
            <p:nvSpPr>
              <p:cNvPr id="31" name="文本框 30">
                <a:extLst>
                  <a:ext uri="{FF2B5EF4-FFF2-40B4-BE49-F238E27FC236}">
                    <a16:creationId xmlns:a16="http://schemas.microsoft.com/office/drawing/2014/main" xmlns="" id="{7B9610AA-36C0-4B26-B6CC-652887BE3E9B}"/>
                  </a:ext>
                </a:extLst>
              </p:cNvPr>
              <p:cNvSpPr txBox="1"/>
              <p:nvPr/>
            </p:nvSpPr>
            <p:spPr>
              <a:xfrm>
                <a:off x="1189036" y="3062242"/>
                <a:ext cx="998617" cy="1025978"/>
              </a:xfrm>
              <a:prstGeom prst="rect">
                <a:avLst/>
              </a:prstGeom>
              <a:noFill/>
            </p:spPr>
            <p:txBody>
              <a:bodyPr wrap="none" rtlCol="0">
                <a:spAutoFit/>
              </a:bodyPr>
              <a:lstStyle/>
              <a:p>
                <a:r>
                  <a:rPr lang="zh-CN" altLang="en-US" sz="44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录</a:t>
                </a:r>
              </a:p>
            </p:txBody>
          </p:sp>
          <p:sp>
            <p:nvSpPr>
              <p:cNvPr id="32" name="文本框 31">
                <a:extLst>
                  <a:ext uri="{FF2B5EF4-FFF2-40B4-BE49-F238E27FC236}">
                    <a16:creationId xmlns:a16="http://schemas.microsoft.com/office/drawing/2014/main" xmlns="" id="{F250D106-221C-454B-AB65-B718E7A4D8B0}"/>
                  </a:ext>
                </a:extLst>
              </p:cNvPr>
              <p:cNvSpPr txBox="1"/>
              <p:nvPr/>
            </p:nvSpPr>
            <p:spPr>
              <a:xfrm>
                <a:off x="906909" y="3308478"/>
                <a:ext cx="246321" cy="779743"/>
              </a:xfrm>
              <a:prstGeom prst="rect">
                <a:avLst/>
              </a:prstGeom>
              <a:noFill/>
            </p:spPr>
            <p:txBody>
              <a:bodyPr wrap="none" rtlCol="0">
                <a:spAutoFit/>
              </a:bodyPr>
              <a:lstStyle/>
              <a:p>
                <a:endParaRPr lang="zh-CN" altLang="en-US" sz="32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grpSp>
      <p:sp>
        <p:nvSpPr>
          <p:cNvPr id="33" name="文本框 32">
            <a:extLst>
              <a:ext uri="{FF2B5EF4-FFF2-40B4-BE49-F238E27FC236}">
                <a16:creationId xmlns:a16="http://schemas.microsoft.com/office/drawing/2014/main" xmlns="" id="{3C367619-277F-4C76-96C6-347D7B0149E1}"/>
              </a:ext>
            </a:extLst>
          </p:cNvPr>
          <p:cNvSpPr txBox="1"/>
          <p:nvPr/>
        </p:nvSpPr>
        <p:spPr>
          <a:xfrm rot="5400000">
            <a:off x="1724455" y="1759699"/>
            <a:ext cx="2444895" cy="584775"/>
          </a:xfrm>
          <a:prstGeom prst="rect">
            <a:avLst/>
          </a:prstGeom>
          <a:noFill/>
        </p:spPr>
        <p:txBody>
          <a:bodyPr vert="horz" wrap="square" rtlCol="0">
            <a:spAutoFit/>
          </a:bodyPr>
          <a:lstStyle/>
          <a:p>
            <a:r>
              <a:rPr lang="en-US" altLang="zh-CN" sz="3200" b="1" dirty="0">
                <a:solidFill>
                  <a:schemeClr val="accent2"/>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CONTENT</a:t>
            </a:r>
            <a:endParaRPr lang="zh-CN" altLang="en-US" sz="3200" b="1" dirty="0">
              <a:solidFill>
                <a:schemeClr val="accent2"/>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spTree>
    <p:extLst>
      <p:ext uri="{BB962C8B-B14F-4D97-AF65-F5344CB8AC3E}">
        <p14:creationId xmlns:p14="http://schemas.microsoft.com/office/powerpoint/2010/main" val="1729216003"/>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20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0" fill="hold"/>
                                        <p:tgtEl>
                                          <p:spTgt spid="2"/>
                                        </p:tgtEl>
                                        <p:attrNameLst>
                                          <p:attrName>ppt_x</p:attrName>
                                        </p:attrNameLst>
                                      </p:cBhvr>
                                      <p:tavLst>
                                        <p:tav tm="0">
                                          <p:val>
                                            <p:strVal val="#ppt_x"/>
                                          </p:val>
                                        </p:tav>
                                        <p:tav tm="100000">
                                          <p:val>
                                            <p:strVal val="#ppt_x"/>
                                          </p:val>
                                        </p:tav>
                                      </p:tavLst>
                                    </p:anim>
                                    <p:anim calcmode="lin" valueType="num">
                                      <p:cBhvr additive="base">
                                        <p:cTn id="13" dur="20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15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2000" fill="hold"/>
                                        <p:tgtEl>
                                          <p:spTgt spid="5"/>
                                        </p:tgtEl>
                                        <p:attrNameLst>
                                          <p:attrName>ppt_x</p:attrName>
                                        </p:attrNameLst>
                                      </p:cBhvr>
                                      <p:tavLst>
                                        <p:tav tm="0">
                                          <p:val>
                                            <p:strVal val="#ppt_x"/>
                                          </p:val>
                                        </p:tav>
                                        <p:tav tm="100000">
                                          <p:val>
                                            <p:strVal val="#ppt_x"/>
                                          </p:val>
                                        </p:tav>
                                      </p:tavLst>
                                    </p:anim>
                                    <p:anim calcmode="lin" valueType="num">
                                      <p:cBhvr additive="base">
                                        <p:cTn id="17" dur="20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0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2000" fill="hold"/>
                                        <p:tgtEl>
                                          <p:spTgt spid="8"/>
                                        </p:tgtEl>
                                        <p:attrNameLst>
                                          <p:attrName>ppt_x</p:attrName>
                                        </p:attrNameLst>
                                      </p:cBhvr>
                                      <p:tavLst>
                                        <p:tav tm="0">
                                          <p:val>
                                            <p:strVal val="#ppt_x"/>
                                          </p:val>
                                        </p:tav>
                                        <p:tav tm="100000">
                                          <p:val>
                                            <p:strVal val="#ppt_x"/>
                                          </p:val>
                                        </p:tav>
                                      </p:tavLst>
                                    </p:anim>
                                    <p:anim calcmode="lin" valueType="num">
                                      <p:cBhvr additive="base">
                                        <p:cTn id="21" dur="20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25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2000" fill="hold"/>
                                        <p:tgtEl>
                                          <p:spTgt spid="11"/>
                                        </p:tgtEl>
                                        <p:attrNameLst>
                                          <p:attrName>ppt_x</p:attrName>
                                        </p:attrNameLst>
                                      </p:cBhvr>
                                      <p:tavLst>
                                        <p:tav tm="0">
                                          <p:val>
                                            <p:strVal val="#ppt_x"/>
                                          </p:val>
                                        </p:tav>
                                        <p:tav tm="100000">
                                          <p:val>
                                            <p:strVal val="#ppt_x"/>
                                          </p:val>
                                        </p:tav>
                                      </p:tavLst>
                                    </p:anim>
                                    <p:anim calcmode="lin" valueType="num">
                                      <p:cBhvr additive="base">
                                        <p:cTn id="25" dur="2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6A78B43-7ABE-463D-8924-66E481805B46}"/>
              </a:ext>
            </a:extLst>
          </p:cNvPr>
          <p:cNvPicPr>
            <a:picLocks noChangeAspect="1"/>
          </p:cNvPicPr>
          <p:nvPr/>
        </p:nvPicPr>
        <p:blipFill>
          <a:blip r:embed="rId3">
            <a:grayscl/>
          </a:blip>
          <a:srcRect/>
          <a:stretch>
            <a:fillRect/>
          </a:stretch>
        </p:blipFill>
        <p:spPr>
          <a:xfrm>
            <a:off x="4739522" y="2072522"/>
            <a:ext cx="2712955" cy="2712955"/>
          </a:xfrm>
          <a:custGeom>
            <a:avLst/>
            <a:gdLst>
              <a:gd name="connsiteX0" fmla="*/ 0 w 2712955"/>
              <a:gd name="connsiteY0" fmla="*/ 0 h 2712955"/>
              <a:gd name="connsiteX1" fmla="*/ 1051037 w 2712955"/>
              <a:gd name="connsiteY1" fmla="*/ 0 h 2712955"/>
              <a:gd name="connsiteX2" fmla="*/ 1040874 w 2712955"/>
              <a:gd name="connsiteY2" fmla="*/ 75391 h 2712955"/>
              <a:gd name="connsiteX3" fmla="*/ 1567312 w 2712955"/>
              <a:gd name="connsiteY3" fmla="*/ 469086 h 2712955"/>
              <a:gd name="connsiteX4" fmla="*/ 2093750 w 2712955"/>
              <a:gd name="connsiteY4" fmla="*/ 75391 h 2712955"/>
              <a:gd name="connsiteX5" fmla="*/ 2083588 w 2712955"/>
              <a:gd name="connsiteY5" fmla="*/ 0 h 2712955"/>
              <a:gd name="connsiteX6" fmla="*/ 2712955 w 2712955"/>
              <a:gd name="connsiteY6" fmla="*/ 0 h 2712955"/>
              <a:gd name="connsiteX7" fmla="*/ 2712955 w 2712955"/>
              <a:gd name="connsiteY7" fmla="*/ 2712955 h 2712955"/>
              <a:gd name="connsiteX8" fmla="*/ 0 w 2712955"/>
              <a:gd name="connsiteY8" fmla="*/ 2712955 h 271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2955" h="2712955">
                <a:moveTo>
                  <a:pt x="0" y="0"/>
                </a:moveTo>
                <a:lnTo>
                  <a:pt x="1051037" y="0"/>
                </a:lnTo>
                <a:lnTo>
                  <a:pt x="1040874" y="75391"/>
                </a:lnTo>
                <a:cubicBezTo>
                  <a:pt x="1040874" y="292823"/>
                  <a:pt x="1276568" y="469086"/>
                  <a:pt x="1567312" y="469086"/>
                </a:cubicBezTo>
                <a:cubicBezTo>
                  <a:pt x="1858056" y="469086"/>
                  <a:pt x="2093750" y="292823"/>
                  <a:pt x="2093750" y="75391"/>
                </a:cubicBezTo>
                <a:lnTo>
                  <a:pt x="2083588" y="0"/>
                </a:lnTo>
                <a:lnTo>
                  <a:pt x="2712955" y="0"/>
                </a:lnTo>
                <a:lnTo>
                  <a:pt x="2712955" y="2712955"/>
                </a:lnTo>
                <a:lnTo>
                  <a:pt x="0" y="2712955"/>
                </a:lnTo>
                <a:close/>
              </a:path>
            </a:pathLst>
          </a:custGeom>
          <a:ln>
            <a:noFill/>
          </a:ln>
        </p:spPr>
      </p:pic>
      <p:sp>
        <p:nvSpPr>
          <p:cNvPr id="3" name="文本框 2">
            <a:extLst>
              <a:ext uri="{FF2B5EF4-FFF2-40B4-BE49-F238E27FC236}">
                <a16:creationId xmlns:a16="http://schemas.microsoft.com/office/drawing/2014/main" xmlns="" id="{942D5DBD-4846-4F41-B963-E57405E46D52}"/>
              </a:ext>
            </a:extLst>
          </p:cNvPr>
          <p:cNvSpPr txBox="1"/>
          <p:nvPr/>
        </p:nvSpPr>
        <p:spPr>
          <a:xfrm>
            <a:off x="5828405" y="1804186"/>
            <a:ext cx="803425" cy="830997"/>
          </a:xfrm>
          <a:prstGeom prst="rect">
            <a:avLst/>
          </a:prstGeom>
          <a:noFill/>
        </p:spPr>
        <p:txBody>
          <a:bodyPr vert="horz" wrap="none" rtlCol="0">
            <a:spAutoFit/>
          </a:bodyPr>
          <a:lstStyle/>
          <a:p>
            <a:r>
              <a:rPr lang="zh-CN" altLang="en-US" sz="4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肆</a:t>
            </a:r>
          </a:p>
        </p:txBody>
      </p:sp>
      <p:sp>
        <p:nvSpPr>
          <p:cNvPr id="4" name="文本框 3">
            <a:extLst>
              <a:ext uri="{FF2B5EF4-FFF2-40B4-BE49-F238E27FC236}">
                <a16:creationId xmlns:a16="http://schemas.microsoft.com/office/drawing/2014/main" xmlns="" id="{E2C6D36C-FA95-4FF7-AB3A-8513E0BA8CF5}"/>
              </a:ext>
            </a:extLst>
          </p:cNvPr>
          <p:cNvSpPr txBox="1"/>
          <p:nvPr/>
        </p:nvSpPr>
        <p:spPr>
          <a:xfrm>
            <a:off x="6057812" y="2548124"/>
            <a:ext cx="312507" cy="1708866"/>
          </a:xfrm>
          <a:prstGeom prst="rect">
            <a:avLst/>
          </a:prstGeom>
          <a:noFill/>
        </p:spPr>
        <p:txBody>
          <a:bodyPr vert="horz" wrap="square" rtlCol="0">
            <a:spAutoFit/>
          </a:bodyPr>
          <a:lstStyle/>
          <a:p>
            <a:pPr>
              <a:lnSpc>
                <a:spcPct val="1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活动结语</a:t>
            </a:r>
          </a:p>
        </p:txBody>
      </p:sp>
      <p:sp>
        <p:nvSpPr>
          <p:cNvPr id="5" name="文本框 4">
            <a:extLst>
              <a:ext uri="{FF2B5EF4-FFF2-40B4-BE49-F238E27FC236}">
                <a16:creationId xmlns:a16="http://schemas.microsoft.com/office/drawing/2014/main" xmlns="" id="{79DEFF13-49FC-484B-8BDD-2500967AF126}"/>
              </a:ext>
            </a:extLst>
          </p:cNvPr>
          <p:cNvSpPr txBox="1"/>
          <p:nvPr/>
        </p:nvSpPr>
        <p:spPr>
          <a:xfrm>
            <a:off x="5503747" y="2548124"/>
            <a:ext cx="461665" cy="2197880"/>
          </a:xfrm>
          <a:prstGeom prst="rect">
            <a:avLst/>
          </a:prstGeom>
          <a:noFill/>
        </p:spPr>
        <p:txBody>
          <a:bodyPr vert="eaVert" wrap="square" rtlCol="0">
            <a:spAutoFit/>
          </a:bodyPr>
          <a:lstStyle/>
          <a:p>
            <a:r>
              <a:rPr lang="en-US" altLang="zh-CN"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nvGrpSpPr>
          <p:cNvPr id="6" name="PA_淘宝网chenying0907出品 33">
            <a:extLst>
              <a:ext uri="{FF2B5EF4-FFF2-40B4-BE49-F238E27FC236}">
                <a16:creationId xmlns:a16="http://schemas.microsoft.com/office/drawing/2014/main" xmlns="" id="{EBE5D6FA-9055-48AC-831D-3A899DF9A6A7}"/>
              </a:ext>
            </a:extLst>
          </p:cNvPr>
          <p:cNvGrpSpPr>
            <a:grpSpLocks noChangeAspect="1"/>
          </p:cNvGrpSpPr>
          <p:nvPr>
            <p:custDataLst>
              <p:tags r:id="rId1"/>
            </p:custDataLst>
          </p:nvPr>
        </p:nvGrpSpPr>
        <p:grpSpPr>
          <a:xfrm>
            <a:off x="6636566" y="3437571"/>
            <a:ext cx="393411" cy="553998"/>
            <a:chOff x="2529436" y="1430775"/>
            <a:chExt cx="539218" cy="759325"/>
          </a:xfrm>
        </p:grpSpPr>
        <p:pic>
          <p:nvPicPr>
            <p:cNvPr id="7" name="图片 6">
              <a:extLst>
                <a:ext uri="{FF2B5EF4-FFF2-40B4-BE49-F238E27FC236}">
                  <a16:creationId xmlns:a16="http://schemas.microsoft.com/office/drawing/2014/main" xmlns="" id="{4364DAC6-69D8-45DD-8F01-5546C3B87AC7}"/>
                </a:ext>
              </a:extLst>
            </p:cNvPr>
            <p:cNvPicPr>
              <a:picLocks noChangeAspect="1"/>
            </p:cNvPicPr>
            <p:nvPr/>
          </p:nvPicPr>
          <p:blipFill>
            <a:blip r:embed="rId4" cstate="print"/>
            <a:stretch>
              <a:fillRect/>
            </a:stretch>
          </p:blipFill>
          <p:spPr>
            <a:xfrm>
              <a:off x="2567764" y="1479583"/>
              <a:ext cx="440132" cy="648127"/>
            </a:xfrm>
            <a:prstGeom prst="rect">
              <a:avLst/>
            </a:prstGeom>
          </p:spPr>
        </p:pic>
        <p:sp>
          <p:nvSpPr>
            <p:cNvPr id="8" name="淘宝网chenying0907出品 35">
              <a:extLst>
                <a:ext uri="{FF2B5EF4-FFF2-40B4-BE49-F238E27FC236}">
                  <a16:creationId xmlns:a16="http://schemas.microsoft.com/office/drawing/2014/main" xmlns="" id="{D7037BBE-FAAA-45A8-874F-41598AE94678}"/>
                </a:ext>
              </a:extLst>
            </p:cNvPr>
            <p:cNvSpPr txBox="1"/>
            <p:nvPr/>
          </p:nvSpPr>
          <p:spPr>
            <a:xfrm>
              <a:off x="2565282" y="1497448"/>
              <a:ext cx="479305" cy="396536"/>
            </a:xfrm>
            <a:prstGeom prst="rect">
              <a:avLst/>
            </a:prstGeom>
            <a:noFill/>
          </p:spPr>
          <p:txBody>
            <a:bodyPr wrap="square" rtlCol="0">
              <a:spAutoFit/>
            </a:bodyPr>
            <a:lstStyle/>
            <a:p>
              <a:pPr algn="ctr"/>
              <a:endParaRPr lang="zh-CN" altLang="en-US" sz="1280" b="1"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淘宝网chenying0907出品 36">
              <a:extLst>
                <a:ext uri="{FF2B5EF4-FFF2-40B4-BE49-F238E27FC236}">
                  <a16:creationId xmlns:a16="http://schemas.microsoft.com/office/drawing/2014/main" xmlns="" id="{87366BBA-FDC3-4D09-AFD3-C3DEF8AFC6D7}"/>
                </a:ext>
              </a:extLst>
            </p:cNvPr>
            <p:cNvSpPr txBox="1"/>
            <p:nvPr/>
          </p:nvSpPr>
          <p:spPr>
            <a:xfrm>
              <a:off x="2529436" y="1430775"/>
              <a:ext cx="539218" cy="759325"/>
            </a:xfrm>
            <a:prstGeom prst="rect">
              <a:avLst/>
            </a:prstGeom>
            <a:noFill/>
          </p:spPr>
          <p:txBody>
            <a:bodyPr wrap="square" rtlCol="0">
              <a:spAutoFit/>
            </a:bodyPr>
            <a:lstStyle/>
            <a:p>
              <a:pPr algn="ctr"/>
              <a:r>
                <a:rPr lang="zh-CN" altLang="en-US" sz="1000" b="1"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第四章</a:t>
              </a:r>
            </a:p>
          </p:txBody>
        </p:sp>
      </p:grpSp>
    </p:spTree>
    <p:extLst>
      <p:ext uri="{BB962C8B-B14F-4D97-AF65-F5344CB8AC3E}">
        <p14:creationId xmlns:p14="http://schemas.microsoft.com/office/powerpoint/2010/main" val="1571752630"/>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Freeform 6"/>
          <p:cNvSpPr>
            <a:spLocks/>
          </p:cNvSpPr>
          <p:nvPr/>
        </p:nvSpPr>
        <p:spPr bwMode="auto">
          <a:xfrm>
            <a:off x="3330356" y="3355071"/>
            <a:ext cx="1713434" cy="86584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30886" tIns="65442" rIns="130886" bIns="65442" numCol="1" anchor="t" anchorCtr="0" compatLnSpc="1">
            <a:prstTxWarp prst="textNoShape">
              <a:avLst/>
            </a:prstTxWarp>
          </a:bodyPr>
          <a:lstStyle/>
          <a:p>
            <a:pPr algn="ctr" fontAlgn="base">
              <a:spcBef>
                <a:spcPct val="0"/>
              </a:spcBef>
              <a:spcAft>
                <a:spcPct val="0"/>
              </a:spcAft>
              <a:defRPr/>
            </a:pPr>
            <a:endParaRPr lang="en-US" sz="2932"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7" name="Freeform 6"/>
          <p:cNvSpPr>
            <a:spLocks/>
          </p:cNvSpPr>
          <p:nvPr/>
        </p:nvSpPr>
        <p:spPr bwMode="auto">
          <a:xfrm>
            <a:off x="4282946" y="2638513"/>
            <a:ext cx="1713434" cy="1582401"/>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30886" tIns="65442" rIns="130886" bIns="65442" numCol="1" anchor="t" anchorCtr="0" compatLnSpc="1">
            <a:prstTxWarp prst="textNoShape">
              <a:avLst/>
            </a:prstTxWarp>
          </a:bodyPr>
          <a:lstStyle/>
          <a:p>
            <a:pPr algn="ctr" fontAlgn="base">
              <a:spcBef>
                <a:spcPct val="0"/>
              </a:spcBef>
              <a:spcAft>
                <a:spcPct val="0"/>
              </a:spcAft>
              <a:defRPr/>
            </a:pPr>
            <a:endParaRPr lang="en-US" sz="2932"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8" name="Freeform 6"/>
          <p:cNvSpPr>
            <a:spLocks/>
          </p:cNvSpPr>
          <p:nvPr/>
        </p:nvSpPr>
        <p:spPr bwMode="auto">
          <a:xfrm>
            <a:off x="5351644" y="2969359"/>
            <a:ext cx="1713434" cy="12515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30886" tIns="65442" rIns="130886" bIns="65442" numCol="1" anchor="t" anchorCtr="0" compatLnSpc="1">
            <a:prstTxWarp prst="textNoShape">
              <a:avLst/>
            </a:prstTxWarp>
          </a:bodyPr>
          <a:lstStyle/>
          <a:p>
            <a:pPr algn="ctr" fontAlgn="base">
              <a:spcBef>
                <a:spcPct val="0"/>
              </a:spcBef>
              <a:spcAft>
                <a:spcPct val="0"/>
              </a:spcAft>
              <a:defRPr/>
            </a:pPr>
            <a:endParaRPr lang="en-US" sz="2932"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9" name="Freeform 6"/>
          <p:cNvSpPr>
            <a:spLocks/>
          </p:cNvSpPr>
          <p:nvPr/>
        </p:nvSpPr>
        <p:spPr bwMode="auto">
          <a:xfrm>
            <a:off x="6318199" y="2087314"/>
            <a:ext cx="1713434" cy="2133600"/>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9000"/>
            </a:schemeClr>
          </a:solidFill>
          <a:ln>
            <a:noFill/>
          </a:ln>
        </p:spPr>
        <p:txBody>
          <a:bodyPr vert="horz" wrap="square" lIns="130886" tIns="65442" rIns="130886" bIns="65442" numCol="1" anchor="t" anchorCtr="0" compatLnSpc="1">
            <a:prstTxWarp prst="textNoShape">
              <a:avLst/>
            </a:prstTxWarp>
          </a:bodyPr>
          <a:lstStyle/>
          <a:p>
            <a:pPr algn="ctr" fontAlgn="base">
              <a:spcBef>
                <a:spcPct val="0"/>
              </a:spcBef>
              <a:spcAft>
                <a:spcPct val="0"/>
              </a:spcAft>
              <a:defRPr/>
            </a:pPr>
            <a:endParaRPr lang="en-US" sz="2932"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20" name="Rectangle 148"/>
          <p:cNvSpPr/>
          <p:nvPr/>
        </p:nvSpPr>
        <p:spPr>
          <a:xfrm>
            <a:off x="3210105" y="4292282"/>
            <a:ext cx="1285351" cy="353633"/>
          </a:xfrm>
          <a:prstGeom prst="rect">
            <a:avLst/>
          </a:prstGeom>
        </p:spPr>
        <p:txBody>
          <a:bodyPr wrap="square" lIns="130886" tIns="65442" rIns="130886" bIns="65442" anchor="ctr">
            <a:spAutoFit/>
          </a:bodyPr>
          <a:lstStyle/>
          <a:p>
            <a:pPr algn="ctr" fontAlgn="base">
              <a:lnSpc>
                <a:spcPct val="90000"/>
              </a:lnSpc>
              <a:spcBef>
                <a:spcPct val="0"/>
              </a:spcBef>
              <a:spcAft>
                <a:spcPct val="0"/>
              </a:spcAft>
            </a:pPr>
            <a:r>
              <a:rPr lang="zh-CN" altLang="en-US"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rPr>
              <a:t>添加标题</a:t>
            </a:r>
            <a:endParaRPr lang="en-US" altLang="zh-CN"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endParaRPr>
          </a:p>
        </p:txBody>
      </p:sp>
      <p:sp>
        <p:nvSpPr>
          <p:cNvPr id="121" name="Rectangle 149"/>
          <p:cNvSpPr/>
          <p:nvPr/>
        </p:nvSpPr>
        <p:spPr>
          <a:xfrm>
            <a:off x="4284846" y="4292282"/>
            <a:ext cx="1285351" cy="353633"/>
          </a:xfrm>
          <a:prstGeom prst="rect">
            <a:avLst/>
          </a:prstGeom>
        </p:spPr>
        <p:txBody>
          <a:bodyPr wrap="square" lIns="130886" tIns="65442" rIns="130886" bIns="65442" anchor="ctr">
            <a:spAutoFit/>
          </a:bodyPr>
          <a:lstStyle/>
          <a:p>
            <a:pPr algn="ctr" fontAlgn="base">
              <a:lnSpc>
                <a:spcPct val="90000"/>
              </a:lnSpc>
              <a:spcBef>
                <a:spcPct val="0"/>
              </a:spcBef>
              <a:spcAft>
                <a:spcPct val="0"/>
              </a:spcAft>
            </a:pPr>
            <a:r>
              <a:rPr lang="zh-CN" altLang="en-US"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rPr>
              <a:t>添加标题</a:t>
            </a:r>
            <a:endParaRPr lang="en-US" altLang="zh-CN"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endParaRPr>
          </a:p>
        </p:txBody>
      </p:sp>
      <p:sp>
        <p:nvSpPr>
          <p:cNvPr id="122" name="Rectangle 159"/>
          <p:cNvSpPr/>
          <p:nvPr/>
        </p:nvSpPr>
        <p:spPr>
          <a:xfrm>
            <a:off x="5428805" y="4292282"/>
            <a:ext cx="1285351" cy="353633"/>
          </a:xfrm>
          <a:prstGeom prst="rect">
            <a:avLst/>
          </a:prstGeom>
        </p:spPr>
        <p:txBody>
          <a:bodyPr wrap="square" lIns="130886" tIns="65442" rIns="130886" bIns="65442" anchor="ctr">
            <a:spAutoFit/>
          </a:bodyPr>
          <a:lstStyle/>
          <a:p>
            <a:pPr algn="ctr" fontAlgn="base">
              <a:lnSpc>
                <a:spcPct val="90000"/>
              </a:lnSpc>
              <a:spcBef>
                <a:spcPct val="0"/>
              </a:spcBef>
              <a:spcAft>
                <a:spcPct val="0"/>
              </a:spcAft>
            </a:pPr>
            <a:r>
              <a:rPr lang="zh-CN" altLang="en-US"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rPr>
              <a:t>添加标题</a:t>
            </a:r>
            <a:endParaRPr lang="en-US" altLang="zh-CN"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endParaRPr>
          </a:p>
        </p:txBody>
      </p:sp>
      <p:sp>
        <p:nvSpPr>
          <p:cNvPr id="123" name="Rectangle 160"/>
          <p:cNvSpPr/>
          <p:nvPr/>
        </p:nvSpPr>
        <p:spPr>
          <a:xfrm>
            <a:off x="6405667" y="4292282"/>
            <a:ext cx="1285351" cy="353633"/>
          </a:xfrm>
          <a:prstGeom prst="rect">
            <a:avLst/>
          </a:prstGeom>
        </p:spPr>
        <p:txBody>
          <a:bodyPr wrap="square" lIns="130886" tIns="65442" rIns="130886" bIns="65442" anchor="ctr">
            <a:spAutoFit/>
          </a:bodyPr>
          <a:lstStyle/>
          <a:p>
            <a:pPr algn="ctr" fontAlgn="base">
              <a:lnSpc>
                <a:spcPct val="90000"/>
              </a:lnSpc>
              <a:spcBef>
                <a:spcPct val="0"/>
              </a:spcBef>
              <a:spcAft>
                <a:spcPct val="0"/>
              </a:spcAft>
            </a:pPr>
            <a:r>
              <a:rPr lang="zh-CN" altLang="en-US"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rPr>
              <a:t>添加标题</a:t>
            </a:r>
            <a:endParaRPr lang="en-US" altLang="zh-CN"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endParaRPr>
          </a:p>
        </p:txBody>
      </p:sp>
      <p:grpSp>
        <p:nvGrpSpPr>
          <p:cNvPr id="2" name="Group 161"/>
          <p:cNvGrpSpPr/>
          <p:nvPr/>
        </p:nvGrpSpPr>
        <p:grpSpPr>
          <a:xfrm>
            <a:off x="3842985" y="2997387"/>
            <a:ext cx="659588" cy="399739"/>
            <a:chOff x="1506113" y="3001904"/>
            <a:chExt cx="488783" cy="299805"/>
          </a:xfrm>
        </p:grpSpPr>
        <p:sp>
          <p:nvSpPr>
            <p:cNvPr id="125" name="Oval 162"/>
            <p:cNvSpPr/>
            <p:nvPr/>
          </p:nvSpPr>
          <p:spPr>
            <a:xfrm>
              <a:off x="1600602" y="3001904"/>
              <a:ext cx="299805" cy="299805"/>
            </a:xfrm>
            <a:prstGeom prst="ellipse">
              <a:avLst/>
            </a:prstGeom>
            <a:solidFill>
              <a:schemeClr val="accent1"/>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26" name="Rectangle 163"/>
            <p:cNvSpPr/>
            <p:nvPr/>
          </p:nvSpPr>
          <p:spPr>
            <a:xfrm>
              <a:off x="1506113" y="3056028"/>
              <a:ext cx="488783" cy="207750"/>
            </a:xfrm>
            <a:prstGeom prst="rect">
              <a:avLst/>
            </a:prstGeom>
          </p:spPr>
          <p:txBody>
            <a:bodyPr wrap="square" anchor="ctr">
              <a:spAutoFit/>
            </a:bodyPr>
            <a:lstStyle/>
            <a:p>
              <a:pPr algn="ctr" fontAlgn="base">
                <a:spcBef>
                  <a:spcPct val="0"/>
                </a:spcBef>
                <a:spcAft>
                  <a:spcPct val="0"/>
                </a:spcAft>
                <a:defRPr/>
              </a:pPr>
              <a:r>
                <a:rPr lang="en-US" sz="1200" kern="0" dirty="0">
                  <a:solidFill>
                    <a:schemeClr val="bg1"/>
                  </a:solidFill>
                  <a:latin typeface="FZKai-Z03S" panose="03000509000000000000" pitchFamily="65" charset="-122"/>
                  <a:ea typeface="FZKai-Z03S" panose="03000509000000000000" pitchFamily="65" charset="-122"/>
                  <a:cs typeface="Open Sans Condensed Light" pitchFamily="34" charset="0"/>
                  <a:sym typeface="FZKai-Z03S" panose="03000509000000000000" pitchFamily="65" charset="-122"/>
                </a:rPr>
                <a:t>45%</a:t>
              </a:r>
            </a:p>
          </p:txBody>
        </p:sp>
      </p:grpSp>
      <p:grpSp>
        <p:nvGrpSpPr>
          <p:cNvPr id="3" name="Group 164"/>
          <p:cNvGrpSpPr/>
          <p:nvPr/>
        </p:nvGrpSpPr>
        <p:grpSpPr>
          <a:xfrm>
            <a:off x="4804139" y="2300717"/>
            <a:ext cx="659588" cy="399739"/>
            <a:chOff x="1506113" y="3001904"/>
            <a:chExt cx="488783" cy="299805"/>
          </a:xfrm>
        </p:grpSpPr>
        <p:sp>
          <p:nvSpPr>
            <p:cNvPr id="128" name="Oval 165"/>
            <p:cNvSpPr/>
            <p:nvPr/>
          </p:nvSpPr>
          <p:spPr>
            <a:xfrm>
              <a:off x="1600602" y="3001904"/>
              <a:ext cx="299805" cy="299805"/>
            </a:xfrm>
            <a:prstGeom prst="ellipse">
              <a:avLst/>
            </a:prstGeom>
            <a:solidFill>
              <a:schemeClr val="accent2"/>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29" name="Rectangle 166"/>
            <p:cNvSpPr/>
            <p:nvPr/>
          </p:nvSpPr>
          <p:spPr>
            <a:xfrm>
              <a:off x="1506113" y="3056028"/>
              <a:ext cx="488783" cy="207750"/>
            </a:xfrm>
            <a:prstGeom prst="rect">
              <a:avLst/>
            </a:prstGeom>
          </p:spPr>
          <p:txBody>
            <a:bodyPr wrap="square" anchor="ctr">
              <a:spAutoFit/>
            </a:bodyPr>
            <a:lstStyle/>
            <a:p>
              <a:pPr algn="ctr" fontAlgn="base">
                <a:spcBef>
                  <a:spcPct val="0"/>
                </a:spcBef>
                <a:spcAft>
                  <a:spcPct val="0"/>
                </a:spcAft>
                <a:defRPr/>
              </a:pPr>
              <a:r>
                <a:rPr lang="en-US" sz="1200" kern="0" dirty="0">
                  <a:solidFill>
                    <a:schemeClr val="bg1"/>
                  </a:solidFill>
                  <a:latin typeface="FZKai-Z03S" panose="03000509000000000000" pitchFamily="65" charset="-122"/>
                  <a:ea typeface="FZKai-Z03S" panose="03000509000000000000" pitchFamily="65" charset="-122"/>
                  <a:cs typeface="Open Sans Condensed Light" pitchFamily="34" charset="0"/>
                  <a:sym typeface="FZKai-Z03S" panose="03000509000000000000" pitchFamily="65" charset="-122"/>
                </a:rPr>
                <a:t>65%</a:t>
              </a:r>
            </a:p>
          </p:txBody>
        </p:sp>
      </p:grpSp>
      <p:grpSp>
        <p:nvGrpSpPr>
          <p:cNvPr id="4" name="Group 167"/>
          <p:cNvGrpSpPr/>
          <p:nvPr/>
        </p:nvGrpSpPr>
        <p:grpSpPr>
          <a:xfrm>
            <a:off x="5874975" y="2622483"/>
            <a:ext cx="659588" cy="399739"/>
            <a:chOff x="1506113" y="3001904"/>
            <a:chExt cx="488783" cy="299805"/>
          </a:xfrm>
        </p:grpSpPr>
        <p:sp>
          <p:nvSpPr>
            <p:cNvPr id="131" name="Oval 168"/>
            <p:cNvSpPr/>
            <p:nvPr/>
          </p:nvSpPr>
          <p:spPr>
            <a:xfrm>
              <a:off x="1600602" y="3001904"/>
              <a:ext cx="299805" cy="299805"/>
            </a:xfrm>
            <a:prstGeom prst="ellipse">
              <a:avLst/>
            </a:prstGeom>
            <a:solidFill>
              <a:schemeClr val="accent3"/>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2" name="Rectangle 169"/>
            <p:cNvSpPr/>
            <p:nvPr/>
          </p:nvSpPr>
          <p:spPr>
            <a:xfrm>
              <a:off x="1506113" y="3056028"/>
              <a:ext cx="488783" cy="207750"/>
            </a:xfrm>
            <a:prstGeom prst="rect">
              <a:avLst/>
            </a:prstGeom>
          </p:spPr>
          <p:txBody>
            <a:bodyPr wrap="square" anchor="ctr">
              <a:spAutoFit/>
            </a:bodyPr>
            <a:lstStyle/>
            <a:p>
              <a:pPr algn="ctr" fontAlgn="base">
                <a:spcBef>
                  <a:spcPct val="0"/>
                </a:spcBef>
                <a:spcAft>
                  <a:spcPct val="0"/>
                </a:spcAft>
                <a:defRPr/>
              </a:pPr>
              <a:r>
                <a:rPr lang="en-US" sz="1200" kern="0" dirty="0">
                  <a:solidFill>
                    <a:schemeClr val="bg1"/>
                  </a:solidFill>
                  <a:latin typeface="FZKai-Z03S" panose="03000509000000000000" pitchFamily="65" charset="-122"/>
                  <a:ea typeface="FZKai-Z03S" panose="03000509000000000000" pitchFamily="65" charset="-122"/>
                  <a:cs typeface="Open Sans Condensed Light" pitchFamily="34" charset="0"/>
                  <a:sym typeface="FZKai-Z03S" panose="03000509000000000000" pitchFamily="65" charset="-122"/>
                </a:rPr>
                <a:t>50%</a:t>
              </a:r>
            </a:p>
          </p:txBody>
        </p:sp>
      </p:grpSp>
      <p:grpSp>
        <p:nvGrpSpPr>
          <p:cNvPr id="5" name="Group 170"/>
          <p:cNvGrpSpPr/>
          <p:nvPr/>
        </p:nvGrpSpPr>
        <p:grpSpPr>
          <a:xfrm>
            <a:off x="6835608" y="1826722"/>
            <a:ext cx="659588" cy="399739"/>
            <a:chOff x="1506113" y="3001904"/>
            <a:chExt cx="488783" cy="299805"/>
          </a:xfrm>
        </p:grpSpPr>
        <p:sp>
          <p:nvSpPr>
            <p:cNvPr id="134" name="Oval 171"/>
            <p:cNvSpPr/>
            <p:nvPr/>
          </p:nvSpPr>
          <p:spPr>
            <a:xfrm>
              <a:off x="1600602" y="3001904"/>
              <a:ext cx="299805" cy="299805"/>
            </a:xfrm>
            <a:prstGeom prst="ellipse">
              <a:avLst/>
            </a:prstGeom>
            <a:solidFill>
              <a:schemeClr val="accent4"/>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5" name="Rectangle 172"/>
            <p:cNvSpPr/>
            <p:nvPr/>
          </p:nvSpPr>
          <p:spPr>
            <a:xfrm>
              <a:off x="1506113" y="3056028"/>
              <a:ext cx="488783" cy="207750"/>
            </a:xfrm>
            <a:prstGeom prst="rect">
              <a:avLst/>
            </a:prstGeom>
          </p:spPr>
          <p:txBody>
            <a:bodyPr wrap="square" anchor="ctr">
              <a:spAutoFit/>
            </a:bodyPr>
            <a:lstStyle/>
            <a:p>
              <a:pPr algn="ctr" fontAlgn="base">
                <a:spcBef>
                  <a:spcPct val="0"/>
                </a:spcBef>
                <a:spcAft>
                  <a:spcPct val="0"/>
                </a:spcAft>
                <a:defRPr/>
              </a:pPr>
              <a:r>
                <a:rPr lang="en-US" sz="1200" kern="0" dirty="0">
                  <a:solidFill>
                    <a:schemeClr val="bg1"/>
                  </a:solidFill>
                  <a:latin typeface="FZKai-Z03S" panose="03000509000000000000" pitchFamily="65" charset="-122"/>
                  <a:ea typeface="FZKai-Z03S" panose="03000509000000000000" pitchFamily="65" charset="-122"/>
                  <a:cs typeface="Open Sans Condensed Light" pitchFamily="34" charset="0"/>
                  <a:sym typeface="FZKai-Z03S" panose="03000509000000000000" pitchFamily="65" charset="-122"/>
                </a:rPr>
                <a:t>85%</a:t>
              </a:r>
            </a:p>
          </p:txBody>
        </p:sp>
      </p:grpSp>
      <p:sp>
        <p:nvSpPr>
          <p:cNvPr id="136" name="Freeform 6"/>
          <p:cNvSpPr>
            <a:spLocks/>
          </p:cNvSpPr>
          <p:nvPr/>
        </p:nvSpPr>
        <p:spPr bwMode="auto">
          <a:xfrm>
            <a:off x="7187899" y="2638513"/>
            <a:ext cx="1713434" cy="1582401"/>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30886" tIns="65442" rIns="130886" bIns="65442" numCol="1" anchor="t" anchorCtr="0" compatLnSpc="1">
            <a:prstTxWarp prst="textNoShape">
              <a:avLst/>
            </a:prstTxWarp>
          </a:bodyPr>
          <a:lstStyle/>
          <a:p>
            <a:pPr algn="ctr" fontAlgn="base">
              <a:spcBef>
                <a:spcPct val="0"/>
              </a:spcBef>
              <a:spcAft>
                <a:spcPct val="0"/>
              </a:spcAft>
              <a:defRPr/>
            </a:pPr>
            <a:endParaRPr lang="en-US" sz="2932"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6" name="Group 177"/>
          <p:cNvGrpSpPr/>
          <p:nvPr/>
        </p:nvGrpSpPr>
        <p:grpSpPr>
          <a:xfrm>
            <a:off x="7709092" y="2300717"/>
            <a:ext cx="659588" cy="399739"/>
            <a:chOff x="1506113" y="3001904"/>
            <a:chExt cx="488783" cy="299805"/>
          </a:xfrm>
        </p:grpSpPr>
        <p:sp>
          <p:nvSpPr>
            <p:cNvPr id="138" name="Oval 178"/>
            <p:cNvSpPr/>
            <p:nvPr/>
          </p:nvSpPr>
          <p:spPr>
            <a:xfrm>
              <a:off x="1600602" y="3001904"/>
              <a:ext cx="299805" cy="299805"/>
            </a:xfrm>
            <a:prstGeom prst="ellipse">
              <a:avLst/>
            </a:prstGeom>
            <a:solidFill>
              <a:schemeClr val="accent1"/>
            </a:solidFill>
            <a:ln w="25400" cap="flat" cmpd="sng" algn="ctr">
              <a:solidFill>
                <a:srgbClr val="FFFFFF"/>
              </a:solidFill>
              <a:prstDash val="solid"/>
            </a:ln>
            <a:effectLst/>
          </p:spPr>
          <p:txBody>
            <a:bodyPr rtlCol="0" anchor="ctr"/>
            <a:lstStyle/>
            <a:p>
              <a:pPr algn="ctr" fontAlgn="base">
                <a:spcBef>
                  <a:spcPct val="0"/>
                </a:spcBef>
                <a:spcAft>
                  <a:spcPct val="0"/>
                </a:spcAft>
                <a:defRPr/>
              </a:pPr>
              <a:endParaRPr lang="en-US" sz="1200" kern="0"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9" name="Rectangle 179"/>
            <p:cNvSpPr/>
            <p:nvPr/>
          </p:nvSpPr>
          <p:spPr>
            <a:xfrm>
              <a:off x="1506113" y="3056028"/>
              <a:ext cx="488783" cy="207750"/>
            </a:xfrm>
            <a:prstGeom prst="rect">
              <a:avLst/>
            </a:prstGeom>
          </p:spPr>
          <p:txBody>
            <a:bodyPr wrap="square" anchor="ctr">
              <a:spAutoFit/>
            </a:bodyPr>
            <a:lstStyle/>
            <a:p>
              <a:pPr algn="ctr" fontAlgn="base">
                <a:spcBef>
                  <a:spcPct val="0"/>
                </a:spcBef>
                <a:spcAft>
                  <a:spcPct val="0"/>
                </a:spcAft>
                <a:defRPr/>
              </a:pPr>
              <a:r>
                <a:rPr lang="en-US" sz="1200" kern="0" dirty="0">
                  <a:solidFill>
                    <a:schemeClr val="bg1"/>
                  </a:solidFill>
                  <a:latin typeface="FZKai-Z03S" panose="03000509000000000000" pitchFamily="65" charset="-122"/>
                  <a:ea typeface="FZKai-Z03S" panose="03000509000000000000" pitchFamily="65" charset="-122"/>
                  <a:cs typeface="Open Sans Condensed Light" pitchFamily="34" charset="0"/>
                  <a:sym typeface="FZKai-Z03S" panose="03000509000000000000" pitchFamily="65" charset="-122"/>
                </a:rPr>
                <a:t>65%</a:t>
              </a:r>
            </a:p>
          </p:txBody>
        </p:sp>
      </p:grpSp>
      <p:sp>
        <p:nvSpPr>
          <p:cNvPr id="140" name="Rectangle 180"/>
          <p:cNvSpPr/>
          <p:nvPr/>
        </p:nvSpPr>
        <p:spPr>
          <a:xfrm>
            <a:off x="7626751" y="4292282"/>
            <a:ext cx="1285351" cy="353633"/>
          </a:xfrm>
          <a:prstGeom prst="rect">
            <a:avLst/>
          </a:prstGeom>
        </p:spPr>
        <p:txBody>
          <a:bodyPr wrap="square" lIns="130886" tIns="65442" rIns="130886" bIns="65442" anchor="ctr">
            <a:spAutoFit/>
          </a:bodyPr>
          <a:lstStyle/>
          <a:p>
            <a:pPr algn="ctr" fontAlgn="base">
              <a:lnSpc>
                <a:spcPct val="90000"/>
              </a:lnSpc>
              <a:spcBef>
                <a:spcPct val="0"/>
              </a:spcBef>
              <a:spcAft>
                <a:spcPct val="0"/>
              </a:spcAft>
            </a:pPr>
            <a:r>
              <a:rPr lang="zh-CN" altLang="en-US"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rPr>
              <a:t>添加标题</a:t>
            </a:r>
            <a:endParaRPr lang="en-US" altLang="zh-CN" sz="1599" dirty="0">
              <a:solidFill>
                <a:schemeClr val="bg2">
                  <a:lumMod val="10000"/>
                </a:schemeClr>
              </a:solidFill>
              <a:latin typeface="FZKai-Z03S" panose="03000509000000000000" pitchFamily="65" charset="-122"/>
              <a:ea typeface="FZKai-Z03S" panose="03000509000000000000" pitchFamily="65" charset="-122"/>
              <a:cs typeface="Bebas Neue" charset="0"/>
              <a:sym typeface="FZKai-Z03S" panose="03000509000000000000" pitchFamily="65" charset="-122"/>
            </a:endParaRPr>
          </a:p>
        </p:txBody>
      </p:sp>
      <p:sp>
        <p:nvSpPr>
          <p:cNvPr id="141" name="Rectangle 43"/>
          <p:cNvSpPr>
            <a:spLocks/>
          </p:cNvSpPr>
          <p:nvPr/>
        </p:nvSpPr>
        <p:spPr bwMode="auto">
          <a:xfrm>
            <a:off x="1144870" y="5126534"/>
            <a:ext cx="9871499" cy="61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200</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字之内。</a:t>
            </a:r>
            <a:r>
              <a:rPr 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 </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200</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字以内</a:t>
            </a:r>
            <a:r>
              <a:rPr 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 </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200</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rPr>
              <a:t>字之内。</a:t>
            </a:r>
            <a:endParaRPr lang="en-US" sz="1200" dirty="0">
              <a:solidFill>
                <a:schemeClr val="bg1">
                  <a:lumMod val="50000"/>
                </a:schemeClr>
              </a:solidFill>
              <a:latin typeface="FZKai-Z03S" panose="03000509000000000000" pitchFamily="65" charset="-122"/>
              <a:ea typeface="FZKai-Z03S" panose="03000509000000000000" pitchFamily="65" charset="-122"/>
              <a:cs typeface="Lato Regular" charset="0"/>
              <a:sym typeface="FZKai-Z03S" panose="03000509000000000000" pitchFamily="65" charset="-122"/>
            </a:endParaRPr>
          </a:p>
        </p:txBody>
      </p:sp>
      <p:sp>
        <p:nvSpPr>
          <p:cNvPr id="143" name="Rectangle 14"/>
          <p:cNvSpPr>
            <a:spLocks/>
          </p:cNvSpPr>
          <p:nvPr/>
        </p:nvSpPr>
        <p:spPr bwMode="auto">
          <a:xfrm>
            <a:off x="1392929" y="1269427"/>
            <a:ext cx="9233726" cy="480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Light" charset="0"/>
                <a:sym typeface="FZKai-Z03S" panose="03000509000000000000" pitchFamily="65" charset="-122"/>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Lato Light" charset="0"/>
                <a:sym typeface="FZKai-Z03S" panose="03000509000000000000" pitchFamily="65" charset="-122"/>
              </a:rPr>
              <a:t>200</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Light" charset="0"/>
                <a:sym typeface="FZKai-Z03S" panose="03000509000000000000" pitchFamily="65" charset="-122"/>
              </a:rPr>
              <a:t>字以内，据统计每页幻灯片的最好控制在</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Lato Light" charset="0"/>
                <a:sym typeface="FZKai-Z03S" panose="03000509000000000000" pitchFamily="65" charset="-122"/>
              </a:rPr>
              <a:t>5</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Lato Light" charset="0"/>
                <a:sym typeface="FZKai-Z03S" panose="03000509000000000000" pitchFamily="65" charset="-122"/>
              </a:rPr>
              <a:t>分钟之内。</a:t>
            </a:r>
            <a:endParaRPr lang="en-US" sz="1200" dirty="0">
              <a:solidFill>
                <a:schemeClr val="bg1">
                  <a:lumMod val="50000"/>
                </a:schemeClr>
              </a:solidFill>
              <a:latin typeface="FZKai-Z03S" panose="03000509000000000000" pitchFamily="65" charset="-122"/>
              <a:ea typeface="FZKai-Z03S" panose="03000509000000000000" pitchFamily="65" charset="-122"/>
              <a:cs typeface="Lato Light" charset="0"/>
              <a:sym typeface="FZKai-Z03S" panose="03000509000000000000" pitchFamily="65" charset="-122"/>
            </a:endParaRPr>
          </a:p>
        </p:txBody>
      </p:sp>
      <p:sp>
        <p:nvSpPr>
          <p:cNvPr id="29" name="文本框 6">
            <a:extLst>
              <a:ext uri="{FF2B5EF4-FFF2-40B4-BE49-F238E27FC236}">
                <a16:creationId xmlns:a16="http://schemas.microsoft.com/office/drawing/2014/main" xmlns="" id="{C24986CF-4D65-4FAC-ADC3-DE1017A796F0}"/>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115769207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barn(outVertical)">
                                      <p:cBhvr>
                                        <p:cTn id="7" dur="500"/>
                                        <p:tgtEl>
                                          <p:spTgt spid="14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6"/>
                                        </p:tgtEl>
                                        <p:attrNameLst>
                                          <p:attrName>style.visibility</p:attrName>
                                        </p:attrNameLst>
                                      </p:cBhvr>
                                      <p:to>
                                        <p:strVal val="visible"/>
                                      </p:to>
                                    </p:set>
                                    <p:animEffect transition="in" filter="wipe(down)">
                                      <p:cBhvr>
                                        <p:cTn id="11" dur="500"/>
                                        <p:tgtEl>
                                          <p:spTgt spid="116"/>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300" fill="hold"/>
                                        <p:tgtEl>
                                          <p:spTgt spid="2"/>
                                        </p:tgtEl>
                                        <p:attrNameLst>
                                          <p:attrName>ppt_w</p:attrName>
                                        </p:attrNameLst>
                                      </p:cBhvr>
                                      <p:tavLst>
                                        <p:tav tm="0">
                                          <p:val>
                                            <p:fltVal val="0"/>
                                          </p:val>
                                        </p:tav>
                                        <p:tav tm="100000">
                                          <p:val>
                                            <p:strVal val="#ppt_w"/>
                                          </p:val>
                                        </p:tav>
                                      </p:tavLst>
                                    </p:anim>
                                    <p:anim calcmode="lin" valueType="num">
                                      <p:cBhvr>
                                        <p:cTn id="15" dur="300" fill="hold"/>
                                        <p:tgtEl>
                                          <p:spTgt spid="2"/>
                                        </p:tgtEl>
                                        <p:attrNameLst>
                                          <p:attrName>ppt_h</p:attrName>
                                        </p:attrNameLst>
                                      </p:cBhvr>
                                      <p:tavLst>
                                        <p:tav tm="0">
                                          <p:val>
                                            <p:fltVal val="0"/>
                                          </p:val>
                                        </p:tav>
                                        <p:tav tm="100000">
                                          <p:val>
                                            <p:strVal val="#ppt_h"/>
                                          </p:val>
                                        </p:tav>
                                      </p:tavLst>
                                    </p:anim>
                                    <p:animEffect transition="in" filter="fade">
                                      <p:cBhvr>
                                        <p:cTn id="16" dur="300"/>
                                        <p:tgtEl>
                                          <p:spTgt spid="2"/>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fade">
                                      <p:cBhvr>
                                        <p:cTn id="20" dur="500"/>
                                        <p:tgtEl>
                                          <p:spTgt spid="12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1"/>
                                        </p:tgtEl>
                                        <p:attrNameLst>
                                          <p:attrName>style.visibility</p:attrName>
                                        </p:attrNameLst>
                                      </p:cBhvr>
                                      <p:to>
                                        <p:strVal val="visible"/>
                                      </p:to>
                                    </p:set>
                                    <p:animEffect transition="in" filter="fade">
                                      <p:cBhvr>
                                        <p:cTn id="24" dur="500"/>
                                        <p:tgtEl>
                                          <p:spTgt spid="121"/>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117"/>
                                        </p:tgtEl>
                                        <p:attrNameLst>
                                          <p:attrName>style.visibility</p:attrName>
                                        </p:attrNameLst>
                                      </p:cBhvr>
                                      <p:to>
                                        <p:strVal val="visible"/>
                                      </p:to>
                                    </p:set>
                                    <p:animEffect transition="in" filter="wipe(down)">
                                      <p:cBhvr>
                                        <p:cTn id="28" dur="500"/>
                                        <p:tgtEl>
                                          <p:spTgt spid="117"/>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300" fill="hold"/>
                                        <p:tgtEl>
                                          <p:spTgt spid="3"/>
                                        </p:tgtEl>
                                        <p:attrNameLst>
                                          <p:attrName>ppt_w</p:attrName>
                                        </p:attrNameLst>
                                      </p:cBhvr>
                                      <p:tavLst>
                                        <p:tav tm="0">
                                          <p:val>
                                            <p:fltVal val="0"/>
                                          </p:val>
                                        </p:tav>
                                        <p:tav tm="100000">
                                          <p:val>
                                            <p:strVal val="#ppt_w"/>
                                          </p:val>
                                        </p:tav>
                                      </p:tavLst>
                                    </p:anim>
                                    <p:anim calcmode="lin" valueType="num">
                                      <p:cBhvr>
                                        <p:cTn id="32" dur="300" fill="hold"/>
                                        <p:tgtEl>
                                          <p:spTgt spid="3"/>
                                        </p:tgtEl>
                                        <p:attrNameLst>
                                          <p:attrName>ppt_h</p:attrName>
                                        </p:attrNameLst>
                                      </p:cBhvr>
                                      <p:tavLst>
                                        <p:tav tm="0">
                                          <p:val>
                                            <p:fltVal val="0"/>
                                          </p:val>
                                        </p:tav>
                                        <p:tav tm="100000">
                                          <p:val>
                                            <p:strVal val="#ppt_h"/>
                                          </p:val>
                                        </p:tav>
                                      </p:tavLst>
                                    </p:anim>
                                    <p:animEffect transition="in" filter="fade">
                                      <p:cBhvr>
                                        <p:cTn id="33" dur="300"/>
                                        <p:tgtEl>
                                          <p:spTgt spid="3"/>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118"/>
                                        </p:tgtEl>
                                        <p:attrNameLst>
                                          <p:attrName>style.visibility</p:attrName>
                                        </p:attrNameLst>
                                      </p:cBhvr>
                                      <p:to>
                                        <p:strVal val="visible"/>
                                      </p:to>
                                    </p:set>
                                    <p:animEffect transition="in" filter="wipe(down)">
                                      <p:cBhvr>
                                        <p:cTn id="41" dur="500"/>
                                        <p:tgtEl>
                                          <p:spTgt spid="118"/>
                                        </p:tgtEl>
                                      </p:cBhvr>
                                    </p:animEffect>
                                  </p:childTnLst>
                                </p:cTn>
                              </p:par>
                              <p:par>
                                <p:cTn id="42" presetID="53" presetClass="entr" presetSubtype="16"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300" fill="hold"/>
                                        <p:tgtEl>
                                          <p:spTgt spid="4"/>
                                        </p:tgtEl>
                                        <p:attrNameLst>
                                          <p:attrName>ppt_w</p:attrName>
                                        </p:attrNameLst>
                                      </p:cBhvr>
                                      <p:tavLst>
                                        <p:tav tm="0">
                                          <p:val>
                                            <p:fltVal val="0"/>
                                          </p:val>
                                        </p:tav>
                                        <p:tav tm="100000">
                                          <p:val>
                                            <p:strVal val="#ppt_w"/>
                                          </p:val>
                                        </p:tav>
                                      </p:tavLst>
                                    </p:anim>
                                    <p:anim calcmode="lin" valueType="num">
                                      <p:cBhvr>
                                        <p:cTn id="45" dur="300" fill="hold"/>
                                        <p:tgtEl>
                                          <p:spTgt spid="4"/>
                                        </p:tgtEl>
                                        <p:attrNameLst>
                                          <p:attrName>ppt_h</p:attrName>
                                        </p:attrNameLst>
                                      </p:cBhvr>
                                      <p:tavLst>
                                        <p:tav tm="0">
                                          <p:val>
                                            <p:fltVal val="0"/>
                                          </p:val>
                                        </p:tav>
                                        <p:tav tm="100000">
                                          <p:val>
                                            <p:strVal val="#ppt_h"/>
                                          </p:val>
                                        </p:tav>
                                      </p:tavLst>
                                    </p:anim>
                                    <p:animEffect transition="in" filter="fade">
                                      <p:cBhvr>
                                        <p:cTn id="46" dur="300"/>
                                        <p:tgtEl>
                                          <p:spTgt spid="4"/>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fade">
                                      <p:cBhvr>
                                        <p:cTn id="50" dur="500"/>
                                        <p:tgtEl>
                                          <p:spTgt spid="123"/>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119"/>
                                        </p:tgtEl>
                                        <p:attrNameLst>
                                          <p:attrName>style.visibility</p:attrName>
                                        </p:attrNameLst>
                                      </p:cBhvr>
                                      <p:to>
                                        <p:strVal val="visible"/>
                                      </p:to>
                                    </p:set>
                                    <p:animEffect transition="in" filter="wipe(down)">
                                      <p:cBhvr>
                                        <p:cTn id="54" dur="500"/>
                                        <p:tgtEl>
                                          <p:spTgt spid="119"/>
                                        </p:tgtEl>
                                      </p:cBhvr>
                                    </p:animEffect>
                                  </p:childTnLst>
                                </p:cTn>
                              </p:par>
                              <p:par>
                                <p:cTn id="55" presetID="53" presetClass="entr" presetSubtype="16" fill="hold" nodeType="with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p:cTn id="57" dur="300" fill="hold"/>
                                        <p:tgtEl>
                                          <p:spTgt spid="5"/>
                                        </p:tgtEl>
                                        <p:attrNameLst>
                                          <p:attrName>ppt_w</p:attrName>
                                        </p:attrNameLst>
                                      </p:cBhvr>
                                      <p:tavLst>
                                        <p:tav tm="0">
                                          <p:val>
                                            <p:fltVal val="0"/>
                                          </p:val>
                                        </p:tav>
                                        <p:tav tm="100000">
                                          <p:val>
                                            <p:strVal val="#ppt_w"/>
                                          </p:val>
                                        </p:tav>
                                      </p:tavLst>
                                    </p:anim>
                                    <p:anim calcmode="lin" valueType="num">
                                      <p:cBhvr>
                                        <p:cTn id="58" dur="300" fill="hold"/>
                                        <p:tgtEl>
                                          <p:spTgt spid="5"/>
                                        </p:tgtEl>
                                        <p:attrNameLst>
                                          <p:attrName>ppt_h</p:attrName>
                                        </p:attrNameLst>
                                      </p:cBhvr>
                                      <p:tavLst>
                                        <p:tav tm="0">
                                          <p:val>
                                            <p:fltVal val="0"/>
                                          </p:val>
                                        </p:tav>
                                        <p:tav tm="100000">
                                          <p:val>
                                            <p:strVal val="#ppt_h"/>
                                          </p:val>
                                        </p:tav>
                                      </p:tavLst>
                                    </p:anim>
                                    <p:animEffect transition="in" filter="fade">
                                      <p:cBhvr>
                                        <p:cTn id="59" dur="300"/>
                                        <p:tgtEl>
                                          <p:spTgt spid="5"/>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40"/>
                                        </p:tgtEl>
                                        <p:attrNameLst>
                                          <p:attrName>style.visibility</p:attrName>
                                        </p:attrNameLst>
                                      </p:cBhvr>
                                      <p:to>
                                        <p:strVal val="visible"/>
                                      </p:to>
                                    </p:set>
                                    <p:animEffect transition="in" filter="fade">
                                      <p:cBhvr>
                                        <p:cTn id="63" dur="500"/>
                                        <p:tgtEl>
                                          <p:spTgt spid="140"/>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136"/>
                                        </p:tgtEl>
                                        <p:attrNameLst>
                                          <p:attrName>style.visibility</p:attrName>
                                        </p:attrNameLst>
                                      </p:cBhvr>
                                      <p:to>
                                        <p:strVal val="visible"/>
                                      </p:to>
                                    </p:set>
                                    <p:animEffect transition="in" filter="wipe(down)">
                                      <p:cBhvr>
                                        <p:cTn id="67" dur="500"/>
                                        <p:tgtEl>
                                          <p:spTgt spid="136"/>
                                        </p:tgtEl>
                                      </p:cBhvr>
                                    </p:animEffect>
                                  </p:childTnLst>
                                </p:cTn>
                              </p:par>
                              <p:par>
                                <p:cTn id="68" presetID="53" presetClass="entr" presetSubtype="16" fill="hold" nodeType="with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300" fill="hold"/>
                                        <p:tgtEl>
                                          <p:spTgt spid="6"/>
                                        </p:tgtEl>
                                        <p:attrNameLst>
                                          <p:attrName>ppt_w</p:attrName>
                                        </p:attrNameLst>
                                      </p:cBhvr>
                                      <p:tavLst>
                                        <p:tav tm="0">
                                          <p:val>
                                            <p:fltVal val="0"/>
                                          </p:val>
                                        </p:tav>
                                        <p:tav tm="100000">
                                          <p:val>
                                            <p:strVal val="#ppt_w"/>
                                          </p:val>
                                        </p:tav>
                                      </p:tavLst>
                                    </p:anim>
                                    <p:anim calcmode="lin" valueType="num">
                                      <p:cBhvr>
                                        <p:cTn id="71" dur="300" fill="hold"/>
                                        <p:tgtEl>
                                          <p:spTgt spid="6"/>
                                        </p:tgtEl>
                                        <p:attrNameLst>
                                          <p:attrName>ppt_h</p:attrName>
                                        </p:attrNameLst>
                                      </p:cBhvr>
                                      <p:tavLst>
                                        <p:tav tm="0">
                                          <p:val>
                                            <p:fltVal val="0"/>
                                          </p:val>
                                        </p:tav>
                                        <p:tav tm="100000">
                                          <p:val>
                                            <p:strVal val="#ppt_h"/>
                                          </p:val>
                                        </p:tav>
                                      </p:tavLst>
                                    </p:anim>
                                    <p:animEffect transition="in" filter="fade">
                                      <p:cBhvr>
                                        <p:cTn id="72" dur="300"/>
                                        <p:tgtEl>
                                          <p:spTgt spid="6"/>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141"/>
                                        </p:tgtEl>
                                        <p:attrNameLst>
                                          <p:attrName>style.visibility</p:attrName>
                                        </p:attrNameLst>
                                      </p:cBhvr>
                                      <p:to>
                                        <p:strVal val="visible"/>
                                      </p:to>
                                    </p:set>
                                    <p:animEffect transition="in" filter="barn(inVertical)">
                                      <p:cBhvr>
                                        <p:cTn id="7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P spid="119" grpId="0" animBg="1"/>
      <p:bldP spid="120" grpId="0"/>
      <p:bldP spid="121" grpId="0"/>
      <p:bldP spid="122" grpId="0"/>
      <p:bldP spid="123" grpId="0"/>
      <p:bldP spid="136" grpId="0" animBg="1"/>
      <p:bldP spid="140" grpId="0"/>
      <p:bldP spid="141" grpId="0"/>
      <p:bldP spid="143" grpId="0"/>
    </p:bldLst>
  </p:timing>
  <p:extLst mod="1"/>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p:cNvGrpSpPr/>
          <p:nvPr/>
        </p:nvGrpSpPr>
        <p:grpSpPr>
          <a:xfrm>
            <a:off x="4978797" y="2380874"/>
            <a:ext cx="1791160" cy="4477127"/>
            <a:chOff x="5200420" y="2380874"/>
            <a:chExt cx="1791160" cy="4477126"/>
          </a:xfrm>
          <a:solidFill>
            <a:schemeClr val="accent1"/>
          </a:solidFill>
        </p:grpSpPr>
        <p:sp>
          <p:nvSpPr>
            <p:cNvPr id="44" name="Shape 6"/>
            <p:cNvSpPr/>
            <p:nvPr/>
          </p:nvSpPr>
          <p:spPr>
            <a:xfrm>
              <a:off x="5200420" y="2380874"/>
              <a:ext cx="1791160" cy="4476631"/>
            </a:xfrm>
            <a:custGeom>
              <a:avLst/>
              <a:gdLst/>
              <a:ahLst/>
              <a:cxnLst>
                <a:cxn ang="0">
                  <a:pos x="wd2" y="hd2"/>
                </a:cxn>
                <a:cxn ang="5400000">
                  <a:pos x="wd2" y="hd2"/>
                </a:cxn>
                <a:cxn ang="10800000">
                  <a:pos x="wd2" y="hd2"/>
                </a:cxn>
                <a:cxn ang="16200000">
                  <a:pos x="wd2" y="hd2"/>
                </a:cxn>
              </a:cxnLst>
              <a:rect l="0" t="0" r="r" b="b"/>
              <a:pathLst>
                <a:path w="20684" h="21402" extrusionOk="0">
                  <a:moveTo>
                    <a:pt x="4872" y="112"/>
                  </a:moveTo>
                  <a:cubicBezTo>
                    <a:pt x="5703" y="-198"/>
                    <a:pt x="5454" y="146"/>
                    <a:pt x="4540" y="1006"/>
                  </a:cubicBezTo>
                  <a:cubicBezTo>
                    <a:pt x="3626" y="1866"/>
                    <a:pt x="1798" y="6406"/>
                    <a:pt x="6866" y="7438"/>
                  </a:cubicBezTo>
                  <a:cubicBezTo>
                    <a:pt x="11934" y="8470"/>
                    <a:pt x="17167" y="7334"/>
                    <a:pt x="17500" y="4205"/>
                  </a:cubicBezTo>
                  <a:cubicBezTo>
                    <a:pt x="17832" y="1075"/>
                    <a:pt x="15755" y="284"/>
                    <a:pt x="16170" y="180"/>
                  </a:cubicBezTo>
                  <a:cubicBezTo>
                    <a:pt x="16586" y="77"/>
                    <a:pt x="21072" y="2382"/>
                    <a:pt x="20657" y="5546"/>
                  </a:cubicBezTo>
                  <a:cubicBezTo>
                    <a:pt x="20241" y="8710"/>
                    <a:pt x="13927" y="12150"/>
                    <a:pt x="13678" y="14454"/>
                  </a:cubicBezTo>
                  <a:cubicBezTo>
                    <a:pt x="13263" y="18134"/>
                    <a:pt x="16835" y="20714"/>
                    <a:pt x="17749" y="21402"/>
                  </a:cubicBezTo>
                  <a:lnTo>
                    <a:pt x="4124" y="21402"/>
                  </a:lnTo>
                  <a:cubicBezTo>
                    <a:pt x="7364" y="18891"/>
                    <a:pt x="8777" y="17309"/>
                    <a:pt x="8029" y="14729"/>
                  </a:cubicBezTo>
                  <a:cubicBezTo>
                    <a:pt x="7281" y="12150"/>
                    <a:pt x="699" y="9234"/>
                    <a:pt x="54" y="6027"/>
                  </a:cubicBezTo>
                  <a:cubicBezTo>
                    <a:pt x="-528" y="3138"/>
                    <a:pt x="3792" y="765"/>
                    <a:pt x="4872" y="112"/>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5" name="Shape 7"/>
            <p:cNvSpPr/>
            <p:nvPr/>
          </p:nvSpPr>
          <p:spPr>
            <a:xfrm>
              <a:off x="5726627" y="3113805"/>
              <a:ext cx="709114" cy="70911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6" name="Shape 8"/>
            <p:cNvSpPr/>
            <p:nvPr/>
          </p:nvSpPr>
          <p:spPr>
            <a:xfrm>
              <a:off x="6078998" y="3113805"/>
              <a:ext cx="354557" cy="70911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4835"/>
                    <a:pt x="21600" y="10800"/>
                  </a:cubicBezTo>
                  <a:cubicBezTo>
                    <a:pt x="21600" y="16765"/>
                    <a:pt x="11929" y="21600"/>
                    <a:pt x="0" y="21600"/>
                  </a:cubicBezTo>
                  <a:cubicBezTo>
                    <a:pt x="0" y="21600"/>
                    <a:pt x="0" y="0"/>
                    <a:pt x="0" y="0"/>
                  </a:cubicBezTo>
                  <a:close/>
                </a:path>
              </a:pathLst>
            </a:custGeom>
            <a:grp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7" name="Shape 9"/>
            <p:cNvSpPr/>
            <p:nvPr/>
          </p:nvSpPr>
          <p:spPr>
            <a:xfrm>
              <a:off x="5580981" y="2418460"/>
              <a:ext cx="1408872" cy="4439540"/>
            </a:xfrm>
            <a:custGeom>
              <a:avLst/>
              <a:gdLst/>
              <a:ahLst/>
              <a:cxnLst>
                <a:cxn ang="0">
                  <a:pos x="wd2" y="hd2"/>
                </a:cxn>
                <a:cxn ang="5400000">
                  <a:pos x="wd2" y="hd2"/>
                </a:cxn>
                <a:cxn ang="10800000">
                  <a:pos x="wd2" y="hd2"/>
                </a:cxn>
                <a:cxn ang="16200000">
                  <a:pos x="wd2" y="hd2"/>
                </a:cxn>
              </a:cxnLst>
              <a:rect l="0" t="0" r="r" b="b"/>
              <a:pathLst>
                <a:path w="21097" h="21499" extrusionOk="0">
                  <a:moveTo>
                    <a:pt x="21061" y="5438"/>
                  </a:moveTo>
                  <a:cubicBezTo>
                    <a:pt x="21600" y="2233"/>
                    <a:pt x="15783" y="-101"/>
                    <a:pt x="15244" y="4"/>
                  </a:cubicBezTo>
                  <a:cubicBezTo>
                    <a:pt x="14705" y="108"/>
                    <a:pt x="17399" y="909"/>
                    <a:pt x="16968" y="4080"/>
                  </a:cubicBezTo>
                  <a:cubicBezTo>
                    <a:pt x="16537" y="7250"/>
                    <a:pt x="9750" y="8400"/>
                    <a:pt x="3179" y="7354"/>
                  </a:cubicBezTo>
                  <a:cubicBezTo>
                    <a:pt x="1710" y="7121"/>
                    <a:pt x="688" y="6710"/>
                    <a:pt x="0" y="6203"/>
                  </a:cubicBezTo>
                  <a:cubicBezTo>
                    <a:pt x="152" y="6330"/>
                    <a:pt x="316" y="6453"/>
                    <a:pt x="494" y="6573"/>
                  </a:cubicBezTo>
                  <a:cubicBezTo>
                    <a:pt x="3555" y="8620"/>
                    <a:pt x="9991" y="9030"/>
                    <a:pt x="14169" y="8450"/>
                  </a:cubicBezTo>
                  <a:cubicBezTo>
                    <a:pt x="17945" y="7926"/>
                    <a:pt x="8386" y="11487"/>
                    <a:pt x="8386" y="14154"/>
                  </a:cubicBezTo>
                  <a:cubicBezTo>
                    <a:pt x="8386" y="17430"/>
                    <a:pt x="8452" y="20379"/>
                    <a:pt x="8407" y="21499"/>
                  </a:cubicBezTo>
                  <a:lnTo>
                    <a:pt x="17291" y="21499"/>
                  </a:lnTo>
                  <a:cubicBezTo>
                    <a:pt x="16106" y="20802"/>
                    <a:pt x="11474" y="18189"/>
                    <a:pt x="12012" y="14462"/>
                  </a:cubicBezTo>
                  <a:cubicBezTo>
                    <a:pt x="12335" y="12127"/>
                    <a:pt x="20523" y="8644"/>
                    <a:pt x="21061" y="5438"/>
                  </a:cubicBezTo>
                  <a:close/>
                </a:path>
              </a:pathLst>
            </a:custGeom>
            <a:solidFill>
              <a:schemeClr val="accent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48" name="Rectangle 47"/>
          <p:cNvSpPr/>
          <p:nvPr/>
        </p:nvSpPr>
        <p:spPr>
          <a:xfrm rot="1127532">
            <a:off x="3613465" y="4053455"/>
            <a:ext cx="1082348" cy="1169551"/>
          </a:xfrm>
          <a:prstGeom prst="rect">
            <a:avLst/>
          </a:prstGeom>
        </p:spPr>
        <p:txBody>
          <a:bodyPr wrap="none" anchor="ctr">
            <a:spAutoFit/>
          </a:bodyPr>
          <a:lstStyle/>
          <a:p>
            <a:pPr algn="ctr"/>
            <a:r>
              <a:rPr lang="en-US" sz="7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49" name="Rectangle 48"/>
          <p:cNvSpPr/>
          <p:nvPr/>
        </p:nvSpPr>
        <p:spPr>
          <a:xfrm>
            <a:off x="3424935" y="3205607"/>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1" name="Rectangle 50"/>
          <p:cNvSpPr/>
          <p:nvPr/>
        </p:nvSpPr>
        <p:spPr>
          <a:xfrm>
            <a:off x="4792623" y="4910539"/>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2" name="Rectangle 51"/>
          <p:cNvSpPr/>
          <p:nvPr/>
        </p:nvSpPr>
        <p:spPr>
          <a:xfrm>
            <a:off x="6229563" y="1316563"/>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3" name="Rectangle 52"/>
          <p:cNvSpPr/>
          <p:nvPr/>
        </p:nvSpPr>
        <p:spPr>
          <a:xfrm>
            <a:off x="5400255" y="2173211"/>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4" name="Rectangle 53"/>
          <p:cNvSpPr/>
          <p:nvPr/>
        </p:nvSpPr>
        <p:spPr>
          <a:xfrm rot="763795">
            <a:off x="4087240" y="2484299"/>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6" name="Rectangle 55"/>
          <p:cNvSpPr/>
          <p:nvPr/>
        </p:nvSpPr>
        <p:spPr>
          <a:xfrm>
            <a:off x="6513775" y="3909158"/>
            <a:ext cx="954107" cy="1015663"/>
          </a:xfrm>
          <a:prstGeom prst="rect">
            <a:avLst/>
          </a:prstGeom>
        </p:spPr>
        <p:txBody>
          <a:bodyPr wrap="none" anchor="ctr">
            <a:spAutoFit/>
          </a:bodyPr>
          <a:lstStyle/>
          <a:p>
            <a:pPr algn="ctr"/>
            <a:r>
              <a:rPr lang="en-US" sz="6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7" name="Rectangle 56"/>
          <p:cNvSpPr/>
          <p:nvPr/>
        </p:nvSpPr>
        <p:spPr>
          <a:xfrm>
            <a:off x="6334407" y="4506709"/>
            <a:ext cx="954107" cy="1015663"/>
          </a:xfrm>
          <a:prstGeom prst="rect">
            <a:avLst/>
          </a:prstGeom>
        </p:spPr>
        <p:txBody>
          <a:bodyPr wrap="none" anchor="ctr">
            <a:spAutoFit/>
          </a:bodyPr>
          <a:lstStyle/>
          <a:p>
            <a:pPr algn="ctr"/>
            <a:r>
              <a:rPr lang="en-US" sz="6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59" name="Rectangle 58"/>
          <p:cNvSpPr/>
          <p:nvPr/>
        </p:nvSpPr>
        <p:spPr>
          <a:xfrm>
            <a:off x="3693639" y="1758058"/>
            <a:ext cx="954107" cy="1015663"/>
          </a:xfrm>
          <a:prstGeom prst="rect">
            <a:avLst/>
          </a:prstGeom>
        </p:spPr>
        <p:txBody>
          <a:bodyPr wrap="none" anchor="ctr">
            <a:spAutoFit/>
          </a:bodyPr>
          <a:lstStyle/>
          <a:p>
            <a:pPr algn="ctr"/>
            <a:r>
              <a:rPr lang="en-US" sz="6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0" name="Rectangle 59"/>
          <p:cNvSpPr/>
          <p:nvPr/>
        </p:nvSpPr>
        <p:spPr>
          <a:xfrm>
            <a:off x="7029710" y="4542256"/>
            <a:ext cx="825867" cy="861774"/>
          </a:xfrm>
          <a:prstGeom prst="rect">
            <a:avLst/>
          </a:prstGeom>
        </p:spPr>
        <p:txBody>
          <a:bodyPr wrap="none" anchor="ctr">
            <a:spAutoFit/>
          </a:bodyPr>
          <a:lstStyle/>
          <a:p>
            <a:pPr algn="ctr"/>
            <a:r>
              <a:rPr lang="en-US" sz="5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1" name="Rectangle 60"/>
          <p:cNvSpPr/>
          <p:nvPr/>
        </p:nvSpPr>
        <p:spPr>
          <a:xfrm>
            <a:off x="6170113" y="5265626"/>
            <a:ext cx="761747" cy="784830"/>
          </a:xfrm>
          <a:prstGeom prst="rect">
            <a:avLst/>
          </a:prstGeom>
        </p:spPr>
        <p:txBody>
          <a:bodyPr wrap="none" anchor="ctr">
            <a:spAutoFit/>
          </a:bodyPr>
          <a:lstStyle/>
          <a:p>
            <a:pPr algn="ctr"/>
            <a:r>
              <a:rPr lang="en-US" sz="45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2" name="Rectangle 61"/>
          <p:cNvSpPr/>
          <p:nvPr/>
        </p:nvSpPr>
        <p:spPr>
          <a:xfrm>
            <a:off x="6712929" y="3153315"/>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3" name="Rectangle 62"/>
          <p:cNvSpPr/>
          <p:nvPr/>
        </p:nvSpPr>
        <p:spPr>
          <a:xfrm>
            <a:off x="4122535" y="3414575"/>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4" name="Rectangle 63"/>
          <p:cNvSpPr/>
          <p:nvPr/>
        </p:nvSpPr>
        <p:spPr>
          <a:xfrm>
            <a:off x="6331104" y="2028019"/>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5" name="Rectangle 64"/>
          <p:cNvSpPr/>
          <p:nvPr/>
        </p:nvSpPr>
        <p:spPr>
          <a:xfrm>
            <a:off x="7258515" y="3809835"/>
            <a:ext cx="954107" cy="1015663"/>
          </a:xfrm>
          <a:prstGeom prst="rect">
            <a:avLst/>
          </a:prstGeom>
        </p:spPr>
        <p:txBody>
          <a:bodyPr wrap="none" anchor="ctr">
            <a:spAutoFit/>
          </a:bodyPr>
          <a:lstStyle/>
          <a:p>
            <a:pPr algn="ctr"/>
            <a:r>
              <a:rPr lang="en-US" sz="600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6" name="Rectangle 65"/>
          <p:cNvSpPr/>
          <p:nvPr/>
        </p:nvSpPr>
        <p:spPr>
          <a:xfrm>
            <a:off x="7050951" y="1770055"/>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7" name="Rectangle 66"/>
          <p:cNvSpPr/>
          <p:nvPr/>
        </p:nvSpPr>
        <p:spPr>
          <a:xfrm>
            <a:off x="6800795" y="2743778"/>
            <a:ext cx="569387" cy="553998"/>
          </a:xfrm>
          <a:prstGeom prst="rect">
            <a:avLst/>
          </a:prstGeom>
        </p:spPr>
        <p:txBody>
          <a:bodyPr wrap="none" anchor="ctr">
            <a:spAutoFit/>
          </a:bodyPr>
          <a:lstStyle/>
          <a:p>
            <a:pPr algn="ctr"/>
            <a:r>
              <a:rPr lang="en-US" sz="3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8" name="Rectangle 67"/>
          <p:cNvSpPr/>
          <p:nvPr/>
        </p:nvSpPr>
        <p:spPr>
          <a:xfrm>
            <a:off x="4452979" y="1690955"/>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69" name="Rectangle 68"/>
          <p:cNvSpPr/>
          <p:nvPr/>
        </p:nvSpPr>
        <p:spPr>
          <a:xfrm rot="20217861">
            <a:off x="7262898" y="2401814"/>
            <a:ext cx="1146468" cy="1246495"/>
          </a:xfrm>
          <a:prstGeom prst="rect">
            <a:avLst/>
          </a:prstGeom>
        </p:spPr>
        <p:txBody>
          <a:bodyPr wrap="none" anchor="ctr">
            <a:spAutoFit/>
          </a:bodyPr>
          <a:lstStyle/>
          <a:p>
            <a:pPr algn="ctr"/>
            <a:r>
              <a:rPr lang="en-US" sz="75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70" name="Rectangle 69"/>
          <p:cNvSpPr/>
          <p:nvPr/>
        </p:nvSpPr>
        <p:spPr>
          <a:xfrm rot="891822">
            <a:off x="3293311" y="2385499"/>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71" name="Rectangle 70"/>
          <p:cNvSpPr/>
          <p:nvPr/>
        </p:nvSpPr>
        <p:spPr>
          <a:xfrm>
            <a:off x="7713653" y="3188874"/>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72" name="Rectangle 71"/>
          <p:cNvSpPr/>
          <p:nvPr/>
        </p:nvSpPr>
        <p:spPr>
          <a:xfrm rot="958918">
            <a:off x="5415620" y="1565987"/>
            <a:ext cx="954107" cy="1015663"/>
          </a:xfrm>
          <a:prstGeom prst="rect">
            <a:avLst/>
          </a:prstGeom>
        </p:spPr>
        <p:txBody>
          <a:bodyPr wrap="none" anchor="ctr">
            <a:spAutoFit/>
          </a:bodyPr>
          <a:lstStyle/>
          <a:p>
            <a:pPr algn="ctr"/>
            <a:r>
              <a:rPr lang="en-US" sz="60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sp>
        <p:nvSpPr>
          <p:cNvPr id="73" name="Rectangle 72"/>
          <p:cNvSpPr/>
          <p:nvPr/>
        </p:nvSpPr>
        <p:spPr>
          <a:xfrm rot="19807074">
            <a:off x="4220970" y="4301573"/>
            <a:ext cx="1146468" cy="1246495"/>
          </a:xfrm>
          <a:prstGeom prst="rect">
            <a:avLst/>
          </a:prstGeom>
        </p:spPr>
        <p:txBody>
          <a:bodyPr wrap="none" anchor="ctr">
            <a:spAutoFit/>
          </a:bodyPr>
          <a:lstStyle/>
          <a:p>
            <a:pPr algn="ctr"/>
            <a:r>
              <a:rPr lang="en-US" sz="75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a:t>
            </a:r>
          </a:p>
        </p:txBody>
      </p:sp>
      <p:grpSp>
        <p:nvGrpSpPr>
          <p:cNvPr id="74" name="组合 73">
            <a:extLst>
              <a:ext uri="{FF2B5EF4-FFF2-40B4-BE49-F238E27FC236}">
                <a16:creationId xmlns:a16="http://schemas.microsoft.com/office/drawing/2014/main" xmlns="" id="{6D528C1D-F50F-445A-9F54-438C84091882}"/>
              </a:ext>
            </a:extLst>
          </p:cNvPr>
          <p:cNvGrpSpPr/>
          <p:nvPr/>
        </p:nvGrpSpPr>
        <p:grpSpPr>
          <a:xfrm>
            <a:off x="1181403" y="1651936"/>
            <a:ext cx="1934629" cy="1098545"/>
            <a:chOff x="468937" y="2419540"/>
            <a:chExt cx="1934629" cy="1098545"/>
          </a:xfrm>
        </p:grpSpPr>
        <p:sp>
          <p:nvSpPr>
            <p:cNvPr id="77" name="TextBox 18">
              <a:extLst>
                <a:ext uri="{FF2B5EF4-FFF2-40B4-BE49-F238E27FC236}">
                  <a16:creationId xmlns:a16="http://schemas.microsoft.com/office/drawing/2014/main" xmlns="" id="{DB20AD04-40F0-4E3B-B8B1-AF490A69FFEE}"/>
                </a:ext>
              </a:extLst>
            </p:cNvPr>
            <p:cNvSpPr txBox="1"/>
            <p:nvPr/>
          </p:nvSpPr>
          <p:spPr>
            <a:xfrm flipH="1">
              <a:off x="468937" y="2419540"/>
              <a:ext cx="1415772" cy="461665"/>
            </a:xfrm>
            <a:prstGeom prst="rect">
              <a:avLst/>
            </a:prstGeom>
            <a:noFill/>
          </p:spPr>
          <p:txBody>
            <a:bodyPr wrap="none" rtlCol="0">
              <a:spAutoFit/>
            </a:bodyPr>
            <a:lstStyle/>
            <a:p>
              <a:r>
                <a:rPr lang="zh-CN" alt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rPr>
                <a:t>添加标题</a:t>
              </a:r>
              <a:endParaRPr 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endParaRPr>
            </a:p>
          </p:txBody>
        </p:sp>
        <p:sp>
          <p:nvSpPr>
            <p:cNvPr id="80" name="矩形 79">
              <a:extLst>
                <a:ext uri="{FF2B5EF4-FFF2-40B4-BE49-F238E27FC236}">
                  <a16:creationId xmlns:a16="http://schemas.microsoft.com/office/drawing/2014/main" xmlns="" id="{A9EF6B0D-87EB-4DFD-AD01-A418BCB31EED}"/>
                </a:ext>
              </a:extLst>
            </p:cNvPr>
            <p:cNvSpPr/>
            <p:nvPr/>
          </p:nvSpPr>
          <p:spPr>
            <a:xfrm>
              <a:off x="470268" y="2823664"/>
              <a:ext cx="1933298" cy="694421"/>
            </a:xfrm>
            <a:prstGeom prst="rect">
              <a:avLst/>
            </a:prstGeom>
          </p:spPr>
          <p:txBody>
            <a:bodyPr wrap="square">
              <a:spAutoFit/>
            </a:bodyPr>
            <a:lstStyle/>
            <a:p>
              <a:pPr>
                <a:lnSpc>
                  <a:spcPct val="150000"/>
                </a:lnSpc>
              </a:pPr>
              <a:r>
                <a:rPr lang="zh-CN" altLang="en-US"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81" name="组合 80">
            <a:extLst>
              <a:ext uri="{FF2B5EF4-FFF2-40B4-BE49-F238E27FC236}">
                <a16:creationId xmlns:a16="http://schemas.microsoft.com/office/drawing/2014/main" xmlns="" id="{72B61F1C-8124-4435-8C8D-73FCA0C22448}"/>
              </a:ext>
            </a:extLst>
          </p:cNvPr>
          <p:cNvGrpSpPr/>
          <p:nvPr/>
        </p:nvGrpSpPr>
        <p:grpSpPr>
          <a:xfrm>
            <a:off x="1181403" y="5038602"/>
            <a:ext cx="1934629" cy="1098545"/>
            <a:chOff x="468937" y="2419540"/>
            <a:chExt cx="1934629" cy="1098545"/>
          </a:xfrm>
        </p:grpSpPr>
        <p:sp>
          <p:nvSpPr>
            <p:cNvPr id="82" name="TextBox 18">
              <a:extLst>
                <a:ext uri="{FF2B5EF4-FFF2-40B4-BE49-F238E27FC236}">
                  <a16:creationId xmlns:a16="http://schemas.microsoft.com/office/drawing/2014/main" xmlns="" id="{0D973B93-8B17-4CB2-98AE-E391EDE8BD63}"/>
                </a:ext>
              </a:extLst>
            </p:cNvPr>
            <p:cNvSpPr txBox="1"/>
            <p:nvPr/>
          </p:nvSpPr>
          <p:spPr>
            <a:xfrm flipH="1">
              <a:off x="468937" y="2419540"/>
              <a:ext cx="1415772" cy="461665"/>
            </a:xfrm>
            <a:prstGeom prst="rect">
              <a:avLst/>
            </a:prstGeom>
            <a:noFill/>
          </p:spPr>
          <p:txBody>
            <a:bodyPr wrap="none" rtlCol="0">
              <a:spAutoFit/>
            </a:bodyPr>
            <a:lstStyle/>
            <a:p>
              <a:r>
                <a:rPr lang="zh-CN" alt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rPr>
                <a:t>添加标题</a:t>
              </a:r>
              <a:endParaRPr 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endParaRPr>
            </a:p>
          </p:txBody>
        </p:sp>
        <p:sp>
          <p:nvSpPr>
            <p:cNvPr id="83" name="矩形 82">
              <a:extLst>
                <a:ext uri="{FF2B5EF4-FFF2-40B4-BE49-F238E27FC236}">
                  <a16:creationId xmlns:a16="http://schemas.microsoft.com/office/drawing/2014/main" xmlns="" id="{E6572615-4FFC-4177-B37F-F1302090E2E9}"/>
                </a:ext>
              </a:extLst>
            </p:cNvPr>
            <p:cNvSpPr/>
            <p:nvPr/>
          </p:nvSpPr>
          <p:spPr>
            <a:xfrm>
              <a:off x="470268" y="2823664"/>
              <a:ext cx="1933298" cy="694421"/>
            </a:xfrm>
            <a:prstGeom prst="rect">
              <a:avLst/>
            </a:prstGeom>
          </p:spPr>
          <p:txBody>
            <a:bodyPr wrap="square">
              <a:spAutoFit/>
            </a:bodyPr>
            <a:lstStyle/>
            <a:p>
              <a:pPr>
                <a:lnSpc>
                  <a:spcPct val="150000"/>
                </a:lnSpc>
              </a:pPr>
              <a:r>
                <a:rPr lang="zh-CN" altLang="en-US"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84" name="组合 83">
            <a:extLst>
              <a:ext uri="{FF2B5EF4-FFF2-40B4-BE49-F238E27FC236}">
                <a16:creationId xmlns:a16="http://schemas.microsoft.com/office/drawing/2014/main" xmlns="" id="{0BF68FA1-144D-4A42-B3D1-8C91B7E20A13}"/>
              </a:ext>
            </a:extLst>
          </p:cNvPr>
          <p:cNvGrpSpPr/>
          <p:nvPr/>
        </p:nvGrpSpPr>
        <p:grpSpPr>
          <a:xfrm>
            <a:off x="9222243" y="1651936"/>
            <a:ext cx="1934629" cy="1098545"/>
            <a:chOff x="468937" y="2419540"/>
            <a:chExt cx="1934629" cy="1098545"/>
          </a:xfrm>
        </p:grpSpPr>
        <p:sp>
          <p:nvSpPr>
            <p:cNvPr id="85" name="TextBox 18">
              <a:extLst>
                <a:ext uri="{FF2B5EF4-FFF2-40B4-BE49-F238E27FC236}">
                  <a16:creationId xmlns:a16="http://schemas.microsoft.com/office/drawing/2014/main" xmlns="" id="{B9FFA8E9-F525-4C19-8062-026E880590AA}"/>
                </a:ext>
              </a:extLst>
            </p:cNvPr>
            <p:cNvSpPr txBox="1"/>
            <p:nvPr/>
          </p:nvSpPr>
          <p:spPr>
            <a:xfrm flipH="1">
              <a:off x="468937" y="2419540"/>
              <a:ext cx="1415772" cy="461665"/>
            </a:xfrm>
            <a:prstGeom prst="rect">
              <a:avLst/>
            </a:prstGeom>
            <a:noFill/>
          </p:spPr>
          <p:txBody>
            <a:bodyPr wrap="none" rtlCol="0">
              <a:spAutoFit/>
            </a:bodyPr>
            <a:lstStyle/>
            <a:p>
              <a:r>
                <a:rPr lang="zh-CN" alt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rPr>
                <a:t>添加标题</a:t>
              </a:r>
              <a:endParaRPr 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endParaRPr>
            </a:p>
          </p:txBody>
        </p:sp>
        <p:sp>
          <p:nvSpPr>
            <p:cNvPr id="86" name="矩形 85">
              <a:extLst>
                <a:ext uri="{FF2B5EF4-FFF2-40B4-BE49-F238E27FC236}">
                  <a16:creationId xmlns:a16="http://schemas.microsoft.com/office/drawing/2014/main" xmlns="" id="{C5EC9CF9-08CD-4E3E-B503-04F3A296BD00}"/>
                </a:ext>
              </a:extLst>
            </p:cNvPr>
            <p:cNvSpPr/>
            <p:nvPr/>
          </p:nvSpPr>
          <p:spPr>
            <a:xfrm>
              <a:off x="470268" y="2823664"/>
              <a:ext cx="1933298" cy="694421"/>
            </a:xfrm>
            <a:prstGeom prst="rect">
              <a:avLst/>
            </a:prstGeom>
          </p:spPr>
          <p:txBody>
            <a:bodyPr wrap="square">
              <a:spAutoFit/>
            </a:bodyPr>
            <a:lstStyle/>
            <a:p>
              <a:pPr>
                <a:lnSpc>
                  <a:spcPct val="150000"/>
                </a:lnSpc>
              </a:pPr>
              <a:r>
                <a:rPr lang="zh-CN" altLang="en-US"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87" name="组合 86">
            <a:extLst>
              <a:ext uri="{FF2B5EF4-FFF2-40B4-BE49-F238E27FC236}">
                <a16:creationId xmlns:a16="http://schemas.microsoft.com/office/drawing/2014/main" xmlns="" id="{9837D6E1-4C05-421B-BFB3-6B07A83B5EE7}"/>
              </a:ext>
            </a:extLst>
          </p:cNvPr>
          <p:cNvGrpSpPr/>
          <p:nvPr/>
        </p:nvGrpSpPr>
        <p:grpSpPr>
          <a:xfrm>
            <a:off x="9222243" y="5038602"/>
            <a:ext cx="1934629" cy="1098545"/>
            <a:chOff x="468937" y="2419540"/>
            <a:chExt cx="1934629" cy="1098545"/>
          </a:xfrm>
        </p:grpSpPr>
        <p:sp>
          <p:nvSpPr>
            <p:cNvPr id="88" name="TextBox 18">
              <a:extLst>
                <a:ext uri="{FF2B5EF4-FFF2-40B4-BE49-F238E27FC236}">
                  <a16:creationId xmlns:a16="http://schemas.microsoft.com/office/drawing/2014/main" xmlns="" id="{1B64C0E3-4391-493C-870C-613DEB1802CA}"/>
                </a:ext>
              </a:extLst>
            </p:cNvPr>
            <p:cNvSpPr txBox="1"/>
            <p:nvPr/>
          </p:nvSpPr>
          <p:spPr>
            <a:xfrm flipH="1">
              <a:off x="468937" y="2419540"/>
              <a:ext cx="1415772" cy="461665"/>
            </a:xfrm>
            <a:prstGeom prst="rect">
              <a:avLst/>
            </a:prstGeom>
            <a:noFill/>
          </p:spPr>
          <p:txBody>
            <a:bodyPr wrap="none" rtlCol="0">
              <a:spAutoFit/>
            </a:bodyPr>
            <a:lstStyle/>
            <a:p>
              <a:r>
                <a:rPr lang="zh-CN" alt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rPr>
                <a:t>添加标题</a:t>
              </a:r>
              <a:endParaRPr lang="en-US" sz="2400" b="1" dirty="0">
                <a:solidFill>
                  <a:schemeClr val="bg2">
                    <a:lumMod val="10000"/>
                  </a:schemeClr>
                </a:solidFill>
                <a:latin typeface="FZKai-Z03S" panose="03000509000000000000" pitchFamily="65" charset="-122"/>
                <a:ea typeface="FZKai-Z03S" panose="03000509000000000000" pitchFamily="65" charset="-122"/>
                <a:cs typeface="Roboto Black" charset="0"/>
                <a:sym typeface="FZKai-Z03S" panose="03000509000000000000" pitchFamily="65" charset="-122"/>
              </a:endParaRPr>
            </a:p>
          </p:txBody>
        </p:sp>
        <p:sp>
          <p:nvSpPr>
            <p:cNvPr id="89" name="矩形 88">
              <a:extLst>
                <a:ext uri="{FF2B5EF4-FFF2-40B4-BE49-F238E27FC236}">
                  <a16:creationId xmlns:a16="http://schemas.microsoft.com/office/drawing/2014/main" xmlns="" id="{ED429F57-5760-49CD-B1B0-A2130959A784}"/>
                </a:ext>
              </a:extLst>
            </p:cNvPr>
            <p:cNvSpPr/>
            <p:nvPr/>
          </p:nvSpPr>
          <p:spPr>
            <a:xfrm>
              <a:off x="470268" y="2823664"/>
              <a:ext cx="1933298" cy="694421"/>
            </a:xfrm>
            <a:prstGeom prst="rect">
              <a:avLst/>
            </a:prstGeom>
          </p:spPr>
          <p:txBody>
            <a:bodyPr wrap="square">
              <a:spAutoFit/>
            </a:bodyPr>
            <a:lstStyle/>
            <a:p>
              <a:pPr>
                <a:lnSpc>
                  <a:spcPct val="150000"/>
                </a:lnSpc>
              </a:pPr>
              <a:r>
                <a:rPr lang="zh-CN" altLang="en-US"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altLang="zh-CN" sz="9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42" name="文本框 6">
            <a:extLst>
              <a:ext uri="{FF2B5EF4-FFF2-40B4-BE49-F238E27FC236}">
                <a16:creationId xmlns:a16="http://schemas.microsoft.com/office/drawing/2014/main" xmlns="" id="{6F0561A5-B42F-4C2E-880C-2CD66C0ECBCC}"/>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27489277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p:cTn id="11" dur="500" fill="hold"/>
                                        <p:tgtEl>
                                          <p:spTgt spid="48"/>
                                        </p:tgtEl>
                                        <p:attrNameLst>
                                          <p:attrName>ppt_w</p:attrName>
                                        </p:attrNameLst>
                                      </p:cBhvr>
                                      <p:tavLst>
                                        <p:tav tm="0">
                                          <p:val>
                                            <p:fltVal val="0"/>
                                          </p:val>
                                        </p:tav>
                                        <p:tav tm="100000">
                                          <p:val>
                                            <p:strVal val="#ppt_w"/>
                                          </p:val>
                                        </p:tav>
                                      </p:tavLst>
                                    </p:anim>
                                    <p:anim calcmode="lin" valueType="num">
                                      <p:cBhvr>
                                        <p:cTn id="12" dur="500" fill="hold"/>
                                        <p:tgtEl>
                                          <p:spTgt spid="48"/>
                                        </p:tgtEl>
                                        <p:attrNameLst>
                                          <p:attrName>ppt_h</p:attrName>
                                        </p:attrNameLst>
                                      </p:cBhvr>
                                      <p:tavLst>
                                        <p:tav tm="0">
                                          <p:val>
                                            <p:fltVal val="0"/>
                                          </p:val>
                                        </p:tav>
                                        <p:tav tm="100000">
                                          <p:val>
                                            <p:strVal val="#ppt_h"/>
                                          </p:val>
                                        </p:tav>
                                      </p:tavLst>
                                    </p:anim>
                                    <p:animEffect transition="in" filter="fade">
                                      <p:cBhvr>
                                        <p:cTn id="13" dur="500"/>
                                        <p:tgtEl>
                                          <p:spTgt spid="4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ppt_w</p:attrName>
                                        </p:attrNameLst>
                                      </p:cBhvr>
                                      <p:tavLst>
                                        <p:tav tm="0">
                                          <p:val>
                                            <p:fltVal val="0"/>
                                          </p:val>
                                        </p:tav>
                                        <p:tav tm="100000">
                                          <p:val>
                                            <p:strVal val="#ppt_w"/>
                                          </p:val>
                                        </p:tav>
                                      </p:tavLst>
                                    </p:anim>
                                    <p:anim calcmode="lin" valueType="num">
                                      <p:cBhvr>
                                        <p:cTn id="17" dur="500" fill="hold"/>
                                        <p:tgtEl>
                                          <p:spTgt spid="49"/>
                                        </p:tgtEl>
                                        <p:attrNameLst>
                                          <p:attrName>ppt_h</p:attrName>
                                        </p:attrNameLst>
                                      </p:cBhvr>
                                      <p:tavLst>
                                        <p:tav tm="0">
                                          <p:val>
                                            <p:fltVal val="0"/>
                                          </p:val>
                                        </p:tav>
                                        <p:tav tm="100000">
                                          <p:val>
                                            <p:strVal val="#ppt_h"/>
                                          </p:val>
                                        </p:tav>
                                      </p:tavLst>
                                    </p:anim>
                                    <p:animEffect transition="in" filter="fade">
                                      <p:cBhvr>
                                        <p:cTn id="18" dur="500"/>
                                        <p:tgtEl>
                                          <p:spTgt spid="4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fltVal val="0"/>
                                          </p:val>
                                        </p:tav>
                                        <p:tav tm="100000">
                                          <p:val>
                                            <p:strVal val="#ppt_w"/>
                                          </p:val>
                                        </p:tav>
                                      </p:tavLst>
                                    </p:anim>
                                    <p:anim calcmode="lin" valueType="num">
                                      <p:cBhvr>
                                        <p:cTn id="22" dur="500" fill="hold"/>
                                        <p:tgtEl>
                                          <p:spTgt spid="51"/>
                                        </p:tgtEl>
                                        <p:attrNameLst>
                                          <p:attrName>ppt_h</p:attrName>
                                        </p:attrNameLst>
                                      </p:cBhvr>
                                      <p:tavLst>
                                        <p:tav tm="0">
                                          <p:val>
                                            <p:fltVal val="0"/>
                                          </p:val>
                                        </p:tav>
                                        <p:tav tm="100000">
                                          <p:val>
                                            <p:strVal val="#ppt_h"/>
                                          </p:val>
                                        </p:tav>
                                      </p:tavLst>
                                    </p:anim>
                                    <p:animEffect transition="in" filter="fade">
                                      <p:cBhvr>
                                        <p:cTn id="23" dur="500"/>
                                        <p:tgtEl>
                                          <p:spTgt spid="51"/>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fltVal val="0"/>
                                          </p:val>
                                        </p:tav>
                                        <p:tav tm="100000">
                                          <p:val>
                                            <p:strVal val="#ppt_w"/>
                                          </p:val>
                                        </p:tav>
                                      </p:tavLst>
                                    </p:anim>
                                    <p:anim calcmode="lin" valueType="num">
                                      <p:cBhvr>
                                        <p:cTn id="32" dur="500" fill="hold"/>
                                        <p:tgtEl>
                                          <p:spTgt spid="53"/>
                                        </p:tgtEl>
                                        <p:attrNameLst>
                                          <p:attrName>ppt_h</p:attrName>
                                        </p:attrNameLst>
                                      </p:cBhvr>
                                      <p:tavLst>
                                        <p:tav tm="0">
                                          <p:val>
                                            <p:fltVal val="0"/>
                                          </p:val>
                                        </p:tav>
                                        <p:tav tm="100000">
                                          <p:val>
                                            <p:strVal val="#ppt_h"/>
                                          </p:val>
                                        </p:tav>
                                      </p:tavLst>
                                    </p:anim>
                                    <p:animEffect transition="in" filter="fade">
                                      <p:cBhvr>
                                        <p:cTn id="33" dur="500"/>
                                        <p:tgtEl>
                                          <p:spTgt spid="5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p:cTn id="36" dur="500" fill="hold"/>
                                        <p:tgtEl>
                                          <p:spTgt spid="54"/>
                                        </p:tgtEl>
                                        <p:attrNameLst>
                                          <p:attrName>ppt_w</p:attrName>
                                        </p:attrNameLst>
                                      </p:cBhvr>
                                      <p:tavLst>
                                        <p:tav tm="0">
                                          <p:val>
                                            <p:fltVal val="0"/>
                                          </p:val>
                                        </p:tav>
                                        <p:tav tm="100000">
                                          <p:val>
                                            <p:strVal val="#ppt_w"/>
                                          </p:val>
                                        </p:tav>
                                      </p:tavLst>
                                    </p:anim>
                                    <p:anim calcmode="lin" valueType="num">
                                      <p:cBhvr>
                                        <p:cTn id="37" dur="500" fill="hold"/>
                                        <p:tgtEl>
                                          <p:spTgt spid="54"/>
                                        </p:tgtEl>
                                        <p:attrNameLst>
                                          <p:attrName>ppt_h</p:attrName>
                                        </p:attrNameLst>
                                      </p:cBhvr>
                                      <p:tavLst>
                                        <p:tav tm="0">
                                          <p:val>
                                            <p:fltVal val="0"/>
                                          </p:val>
                                        </p:tav>
                                        <p:tav tm="100000">
                                          <p:val>
                                            <p:strVal val="#ppt_h"/>
                                          </p:val>
                                        </p:tav>
                                      </p:tavLst>
                                    </p:anim>
                                    <p:animEffect transition="in" filter="fade">
                                      <p:cBhvr>
                                        <p:cTn id="38" dur="500"/>
                                        <p:tgtEl>
                                          <p:spTgt spid="5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fltVal val="0"/>
                                          </p:val>
                                        </p:tav>
                                        <p:tav tm="100000">
                                          <p:val>
                                            <p:strVal val="#ppt_w"/>
                                          </p:val>
                                        </p:tav>
                                      </p:tavLst>
                                    </p:anim>
                                    <p:anim calcmode="lin" valueType="num">
                                      <p:cBhvr>
                                        <p:cTn id="42" dur="500" fill="hold"/>
                                        <p:tgtEl>
                                          <p:spTgt spid="56"/>
                                        </p:tgtEl>
                                        <p:attrNameLst>
                                          <p:attrName>ppt_h</p:attrName>
                                        </p:attrNameLst>
                                      </p:cBhvr>
                                      <p:tavLst>
                                        <p:tav tm="0">
                                          <p:val>
                                            <p:fltVal val="0"/>
                                          </p:val>
                                        </p:tav>
                                        <p:tav tm="100000">
                                          <p:val>
                                            <p:strVal val="#ppt_h"/>
                                          </p:val>
                                        </p:tav>
                                      </p:tavLst>
                                    </p:anim>
                                    <p:animEffect transition="in" filter="fade">
                                      <p:cBhvr>
                                        <p:cTn id="43" dur="500"/>
                                        <p:tgtEl>
                                          <p:spTgt spid="5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Effect transition="in" filter="fade">
                                      <p:cBhvr>
                                        <p:cTn id="48" dur="500"/>
                                        <p:tgtEl>
                                          <p:spTgt spid="5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ppt_w</p:attrName>
                                        </p:attrNameLst>
                                      </p:cBhvr>
                                      <p:tavLst>
                                        <p:tav tm="0">
                                          <p:val>
                                            <p:fltVal val="0"/>
                                          </p:val>
                                        </p:tav>
                                        <p:tav tm="100000">
                                          <p:val>
                                            <p:strVal val="#ppt_w"/>
                                          </p:val>
                                        </p:tav>
                                      </p:tavLst>
                                    </p:anim>
                                    <p:anim calcmode="lin" valueType="num">
                                      <p:cBhvr>
                                        <p:cTn id="62" dur="500" fill="hold"/>
                                        <p:tgtEl>
                                          <p:spTgt spid="61"/>
                                        </p:tgtEl>
                                        <p:attrNameLst>
                                          <p:attrName>ppt_h</p:attrName>
                                        </p:attrNameLst>
                                      </p:cBhvr>
                                      <p:tavLst>
                                        <p:tav tm="0">
                                          <p:val>
                                            <p:fltVal val="0"/>
                                          </p:val>
                                        </p:tav>
                                        <p:tav tm="100000">
                                          <p:val>
                                            <p:strVal val="#ppt_h"/>
                                          </p:val>
                                        </p:tav>
                                      </p:tavLst>
                                    </p:anim>
                                    <p:animEffect transition="in" filter="fade">
                                      <p:cBhvr>
                                        <p:cTn id="63" dur="500"/>
                                        <p:tgtEl>
                                          <p:spTgt spid="61"/>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2"/>
                                        </p:tgtEl>
                                        <p:attrNameLst>
                                          <p:attrName>style.visibility</p:attrName>
                                        </p:attrNameLst>
                                      </p:cBhvr>
                                      <p:to>
                                        <p:strVal val="visible"/>
                                      </p:to>
                                    </p:set>
                                    <p:anim calcmode="lin" valueType="num">
                                      <p:cBhvr>
                                        <p:cTn id="66" dur="500" fill="hold"/>
                                        <p:tgtEl>
                                          <p:spTgt spid="62"/>
                                        </p:tgtEl>
                                        <p:attrNameLst>
                                          <p:attrName>ppt_w</p:attrName>
                                        </p:attrNameLst>
                                      </p:cBhvr>
                                      <p:tavLst>
                                        <p:tav tm="0">
                                          <p:val>
                                            <p:fltVal val="0"/>
                                          </p:val>
                                        </p:tav>
                                        <p:tav tm="100000">
                                          <p:val>
                                            <p:strVal val="#ppt_w"/>
                                          </p:val>
                                        </p:tav>
                                      </p:tavLst>
                                    </p:anim>
                                    <p:anim calcmode="lin" valueType="num">
                                      <p:cBhvr>
                                        <p:cTn id="67" dur="500" fill="hold"/>
                                        <p:tgtEl>
                                          <p:spTgt spid="62"/>
                                        </p:tgtEl>
                                        <p:attrNameLst>
                                          <p:attrName>ppt_h</p:attrName>
                                        </p:attrNameLst>
                                      </p:cBhvr>
                                      <p:tavLst>
                                        <p:tav tm="0">
                                          <p:val>
                                            <p:fltVal val="0"/>
                                          </p:val>
                                        </p:tav>
                                        <p:tav tm="100000">
                                          <p:val>
                                            <p:strVal val="#ppt_h"/>
                                          </p:val>
                                        </p:tav>
                                      </p:tavLst>
                                    </p:anim>
                                    <p:animEffect transition="in" filter="fade">
                                      <p:cBhvr>
                                        <p:cTn id="68" dur="500"/>
                                        <p:tgtEl>
                                          <p:spTgt spid="62"/>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4"/>
                                        </p:tgtEl>
                                        <p:attrNameLst>
                                          <p:attrName>style.visibility</p:attrName>
                                        </p:attrNameLst>
                                      </p:cBhvr>
                                      <p:to>
                                        <p:strVal val="visible"/>
                                      </p:to>
                                    </p:set>
                                    <p:anim calcmode="lin" valueType="num">
                                      <p:cBhvr>
                                        <p:cTn id="76" dur="500" fill="hold"/>
                                        <p:tgtEl>
                                          <p:spTgt spid="64"/>
                                        </p:tgtEl>
                                        <p:attrNameLst>
                                          <p:attrName>ppt_w</p:attrName>
                                        </p:attrNameLst>
                                      </p:cBhvr>
                                      <p:tavLst>
                                        <p:tav tm="0">
                                          <p:val>
                                            <p:fltVal val="0"/>
                                          </p:val>
                                        </p:tav>
                                        <p:tav tm="100000">
                                          <p:val>
                                            <p:strVal val="#ppt_w"/>
                                          </p:val>
                                        </p:tav>
                                      </p:tavLst>
                                    </p:anim>
                                    <p:anim calcmode="lin" valueType="num">
                                      <p:cBhvr>
                                        <p:cTn id="77" dur="500" fill="hold"/>
                                        <p:tgtEl>
                                          <p:spTgt spid="64"/>
                                        </p:tgtEl>
                                        <p:attrNameLst>
                                          <p:attrName>ppt_h</p:attrName>
                                        </p:attrNameLst>
                                      </p:cBhvr>
                                      <p:tavLst>
                                        <p:tav tm="0">
                                          <p:val>
                                            <p:fltVal val="0"/>
                                          </p:val>
                                        </p:tav>
                                        <p:tav tm="100000">
                                          <p:val>
                                            <p:strVal val="#ppt_h"/>
                                          </p:val>
                                        </p:tav>
                                      </p:tavLst>
                                    </p:anim>
                                    <p:animEffect transition="in" filter="fade">
                                      <p:cBhvr>
                                        <p:cTn id="78" dur="500"/>
                                        <p:tgtEl>
                                          <p:spTgt spid="6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5"/>
                                        </p:tgtEl>
                                        <p:attrNameLst>
                                          <p:attrName>style.visibility</p:attrName>
                                        </p:attrNameLst>
                                      </p:cBhvr>
                                      <p:to>
                                        <p:strVal val="visible"/>
                                      </p:to>
                                    </p:set>
                                    <p:anim calcmode="lin" valueType="num">
                                      <p:cBhvr>
                                        <p:cTn id="81" dur="500" fill="hold"/>
                                        <p:tgtEl>
                                          <p:spTgt spid="65"/>
                                        </p:tgtEl>
                                        <p:attrNameLst>
                                          <p:attrName>ppt_w</p:attrName>
                                        </p:attrNameLst>
                                      </p:cBhvr>
                                      <p:tavLst>
                                        <p:tav tm="0">
                                          <p:val>
                                            <p:fltVal val="0"/>
                                          </p:val>
                                        </p:tav>
                                        <p:tav tm="100000">
                                          <p:val>
                                            <p:strVal val="#ppt_w"/>
                                          </p:val>
                                        </p:tav>
                                      </p:tavLst>
                                    </p:anim>
                                    <p:anim calcmode="lin" valueType="num">
                                      <p:cBhvr>
                                        <p:cTn id="82" dur="500" fill="hold"/>
                                        <p:tgtEl>
                                          <p:spTgt spid="65"/>
                                        </p:tgtEl>
                                        <p:attrNameLst>
                                          <p:attrName>ppt_h</p:attrName>
                                        </p:attrNameLst>
                                      </p:cBhvr>
                                      <p:tavLst>
                                        <p:tav tm="0">
                                          <p:val>
                                            <p:fltVal val="0"/>
                                          </p:val>
                                        </p:tav>
                                        <p:tav tm="100000">
                                          <p:val>
                                            <p:strVal val="#ppt_h"/>
                                          </p:val>
                                        </p:tav>
                                      </p:tavLst>
                                    </p:anim>
                                    <p:animEffect transition="in" filter="fade">
                                      <p:cBhvr>
                                        <p:cTn id="83" dur="500"/>
                                        <p:tgtEl>
                                          <p:spTgt spid="6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66"/>
                                        </p:tgtEl>
                                        <p:attrNameLst>
                                          <p:attrName>style.visibility</p:attrName>
                                        </p:attrNameLst>
                                      </p:cBhvr>
                                      <p:to>
                                        <p:strVal val="visible"/>
                                      </p:to>
                                    </p:set>
                                    <p:anim calcmode="lin" valueType="num">
                                      <p:cBhvr>
                                        <p:cTn id="86" dur="500" fill="hold"/>
                                        <p:tgtEl>
                                          <p:spTgt spid="66"/>
                                        </p:tgtEl>
                                        <p:attrNameLst>
                                          <p:attrName>ppt_w</p:attrName>
                                        </p:attrNameLst>
                                      </p:cBhvr>
                                      <p:tavLst>
                                        <p:tav tm="0">
                                          <p:val>
                                            <p:fltVal val="0"/>
                                          </p:val>
                                        </p:tav>
                                        <p:tav tm="100000">
                                          <p:val>
                                            <p:strVal val="#ppt_w"/>
                                          </p:val>
                                        </p:tav>
                                      </p:tavLst>
                                    </p:anim>
                                    <p:anim calcmode="lin" valueType="num">
                                      <p:cBhvr>
                                        <p:cTn id="87" dur="500" fill="hold"/>
                                        <p:tgtEl>
                                          <p:spTgt spid="66"/>
                                        </p:tgtEl>
                                        <p:attrNameLst>
                                          <p:attrName>ppt_h</p:attrName>
                                        </p:attrNameLst>
                                      </p:cBhvr>
                                      <p:tavLst>
                                        <p:tav tm="0">
                                          <p:val>
                                            <p:fltVal val="0"/>
                                          </p:val>
                                        </p:tav>
                                        <p:tav tm="100000">
                                          <p:val>
                                            <p:strVal val="#ppt_h"/>
                                          </p:val>
                                        </p:tav>
                                      </p:tavLst>
                                    </p:anim>
                                    <p:animEffect transition="in" filter="fade">
                                      <p:cBhvr>
                                        <p:cTn id="88" dur="500"/>
                                        <p:tgtEl>
                                          <p:spTgt spid="6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 calcmode="lin" valueType="num">
                                      <p:cBhvr>
                                        <p:cTn id="91" dur="500" fill="hold"/>
                                        <p:tgtEl>
                                          <p:spTgt spid="67"/>
                                        </p:tgtEl>
                                        <p:attrNameLst>
                                          <p:attrName>ppt_w</p:attrName>
                                        </p:attrNameLst>
                                      </p:cBhvr>
                                      <p:tavLst>
                                        <p:tav tm="0">
                                          <p:val>
                                            <p:fltVal val="0"/>
                                          </p:val>
                                        </p:tav>
                                        <p:tav tm="100000">
                                          <p:val>
                                            <p:strVal val="#ppt_w"/>
                                          </p:val>
                                        </p:tav>
                                      </p:tavLst>
                                    </p:anim>
                                    <p:anim calcmode="lin" valueType="num">
                                      <p:cBhvr>
                                        <p:cTn id="92" dur="500" fill="hold"/>
                                        <p:tgtEl>
                                          <p:spTgt spid="67"/>
                                        </p:tgtEl>
                                        <p:attrNameLst>
                                          <p:attrName>ppt_h</p:attrName>
                                        </p:attrNameLst>
                                      </p:cBhvr>
                                      <p:tavLst>
                                        <p:tav tm="0">
                                          <p:val>
                                            <p:fltVal val="0"/>
                                          </p:val>
                                        </p:tav>
                                        <p:tav tm="100000">
                                          <p:val>
                                            <p:strVal val="#ppt_h"/>
                                          </p:val>
                                        </p:tav>
                                      </p:tavLst>
                                    </p:anim>
                                    <p:animEffect transition="in" filter="fade">
                                      <p:cBhvr>
                                        <p:cTn id="93" dur="500"/>
                                        <p:tgtEl>
                                          <p:spTgt spid="67"/>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68"/>
                                        </p:tgtEl>
                                        <p:attrNameLst>
                                          <p:attrName>style.visibility</p:attrName>
                                        </p:attrNameLst>
                                      </p:cBhvr>
                                      <p:to>
                                        <p:strVal val="visible"/>
                                      </p:to>
                                    </p:set>
                                    <p:anim calcmode="lin" valueType="num">
                                      <p:cBhvr>
                                        <p:cTn id="96" dur="500" fill="hold"/>
                                        <p:tgtEl>
                                          <p:spTgt spid="68"/>
                                        </p:tgtEl>
                                        <p:attrNameLst>
                                          <p:attrName>ppt_w</p:attrName>
                                        </p:attrNameLst>
                                      </p:cBhvr>
                                      <p:tavLst>
                                        <p:tav tm="0">
                                          <p:val>
                                            <p:fltVal val="0"/>
                                          </p:val>
                                        </p:tav>
                                        <p:tav tm="100000">
                                          <p:val>
                                            <p:strVal val="#ppt_w"/>
                                          </p:val>
                                        </p:tav>
                                      </p:tavLst>
                                    </p:anim>
                                    <p:anim calcmode="lin" valueType="num">
                                      <p:cBhvr>
                                        <p:cTn id="97" dur="500" fill="hold"/>
                                        <p:tgtEl>
                                          <p:spTgt spid="68"/>
                                        </p:tgtEl>
                                        <p:attrNameLst>
                                          <p:attrName>ppt_h</p:attrName>
                                        </p:attrNameLst>
                                      </p:cBhvr>
                                      <p:tavLst>
                                        <p:tav tm="0">
                                          <p:val>
                                            <p:fltVal val="0"/>
                                          </p:val>
                                        </p:tav>
                                        <p:tav tm="100000">
                                          <p:val>
                                            <p:strVal val="#ppt_h"/>
                                          </p:val>
                                        </p:tav>
                                      </p:tavLst>
                                    </p:anim>
                                    <p:animEffect transition="in" filter="fade">
                                      <p:cBhvr>
                                        <p:cTn id="98" dur="500"/>
                                        <p:tgtEl>
                                          <p:spTgt spid="68"/>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69"/>
                                        </p:tgtEl>
                                        <p:attrNameLst>
                                          <p:attrName>style.visibility</p:attrName>
                                        </p:attrNameLst>
                                      </p:cBhvr>
                                      <p:to>
                                        <p:strVal val="visible"/>
                                      </p:to>
                                    </p:set>
                                    <p:anim calcmode="lin" valueType="num">
                                      <p:cBhvr>
                                        <p:cTn id="101" dur="500" fill="hold"/>
                                        <p:tgtEl>
                                          <p:spTgt spid="69"/>
                                        </p:tgtEl>
                                        <p:attrNameLst>
                                          <p:attrName>ppt_w</p:attrName>
                                        </p:attrNameLst>
                                      </p:cBhvr>
                                      <p:tavLst>
                                        <p:tav tm="0">
                                          <p:val>
                                            <p:fltVal val="0"/>
                                          </p:val>
                                        </p:tav>
                                        <p:tav tm="100000">
                                          <p:val>
                                            <p:strVal val="#ppt_w"/>
                                          </p:val>
                                        </p:tav>
                                      </p:tavLst>
                                    </p:anim>
                                    <p:anim calcmode="lin" valueType="num">
                                      <p:cBhvr>
                                        <p:cTn id="102" dur="500" fill="hold"/>
                                        <p:tgtEl>
                                          <p:spTgt spid="69"/>
                                        </p:tgtEl>
                                        <p:attrNameLst>
                                          <p:attrName>ppt_h</p:attrName>
                                        </p:attrNameLst>
                                      </p:cBhvr>
                                      <p:tavLst>
                                        <p:tav tm="0">
                                          <p:val>
                                            <p:fltVal val="0"/>
                                          </p:val>
                                        </p:tav>
                                        <p:tav tm="100000">
                                          <p:val>
                                            <p:strVal val="#ppt_h"/>
                                          </p:val>
                                        </p:tav>
                                      </p:tavLst>
                                    </p:anim>
                                    <p:animEffect transition="in" filter="fade">
                                      <p:cBhvr>
                                        <p:cTn id="103" dur="500"/>
                                        <p:tgtEl>
                                          <p:spTgt spid="69"/>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70"/>
                                        </p:tgtEl>
                                        <p:attrNameLst>
                                          <p:attrName>style.visibility</p:attrName>
                                        </p:attrNameLst>
                                      </p:cBhvr>
                                      <p:to>
                                        <p:strVal val="visible"/>
                                      </p:to>
                                    </p:set>
                                    <p:anim calcmode="lin" valueType="num">
                                      <p:cBhvr>
                                        <p:cTn id="106" dur="500" fill="hold"/>
                                        <p:tgtEl>
                                          <p:spTgt spid="70"/>
                                        </p:tgtEl>
                                        <p:attrNameLst>
                                          <p:attrName>ppt_w</p:attrName>
                                        </p:attrNameLst>
                                      </p:cBhvr>
                                      <p:tavLst>
                                        <p:tav tm="0">
                                          <p:val>
                                            <p:fltVal val="0"/>
                                          </p:val>
                                        </p:tav>
                                        <p:tav tm="100000">
                                          <p:val>
                                            <p:strVal val="#ppt_w"/>
                                          </p:val>
                                        </p:tav>
                                      </p:tavLst>
                                    </p:anim>
                                    <p:anim calcmode="lin" valueType="num">
                                      <p:cBhvr>
                                        <p:cTn id="107" dur="500" fill="hold"/>
                                        <p:tgtEl>
                                          <p:spTgt spid="70"/>
                                        </p:tgtEl>
                                        <p:attrNameLst>
                                          <p:attrName>ppt_h</p:attrName>
                                        </p:attrNameLst>
                                      </p:cBhvr>
                                      <p:tavLst>
                                        <p:tav tm="0">
                                          <p:val>
                                            <p:fltVal val="0"/>
                                          </p:val>
                                        </p:tav>
                                        <p:tav tm="100000">
                                          <p:val>
                                            <p:strVal val="#ppt_h"/>
                                          </p:val>
                                        </p:tav>
                                      </p:tavLst>
                                    </p:anim>
                                    <p:animEffect transition="in" filter="fade">
                                      <p:cBhvr>
                                        <p:cTn id="108" dur="500"/>
                                        <p:tgtEl>
                                          <p:spTgt spid="70"/>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1"/>
                                        </p:tgtEl>
                                        <p:attrNameLst>
                                          <p:attrName>style.visibility</p:attrName>
                                        </p:attrNameLst>
                                      </p:cBhvr>
                                      <p:to>
                                        <p:strVal val="visible"/>
                                      </p:to>
                                    </p:set>
                                    <p:anim calcmode="lin" valueType="num">
                                      <p:cBhvr>
                                        <p:cTn id="111" dur="500" fill="hold"/>
                                        <p:tgtEl>
                                          <p:spTgt spid="71"/>
                                        </p:tgtEl>
                                        <p:attrNameLst>
                                          <p:attrName>ppt_w</p:attrName>
                                        </p:attrNameLst>
                                      </p:cBhvr>
                                      <p:tavLst>
                                        <p:tav tm="0">
                                          <p:val>
                                            <p:fltVal val="0"/>
                                          </p:val>
                                        </p:tav>
                                        <p:tav tm="100000">
                                          <p:val>
                                            <p:strVal val="#ppt_w"/>
                                          </p:val>
                                        </p:tav>
                                      </p:tavLst>
                                    </p:anim>
                                    <p:anim calcmode="lin" valueType="num">
                                      <p:cBhvr>
                                        <p:cTn id="112" dur="500" fill="hold"/>
                                        <p:tgtEl>
                                          <p:spTgt spid="71"/>
                                        </p:tgtEl>
                                        <p:attrNameLst>
                                          <p:attrName>ppt_h</p:attrName>
                                        </p:attrNameLst>
                                      </p:cBhvr>
                                      <p:tavLst>
                                        <p:tav tm="0">
                                          <p:val>
                                            <p:fltVal val="0"/>
                                          </p:val>
                                        </p:tav>
                                        <p:tav tm="100000">
                                          <p:val>
                                            <p:strVal val="#ppt_h"/>
                                          </p:val>
                                        </p:tav>
                                      </p:tavLst>
                                    </p:anim>
                                    <p:animEffect transition="in" filter="fade">
                                      <p:cBhvr>
                                        <p:cTn id="113" dur="500"/>
                                        <p:tgtEl>
                                          <p:spTgt spid="71"/>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72"/>
                                        </p:tgtEl>
                                        <p:attrNameLst>
                                          <p:attrName>style.visibility</p:attrName>
                                        </p:attrNameLst>
                                      </p:cBhvr>
                                      <p:to>
                                        <p:strVal val="visible"/>
                                      </p:to>
                                    </p:set>
                                    <p:anim calcmode="lin" valueType="num">
                                      <p:cBhvr>
                                        <p:cTn id="116" dur="500" fill="hold"/>
                                        <p:tgtEl>
                                          <p:spTgt spid="72"/>
                                        </p:tgtEl>
                                        <p:attrNameLst>
                                          <p:attrName>ppt_w</p:attrName>
                                        </p:attrNameLst>
                                      </p:cBhvr>
                                      <p:tavLst>
                                        <p:tav tm="0">
                                          <p:val>
                                            <p:fltVal val="0"/>
                                          </p:val>
                                        </p:tav>
                                        <p:tav tm="100000">
                                          <p:val>
                                            <p:strVal val="#ppt_w"/>
                                          </p:val>
                                        </p:tav>
                                      </p:tavLst>
                                    </p:anim>
                                    <p:anim calcmode="lin" valueType="num">
                                      <p:cBhvr>
                                        <p:cTn id="117" dur="500" fill="hold"/>
                                        <p:tgtEl>
                                          <p:spTgt spid="72"/>
                                        </p:tgtEl>
                                        <p:attrNameLst>
                                          <p:attrName>ppt_h</p:attrName>
                                        </p:attrNameLst>
                                      </p:cBhvr>
                                      <p:tavLst>
                                        <p:tav tm="0">
                                          <p:val>
                                            <p:fltVal val="0"/>
                                          </p:val>
                                        </p:tav>
                                        <p:tav tm="100000">
                                          <p:val>
                                            <p:strVal val="#ppt_h"/>
                                          </p:val>
                                        </p:tav>
                                      </p:tavLst>
                                    </p:anim>
                                    <p:animEffect transition="in" filter="fade">
                                      <p:cBhvr>
                                        <p:cTn id="118" dur="500"/>
                                        <p:tgtEl>
                                          <p:spTgt spid="72"/>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73"/>
                                        </p:tgtEl>
                                        <p:attrNameLst>
                                          <p:attrName>style.visibility</p:attrName>
                                        </p:attrNameLst>
                                      </p:cBhvr>
                                      <p:to>
                                        <p:strVal val="visible"/>
                                      </p:to>
                                    </p:set>
                                    <p:anim calcmode="lin" valueType="num">
                                      <p:cBhvr>
                                        <p:cTn id="121" dur="500" fill="hold"/>
                                        <p:tgtEl>
                                          <p:spTgt spid="73"/>
                                        </p:tgtEl>
                                        <p:attrNameLst>
                                          <p:attrName>ppt_w</p:attrName>
                                        </p:attrNameLst>
                                      </p:cBhvr>
                                      <p:tavLst>
                                        <p:tav tm="0">
                                          <p:val>
                                            <p:fltVal val="0"/>
                                          </p:val>
                                        </p:tav>
                                        <p:tav tm="100000">
                                          <p:val>
                                            <p:strVal val="#ppt_w"/>
                                          </p:val>
                                        </p:tav>
                                      </p:tavLst>
                                    </p:anim>
                                    <p:anim calcmode="lin" valueType="num">
                                      <p:cBhvr>
                                        <p:cTn id="122" dur="500" fill="hold"/>
                                        <p:tgtEl>
                                          <p:spTgt spid="73"/>
                                        </p:tgtEl>
                                        <p:attrNameLst>
                                          <p:attrName>ppt_h</p:attrName>
                                        </p:attrNameLst>
                                      </p:cBhvr>
                                      <p:tavLst>
                                        <p:tav tm="0">
                                          <p:val>
                                            <p:fltVal val="0"/>
                                          </p:val>
                                        </p:tav>
                                        <p:tav tm="100000">
                                          <p:val>
                                            <p:strVal val="#ppt_h"/>
                                          </p:val>
                                        </p:tav>
                                      </p:tavLst>
                                    </p:anim>
                                    <p:animEffect transition="in" filter="fade">
                                      <p:cBhvr>
                                        <p:cTn id="123" dur="500"/>
                                        <p:tgtEl>
                                          <p:spTgt spid="73"/>
                                        </p:tgtEl>
                                      </p:cBhvr>
                                    </p:animEffect>
                                  </p:childTnLst>
                                </p:cTn>
                              </p:par>
                              <p:par>
                                <p:cTn id="124" presetID="42" presetClass="entr" presetSubtype="0" fill="hold" nodeType="with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1000"/>
                                        <p:tgtEl>
                                          <p:spTgt spid="74"/>
                                        </p:tgtEl>
                                      </p:cBhvr>
                                    </p:animEffect>
                                    <p:anim calcmode="lin" valueType="num">
                                      <p:cBhvr>
                                        <p:cTn id="127" dur="1000" fill="hold"/>
                                        <p:tgtEl>
                                          <p:spTgt spid="74"/>
                                        </p:tgtEl>
                                        <p:attrNameLst>
                                          <p:attrName>ppt_x</p:attrName>
                                        </p:attrNameLst>
                                      </p:cBhvr>
                                      <p:tavLst>
                                        <p:tav tm="0">
                                          <p:val>
                                            <p:strVal val="#ppt_x"/>
                                          </p:val>
                                        </p:tav>
                                        <p:tav tm="100000">
                                          <p:val>
                                            <p:strVal val="#ppt_x"/>
                                          </p:val>
                                        </p:tav>
                                      </p:tavLst>
                                    </p:anim>
                                    <p:anim calcmode="lin" valueType="num">
                                      <p:cBhvr>
                                        <p:cTn id="128" dur="1000" fill="hold"/>
                                        <p:tgtEl>
                                          <p:spTgt spid="74"/>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81"/>
                                        </p:tgtEl>
                                        <p:attrNameLst>
                                          <p:attrName>style.visibility</p:attrName>
                                        </p:attrNameLst>
                                      </p:cBhvr>
                                      <p:to>
                                        <p:strVal val="visible"/>
                                      </p:to>
                                    </p:set>
                                    <p:animEffect transition="in" filter="fade">
                                      <p:cBhvr>
                                        <p:cTn id="131" dur="1000"/>
                                        <p:tgtEl>
                                          <p:spTgt spid="81"/>
                                        </p:tgtEl>
                                      </p:cBhvr>
                                    </p:animEffect>
                                    <p:anim calcmode="lin" valueType="num">
                                      <p:cBhvr>
                                        <p:cTn id="132" dur="1000" fill="hold"/>
                                        <p:tgtEl>
                                          <p:spTgt spid="81"/>
                                        </p:tgtEl>
                                        <p:attrNameLst>
                                          <p:attrName>ppt_x</p:attrName>
                                        </p:attrNameLst>
                                      </p:cBhvr>
                                      <p:tavLst>
                                        <p:tav tm="0">
                                          <p:val>
                                            <p:strVal val="#ppt_x"/>
                                          </p:val>
                                        </p:tav>
                                        <p:tav tm="100000">
                                          <p:val>
                                            <p:strVal val="#ppt_x"/>
                                          </p:val>
                                        </p:tav>
                                      </p:tavLst>
                                    </p:anim>
                                    <p:anim calcmode="lin" valueType="num">
                                      <p:cBhvr>
                                        <p:cTn id="133" dur="1000" fill="hold"/>
                                        <p:tgtEl>
                                          <p:spTgt spid="81"/>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84"/>
                                        </p:tgtEl>
                                        <p:attrNameLst>
                                          <p:attrName>style.visibility</p:attrName>
                                        </p:attrNameLst>
                                      </p:cBhvr>
                                      <p:to>
                                        <p:strVal val="visible"/>
                                      </p:to>
                                    </p:set>
                                    <p:animEffect transition="in" filter="fade">
                                      <p:cBhvr>
                                        <p:cTn id="136" dur="1000"/>
                                        <p:tgtEl>
                                          <p:spTgt spid="84"/>
                                        </p:tgtEl>
                                      </p:cBhvr>
                                    </p:animEffect>
                                    <p:anim calcmode="lin" valueType="num">
                                      <p:cBhvr>
                                        <p:cTn id="137" dur="1000" fill="hold"/>
                                        <p:tgtEl>
                                          <p:spTgt spid="84"/>
                                        </p:tgtEl>
                                        <p:attrNameLst>
                                          <p:attrName>ppt_x</p:attrName>
                                        </p:attrNameLst>
                                      </p:cBhvr>
                                      <p:tavLst>
                                        <p:tav tm="0">
                                          <p:val>
                                            <p:strVal val="#ppt_x"/>
                                          </p:val>
                                        </p:tav>
                                        <p:tav tm="100000">
                                          <p:val>
                                            <p:strVal val="#ppt_x"/>
                                          </p:val>
                                        </p:tav>
                                      </p:tavLst>
                                    </p:anim>
                                    <p:anim calcmode="lin" valueType="num">
                                      <p:cBhvr>
                                        <p:cTn id="138" dur="1000" fill="hold"/>
                                        <p:tgtEl>
                                          <p:spTgt spid="84"/>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87"/>
                                        </p:tgtEl>
                                        <p:attrNameLst>
                                          <p:attrName>style.visibility</p:attrName>
                                        </p:attrNameLst>
                                      </p:cBhvr>
                                      <p:to>
                                        <p:strVal val="visible"/>
                                      </p:to>
                                    </p:set>
                                    <p:animEffect transition="in" filter="fade">
                                      <p:cBhvr>
                                        <p:cTn id="141" dur="1000"/>
                                        <p:tgtEl>
                                          <p:spTgt spid="87"/>
                                        </p:tgtEl>
                                      </p:cBhvr>
                                    </p:animEffect>
                                    <p:anim calcmode="lin" valueType="num">
                                      <p:cBhvr>
                                        <p:cTn id="142" dur="1000" fill="hold"/>
                                        <p:tgtEl>
                                          <p:spTgt spid="87"/>
                                        </p:tgtEl>
                                        <p:attrNameLst>
                                          <p:attrName>ppt_x</p:attrName>
                                        </p:attrNameLst>
                                      </p:cBhvr>
                                      <p:tavLst>
                                        <p:tav tm="0">
                                          <p:val>
                                            <p:strVal val="#ppt_x"/>
                                          </p:val>
                                        </p:tav>
                                        <p:tav tm="100000">
                                          <p:val>
                                            <p:strVal val="#ppt_x"/>
                                          </p:val>
                                        </p:tav>
                                      </p:tavLst>
                                    </p:anim>
                                    <p:anim calcmode="lin" valueType="num">
                                      <p:cBhvr>
                                        <p:cTn id="143"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1" grpId="0"/>
      <p:bldP spid="52" grpId="0"/>
      <p:bldP spid="53" grpId="0"/>
      <p:bldP spid="54" grpId="0"/>
      <p:bldP spid="56" grpId="0"/>
      <p:bldP spid="57"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流程图: 联系 34"/>
          <p:cNvSpPr/>
          <p:nvPr/>
        </p:nvSpPr>
        <p:spPr>
          <a:xfrm>
            <a:off x="3374297" y="4067669"/>
            <a:ext cx="295900" cy="295992"/>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7" tIns="45704" rIns="91407" bIns="45704" anchor="ctr"/>
          <a:lstStyle/>
          <a:p>
            <a:pPr algn="ctr" defTabSz="920920">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cxnSp>
        <p:nvCxnSpPr>
          <p:cNvPr id="36" name="直接连接符 35"/>
          <p:cNvCxnSpPr/>
          <p:nvPr/>
        </p:nvCxnSpPr>
        <p:spPr>
          <a:xfrm flipV="1">
            <a:off x="901413" y="4254425"/>
            <a:ext cx="1465415" cy="1109971"/>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993856" y="4113475"/>
            <a:ext cx="366353" cy="91619"/>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3684293" y="3609583"/>
            <a:ext cx="898271" cy="54970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220155" y="3528541"/>
            <a:ext cx="1276731" cy="465131"/>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9084858" y="1754753"/>
            <a:ext cx="2330511" cy="952451"/>
          </a:xfrm>
          <a:prstGeom prst="straightConnector1">
            <a:avLst/>
          </a:prstGeom>
          <a:ln w="508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6"/>
          </p:cNvCxnSpPr>
          <p:nvPr/>
        </p:nvCxnSpPr>
        <p:spPr>
          <a:xfrm flipV="1">
            <a:off x="7175728" y="3223740"/>
            <a:ext cx="1270733" cy="889737"/>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组合 41"/>
          <p:cNvGrpSpPr/>
          <p:nvPr/>
        </p:nvGrpSpPr>
        <p:grpSpPr>
          <a:xfrm>
            <a:off x="8327439" y="2525505"/>
            <a:ext cx="843373" cy="843635"/>
            <a:chOff x="8328248" y="2436308"/>
            <a:chExt cx="843680" cy="843680"/>
          </a:xfrm>
        </p:grpSpPr>
        <p:sp>
          <p:nvSpPr>
            <p:cNvPr id="43" name="椭圆 42"/>
            <p:cNvSpPr/>
            <p:nvPr/>
          </p:nvSpPr>
          <p:spPr>
            <a:xfrm>
              <a:off x="8328248" y="2436308"/>
              <a:ext cx="843680" cy="8436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4" name="KSO_Shape"/>
            <p:cNvSpPr>
              <a:spLocks/>
            </p:cNvSpPr>
            <p:nvPr/>
          </p:nvSpPr>
          <p:spPr bwMode="auto">
            <a:xfrm>
              <a:off x="8480463" y="2653727"/>
              <a:ext cx="585453" cy="408841"/>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3" name="组合 68"/>
          <p:cNvGrpSpPr/>
          <p:nvPr/>
        </p:nvGrpSpPr>
        <p:grpSpPr>
          <a:xfrm>
            <a:off x="6496885" y="3773951"/>
            <a:ext cx="678844" cy="679053"/>
            <a:chOff x="6497030" y="3684820"/>
            <a:chExt cx="679090" cy="679090"/>
          </a:xfrm>
        </p:grpSpPr>
        <p:sp>
          <p:nvSpPr>
            <p:cNvPr id="70" name="椭圆 69"/>
            <p:cNvSpPr/>
            <p:nvPr/>
          </p:nvSpPr>
          <p:spPr>
            <a:xfrm>
              <a:off x="6497030" y="3684820"/>
              <a:ext cx="679090" cy="679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1" name="KSO_Shape"/>
            <p:cNvSpPr>
              <a:spLocks/>
            </p:cNvSpPr>
            <p:nvPr/>
          </p:nvSpPr>
          <p:spPr bwMode="auto">
            <a:xfrm>
              <a:off x="6673239" y="3927267"/>
              <a:ext cx="412395" cy="222006"/>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4" name="组合 71"/>
          <p:cNvGrpSpPr/>
          <p:nvPr/>
        </p:nvGrpSpPr>
        <p:grpSpPr>
          <a:xfrm>
            <a:off x="4541311" y="3094896"/>
            <a:ext cx="678844" cy="679053"/>
            <a:chOff x="4540745" y="3005730"/>
            <a:chExt cx="679090" cy="679090"/>
          </a:xfrm>
        </p:grpSpPr>
        <p:sp>
          <p:nvSpPr>
            <p:cNvPr id="73" name="椭圆 72"/>
            <p:cNvSpPr/>
            <p:nvPr/>
          </p:nvSpPr>
          <p:spPr>
            <a:xfrm>
              <a:off x="4540745" y="3005730"/>
              <a:ext cx="679090" cy="679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4" name="KSO_Shape"/>
            <p:cNvSpPr/>
            <p:nvPr/>
          </p:nvSpPr>
          <p:spPr>
            <a:xfrm>
              <a:off x="4663586" y="3279988"/>
              <a:ext cx="433407" cy="165417"/>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5" name="组合 74"/>
          <p:cNvGrpSpPr/>
          <p:nvPr/>
        </p:nvGrpSpPr>
        <p:grpSpPr>
          <a:xfrm>
            <a:off x="2315010" y="3736320"/>
            <a:ext cx="678844" cy="679053"/>
            <a:chOff x="2313635" y="3647187"/>
            <a:chExt cx="679090" cy="679090"/>
          </a:xfrm>
        </p:grpSpPr>
        <p:sp>
          <p:nvSpPr>
            <p:cNvPr id="76" name="椭圆 75"/>
            <p:cNvSpPr/>
            <p:nvPr/>
          </p:nvSpPr>
          <p:spPr>
            <a:xfrm>
              <a:off x="2313635" y="3647187"/>
              <a:ext cx="679090" cy="679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7" name="KSO_Shape"/>
            <p:cNvSpPr>
              <a:spLocks/>
            </p:cNvSpPr>
            <p:nvPr/>
          </p:nvSpPr>
          <p:spPr bwMode="auto">
            <a:xfrm>
              <a:off x="2522728" y="3846909"/>
              <a:ext cx="260904" cy="279646"/>
            </a:xfrm>
            <a:custGeom>
              <a:avLst/>
              <a:gdLst>
                <a:gd name="T0" fmla="*/ 1079664 w 8375649"/>
                <a:gd name="T1" fmla="*/ 1200052 h 8974137"/>
                <a:gd name="T2" fmla="*/ 1320120 w 8375649"/>
                <a:gd name="T3" fmla="*/ 1200052 h 8974137"/>
                <a:gd name="T4" fmla="*/ 1320120 w 8375649"/>
                <a:gd name="T5" fmla="*/ 1440190 h 8974137"/>
                <a:gd name="T6" fmla="*/ 1079664 w 8375649"/>
                <a:gd name="T7" fmla="*/ 1440190 h 8974137"/>
                <a:gd name="T8" fmla="*/ 719776 w 8375649"/>
                <a:gd name="T9" fmla="*/ 1200052 h 8974137"/>
                <a:gd name="T10" fmla="*/ 959914 w 8375649"/>
                <a:gd name="T11" fmla="*/ 1200052 h 8974137"/>
                <a:gd name="T12" fmla="*/ 959914 w 8375649"/>
                <a:gd name="T13" fmla="*/ 1440190 h 8974137"/>
                <a:gd name="T14" fmla="*/ 719776 w 8375649"/>
                <a:gd name="T15" fmla="*/ 1440190 h 8974137"/>
                <a:gd name="T16" fmla="*/ 359570 w 8375649"/>
                <a:gd name="T17" fmla="*/ 1200052 h 8974137"/>
                <a:gd name="T18" fmla="*/ 599707 w 8375649"/>
                <a:gd name="T19" fmla="*/ 1200052 h 8974137"/>
                <a:gd name="T20" fmla="*/ 599707 w 8375649"/>
                <a:gd name="T21" fmla="*/ 1440190 h 8974137"/>
                <a:gd name="T22" fmla="*/ 359570 w 8375649"/>
                <a:gd name="T23" fmla="*/ 1440190 h 8974137"/>
                <a:gd name="T24" fmla="*/ 1079664 w 8375649"/>
                <a:gd name="T25" fmla="*/ 839846 h 8974137"/>
                <a:gd name="T26" fmla="*/ 1320120 w 8375649"/>
                <a:gd name="T27" fmla="*/ 839846 h 8974137"/>
                <a:gd name="T28" fmla="*/ 1320120 w 8375649"/>
                <a:gd name="T29" fmla="*/ 1080302 h 8974137"/>
                <a:gd name="T30" fmla="*/ 1079664 w 8375649"/>
                <a:gd name="T31" fmla="*/ 1080302 h 8974137"/>
                <a:gd name="T32" fmla="*/ 719776 w 8375649"/>
                <a:gd name="T33" fmla="*/ 839846 h 8974137"/>
                <a:gd name="T34" fmla="*/ 959914 w 8375649"/>
                <a:gd name="T35" fmla="*/ 839846 h 8974137"/>
                <a:gd name="T36" fmla="*/ 959914 w 8375649"/>
                <a:gd name="T37" fmla="*/ 1080302 h 8974137"/>
                <a:gd name="T38" fmla="*/ 719776 w 8375649"/>
                <a:gd name="T39" fmla="*/ 1080302 h 8974137"/>
                <a:gd name="T40" fmla="*/ 180089 w 8375649"/>
                <a:gd name="T41" fmla="*/ 719406 h 8974137"/>
                <a:gd name="T42" fmla="*/ 180089 w 8375649"/>
                <a:gd name="T43" fmla="*/ 1577419 h 8974137"/>
                <a:gd name="T44" fmla="*/ 840163 w 8375649"/>
                <a:gd name="T45" fmla="*/ 1629397 h 8974137"/>
                <a:gd name="T46" fmla="*/ 1500238 w 8375649"/>
                <a:gd name="T47" fmla="*/ 1577419 h 8974137"/>
                <a:gd name="T48" fmla="*/ 1500238 w 8375649"/>
                <a:gd name="T49" fmla="*/ 719406 h 8974137"/>
                <a:gd name="T50" fmla="*/ 180089 w 8375649"/>
                <a:gd name="T51" fmla="*/ 719406 h 8974137"/>
                <a:gd name="T52" fmla="*/ 479986 w 8375649"/>
                <a:gd name="T53" fmla="*/ 0 h 8974137"/>
                <a:gd name="T54" fmla="*/ 599794 w 8375649"/>
                <a:gd name="T55" fmla="*/ 120529 h 8974137"/>
                <a:gd name="T56" fmla="*/ 599794 w 8375649"/>
                <a:gd name="T57" fmla="*/ 186819 h 8974137"/>
                <a:gd name="T58" fmla="*/ 840163 w 8375649"/>
                <a:gd name="T59" fmla="*/ 180040 h 8974137"/>
                <a:gd name="T60" fmla="*/ 959972 w 8375649"/>
                <a:gd name="T61" fmla="*/ 182300 h 8974137"/>
                <a:gd name="T62" fmla="*/ 959972 w 8375649"/>
                <a:gd name="T63" fmla="*/ 300568 h 8974137"/>
                <a:gd name="T64" fmla="*/ 1109920 w 8375649"/>
                <a:gd name="T65" fmla="*/ 450476 h 8974137"/>
                <a:gd name="T66" fmla="*/ 1119716 w 8375649"/>
                <a:gd name="T67" fmla="*/ 448969 h 8974137"/>
                <a:gd name="T68" fmla="*/ 1080533 w 8375649"/>
                <a:gd name="T69" fmla="*/ 360079 h 8974137"/>
                <a:gd name="T70" fmla="*/ 1080533 w 8375649"/>
                <a:gd name="T71" fmla="*/ 120529 h 8974137"/>
                <a:gd name="T72" fmla="*/ 1199588 w 8375649"/>
                <a:gd name="T73" fmla="*/ 0 h 8974137"/>
                <a:gd name="T74" fmla="*/ 1320149 w 8375649"/>
                <a:gd name="T75" fmla="*/ 120529 h 8974137"/>
                <a:gd name="T76" fmla="*/ 1320149 w 8375649"/>
                <a:gd name="T77" fmla="*/ 205652 h 8974137"/>
                <a:gd name="T78" fmla="*/ 1607990 w 8375649"/>
                <a:gd name="T79" fmla="*/ 246330 h 8974137"/>
                <a:gd name="T80" fmla="*/ 1680327 w 8375649"/>
                <a:gd name="T81" fmla="*/ 334467 h 8974137"/>
                <a:gd name="T82" fmla="*/ 1680327 w 8375649"/>
                <a:gd name="T83" fmla="*/ 1644463 h 8974137"/>
                <a:gd name="T84" fmla="*/ 1608744 w 8375649"/>
                <a:gd name="T85" fmla="*/ 1732600 h 8974137"/>
                <a:gd name="T86" fmla="*/ 840163 w 8375649"/>
                <a:gd name="T87" fmla="*/ 1800397 h 8974137"/>
                <a:gd name="T88" fmla="*/ 70830 w 8375649"/>
                <a:gd name="T89" fmla="*/ 1732600 h 8974137"/>
                <a:gd name="T90" fmla="*/ 0 w 8375649"/>
                <a:gd name="T91" fmla="*/ 1644463 h 8974137"/>
                <a:gd name="T92" fmla="*/ 0 w 8375649"/>
                <a:gd name="T93" fmla="*/ 334467 h 8974137"/>
                <a:gd name="T94" fmla="*/ 71583 w 8375649"/>
                <a:gd name="T95" fmla="*/ 246330 h 8974137"/>
                <a:gd name="T96" fmla="*/ 239616 w 8375649"/>
                <a:gd name="T97" fmla="*/ 219212 h 8974137"/>
                <a:gd name="T98" fmla="*/ 239616 w 8375649"/>
                <a:gd name="T99" fmla="*/ 300568 h 8974137"/>
                <a:gd name="T100" fmla="*/ 389565 w 8375649"/>
                <a:gd name="T101" fmla="*/ 450476 h 8974137"/>
                <a:gd name="T102" fmla="*/ 400114 w 8375649"/>
                <a:gd name="T103" fmla="*/ 448969 h 8974137"/>
                <a:gd name="T104" fmla="*/ 360178 w 8375649"/>
                <a:gd name="T105" fmla="*/ 360079 h 8974137"/>
                <a:gd name="T106" fmla="*/ 360178 w 8375649"/>
                <a:gd name="T107" fmla="*/ 120529 h 8974137"/>
                <a:gd name="T108" fmla="*/ 479986 w 8375649"/>
                <a:gd name="T109" fmla="*/ 0 h 8974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375649" h="8974137">
                  <a:moveTo>
                    <a:pt x="5381624" y="5981700"/>
                  </a:moveTo>
                  <a:lnTo>
                    <a:pt x="6580187" y="5981700"/>
                  </a:lnTo>
                  <a:lnTo>
                    <a:pt x="6580187" y="7178675"/>
                  </a:lnTo>
                  <a:lnTo>
                    <a:pt x="5381624" y="7178675"/>
                  </a:lnTo>
                  <a:lnTo>
                    <a:pt x="5381624" y="5981700"/>
                  </a:lnTo>
                  <a:close/>
                  <a:moveTo>
                    <a:pt x="3587749" y="5981700"/>
                  </a:moveTo>
                  <a:lnTo>
                    <a:pt x="4784724" y="5981700"/>
                  </a:lnTo>
                  <a:lnTo>
                    <a:pt x="4784724" y="7178675"/>
                  </a:lnTo>
                  <a:lnTo>
                    <a:pt x="3587749" y="7178675"/>
                  </a:lnTo>
                  <a:lnTo>
                    <a:pt x="3587749" y="5981700"/>
                  </a:lnTo>
                  <a:close/>
                  <a:moveTo>
                    <a:pt x="1792287" y="5981700"/>
                  </a:moveTo>
                  <a:lnTo>
                    <a:pt x="2989262" y="5981700"/>
                  </a:lnTo>
                  <a:lnTo>
                    <a:pt x="2989262" y="7178675"/>
                  </a:lnTo>
                  <a:lnTo>
                    <a:pt x="1792287" y="7178675"/>
                  </a:lnTo>
                  <a:lnTo>
                    <a:pt x="1792287" y="5981700"/>
                  </a:lnTo>
                  <a:close/>
                  <a:moveTo>
                    <a:pt x="5381624" y="4186238"/>
                  </a:moveTo>
                  <a:lnTo>
                    <a:pt x="6580187" y="4186238"/>
                  </a:lnTo>
                  <a:lnTo>
                    <a:pt x="6580187" y="5384800"/>
                  </a:lnTo>
                  <a:lnTo>
                    <a:pt x="5381624" y="5384800"/>
                  </a:lnTo>
                  <a:lnTo>
                    <a:pt x="5381624" y="4186238"/>
                  </a:lnTo>
                  <a:close/>
                  <a:moveTo>
                    <a:pt x="3587750" y="4186238"/>
                  </a:moveTo>
                  <a:lnTo>
                    <a:pt x="4784724" y="4186238"/>
                  </a:lnTo>
                  <a:lnTo>
                    <a:pt x="4784724" y="5384800"/>
                  </a:lnTo>
                  <a:lnTo>
                    <a:pt x="3587750" y="5384800"/>
                  </a:lnTo>
                  <a:lnTo>
                    <a:pt x="3587750" y="4186238"/>
                  </a:lnTo>
                  <a:close/>
                  <a:moveTo>
                    <a:pt x="897659" y="3585900"/>
                  </a:moveTo>
                  <a:cubicBezTo>
                    <a:pt x="897659" y="3585900"/>
                    <a:pt x="897659" y="3585900"/>
                    <a:pt x="897659" y="7862696"/>
                  </a:cubicBezTo>
                  <a:cubicBezTo>
                    <a:pt x="1461044" y="7952813"/>
                    <a:pt x="2655418" y="8121782"/>
                    <a:pt x="4187824" y="8121782"/>
                  </a:cubicBezTo>
                  <a:cubicBezTo>
                    <a:pt x="5723986" y="8121782"/>
                    <a:pt x="6914605" y="7952813"/>
                    <a:pt x="7477990" y="7862696"/>
                  </a:cubicBezTo>
                  <a:lnTo>
                    <a:pt x="7477990" y="3585900"/>
                  </a:lnTo>
                  <a:cubicBezTo>
                    <a:pt x="7477990" y="3585900"/>
                    <a:pt x="7477990" y="3585900"/>
                    <a:pt x="897659" y="3585900"/>
                  </a:cubicBezTo>
                  <a:close/>
                  <a:moveTo>
                    <a:pt x="2392506" y="0"/>
                  </a:moveTo>
                  <a:cubicBezTo>
                    <a:pt x="2723025" y="0"/>
                    <a:pt x="2989694" y="270350"/>
                    <a:pt x="2989694" y="600779"/>
                  </a:cubicBezTo>
                  <a:cubicBezTo>
                    <a:pt x="2989694" y="600779"/>
                    <a:pt x="2989694" y="600779"/>
                    <a:pt x="2989694" y="931207"/>
                  </a:cubicBezTo>
                  <a:cubicBezTo>
                    <a:pt x="3361528" y="912433"/>
                    <a:pt x="3763409" y="897413"/>
                    <a:pt x="4187824" y="897413"/>
                  </a:cubicBezTo>
                  <a:cubicBezTo>
                    <a:pt x="4390643" y="897413"/>
                    <a:pt x="4589705" y="901168"/>
                    <a:pt x="4785012" y="908678"/>
                  </a:cubicBezTo>
                  <a:cubicBezTo>
                    <a:pt x="4785012" y="908678"/>
                    <a:pt x="4785012" y="908678"/>
                    <a:pt x="4785012" y="1498193"/>
                  </a:cubicBezTo>
                  <a:cubicBezTo>
                    <a:pt x="4785012" y="1911228"/>
                    <a:pt x="5119287" y="2245412"/>
                    <a:pt x="5532435" y="2245412"/>
                  </a:cubicBezTo>
                  <a:cubicBezTo>
                    <a:pt x="5551215" y="2245412"/>
                    <a:pt x="5566238" y="2241657"/>
                    <a:pt x="5581262" y="2237902"/>
                  </a:cubicBezTo>
                  <a:cubicBezTo>
                    <a:pt x="5461073" y="2129011"/>
                    <a:pt x="5385955" y="1971306"/>
                    <a:pt x="5385955" y="1794827"/>
                  </a:cubicBezTo>
                  <a:cubicBezTo>
                    <a:pt x="5385955" y="1794827"/>
                    <a:pt x="5385955" y="1794827"/>
                    <a:pt x="5385955" y="600779"/>
                  </a:cubicBezTo>
                  <a:cubicBezTo>
                    <a:pt x="5385955" y="270350"/>
                    <a:pt x="5648868" y="0"/>
                    <a:pt x="5979387" y="0"/>
                  </a:cubicBezTo>
                  <a:cubicBezTo>
                    <a:pt x="6309906" y="0"/>
                    <a:pt x="6580331" y="270350"/>
                    <a:pt x="6580331" y="600779"/>
                  </a:cubicBezTo>
                  <a:cubicBezTo>
                    <a:pt x="6580331" y="600779"/>
                    <a:pt x="6580331" y="600779"/>
                    <a:pt x="6580331" y="1025079"/>
                  </a:cubicBezTo>
                  <a:cubicBezTo>
                    <a:pt x="7440431" y="1115196"/>
                    <a:pt x="7977524" y="1220332"/>
                    <a:pt x="8015083" y="1227842"/>
                  </a:cubicBezTo>
                  <a:cubicBezTo>
                    <a:pt x="8225413" y="1269146"/>
                    <a:pt x="8375649" y="1453134"/>
                    <a:pt x="8375649" y="1667162"/>
                  </a:cubicBezTo>
                  <a:cubicBezTo>
                    <a:pt x="8375649" y="1667162"/>
                    <a:pt x="8375649" y="1667162"/>
                    <a:pt x="8375649" y="8196879"/>
                  </a:cubicBezTo>
                  <a:cubicBezTo>
                    <a:pt x="8375649" y="8407152"/>
                    <a:pt x="8225413" y="8591140"/>
                    <a:pt x="8018839" y="8636199"/>
                  </a:cubicBezTo>
                  <a:cubicBezTo>
                    <a:pt x="7954989" y="8651218"/>
                    <a:pt x="6433851" y="8974137"/>
                    <a:pt x="4187824" y="8974137"/>
                  </a:cubicBezTo>
                  <a:cubicBezTo>
                    <a:pt x="1938042" y="8974137"/>
                    <a:pt x="416904" y="8651218"/>
                    <a:pt x="353054" y="8636199"/>
                  </a:cubicBezTo>
                  <a:cubicBezTo>
                    <a:pt x="146480" y="8591140"/>
                    <a:pt x="0" y="8407152"/>
                    <a:pt x="0" y="8196879"/>
                  </a:cubicBezTo>
                  <a:cubicBezTo>
                    <a:pt x="0" y="8196879"/>
                    <a:pt x="0" y="8196879"/>
                    <a:pt x="0" y="1667162"/>
                  </a:cubicBezTo>
                  <a:cubicBezTo>
                    <a:pt x="0" y="1453134"/>
                    <a:pt x="150236" y="1269146"/>
                    <a:pt x="356810" y="1227842"/>
                  </a:cubicBezTo>
                  <a:cubicBezTo>
                    <a:pt x="386857" y="1220332"/>
                    <a:pt x="691085" y="1160254"/>
                    <a:pt x="1194375" y="1092667"/>
                  </a:cubicBezTo>
                  <a:cubicBezTo>
                    <a:pt x="1194375" y="1092667"/>
                    <a:pt x="1194375" y="1092667"/>
                    <a:pt x="1194375" y="1498193"/>
                  </a:cubicBezTo>
                  <a:cubicBezTo>
                    <a:pt x="1194375" y="1911228"/>
                    <a:pt x="1528650" y="2245412"/>
                    <a:pt x="1941798" y="2245412"/>
                  </a:cubicBezTo>
                  <a:cubicBezTo>
                    <a:pt x="1960578" y="2245412"/>
                    <a:pt x="1975601" y="2241657"/>
                    <a:pt x="1994381" y="2237902"/>
                  </a:cubicBezTo>
                  <a:cubicBezTo>
                    <a:pt x="1870436" y="2129011"/>
                    <a:pt x="1795319" y="1971306"/>
                    <a:pt x="1795319" y="1794827"/>
                  </a:cubicBezTo>
                  <a:cubicBezTo>
                    <a:pt x="1795319" y="1794827"/>
                    <a:pt x="1795319" y="1794827"/>
                    <a:pt x="1795319" y="600779"/>
                  </a:cubicBezTo>
                  <a:cubicBezTo>
                    <a:pt x="1795319" y="270350"/>
                    <a:pt x="2061987" y="0"/>
                    <a:pt x="2392506" y="0"/>
                  </a:cubicBezTo>
                  <a:close/>
                </a:path>
              </a:pathLst>
            </a:custGeom>
            <a:solidFill>
              <a:schemeClr val="bg1"/>
            </a:solidFill>
            <a:ln>
              <a:noFill/>
            </a:ln>
          </p:spPr>
          <p:txBody>
            <a:bodyPr anchor="ctr" anchorCtr="1"/>
            <a:lstStyle/>
            <a:p>
              <a:endParaRPr lang="zh-CN" alt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6" name="组合 77"/>
          <p:cNvGrpSpPr/>
          <p:nvPr/>
        </p:nvGrpSpPr>
        <p:grpSpPr>
          <a:xfrm>
            <a:off x="1300293" y="2298524"/>
            <a:ext cx="2320523" cy="1340733"/>
            <a:chOff x="1298545" y="2209314"/>
            <a:chExt cx="2321366" cy="1340804"/>
          </a:xfrm>
        </p:grpSpPr>
        <p:sp>
          <p:nvSpPr>
            <p:cNvPr id="79" name="TextBox 1"/>
            <p:cNvSpPr txBox="1">
              <a:spLocks noChangeArrowheads="1"/>
            </p:cNvSpPr>
            <p:nvPr/>
          </p:nvSpPr>
          <p:spPr bwMode="auto">
            <a:xfrm>
              <a:off x="1667326" y="2209314"/>
              <a:ext cx="1403958" cy="369352"/>
            </a:xfrm>
            <a:prstGeom prst="rect">
              <a:avLst/>
            </a:prstGeom>
            <a:noFill/>
            <a:ln w="9525">
              <a:noFill/>
              <a:miter lim="800000"/>
              <a:headEnd/>
              <a:tailEnd/>
            </a:ln>
          </p:spPr>
          <p:txBody>
            <a:bodyPr wrap="square">
              <a:spAutoFit/>
            </a:bodyPr>
            <a:lstStyle/>
            <a:p>
              <a:pPr algn="ctr"/>
              <a:r>
                <a:rPr lang="zh-CN" altLang="en-US"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添加标题</a:t>
              </a:r>
            </a:p>
          </p:txBody>
        </p:sp>
        <p:sp>
          <p:nvSpPr>
            <p:cNvPr id="80" name="矩形 79"/>
            <p:cNvSpPr/>
            <p:nvPr/>
          </p:nvSpPr>
          <p:spPr>
            <a:xfrm>
              <a:off x="1298545" y="2659891"/>
              <a:ext cx="2321366" cy="890227"/>
            </a:xfrm>
            <a:prstGeom prst="rect">
              <a:avLst/>
            </a:prstGeom>
            <a:noFill/>
          </p:spPr>
          <p:txBody>
            <a:bodyPr wrap="square" rtlCol="0">
              <a:spAutoFit/>
            </a:bodyPr>
            <a:lstStyle/>
            <a:p>
              <a:pPr>
                <a:lnSpc>
                  <a:spcPct val="150000"/>
                </a:lnSpc>
              </a:pPr>
              <a:r>
                <a:rPr lang="zh-CN" altLang="en-US" sz="119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此处添加详细文本描述，建议与标题相关并符合整体语言风格，语言描述尽量简洁生动。</a:t>
              </a:r>
            </a:p>
          </p:txBody>
        </p:sp>
      </p:grpSp>
      <p:grpSp>
        <p:nvGrpSpPr>
          <p:cNvPr id="7" name="组合 80"/>
          <p:cNvGrpSpPr/>
          <p:nvPr/>
        </p:nvGrpSpPr>
        <p:grpSpPr>
          <a:xfrm>
            <a:off x="3937101" y="1754754"/>
            <a:ext cx="2320523" cy="1280572"/>
            <a:chOff x="3936310" y="1665514"/>
            <a:chExt cx="2321366" cy="1280642"/>
          </a:xfrm>
        </p:grpSpPr>
        <p:sp>
          <p:nvSpPr>
            <p:cNvPr id="82" name="TextBox 25"/>
            <p:cNvSpPr txBox="1">
              <a:spLocks noChangeArrowheads="1"/>
            </p:cNvSpPr>
            <p:nvPr/>
          </p:nvSpPr>
          <p:spPr bwMode="auto">
            <a:xfrm>
              <a:off x="4178475" y="1665514"/>
              <a:ext cx="1403958" cy="369352"/>
            </a:xfrm>
            <a:prstGeom prst="rect">
              <a:avLst/>
            </a:prstGeom>
            <a:noFill/>
            <a:ln w="9525">
              <a:noFill/>
              <a:miter lim="800000"/>
              <a:headEnd/>
              <a:tailEnd/>
            </a:ln>
          </p:spPr>
          <p:txBody>
            <a:bodyPr wrap="square">
              <a:spAutoFit/>
            </a:bodyPr>
            <a:lstStyle/>
            <a:p>
              <a:pPr algn="ctr"/>
              <a:r>
                <a:rPr lang="zh-CN" altLang="en-US"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添加标题</a:t>
              </a:r>
            </a:p>
          </p:txBody>
        </p:sp>
        <p:sp>
          <p:nvSpPr>
            <p:cNvPr id="83" name="矩形 82"/>
            <p:cNvSpPr/>
            <p:nvPr/>
          </p:nvSpPr>
          <p:spPr>
            <a:xfrm>
              <a:off x="3936310" y="2055927"/>
              <a:ext cx="2321366" cy="890229"/>
            </a:xfrm>
            <a:prstGeom prst="rect">
              <a:avLst/>
            </a:prstGeom>
            <a:noFill/>
          </p:spPr>
          <p:txBody>
            <a:bodyPr wrap="square" rtlCol="0">
              <a:spAutoFit/>
            </a:bodyPr>
            <a:lstStyle/>
            <a:p>
              <a:pPr>
                <a:lnSpc>
                  <a:spcPct val="150000"/>
                </a:lnSpc>
              </a:pPr>
              <a:r>
                <a:rPr lang="zh-CN" altLang="en-US" sz="119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此处添加详细文本描述，建议与标题相关并符合整体语言风格，语言描述尽量简洁生动。</a:t>
              </a:r>
            </a:p>
          </p:txBody>
        </p:sp>
      </p:grpSp>
      <p:grpSp>
        <p:nvGrpSpPr>
          <p:cNvPr id="8" name="组合 83"/>
          <p:cNvGrpSpPr/>
          <p:nvPr/>
        </p:nvGrpSpPr>
        <p:grpSpPr>
          <a:xfrm>
            <a:off x="5802177" y="4683868"/>
            <a:ext cx="2320523" cy="1273397"/>
            <a:chOff x="5802065" y="4594791"/>
            <a:chExt cx="2321366" cy="1273467"/>
          </a:xfrm>
        </p:grpSpPr>
        <p:sp>
          <p:nvSpPr>
            <p:cNvPr id="85" name="TextBox 26"/>
            <p:cNvSpPr txBox="1">
              <a:spLocks noChangeArrowheads="1"/>
            </p:cNvSpPr>
            <p:nvPr/>
          </p:nvSpPr>
          <p:spPr bwMode="auto">
            <a:xfrm>
              <a:off x="5898108" y="4594791"/>
              <a:ext cx="1805283" cy="369352"/>
            </a:xfrm>
            <a:prstGeom prst="rect">
              <a:avLst/>
            </a:prstGeom>
            <a:noFill/>
            <a:ln w="9525">
              <a:noFill/>
              <a:miter lim="800000"/>
              <a:headEnd/>
              <a:tailEnd/>
            </a:ln>
          </p:spPr>
          <p:txBody>
            <a:bodyPr wrap="square">
              <a:spAutoFit/>
            </a:bodyPr>
            <a:lstStyle/>
            <a:p>
              <a:pPr algn="ctr"/>
              <a:r>
                <a:rPr lang="zh-CN" altLang="en-US"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添加标题</a:t>
              </a:r>
            </a:p>
          </p:txBody>
        </p:sp>
        <p:sp>
          <p:nvSpPr>
            <p:cNvPr id="86" name="矩形 85"/>
            <p:cNvSpPr/>
            <p:nvPr/>
          </p:nvSpPr>
          <p:spPr>
            <a:xfrm>
              <a:off x="5802065" y="4978029"/>
              <a:ext cx="2321366" cy="890229"/>
            </a:xfrm>
            <a:prstGeom prst="rect">
              <a:avLst/>
            </a:prstGeom>
            <a:noFill/>
          </p:spPr>
          <p:txBody>
            <a:bodyPr wrap="square" rtlCol="0">
              <a:spAutoFit/>
            </a:bodyPr>
            <a:lstStyle/>
            <a:p>
              <a:pPr>
                <a:lnSpc>
                  <a:spcPct val="150000"/>
                </a:lnSpc>
              </a:pPr>
              <a:r>
                <a:rPr lang="zh-CN" altLang="en-US" sz="119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此处添加详细文本描述，建议与标题相关并符合整体语言风格，语言描述尽量简洁生动。</a:t>
              </a:r>
            </a:p>
          </p:txBody>
        </p:sp>
      </p:grpSp>
      <p:grpSp>
        <p:nvGrpSpPr>
          <p:cNvPr id="9" name="组合 86"/>
          <p:cNvGrpSpPr/>
          <p:nvPr/>
        </p:nvGrpSpPr>
        <p:grpSpPr>
          <a:xfrm>
            <a:off x="8327443" y="3438162"/>
            <a:ext cx="2320523" cy="1290270"/>
            <a:chOff x="8328248" y="3349019"/>
            <a:chExt cx="2321366" cy="1290342"/>
          </a:xfrm>
        </p:grpSpPr>
        <p:sp>
          <p:nvSpPr>
            <p:cNvPr id="88" name="TextBox 26"/>
            <p:cNvSpPr txBox="1">
              <a:spLocks noChangeArrowheads="1"/>
            </p:cNvSpPr>
            <p:nvPr/>
          </p:nvSpPr>
          <p:spPr bwMode="auto">
            <a:xfrm>
              <a:off x="8419619" y="3349019"/>
              <a:ext cx="1805283" cy="369353"/>
            </a:xfrm>
            <a:prstGeom prst="rect">
              <a:avLst/>
            </a:prstGeom>
            <a:noFill/>
            <a:ln w="9525">
              <a:noFill/>
              <a:miter lim="800000"/>
              <a:headEnd/>
              <a:tailEnd/>
            </a:ln>
          </p:spPr>
          <p:txBody>
            <a:bodyPr wrap="square">
              <a:spAutoFit/>
            </a:bodyPr>
            <a:lstStyle/>
            <a:p>
              <a:pPr algn="ctr"/>
              <a:r>
                <a:rPr lang="zh-CN" altLang="en-US"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添加标题</a:t>
              </a:r>
            </a:p>
          </p:txBody>
        </p:sp>
        <p:sp>
          <p:nvSpPr>
            <p:cNvPr id="89" name="矩形 88"/>
            <p:cNvSpPr/>
            <p:nvPr/>
          </p:nvSpPr>
          <p:spPr>
            <a:xfrm>
              <a:off x="8328248" y="3749131"/>
              <a:ext cx="2321366" cy="890230"/>
            </a:xfrm>
            <a:prstGeom prst="rect">
              <a:avLst/>
            </a:prstGeom>
            <a:noFill/>
          </p:spPr>
          <p:txBody>
            <a:bodyPr wrap="square" rtlCol="0">
              <a:spAutoFit/>
            </a:bodyPr>
            <a:lstStyle/>
            <a:p>
              <a:pPr>
                <a:lnSpc>
                  <a:spcPct val="150000"/>
                </a:lnSpc>
              </a:pPr>
              <a:r>
                <a:rPr lang="zh-CN" altLang="en-US" sz="119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此处添加详细文本描述，建议与标题相关并符合整体语言风格，语言描述尽量简洁生动。</a:t>
              </a:r>
            </a:p>
          </p:txBody>
        </p:sp>
      </p:grpSp>
      <p:sp>
        <p:nvSpPr>
          <p:cNvPr id="33" name="文本框 6">
            <a:extLst>
              <a:ext uri="{FF2B5EF4-FFF2-40B4-BE49-F238E27FC236}">
                <a16:creationId xmlns:a16="http://schemas.microsoft.com/office/drawing/2014/main" xmlns="" id="{9B6244EB-8FBF-4EE3-9CD0-C0E7A8286788}"/>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77630437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200"/>
                                        <p:tgtEl>
                                          <p:spTgt spid="36"/>
                                        </p:tgtEl>
                                      </p:cBhvr>
                                    </p:animEffect>
                                  </p:childTnLst>
                                </p:cTn>
                              </p:par>
                            </p:childTnLst>
                          </p:cTn>
                        </p:par>
                        <p:par>
                          <p:cTn id="8" fill="hold">
                            <p:stCondLst>
                              <p:cond delay="2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700"/>
                            </p:stCondLst>
                            <p:childTnLst>
                              <p:par>
                                <p:cTn id="15" presetID="1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par>
                                <p:cTn id="19" presetID="22" presetClass="entr" presetSubtype="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200"/>
                                        <p:tgtEl>
                                          <p:spTgt spid="37"/>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35"/>
                                        </p:tgtEl>
                                        <p:attrNameLst>
                                          <p:attrName>style.visibility</p:attrName>
                                        </p:attrNameLst>
                                      </p:cBhvr>
                                      <p:to>
                                        <p:strVal val="visible"/>
                                      </p:to>
                                    </p:set>
                                    <p:anim calcmode="lin" valueType="num">
                                      <p:cBhvr>
                                        <p:cTn id="24" dur="400" fill="hold"/>
                                        <p:tgtEl>
                                          <p:spTgt spid="35"/>
                                        </p:tgtEl>
                                        <p:attrNameLst>
                                          <p:attrName>ppt_w</p:attrName>
                                        </p:attrNameLst>
                                      </p:cBhvr>
                                      <p:tavLst>
                                        <p:tav tm="0">
                                          <p:val>
                                            <p:fltVal val="0"/>
                                          </p:val>
                                        </p:tav>
                                        <p:tav tm="100000">
                                          <p:val>
                                            <p:strVal val="#ppt_w"/>
                                          </p:val>
                                        </p:tav>
                                      </p:tavLst>
                                    </p:anim>
                                    <p:anim calcmode="lin" valueType="num">
                                      <p:cBhvr>
                                        <p:cTn id="25" dur="400" fill="hold"/>
                                        <p:tgtEl>
                                          <p:spTgt spid="35"/>
                                        </p:tgtEl>
                                        <p:attrNameLst>
                                          <p:attrName>ppt_h</p:attrName>
                                        </p:attrNameLst>
                                      </p:cBhvr>
                                      <p:tavLst>
                                        <p:tav tm="0">
                                          <p:val>
                                            <p:fltVal val="0"/>
                                          </p:val>
                                        </p:tav>
                                        <p:tav tm="100000">
                                          <p:val>
                                            <p:strVal val="#ppt_h"/>
                                          </p:val>
                                        </p:tav>
                                      </p:tavLst>
                                    </p:anim>
                                    <p:animEffect transition="in" filter="fade">
                                      <p:cBhvr>
                                        <p:cTn id="26" dur="400"/>
                                        <p:tgtEl>
                                          <p:spTgt spid="35"/>
                                        </p:tgtEl>
                                      </p:cBhvr>
                                    </p:animEffect>
                                  </p:childTnLst>
                                </p:cTn>
                              </p:par>
                              <p:par>
                                <p:cTn id="27" presetID="22" presetClass="entr" presetSubtype="8" fill="hold" nodeType="withEffect">
                                  <p:stCondLst>
                                    <p:cond delay="50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200"/>
                                        <p:tgtEl>
                                          <p:spTgt spid="38"/>
                                        </p:tgtEl>
                                      </p:cBhvr>
                                    </p:animEffect>
                                  </p:childTnLst>
                                </p:cTn>
                              </p:par>
                            </p:childTnLst>
                          </p:cTn>
                        </p:par>
                        <p:par>
                          <p:cTn id="30" fill="hold">
                            <p:stCondLst>
                              <p:cond delay="1400"/>
                            </p:stCondLst>
                            <p:childTnLst>
                              <p:par>
                                <p:cTn id="31" presetID="53" presetClass="entr" presetSubtype="16"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par>
                          <p:cTn id="36" fill="hold">
                            <p:stCondLst>
                              <p:cond delay="1900"/>
                            </p:stCondLst>
                            <p:childTnLst>
                              <p:par>
                                <p:cTn id="37" presetID="1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p:tgtEl>
                                          <p:spTgt spid="7"/>
                                        </p:tgtEl>
                                        <p:attrNameLst>
                                          <p:attrName>ppt_y</p:attrName>
                                        </p:attrNameLst>
                                      </p:cBhvr>
                                      <p:tavLst>
                                        <p:tav tm="0">
                                          <p:val>
                                            <p:strVal val="#ppt_y+#ppt_h*1.125000"/>
                                          </p:val>
                                        </p:tav>
                                        <p:tav tm="100000">
                                          <p:val>
                                            <p:strVal val="#ppt_y"/>
                                          </p:val>
                                        </p:tav>
                                      </p:tavLst>
                                    </p:anim>
                                    <p:animEffect transition="in" filter="wipe(up)">
                                      <p:cBhvr>
                                        <p:cTn id="40" dur="500"/>
                                        <p:tgtEl>
                                          <p:spTgt spid="7"/>
                                        </p:tgtEl>
                                      </p:cBhvr>
                                    </p:animEffect>
                                  </p:childTnLst>
                                </p:cTn>
                              </p:par>
                              <p:par>
                                <p:cTn id="41" presetID="22" presetClass="entr" presetSubtype="8"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200"/>
                                        <p:tgtEl>
                                          <p:spTgt spid="39"/>
                                        </p:tgtEl>
                                      </p:cBhvr>
                                    </p:animEffect>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childTnLst>
                          </p:cTn>
                        </p:par>
                        <p:par>
                          <p:cTn id="50" fill="hold">
                            <p:stCondLst>
                              <p:cond delay="2900"/>
                            </p:stCondLst>
                            <p:childTnLst>
                              <p:par>
                                <p:cTn id="51" presetID="12" presetClass="entr" presetSubtype="1"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p:tgtEl>
                                          <p:spTgt spid="8"/>
                                        </p:tgtEl>
                                        <p:attrNameLst>
                                          <p:attrName>ppt_y</p:attrName>
                                        </p:attrNameLst>
                                      </p:cBhvr>
                                      <p:tavLst>
                                        <p:tav tm="0">
                                          <p:val>
                                            <p:strVal val="#ppt_y-#ppt_h*1.125000"/>
                                          </p:val>
                                        </p:tav>
                                        <p:tav tm="100000">
                                          <p:val>
                                            <p:strVal val="#ppt_y"/>
                                          </p:val>
                                        </p:tav>
                                      </p:tavLst>
                                    </p:anim>
                                    <p:animEffect transition="in" filter="wipe(down)">
                                      <p:cBhvr>
                                        <p:cTn id="54" dur="500"/>
                                        <p:tgtEl>
                                          <p:spTgt spid="8"/>
                                        </p:tgtEl>
                                      </p:cBhvr>
                                    </p:animEffect>
                                  </p:childTnLst>
                                </p:cTn>
                              </p:par>
                              <p:par>
                                <p:cTn id="55" presetID="22" presetClass="entr" presetSubtype="8"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200"/>
                                        <p:tgtEl>
                                          <p:spTgt spid="41"/>
                                        </p:tgtEl>
                                      </p:cBhvr>
                                    </p:animEffect>
                                  </p:childTnLst>
                                </p:cTn>
                              </p:par>
                            </p:childTnLst>
                          </p:cTn>
                        </p:par>
                        <p:par>
                          <p:cTn id="58" fill="hold">
                            <p:stCondLst>
                              <p:cond delay="3400"/>
                            </p:stCondLst>
                            <p:childTnLst>
                              <p:par>
                                <p:cTn id="59" presetID="53" presetClass="entr" presetSubtype="16" fill="hold"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p:cTn id="61" dur="500" fill="hold"/>
                                        <p:tgtEl>
                                          <p:spTgt spid="2"/>
                                        </p:tgtEl>
                                        <p:attrNameLst>
                                          <p:attrName>ppt_w</p:attrName>
                                        </p:attrNameLst>
                                      </p:cBhvr>
                                      <p:tavLst>
                                        <p:tav tm="0">
                                          <p:val>
                                            <p:fltVal val="0"/>
                                          </p:val>
                                        </p:tav>
                                        <p:tav tm="100000">
                                          <p:val>
                                            <p:strVal val="#ppt_w"/>
                                          </p:val>
                                        </p:tav>
                                      </p:tavLst>
                                    </p:anim>
                                    <p:anim calcmode="lin" valueType="num">
                                      <p:cBhvr>
                                        <p:cTn id="62" dur="500" fill="hold"/>
                                        <p:tgtEl>
                                          <p:spTgt spid="2"/>
                                        </p:tgtEl>
                                        <p:attrNameLst>
                                          <p:attrName>ppt_h</p:attrName>
                                        </p:attrNameLst>
                                      </p:cBhvr>
                                      <p:tavLst>
                                        <p:tav tm="0">
                                          <p:val>
                                            <p:fltVal val="0"/>
                                          </p:val>
                                        </p:tav>
                                        <p:tav tm="100000">
                                          <p:val>
                                            <p:strVal val="#ppt_h"/>
                                          </p:val>
                                        </p:tav>
                                      </p:tavLst>
                                    </p:anim>
                                    <p:animEffect transition="in" filter="fade">
                                      <p:cBhvr>
                                        <p:cTn id="63" dur="500"/>
                                        <p:tgtEl>
                                          <p:spTgt spid="2"/>
                                        </p:tgtEl>
                                      </p:cBhvr>
                                    </p:animEffect>
                                  </p:childTnLst>
                                </p:cTn>
                              </p:par>
                            </p:childTnLst>
                          </p:cTn>
                        </p:par>
                        <p:par>
                          <p:cTn id="64" fill="hold">
                            <p:stCondLst>
                              <p:cond delay="3900"/>
                            </p:stCondLst>
                            <p:childTnLst>
                              <p:par>
                                <p:cTn id="65" presetID="12" presetClass="entr" presetSubtype="1" fill="hold"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p:tgtEl>
                                          <p:spTgt spid="9"/>
                                        </p:tgtEl>
                                        <p:attrNameLst>
                                          <p:attrName>ppt_y</p:attrName>
                                        </p:attrNameLst>
                                      </p:cBhvr>
                                      <p:tavLst>
                                        <p:tav tm="0">
                                          <p:val>
                                            <p:strVal val="#ppt_y-#ppt_h*1.125000"/>
                                          </p:val>
                                        </p:tav>
                                        <p:tav tm="100000">
                                          <p:val>
                                            <p:strVal val="#ppt_y"/>
                                          </p:val>
                                        </p:tav>
                                      </p:tavLst>
                                    </p:anim>
                                    <p:animEffect transition="in" filter="wipe(down)">
                                      <p:cBhvr>
                                        <p:cTn id="68" dur="500"/>
                                        <p:tgtEl>
                                          <p:spTgt spid="9"/>
                                        </p:tgtEl>
                                      </p:cBhvr>
                                    </p:animEffect>
                                  </p:childTnLst>
                                </p:cTn>
                              </p:par>
                              <p:par>
                                <p:cTn id="69" presetID="22" presetClass="entr" presetSubtype="8"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a:extLst>
              <a:ext uri="{FF2B5EF4-FFF2-40B4-BE49-F238E27FC236}">
                <a16:creationId xmlns:a16="http://schemas.microsoft.com/office/drawing/2014/main" xmlns="" id="{D4F82993-5CF9-4256-857C-AFA68A12156C}"/>
              </a:ext>
            </a:extLst>
          </p:cNvPr>
          <p:cNvSpPr txBox="1"/>
          <p:nvPr/>
        </p:nvSpPr>
        <p:spPr>
          <a:xfrm>
            <a:off x="4299404" y="522515"/>
            <a:ext cx="2075543" cy="2215991"/>
          </a:xfrm>
          <a:prstGeom prst="rect">
            <a:avLst/>
          </a:prstGeom>
          <a:noFill/>
        </p:spPr>
        <p:txBody>
          <a:bodyPr wrap="square" rtlCol="0">
            <a:spAutoFit/>
          </a:bodyPr>
          <a:lstStyle/>
          <a:p>
            <a:r>
              <a:rPr lang="zh-CN" altLang="en-US" sz="13800" b="1" dirty="0">
                <a:solidFill>
                  <a:srgbClr val="E60D1D"/>
                </a:solidFill>
                <a:latin typeface="FZKai-Z03S" panose="03000509000000000000" pitchFamily="65" charset="-122"/>
                <a:ea typeface="FZKai-Z03S" panose="03000509000000000000" pitchFamily="65" charset="-122"/>
                <a:sym typeface="FZKai-Z03S" panose="03000509000000000000" pitchFamily="65" charset="-122"/>
              </a:rPr>
              <a:t>感</a:t>
            </a:r>
          </a:p>
        </p:txBody>
      </p:sp>
      <p:sp>
        <p:nvSpPr>
          <p:cNvPr id="22" name="文本框 21">
            <a:extLst>
              <a:ext uri="{FF2B5EF4-FFF2-40B4-BE49-F238E27FC236}">
                <a16:creationId xmlns:a16="http://schemas.microsoft.com/office/drawing/2014/main" xmlns="" id="{5CB3B8DE-6199-46FA-B274-9FD25860C00E}"/>
              </a:ext>
            </a:extLst>
          </p:cNvPr>
          <p:cNvSpPr txBox="1"/>
          <p:nvPr/>
        </p:nvSpPr>
        <p:spPr>
          <a:xfrm>
            <a:off x="6096000" y="1158492"/>
            <a:ext cx="2685143" cy="1569660"/>
          </a:xfrm>
          <a:prstGeom prst="rect">
            <a:avLst/>
          </a:prstGeom>
          <a:noFill/>
        </p:spPr>
        <p:txBody>
          <a:bodyPr wrap="square" rtlCol="0">
            <a:spAutoFit/>
          </a:bodyPr>
          <a:lstStyle/>
          <a:p>
            <a:r>
              <a:rPr lang="zh-CN" altLang="en-US" sz="9600" b="1" dirty="0">
                <a:solidFill>
                  <a:srgbClr val="E60D1D"/>
                </a:solidFill>
                <a:latin typeface="FZKai-Z03S" panose="03000509000000000000" pitchFamily="65" charset="-122"/>
                <a:ea typeface="FZKai-Z03S" panose="03000509000000000000" pitchFamily="65" charset="-122"/>
                <a:sym typeface="FZKai-Z03S" panose="03000509000000000000" pitchFamily="65" charset="-122"/>
              </a:rPr>
              <a:t>谢</a:t>
            </a:r>
          </a:p>
        </p:txBody>
      </p:sp>
      <p:sp>
        <p:nvSpPr>
          <p:cNvPr id="23" name="文本框 22">
            <a:extLst>
              <a:ext uri="{FF2B5EF4-FFF2-40B4-BE49-F238E27FC236}">
                <a16:creationId xmlns:a16="http://schemas.microsoft.com/office/drawing/2014/main" xmlns="" id="{8A2A4B6F-1DBC-4287-A408-63971158DF3B}"/>
              </a:ext>
            </a:extLst>
          </p:cNvPr>
          <p:cNvSpPr txBox="1"/>
          <p:nvPr/>
        </p:nvSpPr>
        <p:spPr>
          <a:xfrm>
            <a:off x="7259638" y="1317575"/>
            <a:ext cx="2685143" cy="1569660"/>
          </a:xfrm>
          <a:prstGeom prst="rect">
            <a:avLst/>
          </a:prstGeom>
          <a:noFill/>
        </p:spPr>
        <p:txBody>
          <a:bodyPr wrap="square" rtlCol="0">
            <a:spAutoFit/>
          </a:bodyPr>
          <a:lstStyle/>
          <a:p>
            <a:r>
              <a:rPr lang="zh-CN" altLang="en-US" sz="9600" b="1" dirty="0">
                <a:solidFill>
                  <a:srgbClr val="E60D1D"/>
                </a:solidFill>
                <a:latin typeface="FZKai-Z03S" panose="03000509000000000000" pitchFamily="65" charset="-122"/>
                <a:ea typeface="FZKai-Z03S" panose="03000509000000000000" pitchFamily="65" charset="-122"/>
                <a:sym typeface="FZKai-Z03S" panose="03000509000000000000" pitchFamily="65" charset="-122"/>
              </a:rPr>
              <a:t>观看</a:t>
            </a:r>
          </a:p>
        </p:txBody>
      </p:sp>
    </p:spTree>
    <p:extLst>
      <p:ext uri="{BB962C8B-B14F-4D97-AF65-F5344CB8AC3E}">
        <p14:creationId xmlns:p14="http://schemas.microsoft.com/office/powerpoint/2010/main" val="306051068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randombar(horizontal)">
                                      <p:cBhvr>
                                        <p:cTn id="2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2570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6A78B43-7ABE-463D-8924-66E481805B46}"/>
              </a:ext>
            </a:extLst>
          </p:cNvPr>
          <p:cNvPicPr>
            <a:picLocks noChangeAspect="1"/>
          </p:cNvPicPr>
          <p:nvPr/>
        </p:nvPicPr>
        <p:blipFill>
          <a:blip r:embed="rId3">
            <a:grayscl/>
          </a:blip>
          <a:srcRect/>
          <a:stretch>
            <a:fillRect/>
          </a:stretch>
        </p:blipFill>
        <p:spPr>
          <a:xfrm>
            <a:off x="4739522" y="2072522"/>
            <a:ext cx="2712955" cy="2712955"/>
          </a:xfrm>
          <a:custGeom>
            <a:avLst/>
            <a:gdLst>
              <a:gd name="connsiteX0" fmla="*/ 0 w 2712955"/>
              <a:gd name="connsiteY0" fmla="*/ 0 h 2712955"/>
              <a:gd name="connsiteX1" fmla="*/ 1051037 w 2712955"/>
              <a:gd name="connsiteY1" fmla="*/ 0 h 2712955"/>
              <a:gd name="connsiteX2" fmla="*/ 1040874 w 2712955"/>
              <a:gd name="connsiteY2" fmla="*/ 75391 h 2712955"/>
              <a:gd name="connsiteX3" fmla="*/ 1567312 w 2712955"/>
              <a:gd name="connsiteY3" fmla="*/ 469086 h 2712955"/>
              <a:gd name="connsiteX4" fmla="*/ 2093750 w 2712955"/>
              <a:gd name="connsiteY4" fmla="*/ 75391 h 2712955"/>
              <a:gd name="connsiteX5" fmla="*/ 2083588 w 2712955"/>
              <a:gd name="connsiteY5" fmla="*/ 0 h 2712955"/>
              <a:gd name="connsiteX6" fmla="*/ 2712955 w 2712955"/>
              <a:gd name="connsiteY6" fmla="*/ 0 h 2712955"/>
              <a:gd name="connsiteX7" fmla="*/ 2712955 w 2712955"/>
              <a:gd name="connsiteY7" fmla="*/ 2712955 h 2712955"/>
              <a:gd name="connsiteX8" fmla="*/ 0 w 2712955"/>
              <a:gd name="connsiteY8" fmla="*/ 2712955 h 271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2955" h="2712955">
                <a:moveTo>
                  <a:pt x="0" y="0"/>
                </a:moveTo>
                <a:lnTo>
                  <a:pt x="1051037" y="0"/>
                </a:lnTo>
                <a:lnTo>
                  <a:pt x="1040874" y="75391"/>
                </a:lnTo>
                <a:cubicBezTo>
                  <a:pt x="1040874" y="292823"/>
                  <a:pt x="1276568" y="469086"/>
                  <a:pt x="1567312" y="469086"/>
                </a:cubicBezTo>
                <a:cubicBezTo>
                  <a:pt x="1858056" y="469086"/>
                  <a:pt x="2093750" y="292823"/>
                  <a:pt x="2093750" y="75391"/>
                </a:cubicBezTo>
                <a:lnTo>
                  <a:pt x="2083588" y="0"/>
                </a:lnTo>
                <a:lnTo>
                  <a:pt x="2712955" y="0"/>
                </a:lnTo>
                <a:lnTo>
                  <a:pt x="2712955" y="2712955"/>
                </a:lnTo>
                <a:lnTo>
                  <a:pt x="0" y="2712955"/>
                </a:lnTo>
                <a:close/>
              </a:path>
            </a:pathLst>
          </a:custGeom>
          <a:ln>
            <a:noFill/>
          </a:ln>
        </p:spPr>
      </p:pic>
      <p:sp>
        <p:nvSpPr>
          <p:cNvPr id="3" name="文本框 2">
            <a:extLst>
              <a:ext uri="{FF2B5EF4-FFF2-40B4-BE49-F238E27FC236}">
                <a16:creationId xmlns:a16="http://schemas.microsoft.com/office/drawing/2014/main" xmlns="" id="{942D5DBD-4846-4F41-B963-E57405E46D52}"/>
              </a:ext>
            </a:extLst>
          </p:cNvPr>
          <p:cNvSpPr txBox="1"/>
          <p:nvPr/>
        </p:nvSpPr>
        <p:spPr>
          <a:xfrm>
            <a:off x="5828405" y="1804186"/>
            <a:ext cx="800219" cy="830997"/>
          </a:xfrm>
          <a:prstGeom prst="rect">
            <a:avLst/>
          </a:prstGeom>
          <a:noFill/>
        </p:spPr>
        <p:txBody>
          <a:bodyPr vert="horz" wrap="none" rtlCol="0">
            <a:spAutoFit/>
          </a:bodyPr>
          <a:lstStyle/>
          <a:p>
            <a:r>
              <a:rPr lang="zh-CN" altLang="en-US" sz="4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壹</a:t>
            </a:r>
          </a:p>
        </p:txBody>
      </p:sp>
      <p:sp>
        <p:nvSpPr>
          <p:cNvPr id="4" name="文本框 3">
            <a:extLst>
              <a:ext uri="{FF2B5EF4-FFF2-40B4-BE49-F238E27FC236}">
                <a16:creationId xmlns:a16="http://schemas.microsoft.com/office/drawing/2014/main" xmlns="" id="{E2C6D36C-FA95-4FF7-AB3A-8513E0BA8CF5}"/>
              </a:ext>
            </a:extLst>
          </p:cNvPr>
          <p:cNvSpPr txBox="1"/>
          <p:nvPr/>
        </p:nvSpPr>
        <p:spPr>
          <a:xfrm>
            <a:off x="6057812" y="2548124"/>
            <a:ext cx="312507" cy="1708866"/>
          </a:xfrm>
          <a:prstGeom prst="rect">
            <a:avLst/>
          </a:prstGeom>
          <a:noFill/>
        </p:spPr>
        <p:txBody>
          <a:bodyPr vert="horz" wrap="square" rtlCol="0">
            <a:spAutoFit/>
          </a:bodyPr>
          <a:lstStyle/>
          <a:p>
            <a:pPr>
              <a:lnSpc>
                <a:spcPct val="1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活动时间</a:t>
            </a:r>
          </a:p>
        </p:txBody>
      </p:sp>
      <p:sp>
        <p:nvSpPr>
          <p:cNvPr id="5" name="文本框 4">
            <a:extLst>
              <a:ext uri="{FF2B5EF4-FFF2-40B4-BE49-F238E27FC236}">
                <a16:creationId xmlns:a16="http://schemas.microsoft.com/office/drawing/2014/main" xmlns="" id="{79DEFF13-49FC-484B-8BDD-2500967AF126}"/>
              </a:ext>
            </a:extLst>
          </p:cNvPr>
          <p:cNvSpPr txBox="1"/>
          <p:nvPr/>
        </p:nvSpPr>
        <p:spPr>
          <a:xfrm>
            <a:off x="5503747" y="2548124"/>
            <a:ext cx="461665" cy="2197880"/>
          </a:xfrm>
          <a:prstGeom prst="rect">
            <a:avLst/>
          </a:prstGeom>
          <a:noFill/>
        </p:spPr>
        <p:txBody>
          <a:bodyPr vert="eaVert" wrap="square" rtlCol="0">
            <a:spAutoFit/>
          </a:bodyPr>
          <a:lstStyle/>
          <a:p>
            <a:r>
              <a:rPr lang="en-US" altLang="zh-CN"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nvGrpSpPr>
          <p:cNvPr id="6" name="PA_淘宝网chenying0907出品 33">
            <a:extLst>
              <a:ext uri="{FF2B5EF4-FFF2-40B4-BE49-F238E27FC236}">
                <a16:creationId xmlns:a16="http://schemas.microsoft.com/office/drawing/2014/main" xmlns="" id="{EBE5D6FA-9055-48AC-831D-3A899DF9A6A7}"/>
              </a:ext>
            </a:extLst>
          </p:cNvPr>
          <p:cNvGrpSpPr>
            <a:grpSpLocks noChangeAspect="1"/>
          </p:cNvGrpSpPr>
          <p:nvPr>
            <p:custDataLst>
              <p:tags r:id="rId1"/>
            </p:custDataLst>
          </p:nvPr>
        </p:nvGrpSpPr>
        <p:grpSpPr>
          <a:xfrm>
            <a:off x="6636566" y="3437573"/>
            <a:ext cx="393411" cy="553998"/>
            <a:chOff x="2529436" y="1430775"/>
            <a:chExt cx="539218" cy="759324"/>
          </a:xfrm>
        </p:grpSpPr>
        <p:pic>
          <p:nvPicPr>
            <p:cNvPr id="7" name="图片 6">
              <a:extLst>
                <a:ext uri="{FF2B5EF4-FFF2-40B4-BE49-F238E27FC236}">
                  <a16:creationId xmlns:a16="http://schemas.microsoft.com/office/drawing/2014/main" xmlns="" id="{4364DAC6-69D8-45DD-8F01-5546C3B87AC7}"/>
                </a:ext>
              </a:extLst>
            </p:cNvPr>
            <p:cNvPicPr>
              <a:picLocks noChangeAspect="1"/>
            </p:cNvPicPr>
            <p:nvPr/>
          </p:nvPicPr>
          <p:blipFill>
            <a:blip r:embed="rId4" cstate="print"/>
            <a:stretch>
              <a:fillRect/>
            </a:stretch>
          </p:blipFill>
          <p:spPr>
            <a:xfrm>
              <a:off x="2567764" y="1479583"/>
              <a:ext cx="440132" cy="648127"/>
            </a:xfrm>
            <a:prstGeom prst="rect">
              <a:avLst/>
            </a:prstGeom>
          </p:spPr>
        </p:pic>
        <p:sp>
          <p:nvSpPr>
            <p:cNvPr id="8" name="淘宝网chenying0907出品 35">
              <a:extLst>
                <a:ext uri="{FF2B5EF4-FFF2-40B4-BE49-F238E27FC236}">
                  <a16:creationId xmlns:a16="http://schemas.microsoft.com/office/drawing/2014/main" xmlns="" id="{D7037BBE-FAAA-45A8-874F-41598AE94678}"/>
                </a:ext>
              </a:extLst>
            </p:cNvPr>
            <p:cNvSpPr txBox="1"/>
            <p:nvPr/>
          </p:nvSpPr>
          <p:spPr>
            <a:xfrm>
              <a:off x="2565282" y="1497448"/>
              <a:ext cx="479305" cy="396536"/>
            </a:xfrm>
            <a:prstGeom prst="rect">
              <a:avLst/>
            </a:prstGeom>
            <a:noFill/>
          </p:spPr>
          <p:txBody>
            <a:bodyPr wrap="square" rtlCol="0">
              <a:spAutoFit/>
            </a:bodyPr>
            <a:lstStyle/>
            <a:p>
              <a:pPr algn="ctr"/>
              <a:endParaRPr lang="zh-CN" altLang="en-US" sz="1280" b="1"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淘宝网chenying0907出品 36">
              <a:extLst>
                <a:ext uri="{FF2B5EF4-FFF2-40B4-BE49-F238E27FC236}">
                  <a16:creationId xmlns:a16="http://schemas.microsoft.com/office/drawing/2014/main" xmlns="" id="{87366BBA-FDC3-4D09-AFD3-C3DEF8AFC6D7}"/>
                </a:ext>
              </a:extLst>
            </p:cNvPr>
            <p:cNvSpPr txBox="1"/>
            <p:nvPr/>
          </p:nvSpPr>
          <p:spPr>
            <a:xfrm>
              <a:off x="2529436" y="1430775"/>
              <a:ext cx="539218" cy="759324"/>
            </a:xfrm>
            <a:prstGeom prst="rect">
              <a:avLst/>
            </a:prstGeom>
            <a:noFill/>
          </p:spPr>
          <p:txBody>
            <a:bodyPr wrap="square" rtlCol="0">
              <a:spAutoFit/>
            </a:bodyPr>
            <a:lstStyle/>
            <a:p>
              <a:pPr algn="ctr"/>
              <a:r>
                <a:rPr lang="zh-CN" altLang="en-US" sz="1000" b="1"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第一章</a:t>
              </a:r>
            </a:p>
          </p:txBody>
        </p:sp>
      </p:grpSp>
    </p:spTree>
    <p:extLst>
      <p:ext uri="{BB962C8B-B14F-4D97-AF65-F5344CB8AC3E}">
        <p14:creationId xmlns:p14="http://schemas.microsoft.com/office/powerpoint/2010/main" val="103231560"/>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V="1">
            <a:off x="6941010" y="3369954"/>
            <a:ext cx="0" cy="531453"/>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41011" y="3376239"/>
            <a:ext cx="480426"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flipV="1">
            <a:off x="5290835" y="3369954"/>
            <a:ext cx="7794" cy="531453"/>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4810409" y="3376239"/>
            <a:ext cx="480426"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763691" y="4687837"/>
            <a:ext cx="1" cy="728808"/>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8497293" y="4687837"/>
            <a:ext cx="1" cy="728808"/>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9143636" y="4214414"/>
            <a:ext cx="1189428" cy="226857"/>
          </a:xfrm>
          <a:prstGeom prst="rect">
            <a:avLst/>
          </a:prstGeom>
          <a:noFill/>
        </p:spPr>
        <p:txBody>
          <a:bodyPr wrap="none" lIns="0" tIns="0" rIns="0" bIns="0" rtlCol="0">
            <a:spAutoFit/>
          </a:bodyPr>
          <a:lstStyle/>
          <a:p>
            <a:pPr algn="ctr">
              <a:lnSpc>
                <a:spcPct val="120000"/>
              </a:lnSpc>
            </a:pPr>
            <a:r>
              <a:rPr lang="zh-CN" altLang="en-US"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id-ID"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9" name="TextBox 18"/>
          <p:cNvSpPr txBox="1"/>
          <p:nvPr/>
        </p:nvSpPr>
        <p:spPr>
          <a:xfrm>
            <a:off x="8849368" y="4444105"/>
            <a:ext cx="1777963" cy="267958"/>
          </a:xfrm>
          <a:prstGeom prst="rect">
            <a:avLst/>
          </a:prstGeom>
          <a:noFill/>
        </p:spPr>
        <p:txBody>
          <a:bodyPr wrap="square" lIns="0" tIns="0" rIns="0" bIns="0" rtlCol="0">
            <a:spAutoFit/>
          </a:bodyPr>
          <a:lstStyle/>
          <a:p>
            <a:pPr algn="ctr">
              <a:lnSpc>
                <a:spcPct val="120000"/>
              </a:lnSpc>
            </a:pPr>
            <a:r>
              <a:rPr lang="zh-CN" altLang="en-US"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点击添加文字标题点击添加文字标题点击添加文字标题</a:t>
            </a:r>
            <a:endParaRPr lang="en-US" altLang="zh-CN"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0" name="TextBox 19"/>
          <p:cNvSpPr txBox="1"/>
          <p:nvPr/>
        </p:nvSpPr>
        <p:spPr>
          <a:xfrm>
            <a:off x="2079693" y="4176607"/>
            <a:ext cx="1189428" cy="226857"/>
          </a:xfrm>
          <a:prstGeom prst="rect">
            <a:avLst/>
          </a:prstGeom>
          <a:noFill/>
        </p:spPr>
        <p:txBody>
          <a:bodyPr wrap="none" lIns="0" tIns="0" rIns="0" bIns="0" rtlCol="0">
            <a:spAutoFit/>
          </a:bodyPr>
          <a:lstStyle/>
          <a:p>
            <a:pPr algn="ctr">
              <a:lnSpc>
                <a:spcPct val="120000"/>
              </a:lnSpc>
            </a:pPr>
            <a:r>
              <a:rPr lang="zh-CN" altLang="en-US"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id-ID"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1" name="TextBox 20"/>
          <p:cNvSpPr txBox="1"/>
          <p:nvPr/>
        </p:nvSpPr>
        <p:spPr>
          <a:xfrm>
            <a:off x="1785430" y="4406300"/>
            <a:ext cx="1777963" cy="267958"/>
          </a:xfrm>
          <a:prstGeom prst="rect">
            <a:avLst/>
          </a:prstGeom>
          <a:noFill/>
        </p:spPr>
        <p:txBody>
          <a:bodyPr wrap="square" lIns="0" tIns="0" rIns="0" bIns="0" rtlCol="0">
            <a:spAutoFit/>
          </a:bodyPr>
          <a:lstStyle/>
          <a:p>
            <a:pPr algn="ctr">
              <a:lnSpc>
                <a:spcPct val="120000"/>
              </a:lnSpc>
            </a:pPr>
            <a:r>
              <a:rPr lang="zh-CN" altLang="en-US"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点击添加文字标题点击添加文字标题点击添加文字标题</a:t>
            </a:r>
            <a:endParaRPr lang="en-US" altLang="zh-CN"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2" name="TextBox 21"/>
          <p:cNvSpPr txBox="1"/>
          <p:nvPr/>
        </p:nvSpPr>
        <p:spPr>
          <a:xfrm>
            <a:off x="5501294" y="2345476"/>
            <a:ext cx="1189428" cy="226857"/>
          </a:xfrm>
          <a:prstGeom prst="rect">
            <a:avLst/>
          </a:prstGeom>
          <a:noFill/>
        </p:spPr>
        <p:txBody>
          <a:bodyPr wrap="none" lIns="0" tIns="0" rIns="0" bIns="0" rtlCol="0">
            <a:spAutoFit/>
          </a:bodyPr>
          <a:lstStyle/>
          <a:p>
            <a:pPr algn="ctr">
              <a:lnSpc>
                <a:spcPct val="120000"/>
              </a:lnSpc>
            </a:pPr>
            <a:r>
              <a:rPr lang="zh-CN" altLang="en-US"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id-ID"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3" name="TextBox 22"/>
          <p:cNvSpPr txBox="1"/>
          <p:nvPr/>
        </p:nvSpPr>
        <p:spPr>
          <a:xfrm>
            <a:off x="3329156" y="2759275"/>
            <a:ext cx="1189428" cy="226857"/>
          </a:xfrm>
          <a:prstGeom prst="rect">
            <a:avLst/>
          </a:prstGeom>
          <a:noFill/>
        </p:spPr>
        <p:txBody>
          <a:bodyPr wrap="none" lIns="0" tIns="0" rIns="0" bIns="0" rtlCol="0">
            <a:spAutoFit/>
          </a:bodyPr>
          <a:lstStyle/>
          <a:p>
            <a:pPr algn="ctr">
              <a:lnSpc>
                <a:spcPct val="120000"/>
              </a:lnSpc>
            </a:pPr>
            <a:r>
              <a:rPr lang="zh-CN" altLang="en-US"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id-ID"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4" name="TextBox 23"/>
          <p:cNvSpPr txBox="1"/>
          <p:nvPr/>
        </p:nvSpPr>
        <p:spPr>
          <a:xfrm>
            <a:off x="2908180" y="2988967"/>
            <a:ext cx="1777963" cy="267958"/>
          </a:xfrm>
          <a:prstGeom prst="rect">
            <a:avLst/>
          </a:prstGeom>
          <a:noFill/>
        </p:spPr>
        <p:txBody>
          <a:bodyPr wrap="square" lIns="0" tIns="0" rIns="0" bIns="0" rtlCol="0">
            <a:spAutoFit/>
          </a:bodyPr>
          <a:lstStyle/>
          <a:p>
            <a:pPr algn="ctr">
              <a:lnSpc>
                <a:spcPct val="120000"/>
              </a:lnSpc>
            </a:pPr>
            <a:r>
              <a:rPr lang="zh-CN" altLang="en-US"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点击添加文字标题点击添加文字标题点击添加文字标题</a:t>
            </a:r>
            <a:endParaRPr lang="en-US" altLang="zh-CN"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5" name="TextBox 24"/>
          <p:cNvSpPr txBox="1"/>
          <p:nvPr/>
        </p:nvSpPr>
        <p:spPr>
          <a:xfrm>
            <a:off x="7852788" y="2747265"/>
            <a:ext cx="1189428" cy="226857"/>
          </a:xfrm>
          <a:prstGeom prst="rect">
            <a:avLst/>
          </a:prstGeom>
          <a:noFill/>
        </p:spPr>
        <p:txBody>
          <a:bodyPr wrap="none" lIns="0" tIns="0" rIns="0" bIns="0" rtlCol="0">
            <a:spAutoFit/>
          </a:bodyPr>
          <a:lstStyle/>
          <a:p>
            <a:pPr algn="ctr">
              <a:lnSpc>
                <a:spcPct val="120000"/>
              </a:lnSpc>
            </a:pPr>
            <a:r>
              <a:rPr lang="zh-CN" altLang="en-US"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rPr>
              <a:t>请替换文字内容</a:t>
            </a:r>
            <a:endParaRPr lang="id-ID" sz="1327" dirty="0">
              <a:solidFill>
                <a:schemeClr val="bg2">
                  <a:lumMod val="1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6" name="TextBox 25"/>
          <p:cNvSpPr txBox="1"/>
          <p:nvPr/>
        </p:nvSpPr>
        <p:spPr>
          <a:xfrm>
            <a:off x="7558522" y="2976957"/>
            <a:ext cx="1777963" cy="267958"/>
          </a:xfrm>
          <a:prstGeom prst="rect">
            <a:avLst/>
          </a:prstGeom>
          <a:noFill/>
        </p:spPr>
        <p:txBody>
          <a:bodyPr wrap="square" lIns="0" tIns="0" rIns="0" bIns="0" rtlCol="0">
            <a:spAutoFit/>
          </a:bodyPr>
          <a:lstStyle/>
          <a:p>
            <a:pPr algn="ctr">
              <a:lnSpc>
                <a:spcPct val="120000"/>
              </a:lnSpc>
            </a:pPr>
            <a:r>
              <a:rPr lang="zh-CN" altLang="en-US"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点击添加文字标题点击添加文字标题点击添加文字标题</a:t>
            </a:r>
            <a:endParaRPr lang="en-US" altLang="zh-CN"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7" name="TextBox 46"/>
          <p:cNvSpPr txBox="1"/>
          <p:nvPr/>
        </p:nvSpPr>
        <p:spPr>
          <a:xfrm>
            <a:off x="5170571" y="2561853"/>
            <a:ext cx="1777963" cy="267958"/>
          </a:xfrm>
          <a:prstGeom prst="rect">
            <a:avLst/>
          </a:prstGeom>
          <a:noFill/>
        </p:spPr>
        <p:txBody>
          <a:bodyPr wrap="square" lIns="0" tIns="0" rIns="0" bIns="0" rtlCol="0">
            <a:spAutoFit/>
          </a:bodyPr>
          <a:lstStyle/>
          <a:p>
            <a:pPr algn="ctr">
              <a:lnSpc>
                <a:spcPct val="120000"/>
              </a:lnSpc>
            </a:pPr>
            <a:r>
              <a:rPr lang="zh-CN" altLang="en-US"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点击添加文字标题点击添加文字标题点击添加文字标题</a:t>
            </a:r>
            <a:endParaRPr lang="en-US" altLang="zh-CN" sz="758"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cxnSp>
        <p:nvCxnSpPr>
          <p:cNvPr id="68" name="Straight Connector 67"/>
          <p:cNvCxnSpPr/>
          <p:nvPr/>
        </p:nvCxnSpPr>
        <p:spPr>
          <a:xfrm>
            <a:off x="3766807" y="5421091"/>
            <a:ext cx="1043602"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453689" y="5416645"/>
            <a:ext cx="1043602" cy="0"/>
          </a:xfrm>
          <a:prstGeom prst="line">
            <a:avLst/>
          </a:prstGeom>
          <a:ln w="19050">
            <a:solidFill>
              <a:schemeClr val="bg1">
                <a:lumMod val="65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4" name="AutoShape 44"/>
          <p:cNvSpPr>
            <a:spLocks/>
          </p:cNvSpPr>
          <p:nvPr/>
        </p:nvSpPr>
        <p:spPr bwMode="auto">
          <a:xfrm>
            <a:off x="3620450" y="2234816"/>
            <a:ext cx="476538" cy="4559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20" y="19326"/>
                </a:moveTo>
                <a:cubicBezTo>
                  <a:pt x="21574" y="19434"/>
                  <a:pt x="21599" y="19552"/>
                  <a:pt x="21599" y="19677"/>
                </a:cubicBezTo>
                <a:cubicBezTo>
                  <a:pt x="21599" y="19974"/>
                  <a:pt x="21492" y="20237"/>
                  <a:pt x="21274" y="20463"/>
                </a:cubicBezTo>
                <a:lnTo>
                  <a:pt x="20490" y="21235"/>
                </a:lnTo>
                <a:cubicBezTo>
                  <a:pt x="20281" y="21461"/>
                  <a:pt x="20026" y="21574"/>
                  <a:pt x="19720" y="21574"/>
                </a:cubicBezTo>
                <a:lnTo>
                  <a:pt x="19664" y="21574"/>
                </a:lnTo>
                <a:cubicBezTo>
                  <a:pt x="19350" y="21537"/>
                  <a:pt x="19081" y="21396"/>
                  <a:pt x="18866" y="21153"/>
                </a:cubicBezTo>
                <a:lnTo>
                  <a:pt x="12700" y="13222"/>
                </a:lnTo>
                <a:cubicBezTo>
                  <a:pt x="11958" y="13870"/>
                  <a:pt x="11265" y="14438"/>
                  <a:pt x="10623" y="14927"/>
                </a:cubicBezTo>
                <a:cubicBezTo>
                  <a:pt x="9975" y="15413"/>
                  <a:pt x="9366" y="15835"/>
                  <a:pt x="8789" y="16188"/>
                </a:cubicBezTo>
                <a:lnTo>
                  <a:pt x="9261" y="19988"/>
                </a:lnTo>
                <a:lnTo>
                  <a:pt x="9261" y="20124"/>
                </a:lnTo>
                <a:cubicBezTo>
                  <a:pt x="9261" y="20423"/>
                  <a:pt x="9162" y="20672"/>
                  <a:pt x="8964" y="20870"/>
                </a:cubicBezTo>
                <a:lnTo>
                  <a:pt x="8546" y="21289"/>
                </a:lnTo>
                <a:cubicBezTo>
                  <a:pt x="8339" y="21498"/>
                  <a:pt x="8076" y="21599"/>
                  <a:pt x="7762" y="21599"/>
                </a:cubicBezTo>
                <a:lnTo>
                  <a:pt x="7705" y="21599"/>
                </a:lnTo>
                <a:cubicBezTo>
                  <a:pt x="7354" y="21563"/>
                  <a:pt x="7088" y="21424"/>
                  <a:pt x="6907" y="21178"/>
                </a:cubicBezTo>
                <a:lnTo>
                  <a:pt x="4131" y="17500"/>
                </a:lnTo>
                <a:lnTo>
                  <a:pt x="418" y="14695"/>
                </a:lnTo>
                <a:cubicBezTo>
                  <a:pt x="155" y="14472"/>
                  <a:pt x="16" y="14201"/>
                  <a:pt x="0" y="13884"/>
                </a:cubicBezTo>
                <a:lnTo>
                  <a:pt x="0" y="13833"/>
                </a:lnTo>
                <a:cubicBezTo>
                  <a:pt x="0" y="13550"/>
                  <a:pt x="104" y="13293"/>
                  <a:pt x="311" y="13059"/>
                </a:cubicBezTo>
                <a:lnTo>
                  <a:pt x="715" y="12668"/>
                </a:lnTo>
                <a:cubicBezTo>
                  <a:pt x="897" y="12439"/>
                  <a:pt x="1151" y="12332"/>
                  <a:pt x="1477" y="12340"/>
                </a:cubicBezTo>
                <a:cubicBezTo>
                  <a:pt x="1550" y="12340"/>
                  <a:pt x="1596" y="12352"/>
                  <a:pt x="1612" y="12369"/>
                </a:cubicBezTo>
                <a:lnTo>
                  <a:pt x="5407" y="12801"/>
                </a:lnTo>
                <a:cubicBezTo>
                  <a:pt x="5761" y="12233"/>
                  <a:pt x="6180" y="11625"/>
                  <a:pt x="6672" y="10983"/>
                </a:cubicBezTo>
                <a:cubicBezTo>
                  <a:pt x="7167" y="10336"/>
                  <a:pt x="7733" y="9655"/>
                  <a:pt x="8376" y="8931"/>
                </a:cubicBezTo>
                <a:lnTo>
                  <a:pt x="478" y="2748"/>
                </a:lnTo>
                <a:cubicBezTo>
                  <a:pt x="195" y="2521"/>
                  <a:pt x="59" y="2256"/>
                  <a:pt x="59" y="1950"/>
                </a:cubicBezTo>
                <a:lnTo>
                  <a:pt x="59" y="1894"/>
                </a:lnTo>
                <a:cubicBezTo>
                  <a:pt x="59" y="1614"/>
                  <a:pt x="161" y="1354"/>
                  <a:pt x="370" y="1111"/>
                </a:cubicBezTo>
                <a:lnTo>
                  <a:pt x="1140" y="336"/>
                </a:lnTo>
                <a:cubicBezTo>
                  <a:pt x="1383" y="130"/>
                  <a:pt x="1641" y="25"/>
                  <a:pt x="1910" y="25"/>
                </a:cubicBezTo>
                <a:lnTo>
                  <a:pt x="2088" y="25"/>
                </a:lnTo>
                <a:cubicBezTo>
                  <a:pt x="2153" y="25"/>
                  <a:pt x="2215" y="45"/>
                  <a:pt x="2269" y="79"/>
                </a:cubicBezTo>
                <a:lnTo>
                  <a:pt x="13147" y="4045"/>
                </a:lnTo>
                <a:lnTo>
                  <a:pt x="15193" y="2030"/>
                </a:lnTo>
                <a:cubicBezTo>
                  <a:pt x="15827" y="1396"/>
                  <a:pt x="16551" y="901"/>
                  <a:pt x="17375" y="540"/>
                </a:cubicBezTo>
                <a:cubicBezTo>
                  <a:pt x="18195" y="180"/>
                  <a:pt x="18951" y="0"/>
                  <a:pt x="19636" y="0"/>
                </a:cubicBezTo>
                <a:cubicBezTo>
                  <a:pt x="20284" y="0"/>
                  <a:pt x="20779" y="166"/>
                  <a:pt x="21113" y="500"/>
                </a:cubicBezTo>
                <a:cubicBezTo>
                  <a:pt x="21291" y="661"/>
                  <a:pt x="21418" y="870"/>
                  <a:pt x="21492" y="1125"/>
                </a:cubicBezTo>
                <a:cubicBezTo>
                  <a:pt x="21563" y="1374"/>
                  <a:pt x="21599" y="1659"/>
                  <a:pt x="21599" y="1973"/>
                </a:cubicBezTo>
                <a:cubicBezTo>
                  <a:pt x="21599" y="2660"/>
                  <a:pt x="21424" y="3415"/>
                  <a:pt x="21076" y="4235"/>
                </a:cubicBezTo>
                <a:cubicBezTo>
                  <a:pt x="20728" y="5055"/>
                  <a:pt x="20230" y="5778"/>
                  <a:pt x="19582" y="6400"/>
                </a:cubicBezTo>
                <a:lnTo>
                  <a:pt x="17547" y="8456"/>
                </a:lnTo>
                <a:lnTo>
                  <a:pt x="21520" y="19326"/>
                </a:lnTo>
                <a:close/>
              </a:path>
            </a:pathLst>
          </a:custGeom>
          <a:solidFill>
            <a:schemeClr val="accent2"/>
          </a:solidFill>
          <a:ln>
            <a:noFill/>
          </a:ln>
          <a:effectLst/>
          <a:extLst/>
        </p:spPr>
        <p:txBody>
          <a:bodyPr lIns="44104" tIns="44104" rIns="44104" bIns="44104"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75" name="AutoShape 91"/>
          <p:cNvSpPr>
            <a:spLocks/>
          </p:cNvSpPr>
          <p:nvPr/>
        </p:nvSpPr>
        <p:spPr bwMode="auto">
          <a:xfrm>
            <a:off x="8283106" y="2249623"/>
            <a:ext cx="391552" cy="430820"/>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accent3"/>
          </a:solidFill>
          <a:ln>
            <a:noFill/>
          </a:ln>
          <a:effectLst/>
          <a:extLst/>
        </p:spPr>
        <p:txBody>
          <a:bodyPr lIns="44104" tIns="44104" rIns="44104" bIns="44104"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76" name="AutoShape 43"/>
          <p:cNvSpPr>
            <a:spLocks/>
          </p:cNvSpPr>
          <p:nvPr/>
        </p:nvSpPr>
        <p:spPr bwMode="auto">
          <a:xfrm>
            <a:off x="9505413" y="3679987"/>
            <a:ext cx="439140" cy="4812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58"/>
                  <a:pt x="21208" y="478"/>
                </a:cubicBezTo>
                <a:cubicBezTo>
                  <a:pt x="21470" y="798"/>
                  <a:pt x="21599" y="1177"/>
                  <a:pt x="21599" y="1615"/>
                </a:cubicBezTo>
                <a:lnTo>
                  <a:pt x="21599" y="19984"/>
                </a:lnTo>
                <a:cubicBezTo>
                  <a:pt x="21599" y="20422"/>
                  <a:pt x="21470" y="20803"/>
                  <a:pt x="21208" y="21124"/>
                </a:cubicBezTo>
                <a:cubicBezTo>
                  <a:pt x="20948" y="21441"/>
                  <a:pt x="20632" y="21599"/>
                  <a:pt x="20263" y="21599"/>
                </a:cubicBezTo>
                <a:lnTo>
                  <a:pt x="1346" y="21599"/>
                </a:lnTo>
                <a:cubicBezTo>
                  <a:pt x="981" y="21599"/>
                  <a:pt x="663" y="21441"/>
                  <a:pt x="396" y="21124"/>
                </a:cubicBezTo>
                <a:cubicBezTo>
                  <a:pt x="132" y="20803"/>
                  <a:pt x="0" y="20422"/>
                  <a:pt x="0" y="19984"/>
                </a:cubicBezTo>
                <a:lnTo>
                  <a:pt x="0" y="1615"/>
                </a:lnTo>
                <a:cubicBezTo>
                  <a:pt x="0" y="1177"/>
                  <a:pt x="132" y="798"/>
                  <a:pt x="396" y="478"/>
                </a:cubicBezTo>
                <a:cubicBezTo>
                  <a:pt x="661" y="158"/>
                  <a:pt x="979" y="0"/>
                  <a:pt x="1346" y="0"/>
                </a:cubicBezTo>
                <a:lnTo>
                  <a:pt x="20263" y="0"/>
                </a:lnTo>
                <a:close/>
                <a:moveTo>
                  <a:pt x="19805" y="2170"/>
                </a:moveTo>
                <a:lnTo>
                  <a:pt x="1801" y="2170"/>
                </a:lnTo>
                <a:lnTo>
                  <a:pt x="1801" y="19440"/>
                </a:lnTo>
                <a:lnTo>
                  <a:pt x="19805" y="19440"/>
                </a:lnTo>
                <a:lnTo>
                  <a:pt x="19805" y="2170"/>
                </a:lnTo>
                <a:close/>
                <a:moveTo>
                  <a:pt x="5425" y="8662"/>
                </a:moveTo>
                <a:cubicBezTo>
                  <a:pt x="4910" y="8662"/>
                  <a:pt x="4475" y="8454"/>
                  <a:pt x="4125" y="8034"/>
                </a:cubicBezTo>
                <a:cubicBezTo>
                  <a:pt x="3770" y="7611"/>
                  <a:pt x="3598" y="7103"/>
                  <a:pt x="3598" y="6512"/>
                </a:cubicBezTo>
                <a:cubicBezTo>
                  <a:pt x="3598" y="5895"/>
                  <a:pt x="3770" y="5372"/>
                  <a:pt x="4125" y="4952"/>
                </a:cubicBezTo>
                <a:cubicBezTo>
                  <a:pt x="4477" y="4526"/>
                  <a:pt x="4910" y="4321"/>
                  <a:pt x="5425" y="4321"/>
                </a:cubicBezTo>
                <a:cubicBezTo>
                  <a:pt x="5914" y="4321"/>
                  <a:pt x="6340" y="4529"/>
                  <a:pt x="6693" y="4952"/>
                </a:cubicBezTo>
                <a:cubicBezTo>
                  <a:pt x="7045" y="5372"/>
                  <a:pt x="7219" y="5895"/>
                  <a:pt x="7219" y="6512"/>
                </a:cubicBezTo>
                <a:cubicBezTo>
                  <a:pt x="7219" y="7103"/>
                  <a:pt x="7045" y="7611"/>
                  <a:pt x="6693" y="8034"/>
                </a:cubicBezTo>
                <a:cubicBezTo>
                  <a:pt x="6340" y="8454"/>
                  <a:pt x="5914" y="8662"/>
                  <a:pt x="5425" y="8662"/>
                </a:cubicBezTo>
                <a:moveTo>
                  <a:pt x="18001" y="17287"/>
                </a:moveTo>
                <a:lnTo>
                  <a:pt x="3598" y="17287"/>
                </a:lnTo>
                <a:lnTo>
                  <a:pt x="3598" y="15810"/>
                </a:lnTo>
                <a:lnTo>
                  <a:pt x="6845" y="10745"/>
                </a:lnTo>
                <a:lnTo>
                  <a:pt x="9045" y="12942"/>
                </a:lnTo>
                <a:lnTo>
                  <a:pt x="13193" y="5387"/>
                </a:lnTo>
                <a:lnTo>
                  <a:pt x="17998" y="11350"/>
                </a:lnTo>
                <a:lnTo>
                  <a:pt x="17998" y="17287"/>
                </a:lnTo>
                <a:close/>
              </a:path>
            </a:pathLst>
          </a:custGeom>
          <a:solidFill>
            <a:schemeClr val="accent5"/>
          </a:solidFill>
          <a:ln>
            <a:noFill/>
          </a:ln>
          <a:effectLst/>
          <a:extLst/>
        </p:spPr>
        <p:txBody>
          <a:bodyPr lIns="44104" tIns="44104" rIns="44104" bIns="44104"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77" name="AutoShape 124"/>
          <p:cNvSpPr>
            <a:spLocks/>
          </p:cNvSpPr>
          <p:nvPr/>
        </p:nvSpPr>
        <p:spPr bwMode="auto">
          <a:xfrm>
            <a:off x="5811508" y="1785914"/>
            <a:ext cx="575168" cy="5168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accent1"/>
          </a:solidFill>
          <a:ln>
            <a:noFill/>
          </a:ln>
          <a:effectLst/>
          <a:extLst/>
        </p:spPr>
        <p:txBody>
          <a:bodyPr lIns="44104" tIns="44104" rIns="44104" bIns="44104"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78" name="AutoShape 123"/>
          <p:cNvSpPr>
            <a:spLocks/>
          </p:cNvSpPr>
          <p:nvPr/>
        </p:nvSpPr>
        <p:spPr bwMode="auto">
          <a:xfrm>
            <a:off x="2444390" y="3646216"/>
            <a:ext cx="443286" cy="4877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4"/>
          </a:solidFill>
          <a:ln>
            <a:noFill/>
          </a:ln>
          <a:effectLst/>
          <a:extLst/>
        </p:spPr>
        <p:txBody>
          <a:bodyPr lIns="44104" tIns="44104" rIns="44104" bIns="44104"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nvGrpSpPr>
          <p:cNvPr id="84" name="Group 83"/>
          <p:cNvGrpSpPr/>
          <p:nvPr/>
        </p:nvGrpSpPr>
        <p:grpSpPr>
          <a:xfrm>
            <a:off x="5590931" y="3099638"/>
            <a:ext cx="1011151" cy="3769278"/>
            <a:chOff x="5514228" y="3347003"/>
            <a:chExt cx="1164707" cy="4340559"/>
          </a:xfrm>
        </p:grpSpPr>
        <p:sp>
          <p:nvSpPr>
            <p:cNvPr id="48" name="Freeform 5"/>
            <p:cNvSpPr>
              <a:spLocks noEditPoints="1"/>
            </p:cNvSpPr>
            <p:nvPr/>
          </p:nvSpPr>
          <p:spPr bwMode="auto">
            <a:xfrm>
              <a:off x="5514228" y="3347003"/>
              <a:ext cx="1164707" cy="4340559"/>
            </a:xfrm>
            <a:custGeom>
              <a:avLst/>
              <a:gdLst>
                <a:gd name="T0" fmla="*/ 770 w 1514"/>
                <a:gd name="T1" fmla="*/ 0 h 5643"/>
                <a:gd name="T2" fmla="*/ 18 w 1514"/>
                <a:gd name="T3" fmla="*/ 745 h 5643"/>
                <a:gd name="T4" fmla="*/ 702 w 1514"/>
                <a:gd name="T5" fmla="*/ 2271 h 5643"/>
                <a:gd name="T6" fmla="*/ 723 w 1514"/>
                <a:gd name="T7" fmla="*/ 4798 h 5643"/>
                <a:gd name="T8" fmla="*/ 770 w 1514"/>
                <a:gd name="T9" fmla="*/ 5643 h 5643"/>
                <a:gd name="T10" fmla="*/ 816 w 1514"/>
                <a:gd name="T11" fmla="*/ 4803 h 5643"/>
                <a:gd name="T12" fmla="*/ 872 w 1514"/>
                <a:gd name="T13" fmla="*/ 2278 h 5643"/>
                <a:gd name="T14" fmla="*/ 1514 w 1514"/>
                <a:gd name="T15" fmla="*/ 745 h 5643"/>
                <a:gd name="T16" fmla="*/ 770 w 1514"/>
                <a:gd name="T17" fmla="*/ 0 h 5643"/>
                <a:gd name="T18" fmla="*/ 381 w 1514"/>
                <a:gd name="T19" fmla="*/ 1217 h 5643"/>
                <a:gd name="T20" fmla="*/ 159 w 1514"/>
                <a:gd name="T21" fmla="*/ 745 h 5643"/>
                <a:gd name="T22" fmla="*/ 770 w 1514"/>
                <a:gd name="T23" fmla="*/ 133 h 5643"/>
                <a:gd name="T24" fmla="*/ 1382 w 1514"/>
                <a:gd name="T25" fmla="*/ 745 h 5643"/>
                <a:gd name="T26" fmla="*/ 1048 w 1514"/>
                <a:gd name="T27" fmla="*/ 1311 h 5643"/>
                <a:gd name="T28" fmla="*/ 381 w 1514"/>
                <a:gd name="T29" fmla="*/ 1217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4" h="5643">
                  <a:moveTo>
                    <a:pt x="770" y="0"/>
                  </a:moveTo>
                  <a:cubicBezTo>
                    <a:pt x="359" y="0"/>
                    <a:pt x="0" y="334"/>
                    <a:pt x="18" y="745"/>
                  </a:cubicBezTo>
                  <a:cubicBezTo>
                    <a:pt x="47" y="1432"/>
                    <a:pt x="656" y="1558"/>
                    <a:pt x="702" y="2271"/>
                  </a:cubicBezTo>
                  <a:cubicBezTo>
                    <a:pt x="736" y="2806"/>
                    <a:pt x="723" y="3445"/>
                    <a:pt x="723" y="4798"/>
                  </a:cubicBezTo>
                  <a:cubicBezTo>
                    <a:pt x="723" y="4939"/>
                    <a:pt x="734" y="5643"/>
                    <a:pt x="770" y="5643"/>
                  </a:cubicBezTo>
                  <a:cubicBezTo>
                    <a:pt x="807" y="5643"/>
                    <a:pt x="816" y="4943"/>
                    <a:pt x="816" y="4803"/>
                  </a:cubicBezTo>
                  <a:cubicBezTo>
                    <a:pt x="816" y="3462"/>
                    <a:pt x="842" y="2810"/>
                    <a:pt x="872" y="2278"/>
                  </a:cubicBezTo>
                  <a:cubicBezTo>
                    <a:pt x="912" y="1563"/>
                    <a:pt x="1514" y="1312"/>
                    <a:pt x="1514" y="745"/>
                  </a:cubicBezTo>
                  <a:cubicBezTo>
                    <a:pt x="1514" y="334"/>
                    <a:pt x="1181" y="0"/>
                    <a:pt x="770" y="0"/>
                  </a:cubicBezTo>
                  <a:close/>
                  <a:moveTo>
                    <a:pt x="381" y="1217"/>
                  </a:moveTo>
                  <a:cubicBezTo>
                    <a:pt x="280" y="1111"/>
                    <a:pt x="159" y="935"/>
                    <a:pt x="159" y="745"/>
                  </a:cubicBezTo>
                  <a:cubicBezTo>
                    <a:pt x="159" y="407"/>
                    <a:pt x="432" y="133"/>
                    <a:pt x="770" y="133"/>
                  </a:cubicBezTo>
                  <a:cubicBezTo>
                    <a:pt x="1108" y="133"/>
                    <a:pt x="1382" y="407"/>
                    <a:pt x="1382" y="745"/>
                  </a:cubicBezTo>
                  <a:cubicBezTo>
                    <a:pt x="1382" y="829"/>
                    <a:pt x="1330" y="1116"/>
                    <a:pt x="1048" y="1311"/>
                  </a:cubicBezTo>
                  <a:cubicBezTo>
                    <a:pt x="822" y="1467"/>
                    <a:pt x="603" y="1448"/>
                    <a:pt x="381" y="1217"/>
                  </a:cubicBezTo>
                  <a:close/>
                </a:path>
              </a:pathLst>
            </a:custGeom>
            <a:solidFill>
              <a:schemeClr val="accent1"/>
            </a:solidFill>
            <a:ln>
              <a:noFill/>
            </a:ln>
          </p:spPr>
          <p:txBody>
            <a:bodyPr vert="horz" wrap="square" lIns="39703" tIns="19851" rIns="39703" bIns="19851" numCol="1" anchor="t" anchorCtr="0" compatLnSpc="1">
              <a:prstTxWarp prst="textNoShape">
                <a:avLst/>
              </a:prstTxWarp>
            </a:bodyPr>
            <a:lstStyle/>
            <a:p>
              <a:pPr algn="just">
                <a:lnSpc>
                  <a:spcPct val="120000"/>
                </a:lnSpc>
              </a:pPr>
              <a:endParaRPr lang="id-ID" sz="758">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79" name="AutoShape 24"/>
            <p:cNvSpPr>
              <a:spLocks/>
            </p:cNvSpPr>
            <p:nvPr/>
          </p:nvSpPr>
          <p:spPr bwMode="auto">
            <a:xfrm>
              <a:off x="5892330" y="3749059"/>
              <a:ext cx="407339" cy="324950"/>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21333" y="9359"/>
                  </a:moveTo>
                  <a:cubicBezTo>
                    <a:pt x="21511" y="9815"/>
                    <a:pt x="21599" y="10303"/>
                    <a:pt x="21597" y="10814"/>
                  </a:cubicBezTo>
                  <a:cubicBezTo>
                    <a:pt x="21592" y="11336"/>
                    <a:pt x="21504" y="11810"/>
                    <a:pt x="21333" y="12240"/>
                  </a:cubicBezTo>
                  <a:cubicBezTo>
                    <a:pt x="20706" y="13728"/>
                    <a:pt x="20002" y="15055"/>
                    <a:pt x="19216" y="16223"/>
                  </a:cubicBezTo>
                  <a:cubicBezTo>
                    <a:pt x="18433" y="17388"/>
                    <a:pt x="17594" y="18369"/>
                    <a:pt x="16701" y="19163"/>
                  </a:cubicBezTo>
                  <a:cubicBezTo>
                    <a:pt x="15805" y="19953"/>
                    <a:pt x="14863" y="20560"/>
                    <a:pt x="13869" y="20975"/>
                  </a:cubicBezTo>
                  <a:cubicBezTo>
                    <a:pt x="12878" y="21390"/>
                    <a:pt x="11855" y="21599"/>
                    <a:pt x="10801" y="21599"/>
                  </a:cubicBezTo>
                  <a:cubicBezTo>
                    <a:pt x="9763" y="21599"/>
                    <a:pt x="8748" y="21390"/>
                    <a:pt x="7754" y="20975"/>
                  </a:cubicBezTo>
                  <a:cubicBezTo>
                    <a:pt x="6763" y="20560"/>
                    <a:pt x="5814" y="19950"/>
                    <a:pt x="4908" y="19145"/>
                  </a:cubicBezTo>
                  <a:cubicBezTo>
                    <a:pt x="4003" y="18340"/>
                    <a:pt x="3156" y="17355"/>
                    <a:pt x="2373" y="16190"/>
                  </a:cubicBezTo>
                  <a:cubicBezTo>
                    <a:pt x="1588" y="15022"/>
                    <a:pt x="895" y="13706"/>
                    <a:pt x="293" y="12240"/>
                  </a:cubicBezTo>
                  <a:cubicBezTo>
                    <a:pt x="97" y="11806"/>
                    <a:pt x="0" y="11332"/>
                    <a:pt x="0" y="10814"/>
                  </a:cubicBezTo>
                  <a:cubicBezTo>
                    <a:pt x="0" y="10300"/>
                    <a:pt x="97" y="9815"/>
                    <a:pt x="293" y="9359"/>
                  </a:cubicBezTo>
                  <a:cubicBezTo>
                    <a:pt x="902" y="7889"/>
                    <a:pt x="1597" y="6577"/>
                    <a:pt x="2378" y="5416"/>
                  </a:cubicBezTo>
                  <a:cubicBezTo>
                    <a:pt x="3159" y="4255"/>
                    <a:pt x="4003" y="3270"/>
                    <a:pt x="4908" y="2462"/>
                  </a:cubicBezTo>
                  <a:cubicBezTo>
                    <a:pt x="5814" y="1653"/>
                    <a:pt x="6761" y="1039"/>
                    <a:pt x="7749" y="624"/>
                  </a:cubicBezTo>
                  <a:cubicBezTo>
                    <a:pt x="8738" y="205"/>
                    <a:pt x="9753" y="0"/>
                    <a:pt x="10801" y="0"/>
                  </a:cubicBezTo>
                  <a:cubicBezTo>
                    <a:pt x="11855" y="0"/>
                    <a:pt x="12878" y="205"/>
                    <a:pt x="13869" y="624"/>
                  </a:cubicBezTo>
                  <a:cubicBezTo>
                    <a:pt x="14863" y="1039"/>
                    <a:pt x="15805" y="1646"/>
                    <a:pt x="16701" y="2443"/>
                  </a:cubicBezTo>
                  <a:cubicBezTo>
                    <a:pt x="17594" y="3244"/>
                    <a:pt x="18433" y="4222"/>
                    <a:pt x="19216" y="5383"/>
                  </a:cubicBezTo>
                  <a:cubicBezTo>
                    <a:pt x="20002" y="6544"/>
                    <a:pt x="20706" y="7863"/>
                    <a:pt x="21333" y="9359"/>
                  </a:cubicBezTo>
                  <a:moveTo>
                    <a:pt x="10801" y="18906"/>
                  </a:moveTo>
                  <a:cubicBezTo>
                    <a:pt x="11731" y="18906"/>
                    <a:pt x="12624" y="18715"/>
                    <a:pt x="13478" y="18325"/>
                  </a:cubicBezTo>
                  <a:cubicBezTo>
                    <a:pt x="14332" y="17939"/>
                    <a:pt x="15142" y="17399"/>
                    <a:pt x="15908" y="16708"/>
                  </a:cubicBezTo>
                  <a:cubicBezTo>
                    <a:pt x="16674" y="16014"/>
                    <a:pt x="17383" y="15165"/>
                    <a:pt x="18039" y="14155"/>
                  </a:cubicBezTo>
                  <a:cubicBezTo>
                    <a:pt x="18697" y="13148"/>
                    <a:pt x="19282" y="12027"/>
                    <a:pt x="19798" y="10796"/>
                  </a:cubicBezTo>
                  <a:cubicBezTo>
                    <a:pt x="19172" y="9282"/>
                    <a:pt x="18440" y="7955"/>
                    <a:pt x="17601" y="6812"/>
                  </a:cubicBezTo>
                  <a:cubicBezTo>
                    <a:pt x="16762" y="5670"/>
                    <a:pt x="15839" y="4751"/>
                    <a:pt x="14831" y="4060"/>
                  </a:cubicBezTo>
                  <a:cubicBezTo>
                    <a:pt x="15230" y="4751"/>
                    <a:pt x="15538" y="5534"/>
                    <a:pt x="15761" y="6401"/>
                  </a:cubicBezTo>
                  <a:cubicBezTo>
                    <a:pt x="15984" y="7264"/>
                    <a:pt x="16096" y="8205"/>
                    <a:pt x="16096" y="9216"/>
                  </a:cubicBezTo>
                  <a:cubicBezTo>
                    <a:pt x="16096" y="10340"/>
                    <a:pt x="15957" y="11387"/>
                    <a:pt x="15680" y="12361"/>
                  </a:cubicBezTo>
                  <a:cubicBezTo>
                    <a:pt x="15404" y="13339"/>
                    <a:pt x="15017" y="14195"/>
                    <a:pt x="14520" y="14941"/>
                  </a:cubicBezTo>
                  <a:cubicBezTo>
                    <a:pt x="14023" y="15683"/>
                    <a:pt x="13448" y="16271"/>
                    <a:pt x="12793" y="16690"/>
                  </a:cubicBezTo>
                  <a:cubicBezTo>
                    <a:pt x="12137" y="17113"/>
                    <a:pt x="11437" y="17326"/>
                    <a:pt x="10696" y="17326"/>
                  </a:cubicBezTo>
                  <a:cubicBezTo>
                    <a:pt x="9944" y="17326"/>
                    <a:pt x="9247" y="17113"/>
                    <a:pt x="8598" y="16690"/>
                  </a:cubicBezTo>
                  <a:cubicBezTo>
                    <a:pt x="7950" y="16271"/>
                    <a:pt x="7380" y="15683"/>
                    <a:pt x="6883" y="14941"/>
                  </a:cubicBezTo>
                  <a:cubicBezTo>
                    <a:pt x="6386" y="14195"/>
                    <a:pt x="6000" y="13339"/>
                    <a:pt x="5723" y="12361"/>
                  </a:cubicBezTo>
                  <a:cubicBezTo>
                    <a:pt x="5444" y="11387"/>
                    <a:pt x="5307" y="10340"/>
                    <a:pt x="5307" y="9216"/>
                  </a:cubicBezTo>
                  <a:cubicBezTo>
                    <a:pt x="5307" y="8301"/>
                    <a:pt x="5405" y="7426"/>
                    <a:pt x="5606" y="6603"/>
                  </a:cubicBezTo>
                  <a:cubicBezTo>
                    <a:pt x="5804" y="5776"/>
                    <a:pt x="6071" y="5023"/>
                    <a:pt x="6408" y="4339"/>
                  </a:cubicBezTo>
                  <a:cubicBezTo>
                    <a:pt x="5496" y="5034"/>
                    <a:pt x="4644" y="5927"/>
                    <a:pt x="3861" y="7026"/>
                  </a:cubicBezTo>
                  <a:cubicBezTo>
                    <a:pt x="3075" y="8121"/>
                    <a:pt x="2390" y="9381"/>
                    <a:pt x="1803" y="10796"/>
                  </a:cubicBezTo>
                  <a:cubicBezTo>
                    <a:pt x="2319" y="12016"/>
                    <a:pt x="2902" y="13133"/>
                    <a:pt x="3555" y="14147"/>
                  </a:cubicBezTo>
                  <a:cubicBezTo>
                    <a:pt x="4208" y="15165"/>
                    <a:pt x="4918" y="16014"/>
                    <a:pt x="5689" y="16708"/>
                  </a:cubicBezTo>
                  <a:cubicBezTo>
                    <a:pt x="6457" y="17399"/>
                    <a:pt x="7270" y="17940"/>
                    <a:pt x="8124" y="18325"/>
                  </a:cubicBezTo>
                  <a:cubicBezTo>
                    <a:pt x="8980" y="18719"/>
                    <a:pt x="9871" y="18906"/>
                    <a:pt x="10801" y="18906"/>
                  </a:cubicBezTo>
                  <a:moveTo>
                    <a:pt x="10695" y="3953"/>
                  </a:moveTo>
                  <a:cubicBezTo>
                    <a:pt x="10218" y="3953"/>
                    <a:pt x="9763" y="4089"/>
                    <a:pt x="9330" y="4365"/>
                  </a:cubicBezTo>
                  <a:cubicBezTo>
                    <a:pt x="8897" y="4644"/>
                    <a:pt x="8525" y="5015"/>
                    <a:pt x="8217" y="5486"/>
                  </a:cubicBezTo>
                  <a:cubicBezTo>
                    <a:pt x="7908" y="5953"/>
                    <a:pt x="7661" y="6511"/>
                    <a:pt x="7475" y="7165"/>
                  </a:cubicBezTo>
                  <a:cubicBezTo>
                    <a:pt x="7287" y="7816"/>
                    <a:pt x="7191" y="8495"/>
                    <a:pt x="7191" y="9216"/>
                  </a:cubicBezTo>
                  <a:cubicBezTo>
                    <a:pt x="7191" y="9484"/>
                    <a:pt x="7257" y="9715"/>
                    <a:pt x="7385" y="9918"/>
                  </a:cubicBezTo>
                  <a:cubicBezTo>
                    <a:pt x="7514" y="10120"/>
                    <a:pt x="7678" y="10215"/>
                    <a:pt x="7872" y="10215"/>
                  </a:cubicBezTo>
                  <a:cubicBezTo>
                    <a:pt x="8067" y="10215"/>
                    <a:pt x="8226" y="10116"/>
                    <a:pt x="8351" y="9910"/>
                  </a:cubicBezTo>
                  <a:cubicBezTo>
                    <a:pt x="8478" y="9701"/>
                    <a:pt x="8540" y="9473"/>
                    <a:pt x="8540" y="9216"/>
                  </a:cubicBezTo>
                  <a:cubicBezTo>
                    <a:pt x="8540" y="8301"/>
                    <a:pt x="8750" y="7533"/>
                    <a:pt x="9166" y="6912"/>
                  </a:cubicBezTo>
                  <a:cubicBezTo>
                    <a:pt x="9585" y="6287"/>
                    <a:pt x="10094" y="5978"/>
                    <a:pt x="10695" y="5978"/>
                  </a:cubicBezTo>
                  <a:cubicBezTo>
                    <a:pt x="10891" y="5978"/>
                    <a:pt x="11053" y="5872"/>
                    <a:pt x="11182" y="5670"/>
                  </a:cubicBezTo>
                  <a:cubicBezTo>
                    <a:pt x="11310" y="5464"/>
                    <a:pt x="11376" y="5229"/>
                    <a:pt x="11376" y="4957"/>
                  </a:cubicBezTo>
                  <a:cubicBezTo>
                    <a:pt x="11376" y="4663"/>
                    <a:pt x="11310" y="4424"/>
                    <a:pt x="11182" y="4233"/>
                  </a:cubicBezTo>
                  <a:cubicBezTo>
                    <a:pt x="11053" y="4045"/>
                    <a:pt x="10891" y="3953"/>
                    <a:pt x="10695" y="3953"/>
                  </a:cubicBezTo>
                </a:path>
              </a:pathLst>
            </a:custGeom>
            <a:solidFill>
              <a:schemeClr val="accent1"/>
            </a:solidFill>
            <a:ln>
              <a:noFill/>
            </a:ln>
            <a:effectLst/>
            <a:extLst/>
          </p:spPr>
          <p:txBody>
            <a:bodyPr lIns="22056" tIns="22056" rIns="22056" bIns="22056"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85" name="Group 84"/>
          <p:cNvGrpSpPr/>
          <p:nvPr/>
        </p:nvGrpSpPr>
        <p:grpSpPr>
          <a:xfrm>
            <a:off x="4870779" y="4015818"/>
            <a:ext cx="1152129" cy="2094608"/>
            <a:chOff x="4684712" y="4402042"/>
            <a:chExt cx="1327095" cy="2412072"/>
          </a:xfrm>
        </p:grpSpPr>
        <p:sp>
          <p:nvSpPr>
            <p:cNvPr id="51" name="Freeform 10"/>
            <p:cNvSpPr>
              <a:spLocks noEditPoints="1"/>
            </p:cNvSpPr>
            <p:nvPr/>
          </p:nvSpPr>
          <p:spPr bwMode="auto">
            <a:xfrm>
              <a:off x="4684712" y="4402042"/>
              <a:ext cx="1327095" cy="2412072"/>
            </a:xfrm>
            <a:custGeom>
              <a:avLst/>
              <a:gdLst>
                <a:gd name="T0" fmla="*/ 0 w 1725"/>
                <a:gd name="T1" fmla="*/ 728 h 3136"/>
                <a:gd name="T2" fmla="*/ 654 w 1725"/>
                <a:gd name="T3" fmla="*/ 1382 h 3136"/>
                <a:gd name="T4" fmla="*/ 1577 w 1725"/>
                <a:gd name="T5" fmla="*/ 1789 h 3136"/>
                <a:gd name="T6" fmla="*/ 1669 w 1725"/>
                <a:gd name="T7" fmla="*/ 3119 h 3136"/>
                <a:gd name="T8" fmla="*/ 1666 w 1725"/>
                <a:gd name="T9" fmla="*/ 1513 h 3136"/>
                <a:gd name="T10" fmla="*/ 654 w 1725"/>
                <a:gd name="T11" fmla="*/ 73 h 3136"/>
                <a:gd name="T12" fmla="*/ 0 w 1725"/>
                <a:gd name="T13" fmla="*/ 728 h 3136"/>
                <a:gd name="T14" fmla="*/ 119 w 1725"/>
                <a:gd name="T15" fmla="*/ 727 h 3136"/>
                <a:gd name="T16" fmla="*/ 858 w 1725"/>
                <a:gd name="T17" fmla="*/ 232 h 3136"/>
                <a:gd name="T18" fmla="*/ 858 w 1725"/>
                <a:gd name="T19" fmla="*/ 232 h 3136"/>
                <a:gd name="T20" fmla="*/ 1517 w 1725"/>
                <a:gd name="T21" fmla="*/ 1260 h 3136"/>
                <a:gd name="T22" fmla="*/ 1327 w 1725"/>
                <a:gd name="T23" fmla="*/ 1365 h 3136"/>
                <a:gd name="T24" fmla="*/ 654 w 1725"/>
                <a:gd name="T25" fmla="*/ 1263 h 3136"/>
                <a:gd name="T26" fmla="*/ 119 w 1725"/>
                <a:gd name="T27" fmla="*/ 727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5" h="3136">
                  <a:moveTo>
                    <a:pt x="0" y="728"/>
                  </a:moveTo>
                  <a:cubicBezTo>
                    <a:pt x="0" y="1089"/>
                    <a:pt x="293" y="1382"/>
                    <a:pt x="654" y="1382"/>
                  </a:cubicBezTo>
                  <a:cubicBezTo>
                    <a:pt x="654" y="1382"/>
                    <a:pt x="1471" y="1368"/>
                    <a:pt x="1577" y="1789"/>
                  </a:cubicBezTo>
                  <a:cubicBezTo>
                    <a:pt x="1650" y="2081"/>
                    <a:pt x="1614" y="3136"/>
                    <a:pt x="1669" y="3119"/>
                  </a:cubicBezTo>
                  <a:cubicBezTo>
                    <a:pt x="1725" y="3102"/>
                    <a:pt x="1666" y="1513"/>
                    <a:pt x="1666" y="1513"/>
                  </a:cubicBezTo>
                  <a:cubicBezTo>
                    <a:pt x="1666" y="0"/>
                    <a:pt x="654" y="73"/>
                    <a:pt x="654" y="73"/>
                  </a:cubicBezTo>
                  <a:cubicBezTo>
                    <a:pt x="293" y="73"/>
                    <a:pt x="0" y="366"/>
                    <a:pt x="0" y="728"/>
                  </a:cubicBezTo>
                  <a:close/>
                  <a:moveTo>
                    <a:pt x="119" y="727"/>
                  </a:moveTo>
                  <a:cubicBezTo>
                    <a:pt x="119" y="431"/>
                    <a:pt x="464" y="101"/>
                    <a:pt x="858" y="232"/>
                  </a:cubicBezTo>
                  <a:cubicBezTo>
                    <a:pt x="858" y="232"/>
                    <a:pt x="858" y="232"/>
                    <a:pt x="858" y="232"/>
                  </a:cubicBezTo>
                  <a:cubicBezTo>
                    <a:pt x="1302" y="379"/>
                    <a:pt x="1461" y="872"/>
                    <a:pt x="1517" y="1260"/>
                  </a:cubicBezTo>
                  <a:cubicBezTo>
                    <a:pt x="1530" y="1352"/>
                    <a:pt x="1487" y="1434"/>
                    <a:pt x="1327" y="1365"/>
                  </a:cubicBezTo>
                  <a:cubicBezTo>
                    <a:pt x="1190" y="1306"/>
                    <a:pt x="976" y="1254"/>
                    <a:pt x="654" y="1263"/>
                  </a:cubicBezTo>
                  <a:cubicBezTo>
                    <a:pt x="358" y="1263"/>
                    <a:pt x="119" y="1023"/>
                    <a:pt x="119" y="727"/>
                  </a:cubicBezTo>
                  <a:close/>
                </a:path>
              </a:pathLst>
            </a:custGeom>
            <a:solidFill>
              <a:schemeClr val="accent2"/>
            </a:solidFill>
            <a:ln>
              <a:noFill/>
            </a:ln>
          </p:spPr>
          <p:txBody>
            <a:bodyPr vert="horz" wrap="square" lIns="39703" tIns="19851" rIns="39703" bIns="19851" numCol="1" anchor="t" anchorCtr="0" compatLnSpc="1">
              <a:prstTxWarp prst="textNoShape">
                <a:avLst/>
              </a:prstTxWarp>
            </a:bodyPr>
            <a:lstStyle/>
            <a:p>
              <a:pPr algn="just">
                <a:lnSpc>
                  <a:spcPct val="120000"/>
                </a:lnSpc>
              </a:pPr>
              <a:endParaRPr lang="id-ID" sz="758">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80" name="AutoShape 38"/>
            <p:cNvSpPr>
              <a:spLocks/>
            </p:cNvSpPr>
            <p:nvPr/>
          </p:nvSpPr>
          <p:spPr bwMode="auto">
            <a:xfrm>
              <a:off x="5076199" y="4805525"/>
              <a:ext cx="345669"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2" y="2850"/>
                  </a:moveTo>
                  <a:cubicBezTo>
                    <a:pt x="18363" y="3806"/>
                    <a:pt x="19524" y="5033"/>
                    <a:pt x="20354" y="6530"/>
                  </a:cubicBezTo>
                  <a:cubicBezTo>
                    <a:pt x="21184" y="8031"/>
                    <a:pt x="21599" y="9635"/>
                    <a:pt x="21599" y="11342"/>
                  </a:cubicBezTo>
                  <a:cubicBezTo>
                    <a:pt x="21599" y="12759"/>
                    <a:pt x="21318" y="14087"/>
                    <a:pt x="20754" y="15328"/>
                  </a:cubicBezTo>
                  <a:cubicBezTo>
                    <a:pt x="20184" y="16569"/>
                    <a:pt x="19415" y="17654"/>
                    <a:pt x="18433" y="18587"/>
                  </a:cubicBezTo>
                  <a:cubicBezTo>
                    <a:pt x="17451" y="19520"/>
                    <a:pt x="16300" y="20255"/>
                    <a:pt x="14984" y="20793"/>
                  </a:cubicBezTo>
                  <a:cubicBezTo>
                    <a:pt x="13669" y="21332"/>
                    <a:pt x="12269" y="21599"/>
                    <a:pt x="10775" y="21599"/>
                  </a:cubicBezTo>
                  <a:cubicBezTo>
                    <a:pt x="9287" y="21599"/>
                    <a:pt x="7890" y="21332"/>
                    <a:pt x="6584" y="20793"/>
                  </a:cubicBezTo>
                  <a:cubicBezTo>
                    <a:pt x="5278" y="20255"/>
                    <a:pt x="4136" y="19520"/>
                    <a:pt x="3160" y="18587"/>
                  </a:cubicBezTo>
                  <a:cubicBezTo>
                    <a:pt x="2184" y="17654"/>
                    <a:pt x="1412" y="16569"/>
                    <a:pt x="845" y="15328"/>
                  </a:cubicBezTo>
                  <a:cubicBezTo>
                    <a:pt x="278" y="14087"/>
                    <a:pt x="0" y="12759"/>
                    <a:pt x="0" y="11342"/>
                  </a:cubicBezTo>
                  <a:cubicBezTo>
                    <a:pt x="0" y="9635"/>
                    <a:pt x="415" y="8031"/>
                    <a:pt x="1245" y="6530"/>
                  </a:cubicBezTo>
                  <a:cubicBezTo>
                    <a:pt x="2075" y="5033"/>
                    <a:pt x="3236" y="3806"/>
                    <a:pt x="4724" y="2850"/>
                  </a:cubicBezTo>
                  <a:cubicBezTo>
                    <a:pt x="4839" y="2761"/>
                    <a:pt x="4975" y="2732"/>
                    <a:pt x="5130" y="2770"/>
                  </a:cubicBezTo>
                  <a:cubicBezTo>
                    <a:pt x="5306" y="2804"/>
                    <a:pt x="5430" y="2879"/>
                    <a:pt x="5493" y="2989"/>
                  </a:cubicBezTo>
                  <a:lnTo>
                    <a:pt x="6800" y="4797"/>
                  </a:lnTo>
                  <a:cubicBezTo>
                    <a:pt x="6896" y="4906"/>
                    <a:pt x="6927" y="5033"/>
                    <a:pt x="6887" y="5174"/>
                  </a:cubicBezTo>
                  <a:cubicBezTo>
                    <a:pt x="6848" y="5318"/>
                    <a:pt x="6769" y="5436"/>
                    <a:pt x="6654" y="5525"/>
                  </a:cubicBezTo>
                  <a:cubicBezTo>
                    <a:pt x="5630" y="6185"/>
                    <a:pt x="4833" y="7026"/>
                    <a:pt x="4269" y="8042"/>
                  </a:cubicBezTo>
                  <a:cubicBezTo>
                    <a:pt x="3703" y="9056"/>
                    <a:pt x="3421" y="10156"/>
                    <a:pt x="3421" y="11342"/>
                  </a:cubicBezTo>
                  <a:cubicBezTo>
                    <a:pt x="3421" y="12298"/>
                    <a:pt x="3612" y="13208"/>
                    <a:pt x="3993" y="14066"/>
                  </a:cubicBezTo>
                  <a:cubicBezTo>
                    <a:pt x="4375" y="14925"/>
                    <a:pt x="4900" y="15667"/>
                    <a:pt x="5569" y="16298"/>
                  </a:cubicBezTo>
                  <a:cubicBezTo>
                    <a:pt x="6236" y="16929"/>
                    <a:pt x="7021" y="17430"/>
                    <a:pt x="7918" y="17796"/>
                  </a:cubicBezTo>
                  <a:cubicBezTo>
                    <a:pt x="8815" y="18161"/>
                    <a:pt x="9769" y="18346"/>
                    <a:pt x="10772" y="18346"/>
                  </a:cubicBezTo>
                  <a:cubicBezTo>
                    <a:pt x="11778" y="18346"/>
                    <a:pt x="12733" y="18161"/>
                    <a:pt x="13639" y="17796"/>
                  </a:cubicBezTo>
                  <a:cubicBezTo>
                    <a:pt x="14542" y="17430"/>
                    <a:pt x="15333" y="16929"/>
                    <a:pt x="16009" y="16298"/>
                  </a:cubicBezTo>
                  <a:cubicBezTo>
                    <a:pt x="16684" y="15668"/>
                    <a:pt x="17215" y="14927"/>
                    <a:pt x="17596" y="14075"/>
                  </a:cubicBezTo>
                  <a:cubicBezTo>
                    <a:pt x="17978" y="13220"/>
                    <a:pt x="18169" y="12307"/>
                    <a:pt x="18169" y="11342"/>
                  </a:cubicBezTo>
                  <a:cubicBezTo>
                    <a:pt x="18169" y="10156"/>
                    <a:pt x="17881" y="9056"/>
                    <a:pt x="17312" y="8042"/>
                  </a:cubicBezTo>
                  <a:cubicBezTo>
                    <a:pt x="16742" y="7023"/>
                    <a:pt x="15951" y="6185"/>
                    <a:pt x="14933" y="5525"/>
                  </a:cubicBezTo>
                  <a:cubicBezTo>
                    <a:pt x="14800" y="5436"/>
                    <a:pt x="14721" y="5324"/>
                    <a:pt x="14703" y="5197"/>
                  </a:cubicBezTo>
                  <a:cubicBezTo>
                    <a:pt x="14663" y="5050"/>
                    <a:pt x="14693" y="4915"/>
                    <a:pt x="14787" y="4797"/>
                  </a:cubicBezTo>
                  <a:lnTo>
                    <a:pt x="16066" y="2989"/>
                  </a:lnTo>
                  <a:cubicBezTo>
                    <a:pt x="16160" y="2879"/>
                    <a:pt x="16284" y="2810"/>
                    <a:pt x="16436" y="2784"/>
                  </a:cubicBezTo>
                  <a:cubicBezTo>
                    <a:pt x="16593" y="2755"/>
                    <a:pt x="16739" y="2778"/>
                    <a:pt x="16872" y="2850"/>
                  </a:cubicBezTo>
                  <a:moveTo>
                    <a:pt x="9663" y="10778"/>
                  </a:moveTo>
                  <a:cubicBezTo>
                    <a:pt x="9509" y="10778"/>
                    <a:pt x="9375" y="10726"/>
                    <a:pt x="9263" y="10625"/>
                  </a:cubicBezTo>
                  <a:cubicBezTo>
                    <a:pt x="9154" y="10524"/>
                    <a:pt x="9096" y="10398"/>
                    <a:pt x="9096" y="10239"/>
                  </a:cubicBezTo>
                  <a:lnTo>
                    <a:pt x="9096" y="535"/>
                  </a:lnTo>
                  <a:cubicBezTo>
                    <a:pt x="9096" y="388"/>
                    <a:pt x="9151" y="264"/>
                    <a:pt x="9257" y="158"/>
                  </a:cubicBezTo>
                  <a:cubicBezTo>
                    <a:pt x="9363" y="48"/>
                    <a:pt x="9496" y="0"/>
                    <a:pt x="9663" y="0"/>
                  </a:cubicBezTo>
                  <a:lnTo>
                    <a:pt x="11942" y="0"/>
                  </a:lnTo>
                  <a:cubicBezTo>
                    <a:pt x="12096" y="0"/>
                    <a:pt x="12230" y="48"/>
                    <a:pt x="12339" y="158"/>
                  </a:cubicBezTo>
                  <a:cubicBezTo>
                    <a:pt x="12451" y="264"/>
                    <a:pt x="12509" y="388"/>
                    <a:pt x="12509" y="535"/>
                  </a:cubicBezTo>
                  <a:lnTo>
                    <a:pt x="12509" y="10239"/>
                  </a:lnTo>
                  <a:cubicBezTo>
                    <a:pt x="12509" y="10386"/>
                    <a:pt x="12454" y="10513"/>
                    <a:pt x="12348" y="10620"/>
                  </a:cubicBezTo>
                  <a:cubicBezTo>
                    <a:pt x="12242" y="10723"/>
                    <a:pt x="12106" y="10778"/>
                    <a:pt x="11942" y="10778"/>
                  </a:cubicBezTo>
                  <a:lnTo>
                    <a:pt x="9663" y="10778"/>
                  </a:lnTo>
                  <a:close/>
                </a:path>
              </a:pathLst>
            </a:custGeom>
            <a:solidFill>
              <a:schemeClr val="accent2"/>
            </a:solidFill>
            <a:ln>
              <a:noFill/>
            </a:ln>
            <a:effectLst/>
            <a:extLst/>
          </p:spPr>
          <p:txBody>
            <a:bodyPr lIns="22056" tIns="22056" rIns="22056" bIns="22056"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87" name="Group 86"/>
          <p:cNvGrpSpPr/>
          <p:nvPr/>
        </p:nvGrpSpPr>
        <p:grpSpPr>
          <a:xfrm>
            <a:off x="6252752" y="4984277"/>
            <a:ext cx="964535" cy="1104106"/>
            <a:chOff x="6276556" y="5517283"/>
            <a:chExt cx="1111011" cy="1271447"/>
          </a:xfrm>
        </p:grpSpPr>
        <p:sp>
          <p:nvSpPr>
            <p:cNvPr id="50" name="Freeform 8"/>
            <p:cNvSpPr>
              <a:spLocks noEditPoints="1"/>
            </p:cNvSpPr>
            <p:nvPr/>
          </p:nvSpPr>
          <p:spPr bwMode="auto">
            <a:xfrm>
              <a:off x="6276556" y="5517283"/>
              <a:ext cx="1111011" cy="1271447"/>
            </a:xfrm>
            <a:custGeom>
              <a:avLst/>
              <a:gdLst>
                <a:gd name="T0" fmla="*/ 790 w 1444"/>
                <a:gd name="T1" fmla="*/ 20 h 1653"/>
                <a:gd name="T2" fmla="*/ 172 w 1444"/>
                <a:gd name="T3" fmla="*/ 389 h 1653"/>
                <a:gd name="T4" fmla="*/ 58 w 1444"/>
                <a:gd name="T5" fmla="*/ 1653 h 1653"/>
                <a:gd name="T6" fmla="*/ 136 w 1444"/>
                <a:gd name="T7" fmla="*/ 1463 h 1653"/>
                <a:gd name="T8" fmla="*/ 783 w 1444"/>
                <a:gd name="T9" fmla="*/ 1329 h 1653"/>
                <a:gd name="T10" fmla="*/ 1444 w 1444"/>
                <a:gd name="T11" fmla="*/ 675 h 1653"/>
                <a:gd name="T12" fmla="*/ 790 w 1444"/>
                <a:gd name="T13" fmla="*/ 20 h 1653"/>
                <a:gd name="T14" fmla="*/ 792 w 1444"/>
                <a:gd name="T15" fmla="*/ 1206 h 1653"/>
                <a:gd name="T16" fmla="*/ 324 w 1444"/>
                <a:gd name="T17" fmla="*/ 1248 h 1653"/>
                <a:gd name="T18" fmla="*/ 170 w 1444"/>
                <a:gd name="T19" fmla="*/ 1129 h 1653"/>
                <a:gd name="T20" fmla="*/ 337 w 1444"/>
                <a:gd name="T21" fmla="*/ 389 h 1653"/>
                <a:gd name="T22" fmla="*/ 792 w 1444"/>
                <a:gd name="T23" fmla="*/ 135 h 1653"/>
                <a:gd name="T24" fmla="*/ 1328 w 1444"/>
                <a:gd name="T25" fmla="*/ 671 h 1653"/>
                <a:gd name="T26" fmla="*/ 792 w 1444"/>
                <a:gd name="T27" fmla="*/ 1206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4" h="1653">
                  <a:moveTo>
                    <a:pt x="790" y="20"/>
                  </a:moveTo>
                  <a:cubicBezTo>
                    <a:pt x="453" y="39"/>
                    <a:pt x="262" y="224"/>
                    <a:pt x="172" y="389"/>
                  </a:cubicBezTo>
                  <a:cubicBezTo>
                    <a:pt x="0" y="703"/>
                    <a:pt x="0" y="1653"/>
                    <a:pt x="58" y="1653"/>
                  </a:cubicBezTo>
                  <a:cubicBezTo>
                    <a:pt x="99" y="1653"/>
                    <a:pt x="57" y="1579"/>
                    <a:pt x="136" y="1463"/>
                  </a:cubicBezTo>
                  <a:cubicBezTo>
                    <a:pt x="221" y="1338"/>
                    <a:pt x="783" y="1329"/>
                    <a:pt x="783" y="1329"/>
                  </a:cubicBezTo>
                  <a:cubicBezTo>
                    <a:pt x="1151" y="1329"/>
                    <a:pt x="1444" y="1036"/>
                    <a:pt x="1444" y="675"/>
                  </a:cubicBezTo>
                  <a:cubicBezTo>
                    <a:pt x="1444" y="313"/>
                    <a:pt x="1151" y="0"/>
                    <a:pt x="790" y="20"/>
                  </a:cubicBezTo>
                  <a:close/>
                  <a:moveTo>
                    <a:pt x="792" y="1206"/>
                  </a:moveTo>
                  <a:cubicBezTo>
                    <a:pt x="582" y="1199"/>
                    <a:pt x="427" y="1223"/>
                    <a:pt x="324" y="1248"/>
                  </a:cubicBezTo>
                  <a:cubicBezTo>
                    <a:pt x="222" y="1273"/>
                    <a:pt x="170" y="1254"/>
                    <a:pt x="170" y="1129"/>
                  </a:cubicBezTo>
                  <a:cubicBezTo>
                    <a:pt x="170" y="923"/>
                    <a:pt x="204" y="603"/>
                    <a:pt x="337" y="389"/>
                  </a:cubicBezTo>
                  <a:cubicBezTo>
                    <a:pt x="432" y="237"/>
                    <a:pt x="600" y="135"/>
                    <a:pt x="792" y="135"/>
                  </a:cubicBezTo>
                  <a:cubicBezTo>
                    <a:pt x="1088" y="135"/>
                    <a:pt x="1328" y="375"/>
                    <a:pt x="1328" y="671"/>
                  </a:cubicBezTo>
                  <a:cubicBezTo>
                    <a:pt x="1328" y="966"/>
                    <a:pt x="1088" y="1206"/>
                    <a:pt x="792" y="1206"/>
                  </a:cubicBezTo>
                  <a:close/>
                </a:path>
              </a:pathLst>
            </a:custGeom>
            <a:solidFill>
              <a:schemeClr val="accent5"/>
            </a:solidFill>
            <a:ln>
              <a:noFill/>
            </a:ln>
          </p:spPr>
          <p:txBody>
            <a:bodyPr vert="horz" wrap="square" lIns="39703" tIns="19851" rIns="39703" bIns="19851" numCol="1" anchor="t" anchorCtr="0" compatLnSpc="1">
              <a:prstTxWarp prst="textNoShape">
                <a:avLst/>
              </a:prstTxWarp>
            </a:bodyPr>
            <a:lstStyle/>
            <a:p>
              <a:pPr algn="just">
                <a:lnSpc>
                  <a:spcPct val="120000"/>
                </a:lnSpc>
              </a:pPr>
              <a:endParaRPr lang="id-ID" sz="758">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81" name="AutoShape 66"/>
            <p:cNvSpPr>
              <a:spLocks/>
            </p:cNvSpPr>
            <p:nvPr/>
          </p:nvSpPr>
          <p:spPr bwMode="auto">
            <a:xfrm>
              <a:off x="6728635" y="5874499"/>
              <a:ext cx="314696" cy="314696"/>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accent5"/>
            </a:solidFill>
            <a:ln>
              <a:noFill/>
            </a:ln>
            <a:effectLst/>
            <a:extLst/>
          </p:spPr>
          <p:txBody>
            <a:bodyPr lIns="22056" tIns="22056" rIns="22056" bIns="22056"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88" name="Group 87"/>
          <p:cNvGrpSpPr/>
          <p:nvPr/>
        </p:nvGrpSpPr>
        <p:grpSpPr>
          <a:xfrm>
            <a:off x="6198226" y="4011861"/>
            <a:ext cx="1152695" cy="2094608"/>
            <a:chOff x="6213749" y="4397485"/>
            <a:chExt cx="1327746" cy="2412072"/>
          </a:xfrm>
        </p:grpSpPr>
        <p:sp>
          <p:nvSpPr>
            <p:cNvPr id="49" name="Freeform 7"/>
            <p:cNvSpPr>
              <a:spLocks noEditPoints="1"/>
            </p:cNvSpPr>
            <p:nvPr/>
          </p:nvSpPr>
          <p:spPr bwMode="auto">
            <a:xfrm>
              <a:off x="6213749" y="4397485"/>
              <a:ext cx="1327746" cy="2412072"/>
            </a:xfrm>
            <a:custGeom>
              <a:avLst/>
              <a:gdLst>
                <a:gd name="T0" fmla="*/ 1072 w 1726"/>
                <a:gd name="T1" fmla="*/ 73 h 3136"/>
                <a:gd name="T2" fmla="*/ 60 w 1726"/>
                <a:gd name="T3" fmla="*/ 1513 h 3136"/>
                <a:gd name="T4" fmla="*/ 57 w 1726"/>
                <a:gd name="T5" fmla="*/ 3119 h 3136"/>
                <a:gd name="T6" fmla="*/ 149 w 1726"/>
                <a:gd name="T7" fmla="*/ 1789 h 3136"/>
                <a:gd name="T8" fmla="*/ 1072 w 1726"/>
                <a:gd name="T9" fmla="*/ 1382 h 3136"/>
                <a:gd name="T10" fmla="*/ 1726 w 1726"/>
                <a:gd name="T11" fmla="*/ 728 h 3136"/>
                <a:gd name="T12" fmla="*/ 1072 w 1726"/>
                <a:gd name="T13" fmla="*/ 73 h 3136"/>
                <a:gd name="T14" fmla="*/ 1072 w 1726"/>
                <a:gd name="T15" fmla="*/ 1263 h 3136"/>
                <a:gd name="T16" fmla="*/ 399 w 1726"/>
                <a:gd name="T17" fmla="*/ 1365 h 3136"/>
                <a:gd name="T18" fmla="*/ 209 w 1726"/>
                <a:gd name="T19" fmla="*/ 1260 h 3136"/>
                <a:gd name="T20" fmla="*/ 867 w 1726"/>
                <a:gd name="T21" fmla="*/ 232 h 3136"/>
                <a:gd name="T22" fmla="*/ 867 w 1726"/>
                <a:gd name="T23" fmla="*/ 232 h 3136"/>
                <a:gd name="T24" fmla="*/ 1607 w 1726"/>
                <a:gd name="T25" fmla="*/ 727 h 3136"/>
                <a:gd name="T26" fmla="*/ 1072 w 1726"/>
                <a:gd name="T27" fmla="*/ 1263 h 3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26" h="3136">
                  <a:moveTo>
                    <a:pt x="1072" y="73"/>
                  </a:moveTo>
                  <a:cubicBezTo>
                    <a:pt x="1072" y="73"/>
                    <a:pt x="60" y="0"/>
                    <a:pt x="60" y="1513"/>
                  </a:cubicBezTo>
                  <a:cubicBezTo>
                    <a:pt x="60" y="1513"/>
                    <a:pt x="0" y="3102"/>
                    <a:pt x="57" y="3119"/>
                  </a:cubicBezTo>
                  <a:cubicBezTo>
                    <a:pt x="111" y="3136"/>
                    <a:pt x="75" y="2081"/>
                    <a:pt x="149" y="1789"/>
                  </a:cubicBezTo>
                  <a:cubicBezTo>
                    <a:pt x="255" y="1368"/>
                    <a:pt x="1072" y="1382"/>
                    <a:pt x="1072" y="1382"/>
                  </a:cubicBezTo>
                  <a:cubicBezTo>
                    <a:pt x="1433" y="1382"/>
                    <a:pt x="1726" y="1089"/>
                    <a:pt x="1726" y="728"/>
                  </a:cubicBezTo>
                  <a:cubicBezTo>
                    <a:pt x="1726" y="366"/>
                    <a:pt x="1433" y="73"/>
                    <a:pt x="1072" y="73"/>
                  </a:cubicBezTo>
                  <a:close/>
                  <a:moveTo>
                    <a:pt x="1072" y="1263"/>
                  </a:moveTo>
                  <a:cubicBezTo>
                    <a:pt x="750" y="1254"/>
                    <a:pt x="536" y="1306"/>
                    <a:pt x="399" y="1365"/>
                  </a:cubicBezTo>
                  <a:cubicBezTo>
                    <a:pt x="239" y="1434"/>
                    <a:pt x="196" y="1352"/>
                    <a:pt x="209" y="1260"/>
                  </a:cubicBezTo>
                  <a:cubicBezTo>
                    <a:pt x="265" y="872"/>
                    <a:pt x="424" y="379"/>
                    <a:pt x="867" y="232"/>
                  </a:cubicBezTo>
                  <a:cubicBezTo>
                    <a:pt x="867" y="232"/>
                    <a:pt x="867" y="232"/>
                    <a:pt x="867" y="232"/>
                  </a:cubicBezTo>
                  <a:cubicBezTo>
                    <a:pt x="1262" y="101"/>
                    <a:pt x="1607" y="431"/>
                    <a:pt x="1607" y="727"/>
                  </a:cubicBezTo>
                  <a:cubicBezTo>
                    <a:pt x="1607" y="1023"/>
                    <a:pt x="1367" y="1263"/>
                    <a:pt x="1072" y="1263"/>
                  </a:cubicBezTo>
                  <a:close/>
                </a:path>
              </a:pathLst>
            </a:custGeom>
            <a:solidFill>
              <a:schemeClr val="accent3"/>
            </a:solidFill>
            <a:ln>
              <a:noFill/>
            </a:ln>
          </p:spPr>
          <p:txBody>
            <a:bodyPr vert="horz" wrap="square" lIns="39703" tIns="19851" rIns="39703" bIns="19851" numCol="1" anchor="t" anchorCtr="0" compatLnSpc="1">
              <a:prstTxWarp prst="textNoShape">
                <a:avLst/>
              </a:prstTxWarp>
            </a:bodyPr>
            <a:lstStyle/>
            <a:p>
              <a:pPr algn="just">
                <a:lnSpc>
                  <a:spcPct val="120000"/>
                </a:lnSpc>
              </a:pPr>
              <a:endParaRPr lang="id-ID" sz="758">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82" name="AutoShape 122"/>
            <p:cNvSpPr>
              <a:spLocks/>
            </p:cNvSpPr>
            <p:nvPr/>
          </p:nvSpPr>
          <p:spPr bwMode="auto">
            <a:xfrm>
              <a:off x="6799530" y="4793980"/>
              <a:ext cx="315505" cy="3470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921"/>
                  </a:moveTo>
                  <a:lnTo>
                    <a:pt x="21599" y="5871"/>
                  </a:lnTo>
                  <a:cubicBezTo>
                    <a:pt x="21192" y="6052"/>
                    <a:pt x="20518" y="6202"/>
                    <a:pt x="19564" y="6320"/>
                  </a:cubicBezTo>
                  <a:cubicBezTo>
                    <a:pt x="18617" y="6436"/>
                    <a:pt x="17593" y="6522"/>
                    <a:pt x="16494" y="6579"/>
                  </a:cubicBezTo>
                  <a:cubicBezTo>
                    <a:pt x="15398" y="6643"/>
                    <a:pt x="14330" y="6677"/>
                    <a:pt x="13290" y="6683"/>
                  </a:cubicBezTo>
                  <a:cubicBezTo>
                    <a:pt x="12253" y="6692"/>
                    <a:pt x="11427" y="6698"/>
                    <a:pt x="10808" y="6698"/>
                  </a:cubicBezTo>
                  <a:cubicBezTo>
                    <a:pt x="10200" y="6698"/>
                    <a:pt x="9374" y="6692"/>
                    <a:pt x="8326" y="6683"/>
                  </a:cubicBezTo>
                  <a:cubicBezTo>
                    <a:pt x="7276" y="6677"/>
                    <a:pt x="6204" y="6643"/>
                    <a:pt x="5105" y="6579"/>
                  </a:cubicBezTo>
                  <a:cubicBezTo>
                    <a:pt x="4009" y="6522"/>
                    <a:pt x="2993" y="6436"/>
                    <a:pt x="2053" y="6326"/>
                  </a:cubicBezTo>
                  <a:cubicBezTo>
                    <a:pt x="1116" y="6214"/>
                    <a:pt x="442" y="6064"/>
                    <a:pt x="34" y="5871"/>
                  </a:cubicBezTo>
                  <a:cubicBezTo>
                    <a:pt x="10" y="5724"/>
                    <a:pt x="0" y="5566"/>
                    <a:pt x="0" y="5393"/>
                  </a:cubicBezTo>
                  <a:lnTo>
                    <a:pt x="0" y="4921"/>
                  </a:lnTo>
                  <a:lnTo>
                    <a:pt x="0" y="4423"/>
                  </a:lnTo>
                  <a:cubicBezTo>
                    <a:pt x="0" y="4258"/>
                    <a:pt x="10" y="4092"/>
                    <a:pt x="34" y="3924"/>
                  </a:cubicBezTo>
                  <a:cubicBezTo>
                    <a:pt x="307" y="3801"/>
                    <a:pt x="701" y="3688"/>
                    <a:pt x="1213" y="3602"/>
                  </a:cubicBezTo>
                  <a:cubicBezTo>
                    <a:pt x="1717" y="3516"/>
                    <a:pt x="2257" y="3444"/>
                    <a:pt x="2830" y="3389"/>
                  </a:cubicBezTo>
                  <a:cubicBezTo>
                    <a:pt x="3404" y="3334"/>
                    <a:pt x="3971" y="3294"/>
                    <a:pt x="4528" y="3265"/>
                  </a:cubicBezTo>
                  <a:cubicBezTo>
                    <a:pt x="5084" y="3239"/>
                    <a:pt x="5516" y="3213"/>
                    <a:pt x="5827" y="3196"/>
                  </a:cubicBezTo>
                  <a:cubicBezTo>
                    <a:pt x="5737" y="2444"/>
                    <a:pt x="5800" y="1857"/>
                    <a:pt x="6017" y="1431"/>
                  </a:cubicBezTo>
                  <a:cubicBezTo>
                    <a:pt x="6232" y="1010"/>
                    <a:pt x="6560" y="693"/>
                    <a:pt x="7003" y="489"/>
                  </a:cubicBezTo>
                  <a:cubicBezTo>
                    <a:pt x="7441" y="282"/>
                    <a:pt x="7984" y="146"/>
                    <a:pt x="8631" y="86"/>
                  </a:cubicBezTo>
                  <a:cubicBezTo>
                    <a:pt x="9280" y="28"/>
                    <a:pt x="9999" y="0"/>
                    <a:pt x="10808" y="0"/>
                  </a:cubicBezTo>
                  <a:cubicBezTo>
                    <a:pt x="11417" y="0"/>
                    <a:pt x="12021" y="11"/>
                    <a:pt x="12619" y="40"/>
                  </a:cubicBezTo>
                  <a:cubicBezTo>
                    <a:pt x="13221" y="69"/>
                    <a:pt x="13757" y="164"/>
                    <a:pt x="14234" y="319"/>
                  </a:cubicBezTo>
                  <a:cubicBezTo>
                    <a:pt x="14707" y="483"/>
                    <a:pt x="15084" y="734"/>
                    <a:pt x="15367" y="1074"/>
                  </a:cubicBezTo>
                  <a:cubicBezTo>
                    <a:pt x="15647" y="1413"/>
                    <a:pt x="15789" y="1894"/>
                    <a:pt x="15789" y="2519"/>
                  </a:cubicBezTo>
                  <a:lnTo>
                    <a:pt x="15789" y="2850"/>
                  </a:lnTo>
                  <a:cubicBezTo>
                    <a:pt x="15789" y="2963"/>
                    <a:pt x="15775" y="3078"/>
                    <a:pt x="15758" y="3196"/>
                  </a:cubicBezTo>
                  <a:cubicBezTo>
                    <a:pt x="16076" y="3213"/>
                    <a:pt x="16511" y="3239"/>
                    <a:pt x="17061" y="3265"/>
                  </a:cubicBezTo>
                  <a:cubicBezTo>
                    <a:pt x="17611" y="3294"/>
                    <a:pt x="18178" y="3334"/>
                    <a:pt x="18758" y="3389"/>
                  </a:cubicBezTo>
                  <a:cubicBezTo>
                    <a:pt x="19335" y="3443"/>
                    <a:pt x="19885" y="3515"/>
                    <a:pt x="20404" y="3602"/>
                  </a:cubicBezTo>
                  <a:cubicBezTo>
                    <a:pt x="20922" y="3688"/>
                    <a:pt x="21323" y="3801"/>
                    <a:pt x="21596" y="3924"/>
                  </a:cubicBezTo>
                  <a:lnTo>
                    <a:pt x="21596" y="4921"/>
                  </a:lnTo>
                  <a:close/>
                  <a:moveTo>
                    <a:pt x="10812" y="8296"/>
                  </a:moveTo>
                  <a:cubicBezTo>
                    <a:pt x="12236" y="8278"/>
                    <a:pt x="13656" y="8250"/>
                    <a:pt x="15080" y="8215"/>
                  </a:cubicBezTo>
                  <a:cubicBezTo>
                    <a:pt x="16501" y="8178"/>
                    <a:pt x="17925" y="8088"/>
                    <a:pt x="19353" y="7939"/>
                  </a:cubicBezTo>
                  <a:lnTo>
                    <a:pt x="19353" y="19477"/>
                  </a:lnTo>
                  <a:cubicBezTo>
                    <a:pt x="19353" y="20056"/>
                    <a:pt x="19107" y="20557"/>
                    <a:pt x="18620" y="20972"/>
                  </a:cubicBezTo>
                  <a:cubicBezTo>
                    <a:pt x="18133" y="21392"/>
                    <a:pt x="17542" y="21599"/>
                    <a:pt x="16847" y="21599"/>
                  </a:cubicBezTo>
                  <a:lnTo>
                    <a:pt x="4752" y="21599"/>
                  </a:lnTo>
                  <a:cubicBezTo>
                    <a:pt x="4058" y="21599"/>
                    <a:pt x="3460" y="21395"/>
                    <a:pt x="2955" y="20977"/>
                  </a:cubicBezTo>
                  <a:cubicBezTo>
                    <a:pt x="2450" y="20569"/>
                    <a:pt x="2201" y="20068"/>
                    <a:pt x="2201" y="19477"/>
                  </a:cubicBezTo>
                  <a:lnTo>
                    <a:pt x="2201" y="7939"/>
                  </a:lnTo>
                  <a:cubicBezTo>
                    <a:pt x="3560" y="8088"/>
                    <a:pt x="4904" y="8183"/>
                    <a:pt x="6239" y="8229"/>
                  </a:cubicBezTo>
                  <a:cubicBezTo>
                    <a:pt x="7576" y="8273"/>
                    <a:pt x="8917" y="8296"/>
                    <a:pt x="10276" y="8296"/>
                  </a:cubicBezTo>
                  <a:lnTo>
                    <a:pt x="10812" y="8296"/>
                  </a:lnTo>
                  <a:close/>
                  <a:moveTo>
                    <a:pt x="6923" y="10395"/>
                  </a:moveTo>
                  <a:cubicBezTo>
                    <a:pt x="6923" y="10248"/>
                    <a:pt x="6857" y="10119"/>
                    <a:pt x="6733" y="10015"/>
                  </a:cubicBezTo>
                  <a:cubicBezTo>
                    <a:pt x="6605" y="9908"/>
                    <a:pt x="6453" y="9854"/>
                    <a:pt x="6277" y="9854"/>
                  </a:cubicBezTo>
                  <a:lnTo>
                    <a:pt x="5630" y="9854"/>
                  </a:lnTo>
                  <a:cubicBezTo>
                    <a:pt x="5450" y="9854"/>
                    <a:pt x="5305" y="9908"/>
                    <a:pt x="5191" y="10015"/>
                  </a:cubicBezTo>
                  <a:cubicBezTo>
                    <a:pt x="5074" y="10119"/>
                    <a:pt x="5015" y="10248"/>
                    <a:pt x="5015" y="10395"/>
                  </a:cubicBezTo>
                  <a:lnTo>
                    <a:pt x="5015" y="18858"/>
                  </a:lnTo>
                  <a:cubicBezTo>
                    <a:pt x="5015" y="19005"/>
                    <a:pt x="5074" y="19126"/>
                    <a:pt x="5191" y="19224"/>
                  </a:cubicBezTo>
                  <a:cubicBezTo>
                    <a:pt x="5305" y="19319"/>
                    <a:pt x="5450" y="19368"/>
                    <a:pt x="5630" y="19368"/>
                  </a:cubicBezTo>
                  <a:lnTo>
                    <a:pt x="6277" y="19368"/>
                  </a:lnTo>
                  <a:cubicBezTo>
                    <a:pt x="6453" y="19368"/>
                    <a:pt x="6605" y="19319"/>
                    <a:pt x="6733" y="19230"/>
                  </a:cubicBezTo>
                  <a:cubicBezTo>
                    <a:pt x="6857" y="19137"/>
                    <a:pt x="6923" y="19014"/>
                    <a:pt x="6923" y="18858"/>
                  </a:cubicBezTo>
                  <a:lnTo>
                    <a:pt x="6923" y="10395"/>
                  </a:lnTo>
                  <a:close/>
                  <a:moveTo>
                    <a:pt x="8416" y="3141"/>
                  </a:moveTo>
                  <a:cubicBezTo>
                    <a:pt x="10006" y="3121"/>
                    <a:pt x="11607" y="3121"/>
                    <a:pt x="13231" y="3141"/>
                  </a:cubicBezTo>
                  <a:cubicBezTo>
                    <a:pt x="13231" y="3032"/>
                    <a:pt x="13242" y="2925"/>
                    <a:pt x="13266" y="2819"/>
                  </a:cubicBezTo>
                  <a:cubicBezTo>
                    <a:pt x="13286" y="2712"/>
                    <a:pt x="13286" y="2611"/>
                    <a:pt x="13266" y="2519"/>
                  </a:cubicBezTo>
                  <a:lnTo>
                    <a:pt x="13266" y="2315"/>
                  </a:lnTo>
                  <a:cubicBezTo>
                    <a:pt x="12879" y="2222"/>
                    <a:pt x="12471" y="2171"/>
                    <a:pt x="12042" y="2162"/>
                  </a:cubicBezTo>
                  <a:cubicBezTo>
                    <a:pt x="11610" y="2153"/>
                    <a:pt x="11202" y="2148"/>
                    <a:pt x="10819" y="2148"/>
                  </a:cubicBezTo>
                  <a:cubicBezTo>
                    <a:pt x="10411" y="2148"/>
                    <a:pt x="9996" y="2153"/>
                    <a:pt x="9574" y="2162"/>
                  </a:cubicBezTo>
                  <a:cubicBezTo>
                    <a:pt x="9149" y="2171"/>
                    <a:pt x="8741" y="2222"/>
                    <a:pt x="8354" y="2315"/>
                  </a:cubicBezTo>
                  <a:lnTo>
                    <a:pt x="8354" y="2519"/>
                  </a:lnTo>
                  <a:cubicBezTo>
                    <a:pt x="8354" y="2611"/>
                    <a:pt x="8357" y="2715"/>
                    <a:pt x="8371" y="2824"/>
                  </a:cubicBezTo>
                  <a:cubicBezTo>
                    <a:pt x="8375" y="2937"/>
                    <a:pt x="8392" y="3040"/>
                    <a:pt x="8416" y="3141"/>
                  </a:cubicBezTo>
                  <a:moveTo>
                    <a:pt x="11769" y="10395"/>
                  </a:moveTo>
                  <a:cubicBezTo>
                    <a:pt x="11769" y="10248"/>
                    <a:pt x="11707" y="10119"/>
                    <a:pt x="11582" y="10015"/>
                  </a:cubicBezTo>
                  <a:cubicBezTo>
                    <a:pt x="11451" y="9908"/>
                    <a:pt x="11299" y="9854"/>
                    <a:pt x="11123" y="9854"/>
                  </a:cubicBezTo>
                  <a:lnTo>
                    <a:pt x="10476" y="9854"/>
                  </a:lnTo>
                  <a:cubicBezTo>
                    <a:pt x="10300" y="9854"/>
                    <a:pt x="10151" y="9908"/>
                    <a:pt x="10037" y="10015"/>
                  </a:cubicBezTo>
                  <a:cubicBezTo>
                    <a:pt x="9923" y="10119"/>
                    <a:pt x="9865" y="10248"/>
                    <a:pt x="9865" y="10395"/>
                  </a:cubicBezTo>
                  <a:lnTo>
                    <a:pt x="9865" y="18858"/>
                  </a:lnTo>
                  <a:cubicBezTo>
                    <a:pt x="9865" y="19005"/>
                    <a:pt x="9920" y="19126"/>
                    <a:pt x="10030" y="19224"/>
                  </a:cubicBezTo>
                  <a:cubicBezTo>
                    <a:pt x="10141" y="19319"/>
                    <a:pt x="10286" y="19368"/>
                    <a:pt x="10476" y="19368"/>
                  </a:cubicBezTo>
                  <a:lnTo>
                    <a:pt x="11123" y="19368"/>
                  </a:lnTo>
                  <a:cubicBezTo>
                    <a:pt x="11299" y="19368"/>
                    <a:pt x="11451" y="19319"/>
                    <a:pt x="11582" y="19230"/>
                  </a:cubicBezTo>
                  <a:cubicBezTo>
                    <a:pt x="11707" y="19137"/>
                    <a:pt x="11769" y="19014"/>
                    <a:pt x="11769" y="18858"/>
                  </a:cubicBezTo>
                  <a:lnTo>
                    <a:pt x="11769" y="10395"/>
                  </a:lnTo>
                  <a:close/>
                  <a:moveTo>
                    <a:pt x="14683" y="18858"/>
                  </a:moveTo>
                  <a:cubicBezTo>
                    <a:pt x="14683" y="19005"/>
                    <a:pt x="14745" y="19126"/>
                    <a:pt x="14866" y="19224"/>
                  </a:cubicBezTo>
                  <a:cubicBezTo>
                    <a:pt x="14987" y="19319"/>
                    <a:pt x="15143" y="19368"/>
                    <a:pt x="15333" y="19368"/>
                  </a:cubicBezTo>
                  <a:lnTo>
                    <a:pt x="15979" y="19368"/>
                  </a:lnTo>
                  <a:cubicBezTo>
                    <a:pt x="16155" y="19368"/>
                    <a:pt x="16308" y="19319"/>
                    <a:pt x="16432" y="19230"/>
                  </a:cubicBezTo>
                  <a:cubicBezTo>
                    <a:pt x="16560" y="19137"/>
                    <a:pt x="16629" y="19014"/>
                    <a:pt x="16629" y="18858"/>
                  </a:cubicBezTo>
                  <a:lnTo>
                    <a:pt x="16629" y="10395"/>
                  </a:lnTo>
                  <a:cubicBezTo>
                    <a:pt x="16629" y="10248"/>
                    <a:pt x="16560" y="10119"/>
                    <a:pt x="16432" y="10015"/>
                  </a:cubicBezTo>
                  <a:cubicBezTo>
                    <a:pt x="16308" y="9908"/>
                    <a:pt x="16155" y="9854"/>
                    <a:pt x="15979" y="9854"/>
                  </a:cubicBezTo>
                  <a:lnTo>
                    <a:pt x="15333" y="9854"/>
                  </a:lnTo>
                  <a:cubicBezTo>
                    <a:pt x="15153" y="9854"/>
                    <a:pt x="15001" y="9908"/>
                    <a:pt x="14877" y="10015"/>
                  </a:cubicBezTo>
                  <a:cubicBezTo>
                    <a:pt x="14752" y="10119"/>
                    <a:pt x="14683" y="10248"/>
                    <a:pt x="14683" y="10395"/>
                  </a:cubicBezTo>
                  <a:lnTo>
                    <a:pt x="14683" y="18858"/>
                  </a:lnTo>
                  <a:close/>
                </a:path>
              </a:pathLst>
            </a:custGeom>
            <a:solidFill>
              <a:schemeClr val="accent3"/>
            </a:solidFill>
            <a:ln>
              <a:noFill/>
            </a:ln>
            <a:effectLst/>
            <a:extLst/>
          </p:spPr>
          <p:txBody>
            <a:bodyPr lIns="22056" tIns="22056" rIns="22056" bIns="22056"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86" name="Group 85"/>
          <p:cNvGrpSpPr/>
          <p:nvPr/>
        </p:nvGrpSpPr>
        <p:grpSpPr>
          <a:xfrm>
            <a:off x="4999608" y="4984277"/>
            <a:ext cx="965099" cy="1104106"/>
            <a:chOff x="4833107" y="5517283"/>
            <a:chExt cx="1111662" cy="1271447"/>
          </a:xfrm>
        </p:grpSpPr>
        <p:sp>
          <p:nvSpPr>
            <p:cNvPr id="52" name="Freeform 11"/>
            <p:cNvSpPr>
              <a:spLocks noEditPoints="1"/>
            </p:cNvSpPr>
            <p:nvPr/>
          </p:nvSpPr>
          <p:spPr bwMode="auto">
            <a:xfrm>
              <a:off x="4833107" y="5517283"/>
              <a:ext cx="1111662" cy="1271447"/>
            </a:xfrm>
            <a:custGeom>
              <a:avLst/>
              <a:gdLst>
                <a:gd name="T0" fmla="*/ 0 w 1445"/>
                <a:gd name="T1" fmla="*/ 675 h 1653"/>
                <a:gd name="T2" fmla="*/ 662 w 1445"/>
                <a:gd name="T3" fmla="*/ 1329 h 1653"/>
                <a:gd name="T4" fmla="*/ 1309 w 1445"/>
                <a:gd name="T5" fmla="*/ 1463 h 1653"/>
                <a:gd name="T6" fmla="*/ 1387 w 1445"/>
                <a:gd name="T7" fmla="*/ 1653 h 1653"/>
                <a:gd name="T8" fmla="*/ 1273 w 1445"/>
                <a:gd name="T9" fmla="*/ 389 h 1653"/>
                <a:gd name="T10" fmla="*/ 655 w 1445"/>
                <a:gd name="T11" fmla="*/ 20 h 1653"/>
                <a:gd name="T12" fmla="*/ 0 w 1445"/>
                <a:gd name="T13" fmla="*/ 675 h 1653"/>
                <a:gd name="T14" fmla="*/ 117 w 1445"/>
                <a:gd name="T15" fmla="*/ 671 h 1653"/>
                <a:gd name="T16" fmla="*/ 652 w 1445"/>
                <a:gd name="T17" fmla="*/ 135 h 1653"/>
                <a:gd name="T18" fmla="*/ 1108 w 1445"/>
                <a:gd name="T19" fmla="*/ 389 h 1653"/>
                <a:gd name="T20" fmla="*/ 1275 w 1445"/>
                <a:gd name="T21" fmla="*/ 1129 h 1653"/>
                <a:gd name="T22" fmla="*/ 1121 w 1445"/>
                <a:gd name="T23" fmla="*/ 1248 h 1653"/>
                <a:gd name="T24" fmla="*/ 652 w 1445"/>
                <a:gd name="T25" fmla="*/ 1206 h 1653"/>
                <a:gd name="T26" fmla="*/ 117 w 1445"/>
                <a:gd name="T27" fmla="*/ 671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5" h="1653">
                  <a:moveTo>
                    <a:pt x="0" y="675"/>
                  </a:moveTo>
                  <a:cubicBezTo>
                    <a:pt x="0" y="1036"/>
                    <a:pt x="294" y="1329"/>
                    <a:pt x="662" y="1329"/>
                  </a:cubicBezTo>
                  <a:cubicBezTo>
                    <a:pt x="662" y="1329"/>
                    <a:pt x="1224" y="1338"/>
                    <a:pt x="1309" y="1463"/>
                  </a:cubicBezTo>
                  <a:cubicBezTo>
                    <a:pt x="1388" y="1579"/>
                    <a:pt x="1346" y="1653"/>
                    <a:pt x="1387" y="1653"/>
                  </a:cubicBezTo>
                  <a:cubicBezTo>
                    <a:pt x="1445" y="1653"/>
                    <a:pt x="1445" y="703"/>
                    <a:pt x="1273" y="389"/>
                  </a:cubicBezTo>
                  <a:cubicBezTo>
                    <a:pt x="1183" y="224"/>
                    <a:pt x="992" y="39"/>
                    <a:pt x="655" y="20"/>
                  </a:cubicBezTo>
                  <a:cubicBezTo>
                    <a:pt x="294" y="0"/>
                    <a:pt x="0" y="313"/>
                    <a:pt x="0" y="675"/>
                  </a:cubicBezTo>
                  <a:close/>
                  <a:moveTo>
                    <a:pt x="117" y="671"/>
                  </a:moveTo>
                  <a:cubicBezTo>
                    <a:pt x="117" y="375"/>
                    <a:pt x="357" y="135"/>
                    <a:pt x="652" y="135"/>
                  </a:cubicBezTo>
                  <a:cubicBezTo>
                    <a:pt x="845" y="135"/>
                    <a:pt x="1013" y="237"/>
                    <a:pt x="1108" y="389"/>
                  </a:cubicBezTo>
                  <a:cubicBezTo>
                    <a:pt x="1241" y="603"/>
                    <a:pt x="1275" y="923"/>
                    <a:pt x="1275" y="1129"/>
                  </a:cubicBezTo>
                  <a:cubicBezTo>
                    <a:pt x="1275" y="1254"/>
                    <a:pt x="1223" y="1273"/>
                    <a:pt x="1121" y="1248"/>
                  </a:cubicBezTo>
                  <a:cubicBezTo>
                    <a:pt x="1018" y="1223"/>
                    <a:pt x="863" y="1199"/>
                    <a:pt x="652" y="1206"/>
                  </a:cubicBezTo>
                  <a:cubicBezTo>
                    <a:pt x="357" y="1206"/>
                    <a:pt x="117" y="966"/>
                    <a:pt x="117" y="671"/>
                  </a:cubicBezTo>
                  <a:close/>
                </a:path>
              </a:pathLst>
            </a:custGeom>
            <a:solidFill>
              <a:schemeClr val="accent4"/>
            </a:solidFill>
            <a:ln>
              <a:noFill/>
            </a:ln>
          </p:spPr>
          <p:txBody>
            <a:bodyPr vert="horz" wrap="square" lIns="39703" tIns="19851" rIns="39703" bIns="19851" numCol="1" anchor="t" anchorCtr="0" compatLnSpc="1">
              <a:prstTxWarp prst="textNoShape">
                <a:avLst/>
              </a:prstTxWarp>
            </a:bodyPr>
            <a:lstStyle/>
            <a:p>
              <a:pPr algn="just">
                <a:lnSpc>
                  <a:spcPct val="120000"/>
                </a:lnSpc>
              </a:pPr>
              <a:endParaRPr lang="id-ID" sz="758">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83" name="AutoShape 12"/>
            <p:cNvSpPr>
              <a:spLocks/>
            </p:cNvSpPr>
            <p:nvPr/>
          </p:nvSpPr>
          <p:spPr bwMode="auto">
            <a:xfrm>
              <a:off x="5233268" y="5874499"/>
              <a:ext cx="269415" cy="291504"/>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4"/>
            </a:solidFill>
            <a:ln>
              <a:noFill/>
            </a:ln>
            <a:effectLst/>
            <a:extLst/>
          </p:spPr>
          <p:txBody>
            <a:bodyPr lIns="22056" tIns="22056" rIns="22056" bIns="22056" anchor="ctr"/>
            <a:lstStyle/>
            <a:p>
              <a:pPr algn="just" defTabSz="396916">
                <a:lnSpc>
                  <a:spcPct val="120000"/>
                </a:lnSpc>
                <a:defRPr/>
              </a:pPr>
              <a:endParaRPr lang="es-ES" sz="758" dirty="0">
                <a:solidFill>
                  <a:schemeClr val="bg1"/>
                </a:solidFill>
                <a:effectLst>
                  <a:outerShdw blurRad="38100" dist="38100" dir="2700000" algn="tl">
                    <a:srgbClr val="000000"/>
                  </a:outerShdw>
                </a:effectLst>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40" name="文本框 6">
            <a:extLst>
              <a:ext uri="{FF2B5EF4-FFF2-40B4-BE49-F238E27FC236}">
                <a16:creationId xmlns:a16="http://schemas.microsoft.com/office/drawing/2014/main" xmlns="" id="{71712D21-9FBF-4A5A-84E3-DCCAFC1907FC}"/>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95125635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ppt_x"/>
                                          </p:val>
                                        </p:tav>
                                        <p:tav tm="100000">
                                          <p:val>
                                            <p:strVal val="#ppt_x"/>
                                          </p:val>
                                        </p:tav>
                                      </p:tavLst>
                                    </p:anim>
                                    <p:anim calcmode="lin" valueType="num">
                                      <p:cBhvr additive="base">
                                        <p:cTn id="8" dur="500" fill="hold"/>
                                        <p:tgtEl>
                                          <p:spTgt spid="8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additive="base">
                                        <p:cTn id="12" dur="500" fill="hold"/>
                                        <p:tgtEl>
                                          <p:spTgt spid="85"/>
                                        </p:tgtEl>
                                        <p:attrNameLst>
                                          <p:attrName>ppt_x</p:attrName>
                                        </p:attrNameLst>
                                      </p:cBhvr>
                                      <p:tavLst>
                                        <p:tav tm="0">
                                          <p:val>
                                            <p:strVal val="#ppt_x"/>
                                          </p:val>
                                        </p:tav>
                                        <p:tav tm="100000">
                                          <p:val>
                                            <p:strVal val="#ppt_x"/>
                                          </p:val>
                                        </p:tav>
                                      </p:tavLst>
                                    </p:anim>
                                    <p:anim calcmode="lin" valueType="num">
                                      <p:cBhvr additive="base">
                                        <p:cTn id="13" dur="500" fill="hold"/>
                                        <p:tgtEl>
                                          <p:spTgt spid="8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8"/>
                                        </p:tgtEl>
                                        <p:attrNameLst>
                                          <p:attrName>style.visibility</p:attrName>
                                        </p:attrNameLst>
                                      </p:cBhvr>
                                      <p:to>
                                        <p:strVal val="visible"/>
                                      </p:to>
                                    </p:set>
                                    <p:anim calcmode="lin" valueType="num">
                                      <p:cBhvr additive="base">
                                        <p:cTn id="17" dur="500" fill="hold"/>
                                        <p:tgtEl>
                                          <p:spTgt spid="88"/>
                                        </p:tgtEl>
                                        <p:attrNameLst>
                                          <p:attrName>ppt_x</p:attrName>
                                        </p:attrNameLst>
                                      </p:cBhvr>
                                      <p:tavLst>
                                        <p:tav tm="0">
                                          <p:val>
                                            <p:strVal val="#ppt_x"/>
                                          </p:val>
                                        </p:tav>
                                        <p:tav tm="100000">
                                          <p:val>
                                            <p:strVal val="#ppt_x"/>
                                          </p:val>
                                        </p:tav>
                                      </p:tavLst>
                                    </p:anim>
                                    <p:anim calcmode="lin" valueType="num">
                                      <p:cBhvr additive="base">
                                        <p:cTn id="18" dur="500" fill="hold"/>
                                        <p:tgtEl>
                                          <p:spTgt spid="8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6"/>
                                        </p:tgtEl>
                                        <p:attrNameLst>
                                          <p:attrName>style.visibility</p:attrName>
                                        </p:attrNameLst>
                                      </p:cBhvr>
                                      <p:to>
                                        <p:strVal val="visible"/>
                                      </p:to>
                                    </p:set>
                                    <p:anim calcmode="lin" valueType="num">
                                      <p:cBhvr additive="base">
                                        <p:cTn id="22" dur="500" fill="hold"/>
                                        <p:tgtEl>
                                          <p:spTgt spid="86"/>
                                        </p:tgtEl>
                                        <p:attrNameLst>
                                          <p:attrName>ppt_x</p:attrName>
                                        </p:attrNameLst>
                                      </p:cBhvr>
                                      <p:tavLst>
                                        <p:tav tm="0">
                                          <p:val>
                                            <p:strVal val="#ppt_x"/>
                                          </p:val>
                                        </p:tav>
                                        <p:tav tm="100000">
                                          <p:val>
                                            <p:strVal val="#ppt_x"/>
                                          </p:val>
                                        </p:tav>
                                      </p:tavLst>
                                    </p:anim>
                                    <p:anim calcmode="lin" valueType="num">
                                      <p:cBhvr additive="base">
                                        <p:cTn id="23" dur="500" fill="hold"/>
                                        <p:tgtEl>
                                          <p:spTgt spid="8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fill="hold"/>
                                        <p:tgtEl>
                                          <p:spTgt spid="87"/>
                                        </p:tgtEl>
                                        <p:attrNameLst>
                                          <p:attrName>ppt_x</p:attrName>
                                        </p:attrNameLst>
                                      </p:cBhvr>
                                      <p:tavLst>
                                        <p:tav tm="0">
                                          <p:val>
                                            <p:strVal val="#ppt_x"/>
                                          </p:val>
                                        </p:tav>
                                        <p:tav tm="100000">
                                          <p:val>
                                            <p:strVal val="#ppt_x"/>
                                          </p:val>
                                        </p:tav>
                                      </p:tavLst>
                                    </p:anim>
                                    <p:anim calcmode="lin" valueType="num">
                                      <p:cBhvr additive="base">
                                        <p:cTn id="28" dur="500" fill="hold"/>
                                        <p:tgtEl>
                                          <p:spTgt spid="8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500"/>
                                        <p:tgtEl>
                                          <p:spTgt spid="77"/>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500"/>
                                        <p:tgtEl>
                                          <p:spTgt spid="74"/>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500"/>
                                        <p:tgtEl>
                                          <p:spTgt spid="10"/>
                                        </p:tgtEl>
                                      </p:cBhvr>
                                    </p:animEffect>
                                  </p:childTnLst>
                                </p:cTn>
                              </p:par>
                            </p:childTnLst>
                          </p:cTn>
                        </p:par>
                        <p:par>
                          <p:cTn id="57" fill="hold">
                            <p:stCondLst>
                              <p:cond delay="6000"/>
                            </p:stCondLst>
                            <p:childTnLst>
                              <p:par>
                                <p:cTn id="58" presetID="22" presetClass="entr" presetSubtype="1"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up)">
                                      <p:cBhvr>
                                        <p:cTn id="60" dur="500"/>
                                        <p:tgtEl>
                                          <p:spTgt spid="9"/>
                                        </p:tgtEl>
                                      </p:cBhvr>
                                    </p:animEffect>
                                  </p:childTnLst>
                                </p:cTn>
                              </p:par>
                            </p:childTnLst>
                          </p:cTn>
                        </p:par>
                        <p:par>
                          <p:cTn id="61" fill="hold">
                            <p:stCondLst>
                              <p:cond delay="6500"/>
                            </p:stCondLst>
                            <p:childTnLst>
                              <p:par>
                                <p:cTn id="62" presetID="10" presetClass="entr" presetSubtype="0"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childTnLst>
                          </p:cTn>
                        </p:par>
                        <p:par>
                          <p:cTn id="65" fill="hold">
                            <p:stCondLst>
                              <p:cond delay="700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500"/>
                                        <p:tgtEl>
                                          <p:spTgt spid="26"/>
                                        </p:tgtEl>
                                      </p:cBhvr>
                                    </p:animEffect>
                                  </p:childTnLst>
                                </p:cTn>
                              </p:par>
                            </p:childTnLst>
                          </p:cTn>
                        </p:par>
                        <p:par>
                          <p:cTn id="73" fill="hold">
                            <p:stCondLst>
                              <p:cond delay="8000"/>
                            </p:stCondLst>
                            <p:childTnLst>
                              <p:par>
                                <p:cTn id="74" presetID="22" presetClass="entr" presetSubtype="2" fill="hold"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wipe(right)">
                                      <p:cBhvr>
                                        <p:cTn id="76" dur="500"/>
                                        <p:tgtEl>
                                          <p:spTgt spid="8"/>
                                        </p:tgtEl>
                                      </p:cBhvr>
                                    </p:animEffect>
                                  </p:childTnLst>
                                </p:cTn>
                              </p:par>
                            </p:childTnLst>
                          </p:cTn>
                        </p:par>
                        <p:par>
                          <p:cTn id="77" fill="hold">
                            <p:stCondLst>
                              <p:cond delay="8500"/>
                            </p:stCondLst>
                            <p:childTnLst>
                              <p:par>
                                <p:cTn id="78" presetID="22" presetClass="entr" presetSubtype="1" fill="hold"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up)">
                                      <p:cBhvr>
                                        <p:cTn id="80" dur="500"/>
                                        <p:tgtEl>
                                          <p:spTgt spid="7"/>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78"/>
                                        </p:tgtEl>
                                        <p:attrNameLst>
                                          <p:attrName>style.visibility</p:attrName>
                                        </p:attrNameLst>
                                      </p:cBhvr>
                                      <p:to>
                                        <p:strVal val="visible"/>
                                      </p:to>
                                    </p:set>
                                    <p:animEffect transition="in" filter="fade">
                                      <p:cBhvr>
                                        <p:cTn id="84" dur="500"/>
                                        <p:tgtEl>
                                          <p:spTgt spid="78"/>
                                        </p:tgtEl>
                                      </p:cBhvr>
                                    </p:animEffect>
                                  </p:childTnLst>
                                </p:cTn>
                              </p:par>
                            </p:childTnLst>
                          </p:cTn>
                        </p:par>
                        <p:par>
                          <p:cTn id="85" fill="hold">
                            <p:stCondLst>
                              <p:cond delay="9500"/>
                            </p:stCondLst>
                            <p:childTnLst>
                              <p:par>
                                <p:cTn id="86" presetID="10" presetClass="entr" presetSubtype="0" fill="hold" grpId="0" nodeType="after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500"/>
                                        <p:tgtEl>
                                          <p:spTgt spid="20"/>
                                        </p:tgtEl>
                                      </p:cBhvr>
                                    </p:animEffect>
                                  </p:childTnLst>
                                </p:cTn>
                              </p:par>
                            </p:childTnLst>
                          </p:cTn>
                        </p:par>
                        <p:par>
                          <p:cTn id="89" fill="hold">
                            <p:stCondLst>
                              <p:cond delay="10000"/>
                            </p:stCondLst>
                            <p:childTnLst>
                              <p:par>
                                <p:cTn id="90" presetID="10" presetClass="entr" presetSubtype="0"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childTnLst>
                          </p:cTn>
                        </p:par>
                        <p:par>
                          <p:cTn id="93" fill="hold">
                            <p:stCondLst>
                              <p:cond delay="10500"/>
                            </p:stCondLst>
                            <p:childTnLst>
                              <p:par>
                                <p:cTn id="94" presetID="22" presetClass="entr" presetSubtype="1" fill="hold"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up)">
                                      <p:cBhvr>
                                        <p:cTn id="96" dur="500"/>
                                        <p:tgtEl>
                                          <p:spTgt spid="11"/>
                                        </p:tgtEl>
                                      </p:cBhvr>
                                    </p:animEffect>
                                  </p:childTnLst>
                                </p:cTn>
                              </p:par>
                            </p:childTnLst>
                          </p:cTn>
                        </p:par>
                        <p:par>
                          <p:cTn id="97" fill="hold">
                            <p:stCondLst>
                              <p:cond delay="11000"/>
                            </p:stCondLst>
                            <p:childTnLst>
                              <p:par>
                                <p:cTn id="98" presetID="22" presetClass="entr" presetSubtype="8" fill="hold" nodeType="afterEffect">
                                  <p:stCondLst>
                                    <p:cond delay="0"/>
                                  </p:stCondLst>
                                  <p:childTnLst>
                                    <p:set>
                                      <p:cBhvr>
                                        <p:cTn id="99" dur="1" fill="hold">
                                          <p:stCondLst>
                                            <p:cond delay="0"/>
                                          </p:stCondLst>
                                        </p:cTn>
                                        <p:tgtEl>
                                          <p:spTgt spid="68"/>
                                        </p:tgtEl>
                                        <p:attrNameLst>
                                          <p:attrName>style.visibility</p:attrName>
                                        </p:attrNameLst>
                                      </p:cBhvr>
                                      <p:to>
                                        <p:strVal val="visible"/>
                                      </p:to>
                                    </p:set>
                                    <p:animEffect transition="in" filter="wipe(left)">
                                      <p:cBhvr>
                                        <p:cTn id="100" dur="500"/>
                                        <p:tgtEl>
                                          <p:spTgt spid="68"/>
                                        </p:tgtEl>
                                      </p:cBhvr>
                                    </p:animEffect>
                                  </p:childTnLst>
                                </p:cTn>
                              </p:par>
                            </p:childTnLst>
                          </p:cTn>
                        </p:par>
                        <p:par>
                          <p:cTn id="101" fill="hold">
                            <p:stCondLst>
                              <p:cond delay="11500"/>
                            </p:stCondLst>
                            <p:childTnLst>
                              <p:par>
                                <p:cTn id="102" presetID="10" presetClass="entr" presetSubtype="0" fill="hold" grpId="0" nodeType="afterEffect">
                                  <p:stCondLst>
                                    <p:cond delay="0"/>
                                  </p:stCondLst>
                                  <p:childTnLst>
                                    <p:set>
                                      <p:cBhvr>
                                        <p:cTn id="103" dur="1" fill="hold">
                                          <p:stCondLst>
                                            <p:cond delay="0"/>
                                          </p:stCondLst>
                                        </p:cTn>
                                        <p:tgtEl>
                                          <p:spTgt spid="76"/>
                                        </p:tgtEl>
                                        <p:attrNameLst>
                                          <p:attrName>style.visibility</p:attrName>
                                        </p:attrNameLst>
                                      </p:cBhvr>
                                      <p:to>
                                        <p:strVal val="visible"/>
                                      </p:to>
                                    </p:set>
                                    <p:animEffect transition="in" filter="fade">
                                      <p:cBhvr>
                                        <p:cTn id="104" dur="500"/>
                                        <p:tgtEl>
                                          <p:spTgt spid="76"/>
                                        </p:tgtEl>
                                      </p:cBhvr>
                                    </p:animEffect>
                                  </p:childTnLst>
                                </p:cTn>
                              </p:par>
                            </p:childTnLst>
                          </p:cTn>
                        </p:par>
                        <p:par>
                          <p:cTn id="105" fill="hold">
                            <p:stCondLst>
                              <p:cond delay="12000"/>
                            </p:stCondLst>
                            <p:childTnLst>
                              <p:par>
                                <p:cTn id="106" presetID="10" presetClass="entr" presetSubtype="0" fill="hold" grpId="0" nodeType="after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fade">
                                      <p:cBhvr>
                                        <p:cTn id="108" dur="500"/>
                                        <p:tgtEl>
                                          <p:spTgt spid="18"/>
                                        </p:tgtEl>
                                      </p:cBhvr>
                                    </p:animEffect>
                                  </p:childTnLst>
                                </p:cTn>
                              </p:par>
                            </p:childTnLst>
                          </p:cTn>
                        </p:par>
                        <p:par>
                          <p:cTn id="109" fill="hold">
                            <p:stCondLst>
                              <p:cond delay="12500"/>
                            </p:stCondLst>
                            <p:childTnLst>
                              <p:par>
                                <p:cTn id="110" presetID="10" presetClass="entr" presetSubtype="0" fill="hold" grpId="0" nodeType="afterEffect">
                                  <p:stCondLst>
                                    <p:cond delay="0"/>
                                  </p:stCondLst>
                                  <p:childTnLst>
                                    <p:set>
                                      <p:cBhvr>
                                        <p:cTn id="111" dur="1" fill="hold">
                                          <p:stCondLst>
                                            <p:cond delay="0"/>
                                          </p:stCondLst>
                                        </p:cTn>
                                        <p:tgtEl>
                                          <p:spTgt spid="19"/>
                                        </p:tgtEl>
                                        <p:attrNameLst>
                                          <p:attrName>style.visibility</p:attrName>
                                        </p:attrNameLst>
                                      </p:cBhvr>
                                      <p:to>
                                        <p:strVal val="visible"/>
                                      </p:to>
                                    </p:set>
                                    <p:animEffect transition="in" filter="fade">
                                      <p:cBhvr>
                                        <p:cTn id="112" dur="500"/>
                                        <p:tgtEl>
                                          <p:spTgt spid="19"/>
                                        </p:tgtEl>
                                      </p:cBhvr>
                                    </p:animEffect>
                                  </p:childTnLst>
                                </p:cTn>
                              </p:par>
                            </p:childTnLst>
                          </p:cTn>
                        </p:par>
                        <p:par>
                          <p:cTn id="113" fill="hold">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wipe(up)">
                                      <p:cBhvr>
                                        <p:cTn id="116" dur="500"/>
                                        <p:tgtEl>
                                          <p:spTgt spid="12"/>
                                        </p:tgtEl>
                                      </p:cBhvr>
                                    </p:animEffect>
                                  </p:childTnLst>
                                </p:cTn>
                              </p:par>
                            </p:childTnLst>
                          </p:cTn>
                        </p:par>
                        <p:par>
                          <p:cTn id="117" fill="hold">
                            <p:stCondLst>
                              <p:cond delay="13500"/>
                            </p:stCondLst>
                            <p:childTnLst>
                              <p:par>
                                <p:cTn id="118" presetID="22" presetClass="entr" presetSubtype="2" fill="hold" nodeType="afterEffect">
                                  <p:stCondLst>
                                    <p:cond delay="0"/>
                                  </p:stCondLst>
                                  <p:childTnLst>
                                    <p:set>
                                      <p:cBhvr>
                                        <p:cTn id="119" dur="1" fill="hold">
                                          <p:stCondLst>
                                            <p:cond delay="0"/>
                                          </p:stCondLst>
                                        </p:cTn>
                                        <p:tgtEl>
                                          <p:spTgt spid="73"/>
                                        </p:tgtEl>
                                        <p:attrNameLst>
                                          <p:attrName>style.visibility</p:attrName>
                                        </p:attrNameLst>
                                      </p:cBhvr>
                                      <p:to>
                                        <p:strVal val="visible"/>
                                      </p:to>
                                    </p:set>
                                    <p:animEffect transition="in" filter="wipe(right)">
                                      <p:cBhvr>
                                        <p:cTn id="12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47" grpId="0"/>
      <p:bldP spid="74" grpId="0" animBg="1"/>
      <p:bldP spid="75" grpId="0" animBg="1"/>
      <p:bldP spid="76" grpId="0" animBg="1"/>
      <p:bldP spid="77" grpId="0" animBg="1"/>
      <p:bldP spid="7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右箭头 7"/>
          <p:cNvSpPr/>
          <p:nvPr/>
        </p:nvSpPr>
        <p:spPr>
          <a:xfrm>
            <a:off x="5630479" y="2567518"/>
            <a:ext cx="1807076" cy="3357033"/>
          </a:xfrm>
          <a:prstGeom prst="bentArrow">
            <a:avLst>
              <a:gd name="adj1" fmla="val 29688"/>
              <a:gd name="adj2" fmla="val 22656"/>
              <a:gd name="adj3" fmla="val 25000"/>
              <a:gd name="adj4" fmla="val 437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圆角右箭头 8"/>
          <p:cNvSpPr/>
          <p:nvPr/>
        </p:nvSpPr>
        <p:spPr>
          <a:xfrm>
            <a:off x="6212382" y="3981452"/>
            <a:ext cx="1225171" cy="1943100"/>
          </a:xfrm>
          <a:prstGeom prst="bentArrow">
            <a:avLst>
              <a:gd name="adj1" fmla="val 40749"/>
              <a:gd name="adj2" fmla="val 34408"/>
              <a:gd name="adj3" fmla="val 33295"/>
              <a:gd name="adj4" fmla="val 2992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0" name="圆角右箭头 9"/>
          <p:cNvSpPr/>
          <p:nvPr/>
        </p:nvSpPr>
        <p:spPr>
          <a:xfrm flipH="1">
            <a:off x="4231795" y="3524252"/>
            <a:ext cx="1330972" cy="2400300"/>
          </a:xfrm>
          <a:prstGeom prst="bentArrow">
            <a:avLst>
              <a:gd name="adj1" fmla="val 36601"/>
              <a:gd name="adj2" fmla="val 37173"/>
              <a:gd name="adj3" fmla="val 33295"/>
              <a:gd name="adj4" fmla="val 2992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TextBox 10"/>
          <p:cNvSpPr txBox="1">
            <a:spLocks noChangeArrowheads="1"/>
          </p:cNvSpPr>
          <p:nvPr/>
        </p:nvSpPr>
        <p:spPr bwMode="auto">
          <a:xfrm>
            <a:off x="961014" y="3615931"/>
            <a:ext cx="3033704" cy="646331"/>
          </a:xfrm>
          <a:prstGeom prst="rect">
            <a:avLst/>
          </a:prstGeom>
          <a:noFill/>
          <a:ln w="9525">
            <a:noFill/>
            <a:miter lim="800000"/>
          </a:ln>
        </p:spPr>
        <p:txBody>
          <a:bodyPr wrap="square">
            <a:spAutoFit/>
          </a:bodyPr>
          <a:lstStyle/>
          <a:p>
            <a:pPr algn="just"/>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点击添加文字内容点击添加文字内容点击添加文字内容点击添加文字内容点击添加文字内容</a:t>
            </a:r>
          </a:p>
        </p:txBody>
      </p:sp>
      <p:sp>
        <p:nvSpPr>
          <p:cNvPr id="12" name="TextBox 11"/>
          <p:cNvSpPr txBox="1">
            <a:spLocks noChangeArrowheads="1"/>
          </p:cNvSpPr>
          <p:nvPr/>
        </p:nvSpPr>
        <p:spPr bwMode="auto">
          <a:xfrm>
            <a:off x="7771288" y="2684750"/>
            <a:ext cx="3123764" cy="646331"/>
          </a:xfrm>
          <a:prstGeom prst="rect">
            <a:avLst/>
          </a:prstGeom>
          <a:noFill/>
          <a:ln w="9525">
            <a:noFill/>
            <a:miter lim="800000"/>
          </a:ln>
        </p:spPr>
        <p:txBody>
          <a:bodyPr wrap="square">
            <a:spAutoFit/>
          </a:bodyPr>
          <a:lstStyle/>
          <a:p>
            <a:pPr algn="just"/>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点击添加文字内容点击添加文字内容点击添加文字内容点击添加文字内容点击添加文字内容</a:t>
            </a:r>
          </a:p>
        </p:txBody>
      </p:sp>
      <p:sp>
        <p:nvSpPr>
          <p:cNvPr id="13" name="TextBox 12"/>
          <p:cNvSpPr txBox="1">
            <a:spLocks noChangeArrowheads="1"/>
          </p:cNvSpPr>
          <p:nvPr/>
        </p:nvSpPr>
        <p:spPr bwMode="auto">
          <a:xfrm>
            <a:off x="7764941" y="4191817"/>
            <a:ext cx="3129268" cy="646331"/>
          </a:xfrm>
          <a:prstGeom prst="rect">
            <a:avLst/>
          </a:prstGeom>
          <a:noFill/>
          <a:ln w="9525">
            <a:noFill/>
            <a:miter lim="800000"/>
          </a:ln>
        </p:spPr>
        <p:txBody>
          <a:bodyPr wrap="square">
            <a:spAutoFit/>
          </a:bodyPr>
          <a:lstStyle/>
          <a:p>
            <a:pPr algn="just"/>
            <a:r>
              <a:rPr lang="zh-CN" altLang="en-US" sz="1200"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点击添加文字内容点击添加文字内容点击添加文字内容点击添加文字内容点击添加文字内容</a:t>
            </a:r>
          </a:p>
        </p:txBody>
      </p:sp>
      <p:sp>
        <p:nvSpPr>
          <p:cNvPr id="14" name="文本框 6">
            <a:extLst>
              <a:ext uri="{FF2B5EF4-FFF2-40B4-BE49-F238E27FC236}">
                <a16:creationId xmlns:a16="http://schemas.microsoft.com/office/drawing/2014/main" xmlns="" id="{DDF66DED-AD4A-411A-A651-E83CF8E40578}"/>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96360484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1e00c1f0-265f-4d37-9452-944e2d4dc5cc"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75337" y="1469705"/>
            <a:ext cx="11068019" cy="4119668"/>
            <a:chOff x="575337" y="1469705"/>
            <a:chExt cx="11068019" cy="4119668"/>
          </a:xfrm>
        </p:grpSpPr>
        <p:grpSp>
          <p:nvGrpSpPr>
            <p:cNvPr id="6" name="ísḷïḍe"/>
            <p:cNvGrpSpPr/>
            <p:nvPr/>
          </p:nvGrpSpPr>
          <p:grpSpPr>
            <a:xfrm>
              <a:off x="3747608" y="1469705"/>
              <a:ext cx="4699990" cy="4119668"/>
              <a:chOff x="3747608" y="1469705"/>
              <a:chExt cx="4699990" cy="4119668"/>
            </a:xfrm>
          </p:grpSpPr>
          <p:grpSp>
            <p:nvGrpSpPr>
              <p:cNvPr id="19" name="îşľîḍè"/>
              <p:cNvGrpSpPr/>
              <p:nvPr/>
            </p:nvGrpSpPr>
            <p:grpSpPr>
              <a:xfrm>
                <a:off x="5007609" y="2428200"/>
                <a:ext cx="2176782" cy="2176782"/>
                <a:chOff x="3048000" y="1828800"/>
                <a:chExt cx="1828800" cy="1828800"/>
              </a:xfrm>
            </p:grpSpPr>
            <p:grpSp>
              <p:nvGrpSpPr>
                <p:cNvPr id="55" name="î$ḷiḍé"/>
                <p:cNvGrpSpPr/>
                <p:nvPr/>
              </p:nvGrpSpPr>
              <p:grpSpPr>
                <a:xfrm>
                  <a:off x="3048000" y="1828800"/>
                  <a:ext cx="1828800" cy="1828800"/>
                  <a:chOff x="3048000" y="2152650"/>
                  <a:chExt cx="1828800" cy="1828800"/>
                </a:xfrm>
              </p:grpSpPr>
              <p:grpSp>
                <p:nvGrpSpPr>
                  <p:cNvPr id="57" name="ïṥľidè"/>
                  <p:cNvGrpSpPr/>
                  <p:nvPr/>
                </p:nvGrpSpPr>
                <p:grpSpPr>
                  <a:xfrm>
                    <a:off x="3048000" y="2152650"/>
                    <a:ext cx="1828800" cy="1828800"/>
                    <a:chOff x="3352800" y="2152650"/>
                    <a:chExt cx="1828800" cy="1828800"/>
                  </a:xfrm>
                </p:grpSpPr>
                <p:sp>
                  <p:nvSpPr>
                    <p:cNvPr id="59" name="ïṩḷîḓe"/>
                    <p:cNvSpPr/>
                    <p:nvPr/>
                  </p:nvSpPr>
                  <p:spPr>
                    <a:xfrm>
                      <a:off x="3352800" y="2152650"/>
                      <a:ext cx="1828800" cy="1828800"/>
                    </a:xfrm>
                    <a:prstGeom prst="blockArc">
                      <a:avLst>
                        <a:gd name="adj1" fmla="val 16182050"/>
                        <a:gd name="adj2" fmla="val 0"/>
                        <a:gd name="adj3" fmla="val 38684"/>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60" name="iṣlîḍê"/>
                    <p:cNvSpPr/>
                    <p:nvPr/>
                  </p:nvSpPr>
                  <p:spPr>
                    <a:xfrm rot="5400000">
                      <a:off x="3352800" y="2152650"/>
                      <a:ext cx="1828800" cy="1828800"/>
                    </a:xfrm>
                    <a:prstGeom prst="blockArc">
                      <a:avLst>
                        <a:gd name="adj1" fmla="val 16182050"/>
                        <a:gd name="adj2" fmla="val 0"/>
                        <a:gd name="adj3" fmla="val 3868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58" name="islîḑe"/>
                  <p:cNvSpPr/>
                  <p:nvPr/>
                </p:nvSpPr>
                <p:spPr>
                  <a:xfrm rot="10800000">
                    <a:off x="3048000" y="2152650"/>
                    <a:ext cx="1828800" cy="1828800"/>
                  </a:xfrm>
                  <a:prstGeom prst="blockArc">
                    <a:avLst>
                      <a:gd name="adj1" fmla="val 16182050"/>
                      <a:gd name="adj2" fmla="val 0"/>
                      <a:gd name="adj3" fmla="val 3868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56" name="í$liďè"/>
                <p:cNvSpPr/>
                <p:nvPr/>
              </p:nvSpPr>
              <p:spPr>
                <a:xfrm rot="16200000">
                  <a:off x="3048000" y="1828800"/>
                  <a:ext cx="1828800" cy="1828800"/>
                </a:xfrm>
                <a:prstGeom prst="blockArc">
                  <a:avLst>
                    <a:gd name="adj1" fmla="val 16182050"/>
                    <a:gd name="adj2" fmla="val 0"/>
                    <a:gd name="adj3" fmla="val 3868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20" name="iṣľïḓè"/>
              <p:cNvSpPr/>
              <p:nvPr/>
            </p:nvSpPr>
            <p:spPr bwMode="auto">
              <a:xfrm>
                <a:off x="4487257" y="3512566"/>
                <a:ext cx="1613574" cy="1611963"/>
              </a:xfrm>
              <a:custGeom>
                <a:avLst/>
                <a:gdLst/>
                <a:ahLst/>
                <a:cxnLst>
                  <a:cxn ang="0">
                    <a:pos x="577" y="577"/>
                  </a:cxn>
                  <a:cxn ang="0">
                    <a:pos x="577" y="382"/>
                  </a:cxn>
                  <a:cxn ang="0">
                    <a:pos x="195" y="0"/>
                  </a:cxn>
                  <a:cxn ang="0">
                    <a:pos x="0" y="0"/>
                  </a:cxn>
                  <a:cxn ang="0">
                    <a:pos x="577" y="577"/>
                  </a:cxn>
                </a:cxnLst>
                <a:rect l="0" t="0" r="r" b="b"/>
                <a:pathLst>
                  <a:path w="577" h="577">
                    <a:moveTo>
                      <a:pt x="577" y="577"/>
                    </a:moveTo>
                    <a:cubicBezTo>
                      <a:pt x="577" y="382"/>
                      <a:pt x="577" y="382"/>
                      <a:pt x="577" y="382"/>
                    </a:cubicBezTo>
                    <a:cubicBezTo>
                      <a:pt x="366" y="382"/>
                      <a:pt x="195" y="211"/>
                      <a:pt x="195" y="0"/>
                    </a:cubicBezTo>
                    <a:cubicBezTo>
                      <a:pt x="0" y="0"/>
                      <a:pt x="0" y="0"/>
                      <a:pt x="0" y="0"/>
                    </a:cubicBezTo>
                    <a:cubicBezTo>
                      <a:pt x="0" y="318"/>
                      <a:pt x="259" y="577"/>
                      <a:pt x="577" y="577"/>
                    </a:cubicBezTo>
                    <a:close/>
                  </a:path>
                </a:pathLst>
              </a:custGeom>
              <a:solidFill>
                <a:schemeClr val="accent4"/>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1" name="iṡľiḑe"/>
              <p:cNvSpPr/>
              <p:nvPr/>
            </p:nvSpPr>
            <p:spPr bwMode="auto">
              <a:xfrm>
                <a:off x="4487257" y="1910263"/>
                <a:ext cx="1613574" cy="1613574"/>
              </a:xfrm>
              <a:custGeom>
                <a:avLst/>
                <a:gdLst/>
                <a:ahLst/>
                <a:cxnLst>
                  <a:cxn ang="0">
                    <a:pos x="0" y="577"/>
                  </a:cxn>
                  <a:cxn ang="0">
                    <a:pos x="195" y="577"/>
                  </a:cxn>
                  <a:cxn ang="0">
                    <a:pos x="577" y="194"/>
                  </a:cxn>
                  <a:cxn ang="0">
                    <a:pos x="577" y="0"/>
                  </a:cxn>
                  <a:cxn ang="0">
                    <a:pos x="0" y="577"/>
                  </a:cxn>
                </a:cxnLst>
                <a:rect l="0" t="0" r="r" b="b"/>
                <a:pathLst>
                  <a:path w="577" h="577">
                    <a:moveTo>
                      <a:pt x="0" y="577"/>
                    </a:moveTo>
                    <a:cubicBezTo>
                      <a:pt x="195" y="577"/>
                      <a:pt x="195" y="577"/>
                      <a:pt x="195" y="577"/>
                    </a:cubicBezTo>
                    <a:cubicBezTo>
                      <a:pt x="195" y="366"/>
                      <a:pt x="366" y="194"/>
                      <a:pt x="577" y="194"/>
                    </a:cubicBezTo>
                    <a:cubicBezTo>
                      <a:pt x="577" y="0"/>
                      <a:pt x="577" y="0"/>
                      <a:pt x="577" y="0"/>
                    </a:cubicBezTo>
                    <a:cubicBezTo>
                      <a:pt x="259" y="0"/>
                      <a:pt x="0" y="259"/>
                      <a:pt x="0" y="577"/>
                    </a:cubicBezTo>
                    <a:close/>
                  </a:path>
                </a:pathLst>
              </a:custGeom>
              <a:solidFill>
                <a:schemeClr val="accent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2" name="iṩļiḍé"/>
              <p:cNvSpPr/>
              <p:nvPr/>
            </p:nvSpPr>
            <p:spPr bwMode="auto">
              <a:xfrm>
                <a:off x="5577466" y="4303248"/>
                <a:ext cx="595831" cy="1098261"/>
              </a:xfrm>
              <a:custGeom>
                <a:avLst/>
                <a:gdLst/>
                <a:ahLst/>
                <a:cxnLst>
                  <a:cxn ang="0">
                    <a:pos x="0" y="342"/>
                  </a:cxn>
                  <a:cxn ang="0">
                    <a:pos x="370" y="682"/>
                  </a:cxn>
                  <a:cxn ang="0">
                    <a:pos x="370" y="342"/>
                  </a:cxn>
                  <a:cxn ang="0">
                    <a:pos x="370" y="0"/>
                  </a:cxn>
                  <a:cxn ang="0">
                    <a:pos x="0" y="342"/>
                  </a:cxn>
                </a:cxnLst>
                <a:rect l="0" t="0" r="r" b="b"/>
                <a:pathLst>
                  <a:path w="370" h="682">
                    <a:moveTo>
                      <a:pt x="0" y="342"/>
                    </a:moveTo>
                    <a:lnTo>
                      <a:pt x="370" y="682"/>
                    </a:lnTo>
                    <a:lnTo>
                      <a:pt x="370" y="342"/>
                    </a:lnTo>
                    <a:lnTo>
                      <a:pt x="370" y="0"/>
                    </a:lnTo>
                    <a:lnTo>
                      <a:pt x="0" y="342"/>
                    </a:lnTo>
                    <a:close/>
                  </a:path>
                </a:pathLst>
              </a:custGeom>
              <a:solidFill>
                <a:schemeClr val="accent3"/>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3" name="íṡ1iḍe"/>
              <p:cNvSpPr/>
              <p:nvPr/>
            </p:nvSpPr>
            <p:spPr bwMode="auto">
              <a:xfrm>
                <a:off x="6089559" y="3512566"/>
                <a:ext cx="1611964" cy="1611963"/>
              </a:xfrm>
              <a:custGeom>
                <a:avLst/>
                <a:gdLst/>
                <a:ahLst/>
                <a:cxnLst>
                  <a:cxn ang="0">
                    <a:pos x="577" y="0"/>
                  </a:cxn>
                  <a:cxn ang="0">
                    <a:pos x="382" y="0"/>
                  </a:cxn>
                  <a:cxn ang="0">
                    <a:pos x="0" y="382"/>
                  </a:cxn>
                  <a:cxn ang="0">
                    <a:pos x="0" y="577"/>
                  </a:cxn>
                  <a:cxn ang="0">
                    <a:pos x="577" y="0"/>
                  </a:cxn>
                </a:cxnLst>
                <a:rect l="0" t="0" r="r" b="b"/>
                <a:pathLst>
                  <a:path w="577" h="577">
                    <a:moveTo>
                      <a:pt x="577" y="0"/>
                    </a:moveTo>
                    <a:cubicBezTo>
                      <a:pt x="382" y="0"/>
                      <a:pt x="382" y="0"/>
                      <a:pt x="382" y="0"/>
                    </a:cubicBezTo>
                    <a:cubicBezTo>
                      <a:pt x="382" y="211"/>
                      <a:pt x="211" y="382"/>
                      <a:pt x="0" y="382"/>
                    </a:cubicBezTo>
                    <a:cubicBezTo>
                      <a:pt x="0" y="577"/>
                      <a:pt x="0" y="577"/>
                      <a:pt x="0" y="577"/>
                    </a:cubicBezTo>
                    <a:cubicBezTo>
                      <a:pt x="318" y="577"/>
                      <a:pt x="577" y="318"/>
                      <a:pt x="577" y="0"/>
                    </a:cubicBezTo>
                    <a:close/>
                  </a:path>
                </a:pathLst>
              </a:custGeom>
              <a:solidFill>
                <a:schemeClr val="accent3"/>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4" name="ïšḷïḍé"/>
              <p:cNvSpPr/>
              <p:nvPr/>
            </p:nvSpPr>
            <p:spPr bwMode="auto">
              <a:xfrm>
                <a:off x="6089559" y="1910263"/>
                <a:ext cx="1611964" cy="1613574"/>
              </a:xfrm>
              <a:custGeom>
                <a:avLst/>
                <a:gdLst/>
                <a:ahLst/>
                <a:cxnLst>
                  <a:cxn ang="0">
                    <a:pos x="0" y="0"/>
                  </a:cxn>
                  <a:cxn ang="0">
                    <a:pos x="0" y="194"/>
                  </a:cxn>
                  <a:cxn ang="0">
                    <a:pos x="382" y="577"/>
                  </a:cxn>
                  <a:cxn ang="0">
                    <a:pos x="577" y="577"/>
                  </a:cxn>
                  <a:cxn ang="0">
                    <a:pos x="0" y="0"/>
                  </a:cxn>
                </a:cxnLst>
                <a:rect l="0" t="0" r="r" b="b"/>
                <a:pathLst>
                  <a:path w="577" h="577">
                    <a:moveTo>
                      <a:pt x="0" y="0"/>
                    </a:moveTo>
                    <a:cubicBezTo>
                      <a:pt x="0" y="194"/>
                      <a:pt x="0" y="194"/>
                      <a:pt x="0" y="194"/>
                    </a:cubicBezTo>
                    <a:cubicBezTo>
                      <a:pt x="211" y="194"/>
                      <a:pt x="382" y="366"/>
                      <a:pt x="382" y="577"/>
                    </a:cubicBezTo>
                    <a:cubicBezTo>
                      <a:pt x="577" y="577"/>
                      <a:pt x="577" y="577"/>
                      <a:pt x="577" y="577"/>
                    </a:cubicBezTo>
                    <a:cubicBezTo>
                      <a:pt x="577" y="259"/>
                      <a:pt x="318" y="0"/>
                      <a:pt x="0" y="0"/>
                    </a:cubicBezTo>
                    <a:close/>
                  </a:path>
                </a:pathLst>
              </a:custGeom>
              <a:solidFill>
                <a:schemeClr val="accent2"/>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5" name="íšļíḍe"/>
              <p:cNvSpPr/>
              <p:nvPr/>
            </p:nvSpPr>
            <p:spPr bwMode="auto">
              <a:xfrm>
                <a:off x="6880242" y="3440098"/>
                <a:ext cx="1101482" cy="594220"/>
              </a:xfrm>
              <a:custGeom>
                <a:avLst/>
                <a:gdLst/>
                <a:ahLst/>
                <a:cxnLst>
                  <a:cxn ang="0">
                    <a:pos x="342" y="369"/>
                  </a:cxn>
                  <a:cxn ang="0">
                    <a:pos x="684" y="0"/>
                  </a:cxn>
                  <a:cxn ang="0">
                    <a:pos x="342" y="0"/>
                  </a:cxn>
                  <a:cxn ang="0">
                    <a:pos x="0" y="0"/>
                  </a:cxn>
                  <a:cxn ang="0">
                    <a:pos x="342" y="369"/>
                  </a:cxn>
                </a:cxnLst>
                <a:rect l="0" t="0" r="r" b="b"/>
                <a:pathLst>
                  <a:path w="684" h="369">
                    <a:moveTo>
                      <a:pt x="342" y="369"/>
                    </a:moveTo>
                    <a:lnTo>
                      <a:pt x="684" y="0"/>
                    </a:lnTo>
                    <a:lnTo>
                      <a:pt x="342" y="0"/>
                    </a:lnTo>
                    <a:lnTo>
                      <a:pt x="0" y="0"/>
                    </a:lnTo>
                    <a:lnTo>
                      <a:pt x="342" y="369"/>
                    </a:lnTo>
                    <a:close/>
                  </a:path>
                </a:pathLst>
              </a:custGeom>
              <a:solidFill>
                <a:schemeClr val="accent2"/>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6" name="ï$ḻîḍe"/>
              <p:cNvSpPr/>
              <p:nvPr/>
            </p:nvSpPr>
            <p:spPr bwMode="auto">
              <a:xfrm>
                <a:off x="4210276" y="3000472"/>
                <a:ext cx="1098261" cy="595831"/>
              </a:xfrm>
              <a:custGeom>
                <a:avLst/>
                <a:gdLst/>
                <a:ahLst/>
                <a:cxnLst>
                  <a:cxn ang="0">
                    <a:pos x="340" y="0"/>
                  </a:cxn>
                  <a:cxn ang="0">
                    <a:pos x="0" y="370"/>
                  </a:cxn>
                  <a:cxn ang="0">
                    <a:pos x="340" y="370"/>
                  </a:cxn>
                  <a:cxn ang="0">
                    <a:pos x="682" y="370"/>
                  </a:cxn>
                  <a:cxn ang="0">
                    <a:pos x="340" y="0"/>
                  </a:cxn>
                </a:cxnLst>
                <a:rect l="0" t="0" r="r" b="b"/>
                <a:pathLst>
                  <a:path w="682" h="370">
                    <a:moveTo>
                      <a:pt x="340" y="0"/>
                    </a:moveTo>
                    <a:lnTo>
                      <a:pt x="0" y="370"/>
                    </a:lnTo>
                    <a:lnTo>
                      <a:pt x="340" y="370"/>
                    </a:lnTo>
                    <a:lnTo>
                      <a:pt x="682" y="370"/>
                    </a:lnTo>
                    <a:lnTo>
                      <a:pt x="340" y="0"/>
                    </a:lnTo>
                    <a:close/>
                  </a:path>
                </a:pathLst>
              </a:custGeom>
              <a:solidFill>
                <a:schemeClr val="accent4"/>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27" name="íšļïḑe"/>
              <p:cNvSpPr/>
              <p:nvPr/>
            </p:nvSpPr>
            <p:spPr bwMode="auto">
              <a:xfrm>
                <a:off x="6017092" y="1631672"/>
                <a:ext cx="594221" cy="1101482"/>
              </a:xfrm>
              <a:custGeom>
                <a:avLst/>
                <a:gdLst/>
                <a:ahLst/>
                <a:cxnLst>
                  <a:cxn ang="0">
                    <a:pos x="369" y="342"/>
                  </a:cxn>
                  <a:cxn ang="0">
                    <a:pos x="0" y="0"/>
                  </a:cxn>
                  <a:cxn ang="0">
                    <a:pos x="0" y="342"/>
                  </a:cxn>
                  <a:cxn ang="0">
                    <a:pos x="0" y="684"/>
                  </a:cxn>
                  <a:cxn ang="0">
                    <a:pos x="369" y="342"/>
                  </a:cxn>
                </a:cxnLst>
                <a:rect l="0" t="0" r="r" b="b"/>
                <a:pathLst>
                  <a:path w="369" h="684">
                    <a:moveTo>
                      <a:pt x="369" y="342"/>
                    </a:moveTo>
                    <a:lnTo>
                      <a:pt x="0" y="0"/>
                    </a:lnTo>
                    <a:lnTo>
                      <a:pt x="0" y="342"/>
                    </a:lnTo>
                    <a:lnTo>
                      <a:pt x="0" y="684"/>
                    </a:lnTo>
                    <a:lnTo>
                      <a:pt x="369" y="342"/>
                    </a:lnTo>
                    <a:close/>
                  </a:path>
                </a:pathLst>
              </a:custGeom>
              <a:solidFill>
                <a:schemeClr val="accent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nvGrpSpPr>
              <p:cNvPr id="28" name="iṧḷïḑé"/>
              <p:cNvGrpSpPr/>
              <p:nvPr/>
            </p:nvGrpSpPr>
            <p:grpSpPr>
              <a:xfrm>
                <a:off x="5378933" y="2768995"/>
                <a:ext cx="446387" cy="446387"/>
                <a:chOff x="4424363" y="754063"/>
                <a:chExt cx="280987" cy="280987"/>
              </a:xfrm>
              <a:solidFill>
                <a:schemeClr val="bg1"/>
              </a:solidFill>
            </p:grpSpPr>
            <p:sp>
              <p:nvSpPr>
                <p:cNvPr id="52" name="ísḷîḓé"/>
                <p:cNvSpPr/>
                <p:nvPr/>
              </p:nvSpPr>
              <p:spPr bwMode="auto">
                <a:xfrm>
                  <a:off x="4424363" y="942975"/>
                  <a:ext cx="92075" cy="92075"/>
                </a:xfrm>
                <a:custGeom>
                  <a:avLst/>
                  <a:gdLst/>
                  <a:ahLst/>
                  <a:cxnLst>
                    <a:cxn ang="0">
                      <a:pos x="8" y="0"/>
                    </a:cxn>
                    <a:cxn ang="0">
                      <a:pos x="3" y="29"/>
                    </a:cxn>
                    <a:cxn ang="0">
                      <a:pos x="0" y="58"/>
                    </a:cxn>
                    <a:cxn ang="0">
                      <a:pos x="29" y="53"/>
                    </a:cxn>
                    <a:cxn ang="0">
                      <a:pos x="58" y="50"/>
                    </a:cxn>
                    <a:cxn ang="0">
                      <a:pos x="32" y="24"/>
                    </a:cxn>
                    <a:cxn ang="0">
                      <a:pos x="8" y="0"/>
                    </a:cxn>
                  </a:cxnLst>
                  <a:rect l="0" t="0" r="r" b="b"/>
                  <a:pathLst>
                    <a:path w="58" h="58">
                      <a:moveTo>
                        <a:pt x="8" y="0"/>
                      </a:moveTo>
                      <a:lnTo>
                        <a:pt x="3" y="29"/>
                      </a:lnTo>
                      <a:lnTo>
                        <a:pt x="0" y="58"/>
                      </a:lnTo>
                      <a:lnTo>
                        <a:pt x="29" y="53"/>
                      </a:lnTo>
                      <a:lnTo>
                        <a:pt x="58" y="50"/>
                      </a:lnTo>
                      <a:lnTo>
                        <a:pt x="32" y="24"/>
                      </a:lnTo>
                      <a:lnTo>
                        <a:pt x="8" y="0"/>
                      </a:ln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53" name="iS1ídê"/>
                <p:cNvSpPr/>
                <p:nvPr/>
              </p:nvSpPr>
              <p:spPr bwMode="auto">
                <a:xfrm>
                  <a:off x="4449763" y="800100"/>
                  <a:ext cx="206375" cy="209550"/>
                </a:xfrm>
                <a:custGeom>
                  <a:avLst/>
                  <a:gdLst/>
                  <a:ahLst/>
                  <a:cxnLst>
                    <a:cxn ang="0">
                      <a:pos x="50" y="114"/>
                    </a:cxn>
                    <a:cxn ang="0">
                      <a:pos x="40" y="106"/>
                    </a:cxn>
                    <a:cxn ang="0">
                      <a:pos x="114" y="32"/>
                    </a:cxn>
                    <a:cxn ang="0">
                      <a:pos x="98" y="16"/>
                    </a:cxn>
                    <a:cxn ang="0">
                      <a:pos x="24" y="90"/>
                    </a:cxn>
                    <a:cxn ang="0">
                      <a:pos x="16" y="82"/>
                    </a:cxn>
                    <a:cxn ang="0">
                      <a:pos x="90" y="8"/>
                    </a:cxn>
                    <a:cxn ang="0">
                      <a:pos x="82" y="0"/>
                    </a:cxn>
                    <a:cxn ang="0">
                      <a:pos x="0" y="82"/>
                    </a:cxn>
                    <a:cxn ang="0">
                      <a:pos x="50" y="132"/>
                    </a:cxn>
                    <a:cxn ang="0">
                      <a:pos x="130" y="50"/>
                    </a:cxn>
                    <a:cxn ang="0">
                      <a:pos x="122" y="42"/>
                    </a:cxn>
                    <a:cxn ang="0">
                      <a:pos x="50" y="114"/>
                    </a:cxn>
                  </a:cxnLst>
                  <a:rect l="0" t="0" r="r" b="b"/>
                  <a:pathLst>
                    <a:path w="130" h="132">
                      <a:moveTo>
                        <a:pt x="50" y="114"/>
                      </a:moveTo>
                      <a:lnTo>
                        <a:pt x="40" y="106"/>
                      </a:lnTo>
                      <a:lnTo>
                        <a:pt x="114" y="32"/>
                      </a:lnTo>
                      <a:lnTo>
                        <a:pt x="98" y="16"/>
                      </a:lnTo>
                      <a:lnTo>
                        <a:pt x="24" y="90"/>
                      </a:lnTo>
                      <a:lnTo>
                        <a:pt x="16" y="82"/>
                      </a:lnTo>
                      <a:lnTo>
                        <a:pt x="90" y="8"/>
                      </a:lnTo>
                      <a:lnTo>
                        <a:pt x="82" y="0"/>
                      </a:lnTo>
                      <a:lnTo>
                        <a:pt x="0" y="82"/>
                      </a:lnTo>
                      <a:lnTo>
                        <a:pt x="50" y="132"/>
                      </a:lnTo>
                      <a:lnTo>
                        <a:pt x="130" y="50"/>
                      </a:lnTo>
                      <a:lnTo>
                        <a:pt x="122" y="42"/>
                      </a:lnTo>
                      <a:lnTo>
                        <a:pt x="50" y="114"/>
                      </a:ln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54" name="îśḻïḓé"/>
                <p:cNvSpPr/>
                <p:nvPr/>
              </p:nvSpPr>
              <p:spPr bwMode="auto">
                <a:xfrm>
                  <a:off x="4594225" y="754063"/>
                  <a:ext cx="111125" cy="112713"/>
                </a:xfrm>
                <a:custGeom>
                  <a:avLst/>
                  <a:gdLst/>
                  <a:ahLst/>
                  <a:cxnLst>
                    <a:cxn ang="0">
                      <a:pos x="40" y="24"/>
                    </a:cxn>
                    <a:cxn ang="0">
                      <a:pos x="20" y="3"/>
                    </a:cxn>
                    <a:cxn ang="0">
                      <a:pos x="10" y="3"/>
                    </a:cxn>
                    <a:cxn ang="0">
                      <a:pos x="9" y="4"/>
                    </a:cxn>
                    <a:cxn ang="0">
                      <a:pos x="9" y="4"/>
                    </a:cxn>
                    <a:cxn ang="0">
                      <a:pos x="0" y="13"/>
                    </a:cxn>
                    <a:cxn ang="0">
                      <a:pos x="30" y="44"/>
                    </a:cxn>
                    <a:cxn ang="0">
                      <a:pos x="40" y="34"/>
                    </a:cxn>
                    <a:cxn ang="0">
                      <a:pos x="40" y="34"/>
                    </a:cxn>
                    <a:cxn ang="0">
                      <a:pos x="40" y="33"/>
                    </a:cxn>
                    <a:cxn ang="0">
                      <a:pos x="40" y="24"/>
                    </a:cxn>
                  </a:cxnLst>
                  <a:rect l="0" t="0" r="r" b="b"/>
                  <a:pathLst>
                    <a:path w="43" h="44">
                      <a:moveTo>
                        <a:pt x="40" y="24"/>
                      </a:moveTo>
                      <a:cubicBezTo>
                        <a:pt x="20" y="3"/>
                        <a:pt x="20" y="3"/>
                        <a:pt x="20" y="3"/>
                      </a:cubicBezTo>
                      <a:cubicBezTo>
                        <a:pt x="17" y="0"/>
                        <a:pt x="13" y="0"/>
                        <a:pt x="10" y="3"/>
                      </a:cubicBezTo>
                      <a:cubicBezTo>
                        <a:pt x="9" y="4"/>
                        <a:pt x="9" y="4"/>
                        <a:pt x="9" y="4"/>
                      </a:cubicBezTo>
                      <a:cubicBezTo>
                        <a:pt x="9" y="4"/>
                        <a:pt x="9" y="4"/>
                        <a:pt x="9" y="4"/>
                      </a:cubicBezTo>
                      <a:cubicBezTo>
                        <a:pt x="0" y="13"/>
                        <a:pt x="0" y="13"/>
                        <a:pt x="0" y="13"/>
                      </a:cubicBezTo>
                      <a:cubicBezTo>
                        <a:pt x="30" y="44"/>
                        <a:pt x="30" y="44"/>
                        <a:pt x="30" y="44"/>
                      </a:cubicBezTo>
                      <a:cubicBezTo>
                        <a:pt x="40" y="34"/>
                        <a:pt x="40" y="34"/>
                        <a:pt x="40" y="34"/>
                      </a:cubicBezTo>
                      <a:cubicBezTo>
                        <a:pt x="40" y="34"/>
                        <a:pt x="40" y="34"/>
                        <a:pt x="40" y="34"/>
                      </a:cubicBezTo>
                      <a:cubicBezTo>
                        <a:pt x="40" y="33"/>
                        <a:pt x="40" y="33"/>
                        <a:pt x="40" y="33"/>
                      </a:cubicBezTo>
                      <a:cubicBezTo>
                        <a:pt x="43" y="31"/>
                        <a:pt x="43" y="26"/>
                        <a:pt x="40" y="24"/>
                      </a:cubicBez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sp>
            <p:nvSpPr>
              <p:cNvPr id="29" name="îŝ1îḍe"/>
              <p:cNvSpPr/>
              <p:nvPr/>
            </p:nvSpPr>
            <p:spPr bwMode="auto">
              <a:xfrm>
                <a:off x="6311819" y="2766476"/>
                <a:ext cx="529613" cy="451432"/>
              </a:xfrm>
              <a:custGeom>
                <a:avLst/>
                <a:gdLst/>
                <a:ahLst/>
                <a:cxnLst>
                  <a:cxn ang="0">
                    <a:pos x="36" y="111"/>
                  </a:cxn>
                  <a:cxn ang="0">
                    <a:pos x="23" y="104"/>
                  </a:cxn>
                  <a:cxn ang="0">
                    <a:pos x="22" y="104"/>
                  </a:cxn>
                  <a:cxn ang="0">
                    <a:pos x="22" y="65"/>
                  </a:cxn>
                  <a:cxn ang="0">
                    <a:pos x="55" y="32"/>
                  </a:cxn>
                  <a:cxn ang="0">
                    <a:pos x="75" y="12"/>
                  </a:cxn>
                  <a:cxn ang="0">
                    <a:pos x="111" y="16"/>
                  </a:cxn>
                  <a:cxn ang="0">
                    <a:pos x="123" y="55"/>
                  </a:cxn>
                  <a:cxn ang="0">
                    <a:pos x="76" y="104"/>
                  </a:cxn>
                  <a:cxn ang="0">
                    <a:pos x="69" y="104"/>
                  </a:cxn>
                  <a:cxn ang="0">
                    <a:pos x="69" y="97"/>
                  </a:cxn>
                  <a:cxn ang="0">
                    <a:pos x="115" y="49"/>
                  </a:cxn>
                  <a:cxn ang="0">
                    <a:pos x="104" y="23"/>
                  </a:cxn>
                  <a:cxn ang="0">
                    <a:pos x="83" y="19"/>
                  </a:cxn>
                  <a:cxn ang="0">
                    <a:pos x="62" y="40"/>
                  </a:cxn>
                  <a:cxn ang="0">
                    <a:pos x="30" y="72"/>
                  </a:cxn>
                  <a:cxn ang="0">
                    <a:pos x="30" y="97"/>
                  </a:cxn>
                  <a:cxn ang="0">
                    <a:pos x="30" y="97"/>
                  </a:cxn>
                  <a:cxn ang="0">
                    <a:pos x="43" y="96"/>
                  </a:cxn>
                  <a:cxn ang="0">
                    <a:pos x="52" y="88"/>
                  </a:cxn>
                  <a:cxn ang="0">
                    <a:pos x="88" y="51"/>
                  </a:cxn>
                  <a:cxn ang="0">
                    <a:pos x="89" y="44"/>
                  </a:cxn>
                  <a:cxn ang="0">
                    <a:pos x="81" y="48"/>
                  </a:cxn>
                  <a:cxn ang="0">
                    <a:pos x="47" y="82"/>
                  </a:cxn>
                  <a:cxn ang="0">
                    <a:pos x="39" y="82"/>
                  </a:cxn>
                  <a:cxn ang="0">
                    <a:pos x="40" y="74"/>
                  </a:cxn>
                  <a:cxn ang="0">
                    <a:pos x="73" y="41"/>
                  </a:cxn>
                  <a:cxn ang="0">
                    <a:pos x="96" y="36"/>
                  </a:cxn>
                  <a:cxn ang="0">
                    <a:pos x="96" y="58"/>
                  </a:cxn>
                  <a:cxn ang="0">
                    <a:pos x="59" y="95"/>
                  </a:cxn>
                  <a:cxn ang="0">
                    <a:pos x="50" y="104"/>
                  </a:cxn>
                  <a:cxn ang="0">
                    <a:pos x="36" y="111"/>
                  </a:cxn>
                </a:cxnLst>
                <a:rect l="0" t="0" r="r" b="b"/>
                <a:pathLst>
                  <a:path w="130" h="111">
                    <a:moveTo>
                      <a:pt x="36" y="111"/>
                    </a:moveTo>
                    <a:cubicBezTo>
                      <a:pt x="31" y="111"/>
                      <a:pt x="27" y="109"/>
                      <a:pt x="23" y="104"/>
                    </a:cubicBezTo>
                    <a:cubicBezTo>
                      <a:pt x="22" y="104"/>
                      <a:pt x="22" y="104"/>
                      <a:pt x="22" y="104"/>
                    </a:cubicBezTo>
                    <a:cubicBezTo>
                      <a:pt x="18" y="100"/>
                      <a:pt x="0" y="85"/>
                      <a:pt x="22" y="65"/>
                    </a:cubicBezTo>
                    <a:cubicBezTo>
                      <a:pt x="31" y="56"/>
                      <a:pt x="43" y="44"/>
                      <a:pt x="55" y="32"/>
                    </a:cubicBezTo>
                    <a:cubicBezTo>
                      <a:pt x="61" y="26"/>
                      <a:pt x="68" y="19"/>
                      <a:pt x="75" y="12"/>
                    </a:cubicBezTo>
                    <a:cubicBezTo>
                      <a:pt x="88" y="0"/>
                      <a:pt x="97" y="2"/>
                      <a:pt x="111" y="16"/>
                    </a:cubicBezTo>
                    <a:cubicBezTo>
                      <a:pt x="127" y="32"/>
                      <a:pt x="130" y="47"/>
                      <a:pt x="123" y="55"/>
                    </a:cubicBezTo>
                    <a:cubicBezTo>
                      <a:pt x="114" y="66"/>
                      <a:pt x="78" y="103"/>
                      <a:pt x="76" y="104"/>
                    </a:cubicBezTo>
                    <a:cubicBezTo>
                      <a:pt x="74" y="106"/>
                      <a:pt x="71" y="106"/>
                      <a:pt x="69" y="104"/>
                    </a:cubicBezTo>
                    <a:cubicBezTo>
                      <a:pt x="67" y="102"/>
                      <a:pt x="67" y="99"/>
                      <a:pt x="69" y="97"/>
                    </a:cubicBezTo>
                    <a:cubicBezTo>
                      <a:pt x="69" y="96"/>
                      <a:pt x="106" y="59"/>
                      <a:pt x="115" y="49"/>
                    </a:cubicBezTo>
                    <a:cubicBezTo>
                      <a:pt x="118" y="46"/>
                      <a:pt x="118" y="37"/>
                      <a:pt x="104" y="23"/>
                    </a:cubicBezTo>
                    <a:cubicBezTo>
                      <a:pt x="95" y="15"/>
                      <a:pt x="93" y="9"/>
                      <a:pt x="83" y="19"/>
                    </a:cubicBezTo>
                    <a:cubicBezTo>
                      <a:pt x="76" y="26"/>
                      <a:pt x="69" y="33"/>
                      <a:pt x="62" y="40"/>
                    </a:cubicBezTo>
                    <a:cubicBezTo>
                      <a:pt x="50" y="52"/>
                      <a:pt x="38" y="63"/>
                      <a:pt x="30" y="72"/>
                    </a:cubicBezTo>
                    <a:cubicBezTo>
                      <a:pt x="16" y="85"/>
                      <a:pt x="25" y="92"/>
                      <a:pt x="30" y="97"/>
                    </a:cubicBezTo>
                    <a:cubicBezTo>
                      <a:pt x="30" y="97"/>
                      <a:pt x="30" y="97"/>
                      <a:pt x="30" y="97"/>
                    </a:cubicBezTo>
                    <a:cubicBezTo>
                      <a:pt x="34" y="101"/>
                      <a:pt x="37" y="102"/>
                      <a:pt x="43" y="96"/>
                    </a:cubicBezTo>
                    <a:cubicBezTo>
                      <a:pt x="44" y="95"/>
                      <a:pt x="47" y="92"/>
                      <a:pt x="52" y="88"/>
                    </a:cubicBezTo>
                    <a:cubicBezTo>
                      <a:pt x="63" y="77"/>
                      <a:pt x="84" y="57"/>
                      <a:pt x="88" y="51"/>
                    </a:cubicBezTo>
                    <a:cubicBezTo>
                      <a:pt x="89" y="50"/>
                      <a:pt x="91" y="46"/>
                      <a:pt x="89" y="44"/>
                    </a:cubicBezTo>
                    <a:cubicBezTo>
                      <a:pt x="87" y="42"/>
                      <a:pt x="82" y="46"/>
                      <a:pt x="81" y="48"/>
                    </a:cubicBezTo>
                    <a:cubicBezTo>
                      <a:pt x="66" y="63"/>
                      <a:pt x="47" y="82"/>
                      <a:pt x="47" y="82"/>
                    </a:cubicBezTo>
                    <a:cubicBezTo>
                      <a:pt x="45" y="84"/>
                      <a:pt x="41" y="84"/>
                      <a:pt x="39" y="82"/>
                    </a:cubicBezTo>
                    <a:cubicBezTo>
                      <a:pt x="37" y="80"/>
                      <a:pt x="37" y="76"/>
                      <a:pt x="40" y="74"/>
                    </a:cubicBezTo>
                    <a:cubicBezTo>
                      <a:pt x="40" y="74"/>
                      <a:pt x="59" y="56"/>
                      <a:pt x="73" y="41"/>
                    </a:cubicBezTo>
                    <a:cubicBezTo>
                      <a:pt x="82" y="31"/>
                      <a:pt x="91" y="32"/>
                      <a:pt x="96" y="36"/>
                    </a:cubicBezTo>
                    <a:cubicBezTo>
                      <a:pt x="102" y="42"/>
                      <a:pt x="101" y="52"/>
                      <a:pt x="96" y="58"/>
                    </a:cubicBezTo>
                    <a:cubicBezTo>
                      <a:pt x="92" y="63"/>
                      <a:pt x="75" y="79"/>
                      <a:pt x="59" y="95"/>
                    </a:cubicBezTo>
                    <a:cubicBezTo>
                      <a:pt x="55" y="99"/>
                      <a:pt x="52" y="102"/>
                      <a:pt x="50" y="104"/>
                    </a:cubicBezTo>
                    <a:cubicBezTo>
                      <a:pt x="45" y="108"/>
                      <a:pt x="41" y="111"/>
                      <a:pt x="36" y="111"/>
                    </a:cubicBezTo>
                    <a:close/>
                  </a:path>
                </a:pathLst>
              </a:custGeom>
              <a:solidFill>
                <a:schemeClr val="bg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nvGrpSpPr>
              <p:cNvPr id="30" name="îśḻîḓé"/>
              <p:cNvGrpSpPr/>
              <p:nvPr/>
            </p:nvGrpSpPr>
            <p:grpSpPr>
              <a:xfrm>
                <a:off x="6340823" y="3717259"/>
                <a:ext cx="471605" cy="504391"/>
                <a:chOff x="2640013" y="1927225"/>
                <a:chExt cx="296862" cy="317500"/>
              </a:xfrm>
              <a:solidFill>
                <a:schemeClr val="bg1"/>
              </a:solidFill>
            </p:grpSpPr>
            <p:sp>
              <p:nvSpPr>
                <p:cNvPr id="50" name="îṣḻiḓé"/>
                <p:cNvSpPr/>
                <p:nvPr/>
              </p:nvSpPr>
              <p:spPr bwMode="auto">
                <a:xfrm>
                  <a:off x="2660650" y="1927225"/>
                  <a:ext cx="276225" cy="206375"/>
                </a:xfrm>
                <a:custGeom>
                  <a:avLst/>
                  <a:gdLst/>
                  <a:ahLst/>
                  <a:cxnLst>
                    <a:cxn ang="0">
                      <a:pos x="19" y="64"/>
                    </a:cxn>
                    <a:cxn ang="0">
                      <a:pos x="0" y="79"/>
                    </a:cxn>
                    <a:cxn ang="0">
                      <a:pos x="8" y="81"/>
                    </a:cxn>
                    <a:cxn ang="0">
                      <a:pos x="25" y="67"/>
                    </a:cxn>
                    <a:cxn ang="0">
                      <a:pos x="78" y="53"/>
                    </a:cxn>
                    <a:cxn ang="0">
                      <a:pos x="66" y="44"/>
                    </a:cxn>
                    <a:cxn ang="0">
                      <a:pos x="92" y="44"/>
                    </a:cxn>
                    <a:cxn ang="0">
                      <a:pos x="108" y="9"/>
                    </a:cxn>
                    <a:cxn ang="0">
                      <a:pos x="19" y="64"/>
                    </a:cxn>
                    <a:cxn ang="0">
                      <a:pos x="28" y="60"/>
                    </a:cxn>
                    <a:cxn ang="0">
                      <a:pos x="28" y="60"/>
                    </a:cxn>
                    <a:cxn ang="0">
                      <a:pos x="100" y="14"/>
                    </a:cxn>
                    <a:cxn ang="0">
                      <a:pos x="28" y="60"/>
                    </a:cxn>
                  </a:cxnLst>
                  <a:rect l="0" t="0" r="r" b="b"/>
                  <a:pathLst>
                    <a:path w="108" h="81">
                      <a:moveTo>
                        <a:pt x="19" y="64"/>
                      </a:moveTo>
                      <a:cubicBezTo>
                        <a:pt x="0" y="79"/>
                        <a:pt x="0" y="79"/>
                        <a:pt x="0" y="79"/>
                      </a:cubicBezTo>
                      <a:cubicBezTo>
                        <a:pt x="8" y="81"/>
                        <a:pt x="8" y="81"/>
                        <a:pt x="8" y="81"/>
                      </a:cubicBezTo>
                      <a:cubicBezTo>
                        <a:pt x="25" y="67"/>
                        <a:pt x="25" y="67"/>
                        <a:pt x="25" y="67"/>
                      </a:cubicBezTo>
                      <a:cubicBezTo>
                        <a:pt x="58" y="66"/>
                        <a:pt x="78" y="53"/>
                        <a:pt x="78" y="53"/>
                      </a:cubicBezTo>
                      <a:cubicBezTo>
                        <a:pt x="66" y="44"/>
                        <a:pt x="66" y="44"/>
                        <a:pt x="66" y="44"/>
                      </a:cubicBezTo>
                      <a:cubicBezTo>
                        <a:pt x="66" y="44"/>
                        <a:pt x="87" y="42"/>
                        <a:pt x="92" y="44"/>
                      </a:cubicBezTo>
                      <a:cubicBezTo>
                        <a:pt x="97" y="42"/>
                        <a:pt x="106" y="34"/>
                        <a:pt x="108" y="9"/>
                      </a:cubicBezTo>
                      <a:cubicBezTo>
                        <a:pt x="49" y="0"/>
                        <a:pt x="34" y="33"/>
                        <a:pt x="19" y="64"/>
                      </a:cubicBezTo>
                      <a:close/>
                      <a:moveTo>
                        <a:pt x="28" y="60"/>
                      </a:moveTo>
                      <a:cubicBezTo>
                        <a:pt x="28" y="60"/>
                        <a:pt x="28" y="60"/>
                        <a:pt x="28" y="60"/>
                      </a:cubicBezTo>
                      <a:cubicBezTo>
                        <a:pt x="33" y="54"/>
                        <a:pt x="66" y="21"/>
                        <a:pt x="100" y="14"/>
                      </a:cubicBezTo>
                      <a:cubicBezTo>
                        <a:pt x="81" y="20"/>
                        <a:pt x="37" y="54"/>
                        <a:pt x="28" y="60"/>
                      </a:cubicBez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51" name="îšlîḍè"/>
                <p:cNvSpPr/>
                <p:nvPr/>
              </p:nvSpPr>
              <p:spPr bwMode="auto">
                <a:xfrm>
                  <a:off x="2640013" y="2149475"/>
                  <a:ext cx="131763" cy="95250"/>
                </a:xfrm>
                <a:custGeom>
                  <a:avLst/>
                  <a:gdLst/>
                  <a:ahLst/>
                  <a:cxnLst>
                    <a:cxn ang="0">
                      <a:pos x="44" y="8"/>
                    </a:cxn>
                    <a:cxn ang="0">
                      <a:pos x="36" y="8"/>
                    </a:cxn>
                    <a:cxn ang="0">
                      <a:pos x="29" y="0"/>
                    </a:cxn>
                    <a:cxn ang="0">
                      <a:pos x="22" y="0"/>
                    </a:cxn>
                    <a:cxn ang="0">
                      <a:pos x="15" y="8"/>
                    </a:cxn>
                    <a:cxn ang="0">
                      <a:pos x="7" y="8"/>
                    </a:cxn>
                    <a:cxn ang="0">
                      <a:pos x="0" y="15"/>
                    </a:cxn>
                    <a:cxn ang="0">
                      <a:pos x="0" y="29"/>
                    </a:cxn>
                    <a:cxn ang="0">
                      <a:pos x="7" y="37"/>
                    </a:cxn>
                    <a:cxn ang="0">
                      <a:pos x="44" y="37"/>
                    </a:cxn>
                    <a:cxn ang="0">
                      <a:pos x="51" y="29"/>
                    </a:cxn>
                    <a:cxn ang="0">
                      <a:pos x="51" y="15"/>
                    </a:cxn>
                    <a:cxn ang="0">
                      <a:pos x="44" y="8"/>
                    </a:cxn>
                  </a:cxnLst>
                  <a:rect l="0" t="0" r="r" b="b"/>
                  <a:pathLst>
                    <a:path w="51" h="37">
                      <a:moveTo>
                        <a:pt x="44" y="8"/>
                      </a:moveTo>
                      <a:cubicBezTo>
                        <a:pt x="36" y="8"/>
                        <a:pt x="36" y="8"/>
                        <a:pt x="36" y="8"/>
                      </a:cubicBezTo>
                      <a:cubicBezTo>
                        <a:pt x="36" y="4"/>
                        <a:pt x="33" y="0"/>
                        <a:pt x="29" y="0"/>
                      </a:cubicBezTo>
                      <a:cubicBezTo>
                        <a:pt x="22" y="0"/>
                        <a:pt x="22" y="0"/>
                        <a:pt x="22" y="0"/>
                      </a:cubicBezTo>
                      <a:cubicBezTo>
                        <a:pt x="18" y="0"/>
                        <a:pt x="15" y="4"/>
                        <a:pt x="15" y="8"/>
                      </a:cubicBezTo>
                      <a:cubicBezTo>
                        <a:pt x="7" y="8"/>
                        <a:pt x="7" y="8"/>
                        <a:pt x="7" y="8"/>
                      </a:cubicBezTo>
                      <a:cubicBezTo>
                        <a:pt x="3" y="8"/>
                        <a:pt x="0" y="11"/>
                        <a:pt x="0" y="15"/>
                      </a:cubicBezTo>
                      <a:cubicBezTo>
                        <a:pt x="0" y="29"/>
                        <a:pt x="0" y="29"/>
                        <a:pt x="0" y="29"/>
                      </a:cubicBezTo>
                      <a:cubicBezTo>
                        <a:pt x="0" y="33"/>
                        <a:pt x="3" y="37"/>
                        <a:pt x="7" y="37"/>
                      </a:cubicBezTo>
                      <a:cubicBezTo>
                        <a:pt x="44" y="37"/>
                        <a:pt x="44" y="37"/>
                        <a:pt x="44" y="37"/>
                      </a:cubicBezTo>
                      <a:cubicBezTo>
                        <a:pt x="48" y="37"/>
                        <a:pt x="51" y="33"/>
                        <a:pt x="51" y="29"/>
                      </a:cubicBezTo>
                      <a:cubicBezTo>
                        <a:pt x="51" y="15"/>
                        <a:pt x="51" y="15"/>
                        <a:pt x="51" y="15"/>
                      </a:cubicBezTo>
                      <a:cubicBezTo>
                        <a:pt x="51" y="11"/>
                        <a:pt x="48" y="8"/>
                        <a:pt x="44" y="8"/>
                      </a:cubicBez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31" name="ïS1ídé"/>
              <p:cNvGrpSpPr/>
              <p:nvPr/>
            </p:nvGrpSpPr>
            <p:grpSpPr>
              <a:xfrm>
                <a:off x="5433171" y="3736168"/>
                <a:ext cx="337943" cy="466561"/>
                <a:chOff x="5011738" y="2427288"/>
                <a:chExt cx="212725" cy="293688"/>
              </a:xfrm>
              <a:solidFill>
                <a:schemeClr val="bg1"/>
              </a:solidFill>
            </p:grpSpPr>
            <p:sp>
              <p:nvSpPr>
                <p:cNvPr id="48" name="ïš1ïdè"/>
                <p:cNvSpPr/>
                <p:nvPr/>
              </p:nvSpPr>
              <p:spPr bwMode="auto">
                <a:xfrm>
                  <a:off x="5011738" y="2427288"/>
                  <a:ext cx="212725" cy="293688"/>
                </a:xfrm>
                <a:custGeom>
                  <a:avLst/>
                  <a:gdLst/>
                  <a:ahLst/>
                  <a:cxnLst>
                    <a:cxn ang="0">
                      <a:pos x="78" y="11"/>
                    </a:cxn>
                    <a:cxn ang="0">
                      <a:pos x="84" y="11"/>
                    </a:cxn>
                    <a:cxn ang="0">
                      <a:pos x="84" y="0"/>
                    </a:cxn>
                    <a:cxn ang="0">
                      <a:pos x="0" y="0"/>
                    </a:cxn>
                    <a:cxn ang="0">
                      <a:pos x="0" y="11"/>
                    </a:cxn>
                    <a:cxn ang="0">
                      <a:pos x="7" y="11"/>
                    </a:cxn>
                    <a:cxn ang="0">
                      <a:pos x="30" y="52"/>
                    </a:cxn>
                    <a:cxn ang="0">
                      <a:pos x="30" y="64"/>
                    </a:cxn>
                    <a:cxn ang="0">
                      <a:pos x="8" y="105"/>
                    </a:cxn>
                    <a:cxn ang="0">
                      <a:pos x="0" y="105"/>
                    </a:cxn>
                    <a:cxn ang="0">
                      <a:pos x="0" y="116"/>
                    </a:cxn>
                    <a:cxn ang="0">
                      <a:pos x="84" y="116"/>
                    </a:cxn>
                    <a:cxn ang="0">
                      <a:pos x="84" y="105"/>
                    </a:cxn>
                    <a:cxn ang="0">
                      <a:pos x="78" y="105"/>
                    </a:cxn>
                    <a:cxn ang="0">
                      <a:pos x="55" y="64"/>
                    </a:cxn>
                    <a:cxn ang="0">
                      <a:pos x="55" y="52"/>
                    </a:cxn>
                    <a:cxn ang="0">
                      <a:pos x="78" y="11"/>
                    </a:cxn>
                    <a:cxn ang="0">
                      <a:pos x="52" y="69"/>
                    </a:cxn>
                    <a:cxn ang="0">
                      <a:pos x="72" y="105"/>
                    </a:cxn>
                    <a:cxn ang="0">
                      <a:pos x="67" y="105"/>
                    </a:cxn>
                    <a:cxn ang="0">
                      <a:pos x="56" y="93"/>
                    </a:cxn>
                    <a:cxn ang="0">
                      <a:pos x="43" y="77"/>
                    </a:cxn>
                    <a:cxn ang="0">
                      <a:pos x="30" y="93"/>
                    </a:cxn>
                    <a:cxn ang="0">
                      <a:pos x="20" y="105"/>
                    </a:cxn>
                    <a:cxn ang="0">
                      <a:pos x="13" y="105"/>
                    </a:cxn>
                    <a:cxn ang="0">
                      <a:pos x="34" y="69"/>
                    </a:cxn>
                    <a:cxn ang="0">
                      <a:pos x="36" y="69"/>
                    </a:cxn>
                    <a:cxn ang="0">
                      <a:pos x="36" y="48"/>
                    </a:cxn>
                    <a:cxn ang="0">
                      <a:pos x="34" y="47"/>
                    </a:cxn>
                    <a:cxn ang="0">
                      <a:pos x="13" y="11"/>
                    </a:cxn>
                    <a:cxn ang="0">
                      <a:pos x="72" y="11"/>
                    </a:cxn>
                    <a:cxn ang="0">
                      <a:pos x="52" y="47"/>
                    </a:cxn>
                    <a:cxn ang="0">
                      <a:pos x="49" y="48"/>
                    </a:cxn>
                    <a:cxn ang="0">
                      <a:pos x="49" y="69"/>
                    </a:cxn>
                    <a:cxn ang="0">
                      <a:pos x="52" y="69"/>
                    </a:cxn>
                  </a:cxnLst>
                  <a:rect l="0" t="0" r="r" b="b"/>
                  <a:pathLst>
                    <a:path w="84" h="116">
                      <a:moveTo>
                        <a:pt x="78" y="11"/>
                      </a:moveTo>
                      <a:cubicBezTo>
                        <a:pt x="84" y="11"/>
                        <a:pt x="84" y="11"/>
                        <a:pt x="84" y="11"/>
                      </a:cubicBezTo>
                      <a:cubicBezTo>
                        <a:pt x="84" y="0"/>
                        <a:pt x="84" y="0"/>
                        <a:pt x="84" y="0"/>
                      </a:cubicBezTo>
                      <a:cubicBezTo>
                        <a:pt x="0" y="0"/>
                        <a:pt x="0" y="0"/>
                        <a:pt x="0" y="0"/>
                      </a:cubicBezTo>
                      <a:cubicBezTo>
                        <a:pt x="0" y="11"/>
                        <a:pt x="0" y="11"/>
                        <a:pt x="0" y="11"/>
                      </a:cubicBezTo>
                      <a:cubicBezTo>
                        <a:pt x="7" y="11"/>
                        <a:pt x="7" y="11"/>
                        <a:pt x="7" y="11"/>
                      </a:cubicBezTo>
                      <a:cubicBezTo>
                        <a:pt x="8" y="33"/>
                        <a:pt x="16" y="48"/>
                        <a:pt x="30" y="52"/>
                      </a:cubicBezTo>
                      <a:cubicBezTo>
                        <a:pt x="30" y="64"/>
                        <a:pt x="30" y="64"/>
                        <a:pt x="30" y="64"/>
                      </a:cubicBezTo>
                      <a:cubicBezTo>
                        <a:pt x="17" y="69"/>
                        <a:pt x="9" y="83"/>
                        <a:pt x="8" y="105"/>
                      </a:cubicBezTo>
                      <a:cubicBezTo>
                        <a:pt x="0" y="105"/>
                        <a:pt x="0" y="105"/>
                        <a:pt x="0" y="105"/>
                      </a:cubicBezTo>
                      <a:cubicBezTo>
                        <a:pt x="0" y="116"/>
                        <a:pt x="0" y="116"/>
                        <a:pt x="0" y="116"/>
                      </a:cubicBezTo>
                      <a:cubicBezTo>
                        <a:pt x="84" y="116"/>
                        <a:pt x="84" y="116"/>
                        <a:pt x="84" y="116"/>
                      </a:cubicBezTo>
                      <a:cubicBezTo>
                        <a:pt x="84" y="105"/>
                        <a:pt x="84" y="105"/>
                        <a:pt x="84" y="105"/>
                      </a:cubicBezTo>
                      <a:cubicBezTo>
                        <a:pt x="78" y="105"/>
                        <a:pt x="78" y="105"/>
                        <a:pt x="78" y="105"/>
                      </a:cubicBezTo>
                      <a:cubicBezTo>
                        <a:pt x="77" y="83"/>
                        <a:pt x="69" y="69"/>
                        <a:pt x="55" y="64"/>
                      </a:cubicBezTo>
                      <a:cubicBezTo>
                        <a:pt x="55" y="52"/>
                        <a:pt x="55" y="52"/>
                        <a:pt x="55" y="52"/>
                      </a:cubicBezTo>
                      <a:cubicBezTo>
                        <a:pt x="69" y="48"/>
                        <a:pt x="77" y="33"/>
                        <a:pt x="78" y="11"/>
                      </a:cubicBezTo>
                      <a:close/>
                      <a:moveTo>
                        <a:pt x="52" y="69"/>
                      </a:moveTo>
                      <a:cubicBezTo>
                        <a:pt x="67" y="73"/>
                        <a:pt x="72" y="90"/>
                        <a:pt x="72" y="105"/>
                      </a:cubicBezTo>
                      <a:cubicBezTo>
                        <a:pt x="67" y="105"/>
                        <a:pt x="67" y="105"/>
                        <a:pt x="67" y="105"/>
                      </a:cubicBezTo>
                      <a:cubicBezTo>
                        <a:pt x="56" y="93"/>
                        <a:pt x="56" y="93"/>
                        <a:pt x="56" y="93"/>
                      </a:cubicBezTo>
                      <a:cubicBezTo>
                        <a:pt x="43" y="77"/>
                        <a:pt x="43" y="77"/>
                        <a:pt x="43" y="77"/>
                      </a:cubicBezTo>
                      <a:cubicBezTo>
                        <a:pt x="30" y="93"/>
                        <a:pt x="30" y="93"/>
                        <a:pt x="30" y="93"/>
                      </a:cubicBezTo>
                      <a:cubicBezTo>
                        <a:pt x="20" y="105"/>
                        <a:pt x="20" y="105"/>
                        <a:pt x="20" y="105"/>
                      </a:cubicBezTo>
                      <a:cubicBezTo>
                        <a:pt x="13" y="105"/>
                        <a:pt x="13" y="105"/>
                        <a:pt x="13" y="105"/>
                      </a:cubicBezTo>
                      <a:cubicBezTo>
                        <a:pt x="14" y="90"/>
                        <a:pt x="18" y="73"/>
                        <a:pt x="34" y="69"/>
                      </a:cubicBezTo>
                      <a:cubicBezTo>
                        <a:pt x="36" y="69"/>
                        <a:pt x="36" y="69"/>
                        <a:pt x="36" y="69"/>
                      </a:cubicBezTo>
                      <a:cubicBezTo>
                        <a:pt x="36" y="48"/>
                        <a:pt x="36" y="48"/>
                        <a:pt x="36" y="48"/>
                      </a:cubicBezTo>
                      <a:cubicBezTo>
                        <a:pt x="34" y="47"/>
                        <a:pt x="34" y="47"/>
                        <a:pt x="34" y="47"/>
                      </a:cubicBezTo>
                      <a:cubicBezTo>
                        <a:pt x="18" y="43"/>
                        <a:pt x="14" y="27"/>
                        <a:pt x="13" y="11"/>
                      </a:cubicBezTo>
                      <a:cubicBezTo>
                        <a:pt x="72" y="11"/>
                        <a:pt x="72" y="11"/>
                        <a:pt x="72" y="11"/>
                      </a:cubicBezTo>
                      <a:cubicBezTo>
                        <a:pt x="72" y="27"/>
                        <a:pt x="67" y="43"/>
                        <a:pt x="52" y="47"/>
                      </a:cubicBezTo>
                      <a:cubicBezTo>
                        <a:pt x="49" y="48"/>
                        <a:pt x="49" y="48"/>
                        <a:pt x="49" y="48"/>
                      </a:cubicBezTo>
                      <a:cubicBezTo>
                        <a:pt x="49" y="69"/>
                        <a:pt x="49" y="69"/>
                        <a:pt x="49" y="69"/>
                      </a:cubicBezTo>
                      <a:lnTo>
                        <a:pt x="52" y="69"/>
                      </a:ln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9" name="ïṡ1iďe"/>
                <p:cNvSpPr/>
                <p:nvPr/>
              </p:nvSpPr>
              <p:spPr bwMode="auto">
                <a:xfrm>
                  <a:off x="5092701" y="2516188"/>
                  <a:ext cx="60325" cy="34925"/>
                </a:xfrm>
                <a:custGeom>
                  <a:avLst/>
                  <a:gdLst/>
                  <a:ahLst/>
                  <a:cxnLst>
                    <a:cxn ang="0">
                      <a:pos x="38" y="0"/>
                    </a:cxn>
                    <a:cxn ang="0">
                      <a:pos x="0" y="0"/>
                    </a:cxn>
                    <a:cxn ang="0">
                      <a:pos x="9" y="11"/>
                    </a:cxn>
                    <a:cxn ang="0">
                      <a:pos x="19" y="22"/>
                    </a:cxn>
                    <a:cxn ang="0">
                      <a:pos x="29" y="11"/>
                    </a:cxn>
                    <a:cxn ang="0">
                      <a:pos x="38" y="0"/>
                    </a:cxn>
                  </a:cxnLst>
                  <a:rect l="0" t="0" r="r" b="b"/>
                  <a:pathLst>
                    <a:path w="38" h="22">
                      <a:moveTo>
                        <a:pt x="38" y="0"/>
                      </a:moveTo>
                      <a:lnTo>
                        <a:pt x="0" y="0"/>
                      </a:lnTo>
                      <a:lnTo>
                        <a:pt x="9" y="11"/>
                      </a:lnTo>
                      <a:lnTo>
                        <a:pt x="19" y="22"/>
                      </a:lnTo>
                      <a:lnTo>
                        <a:pt x="29" y="11"/>
                      </a:lnTo>
                      <a:lnTo>
                        <a:pt x="38" y="0"/>
                      </a:lnTo>
                      <a:close/>
                    </a:path>
                  </a:pathLst>
                </a:custGeom>
                <a:grp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cxnSp>
            <p:nvCxnSpPr>
              <p:cNvPr id="32" name="Straight Connector 80"/>
              <p:cNvCxnSpPr/>
              <p:nvPr/>
            </p:nvCxnSpPr>
            <p:spPr>
              <a:xfrm rot="12240000">
                <a:off x="4544380" y="2102031"/>
                <a:ext cx="532637" cy="1850"/>
              </a:xfrm>
              <a:prstGeom prst="line">
                <a:avLst/>
              </a:prstGeom>
              <a:ln w="38100">
                <a:prstDash val="sysDot"/>
                <a:tailEnd type="oval" w="med" len="med"/>
              </a:ln>
            </p:spPr>
            <p:style>
              <a:lnRef idx="1">
                <a:schemeClr val="accent1"/>
              </a:lnRef>
              <a:fillRef idx="0">
                <a:schemeClr val="accent1"/>
              </a:fillRef>
              <a:effectRef idx="0">
                <a:schemeClr val="accent1"/>
              </a:effectRef>
              <a:fontRef idx="minor">
                <a:schemeClr val="tx1"/>
              </a:fontRef>
            </p:style>
          </p:cxnSp>
          <p:grpSp>
            <p:nvGrpSpPr>
              <p:cNvPr id="33" name="îşḷîde"/>
              <p:cNvGrpSpPr/>
              <p:nvPr/>
            </p:nvGrpSpPr>
            <p:grpSpPr>
              <a:xfrm>
                <a:off x="3747608" y="1469705"/>
                <a:ext cx="712124" cy="712123"/>
                <a:chOff x="3747608" y="1469705"/>
                <a:chExt cx="712124" cy="712123"/>
              </a:xfrm>
            </p:grpSpPr>
            <p:sp>
              <p:nvSpPr>
                <p:cNvPr id="46" name="iṣ1ïḋê"/>
                <p:cNvSpPr>
                  <a:spLocks noChangeAspect="1"/>
                </p:cNvSpPr>
                <p:nvPr/>
              </p:nvSpPr>
              <p:spPr>
                <a:xfrm>
                  <a:off x="3747608" y="1469705"/>
                  <a:ext cx="712124" cy="712123"/>
                </a:xfrm>
                <a:prstGeom prst="ellipse">
                  <a:avLst/>
                </a:prstGeom>
                <a:solidFill>
                  <a:schemeClr val="accent1"/>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7" name="ïṧļîďe"/>
                <p:cNvSpPr/>
                <p:nvPr/>
              </p:nvSpPr>
              <p:spPr bwMode="auto">
                <a:xfrm>
                  <a:off x="3964963" y="1621516"/>
                  <a:ext cx="277415" cy="408503"/>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cxnSp>
            <p:nvCxnSpPr>
              <p:cNvPr id="34" name="Straight Connector 85"/>
              <p:cNvCxnSpPr/>
              <p:nvPr/>
            </p:nvCxnSpPr>
            <p:spPr>
              <a:xfrm rot="9360000" flipH="1">
                <a:off x="7114983" y="2102031"/>
                <a:ext cx="532637" cy="1850"/>
              </a:xfrm>
              <a:prstGeom prst="line">
                <a:avLst/>
              </a:prstGeom>
              <a:ln w="38100">
                <a:solidFill>
                  <a:schemeClr val="accent2"/>
                </a:solidFill>
                <a:prstDash val="sysDot"/>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87"/>
              <p:cNvCxnSpPr/>
              <p:nvPr/>
            </p:nvCxnSpPr>
            <p:spPr>
              <a:xfrm rot="9360000" flipV="1">
                <a:off x="4544380" y="4954311"/>
                <a:ext cx="532637" cy="1850"/>
              </a:xfrm>
              <a:prstGeom prst="line">
                <a:avLst/>
              </a:prstGeom>
              <a:ln w="38100">
                <a:solidFill>
                  <a:schemeClr val="accent4"/>
                </a:solidFill>
                <a:prstDash val="sysDot"/>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89"/>
              <p:cNvCxnSpPr/>
              <p:nvPr/>
            </p:nvCxnSpPr>
            <p:spPr>
              <a:xfrm rot="12240000" flipH="1" flipV="1">
                <a:off x="7114983" y="4954311"/>
                <a:ext cx="532637" cy="1850"/>
              </a:xfrm>
              <a:prstGeom prst="line">
                <a:avLst/>
              </a:prstGeom>
              <a:ln w="38100">
                <a:solidFill>
                  <a:schemeClr val="accent3"/>
                </a:solidFill>
                <a:prstDash val="sysDot"/>
                <a:tailEnd type="oval" w="med" len="med"/>
              </a:ln>
            </p:spPr>
            <p:style>
              <a:lnRef idx="1">
                <a:schemeClr val="accent1"/>
              </a:lnRef>
              <a:fillRef idx="0">
                <a:schemeClr val="accent1"/>
              </a:fillRef>
              <a:effectRef idx="0">
                <a:schemeClr val="accent1"/>
              </a:effectRef>
              <a:fontRef idx="minor">
                <a:schemeClr val="tx1"/>
              </a:fontRef>
            </p:style>
          </p:cxnSp>
          <p:grpSp>
            <p:nvGrpSpPr>
              <p:cNvPr id="37" name="íṡḻïḍé"/>
              <p:cNvGrpSpPr/>
              <p:nvPr/>
            </p:nvGrpSpPr>
            <p:grpSpPr>
              <a:xfrm>
                <a:off x="7730900" y="1472041"/>
                <a:ext cx="712124" cy="712123"/>
                <a:chOff x="7730900" y="1472041"/>
                <a:chExt cx="712124" cy="712123"/>
              </a:xfrm>
            </p:grpSpPr>
            <p:sp>
              <p:nvSpPr>
                <p:cNvPr id="44" name="î$líḓe"/>
                <p:cNvSpPr>
                  <a:spLocks noChangeAspect="1"/>
                </p:cNvSpPr>
                <p:nvPr/>
              </p:nvSpPr>
              <p:spPr>
                <a:xfrm>
                  <a:off x="7730900" y="1472041"/>
                  <a:ext cx="712124" cy="712123"/>
                </a:xfrm>
                <a:prstGeom prst="ellipse">
                  <a:avLst/>
                </a:prstGeom>
                <a:solidFill>
                  <a:schemeClr val="accent2"/>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5" name="îSḷîďê"/>
                <p:cNvSpPr>
                  <a:spLocks noChangeAspect="1"/>
                </p:cNvSpPr>
                <p:nvPr/>
              </p:nvSpPr>
              <p:spPr bwMode="auto">
                <a:xfrm>
                  <a:off x="7931609" y="1660965"/>
                  <a:ext cx="310705" cy="334276"/>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38" name="iś1íḑé"/>
              <p:cNvGrpSpPr/>
              <p:nvPr/>
            </p:nvGrpSpPr>
            <p:grpSpPr>
              <a:xfrm>
                <a:off x="7735474" y="4873628"/>
                <a:ext cx="712124" cy="712123"/>
                <a:chOff x="7735474" y="4873628"/>
                <a:chExt cx="712124" cy="712123"/>
              </a:xfrm>
            </p:grpSpPr>
            <p:sp>
              <p:nvSpPr>
                <p:cNvPr id="42" name="îṧļïḑe"/>
                <p:cNvSpPr>
                  <a:spLocks noChangeAspect="1"/>
                </p:cNvSpPr>
                <p:nvPr/>
              </p:nvSpPr>
              <p:spPr>
                <a:xfrm>
                  <a:off x="7735474" y="4873628"/>
                  <a:ext cx="712124" cy="712123"/>
                </a:xfrm>
                <a:prstGeom prst="ellipse">
                  <a:avLst/>
                </a:prstGeom>
                <a:solidFill>
                  <a:schemeClr val="accent3"/>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3" name="iṣļîďe"/>
                <p:cNvSpPr/>
                <p:nvPr/>
              </p:nvSpPr>
              <p:spPr bwMode="auto">
                <a:xfrm>
                  <a:off x="7913990" y="5041136"/>
                  <a:ext cx="355092" cy="332722"/>
                </a:xfrm>
                <a:custGeom>
                  <a:avLst/>
                  <a:gdLst/>
                  <a:ahLst/>
                  <a:cxnLst>
                    <a:cxn ang="0">
                      <a:pos x="59" y="51"/>
                    </a:cxn>
                    <a:cxn ang="0">
                      <a:pos x="56" y="55"/>
                    </a:cxn>
                    <a:cxn ang="0">
                      <a:pos x="3" y="55"/>
                    </a:cxn>
                    <a:cxn ang="0">
                      <a:pos x="0" y="51"/>
                    </a:cxn>
                    <a:cxn ang="0">
                      <a:pos x="0" y="40"/>
                    </a:cxn>
                    <a:cxn ang="0">
                      <a:pos x="3" y="37"/>
                    </a:cxn>
                    <a:cxn ang="0">
                      <a:pos x="20" y="37"/>
                    </a:cxn>
                    <a:cxn ang="0">
                      <a:pos x="25" y="41"/>
                    </a:cxn>
                    <a:cxn ang="0">
                      <a:pos x="29" y="43"/>
                    </a:cxn>
                    <a:cxn ang="0">
                      <a:pos x="34" y="41"/>
                    </a:cxn>
                    <a:cxn ang="0">
                      <a:pos x="39" y="37"/>
                    </a:cxn>
                    <a:cxn ang="0">
                      <a:pos x="56" y="37"/>
                    </a:cxn>
                    <a:cxn ang="0">
                      <a:pos x="59" y="40"/>
                    </a:cxn>
                    <a:cxn ang="0">
                      <a:pos x="59" y="51"/>
                    </a:cxn>
                    <a:cxn ang="0">
                      <a:pos x="47" y="22"/>
                    </a:cxn>
                    <a:cxn ang="0">
                      <a:pos x="31" y="38"/>
                    </a:cxn>
                    <a:cxn ang="0">
                      <a:pos x="29" y="39"/>
                    </a:cxn>
                    <a:cxn ang="0">
                      <a:pos x="28" y="38"/>
                    </a:cxn>
                    <a:cxn ang="0">
                      <a:pos x="12" y="22"/>
                    </a:cxn>
                    <a:cxn ang="0">
                      <a:pos x="11" y="20"/>
                    </a:cxn>
                    <a:cxn ang="0">
                      <a:pos x="13" y="18"/>
                    </a:cxn>
                    <a:cxn ang="0">
                      <a:pos x="23" y="18"/>
                    </a:cxn>
                    <a:cxn ang="0">
                      <a:pos x="23" y="2"/>
                    </a:cxn>
                    <a:cxn ang="0">
                      <a:pos x="25" y="0"/>
                    </a:cxn>
                    <a:cxn ang="0">
                      <a:pos x="34" y="0"/>
                    </a:cxn>
                    <a:cxn ang="0">
                      <a:pos x="36" y="2"/>
                    </a:cxn>
                    <a:cxn ang="0">
                      <a:pos x="36" y="18"/>
                    </a:cxn>
                    <a:cxn ang="0">
                      <a:pos x="45" y="18"/>
                    </a:cxn>
                    <a:cxn ang="0">
                      <a:pos x="48" y="20"/>
                    </a:cxn>
                    <a:cxn ang="0">
                      <a:pos x="47" y="22"/>
                    </a:cxn>
                    <a:cxn ang="0">
                      <a:pos x="43" y="46"/>
                    </a:cxn>
                    <a:cxn ang="0">
                      <a:pos x="41" y="48"/>
                    </a:cxn>
                    <a:cxn ang="0">
                      <a:pos x="43" y="50"/>
                    </a:cxn>
                    <a:cxn ang="0">
                      <a:pos x="45" y="48"/>
                    </a:cxn>
                    <a:cxn ang="0">
                      <a:pos x="43" y="46"/>
                    </a:cxn>
                    <a:cxn ang="0">
                      <a:pos x="52" y="46"/>
                    </a:cxn>
                    <a:cxn ang="0">
                      <a:pos x="50" y="48"/>
                    </a:cxn>
                    <a:cxn ang="0">
                      <a:pos x="52" y="50"/>
                    </a:cxn>
                    <a:cxn ang="0">
                      <a:pos x="55" y="48"/>
                    </a:cxn>
                    <a:cxn ang="0">
                      <a:pos x="52" y="46"/>
                    </a:cxn>
                  </a:cxnLst>
                  <a:rect l="0" t="0" r="r" b="b"/>
                  <a:pathLst>
                    <a:path w="59" h="55">
                      <a:moveTo>
                        <a:pt x="59" y="51"/>
                      </a:moveTo>
                      <a:cubicBezTo>
                        <a:pt x="59" y="53"/>
                        <a:pt x="58" y="55"/>
                        <a:pt x="56" y="55"/>
                      </a:cubicBezTo>
                      <a:cubicBezTo>
                        <a:pt x="3" y="55"/>
                        <a:pt x="3" y="55"/>
                        <a:pt x="3" y="55"/>
                      </a:cubicBezTo>
                      <a:cubicBezTo>
                        <a:pt x="1" y="55"/>
                        <a:pt x="0" y="53"/>
                        <a:pt x="0" y="51"/>
                      </a:cubicBezTo>
                      <a:cubicBezTo>
                        <a:pt x="0" y="40"/>
                        <a:pt x="0" y="40"/>
                        <a:pt x="0" y="40"/>
                      </a:cubicBezTo>
                      <a:cubicBezTo>
                        <a:pt x="0" y="38"/>
                        <a:pt x="1" y="37"/>
                        <a:pt x="3" y="37"/>
                      </a:cubicBezTo>
                      <a:cubicBezTo>
                        <a:pt x="20" y="37"/>
                        <a:pt x="20" y="37"/>
                        <a:pt x="20" y="37"/>
                      </a:cubicBezTo>
                      <a:cubicBezTo>
                        <a:pt x="25" y="41"/>
                        <a:pt x="25" y="41"/>
                        <a:pt x="25" y="41"/>
                      </a:cubicBezTo>
                      <a:cubicBezTo>
                        <a:pt x="26" y="43"/>
                        <a:pt x="28" y="43"/>
                        <a:pt x="29" y="43"/>
                      </a:cubicBezTo>
                      <a:cubicBezTo>
                        <a:pt x="31" y="43"/>
                        <a:pt x="33" y="43"/>
                        <a:pt x="34" y="41"/>
                      </a:cubicBezTo>
                      <a:cubicBezTo>
                        <a:pt x="39" y="37"/>
                        <a:pt x="39" y="37"/>
                        <a:pt x="39" y="37"/>
                      </a:cubicBezTo>
                      <a:cubicBezTo>
                        <a:pt x="56" y="37"/>
                        <a:pt x="56" y="37"/>
                        <a:pt x="56" y="37"/>
                      </a:cubicBezTo>
                      <a:cubicBezTo>
                        <a:pt x="58" y="37"/>
                        <a:pt x="59" y="38"/>
                        <a:pt x="59" y="40"/>
                      </a:cubicBezTo>
                      <a:lnTo>
                        <a:pt x="59" y="51"/>
                      </a:lnTo>
                      <a:close/>
                      <a:moveTo>
                        <a:pt x="47" y="22"/>
                      </a:moveTo>
                      <a:cubicBezTo>
                        <a:pt x="31" y="38"/>
                        <a:pt x="31" y="38"/>
                        <a:pt x="31" y="38"/>
                      </a:cubicBezTo>
                      <a:cubicBezTo>
                        <a:pt x="31" y="39"/>
                        <a:pt x="30" y="39"/>
                        <a:pt x="29" y="39"/>
                      </a:cubicBezTo>
                      <a:cubicBezTo>
                        <a:pt x="29" y="39"/>
                        <a:pt x="28" y="39"/>
                        <a:pt x="28" y="38"/>
                      </a:cubicBezTo>
                      <a:cubicBezTo>
                        <a:pt x="12" y="22"/>
                        <a:pt x="12" y="22"/>
                        <a:pt x="12" y="22"/>
                      </a:cubicBezTo>
                      <a:cubicBezTo>
                        <a:pt x="11" y="21"/>
                        <a:pt x="11" y="20"/>
                        <a:pt x="11" y="20"/>
                      </a:cubicBezTo>
                      <a:cubicBezTo>
                        <a:pt x="12" y="19"/>
                        <a:pt x="13" y="18"/>
                        <a:pt x="13" y="18"/>
                      </a:cubicBezTo>
                      <a:cubicBezTo>
                        <a:pt x="23" y="18"/>
                        <a:pt x="23" y="18"/>
                        <a:pt x="23" y="18"/>
                      </a:cubicBezTo>
                      <a:cubicBezTo>
                        <a:pt x="23" y="2"/>
                        <a:pt x="23" y="2"/>
                        <a:pt x="23" y="2"/>
                      </a:cubicBezTo>
                      <a:cubicBezTo>
                        <a:pt x="23" y="1"/>
                        <a:pt x="24" y="0"/>
                        <a:pt x="25" y="0"/>
                      </a:cubicBezTo>
                      <a:cubicBezTo>
                        <a:pt x="34" y="0"/>
                        <a:pt x="34" y="0"/>
                        <a:pt x="34" y="0"/>
                      </a:cubicBezTo>
                      <a:cubicBezTo>
                        <a:pt x="35" y="0"/>
                        <a:pt x="36" y="1"/>
                        <a:pt x="36" y="2"/>
                      </a:cubicBezTo>
                      <a:cubicBezTo>
                        <a:pt x="36" y="18"/>
                        <a:pt x="36" y="18"/>
                        <a:pt x="36" y="18"/>
                      </a:cubicBezTo>
                      <a:cubicBezTo>
                        <a:pt x="45" y="18"/>
                        <a:pt x="45" y="18"/>
                        <a:pt x="45" y="18"/>
                      </a:cubicBezTo>
                      <a:cubicBezTo>
                        <a:pt x="46" y="18"/>
                        <a:pt x="47" y="19"/>
                        <a:pt x="48" y="20"/>
                      </a:cubicBezTo>
                      <a:cubicBezTo>
                        <a:pt x="48" y="20"/>
                        <a:pt x="48" y="21"/>
                        <a:pt x="47" y="22"/>
                      </a:cubicBezTo>
                      <a:close/>
                      <a:moveTo>
                        <a:pt x="43" y="46"/>
                      </a:moveTo>
                      <a:cubicBezTo>
                        <a:pt x="42" y="46"/>
                        <a:pt x="41" y="47"/>
                        <a:pt x="41" y="48"/>
                      </a:cubicBezTo>
                      <a:cubicBezTo>
                        <a:pt x="41" y="49"/>
                        <a:pt x="42" y="50"/>
                        <a:pt x="43" y="50"/>
                      </a:cubicBezTo>
                      <a:cubicBezTo>
                        <a:pt x="44" y="50"/>
                        <a:pt x="45" y="49"/>
                        <a:pt x="45" y="48"/>
                      </a:cubicBezTo>
                      <a:cubicBezTo>
                        <a:pt x="45" y="47"/>
                        <a:pt x="44" y="46"/>
                        <a:pt x="43" y="46"/>
                      </a:cubicBezTo>
                      <a:close/>
                      <a:moveTo>
                        <a:pt x="52" y="46"/>
                      </a:moveTo>
                      <a:cubicBezTo>
                        <a:pt x="51" y="46"/>
                        <a:pt x="50" y="47"/>
                        <a:pt x="50" y="48"/>
                      </a:cubicBezTo>
                      <a:cubicBezTo>
                        <a:pt x="50" y="49"/>
                        <a:pt x="51" y="50"/>
                        <a:pt x="52" y="50"/>
                      </a:cubicBezTo>
                      <a:cubicBezTo>
                        <a:pt x="54" y="50"/>
                        <a:pt x="55" y="49"/>
                        <a:pt x="55" y="48"/>
                      </a:cubicBezTo>
                      <a:cubicBezTo>
                        <a:pt x="55" y="47"/>
                        <a:pt x="54" y="46"/>
                        <a:pt x="52" y="46"/>
                      </a:cubicBezTo>
                      <a:close/>
                    </a:path>
                  </a:pathLst>
                </a:custGeom>
                <a:solidFill>
                  <a:schemeClr val="bg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nvGrpSpPr>
              <p:cNvPr id="39" name="íŝľïďe"/>
              <p:cNvGrpSpPr/>
              <p:nvPr/>
            </p:nvGrpSpPr>
            <p:grpSpPr>
              <a:xfrm>
                <a:off x="3748668" y="4877250"/>
                <a:ext cx="712124" cy="712123"/>
                <a:chOff x="3748668" y="4877250"/>
                <a:chExt cx="712124" cy="712123"/>
              </a:xfrm>
            </p:grpSpPr>
            <p:sp>
              <p:nvSpPr>
                <p:cNvPr id="40" name="îŝļíḓé"/>
                <p:cNvSpPr>
                  <a:spLocks noChangeAspect="1"/>
                </p:cNvSpPr>
                <p:nvPr/>
              </p:nvSpPr>
              <p:spPr>
                <a:xfrm>
                  <a:off x="3748668" y="4877250"/>
                  <a:ext cx="712124" cy="712123"/>
                </a:xfrm>
                <a:prstGeom prst="ellipse">
                  <a:avLst/>
                </a:prstGeom>
                <a:solidFill>
                  <a:schemeClr val="accent4"/>
                </a:solidFill>
                <a:ln w="381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41" name="îś1ïḋê"/>
                <p:cNvSpPr>
                  <a:spLocks noChangeAspect="1"/>
                </p:cNvSpPr>
                <p:nvPr/>
              </p:nvSpPr>
              <p:spPr bwMode="auto">
                <a:xfrm>
                  <a:off x="3923003" y="5065371"/>
                  <a:ext cx="363455" cy="33588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anchor="ctr"/>
                <a:lstStyle/>
                <a:p>
                  <a:pPr algn="ctr"/>
                  <a:endParaRPr>
                    <a:solidFill>
                      <a:schemeClr val="tx1">
                        <a:lumMod val="95000"/>
                        <a:lumOff val="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grpSp>
        </p:grpSp>
        <p:grpSp>
          <p:nvGrpSpPr>
            <p:cNvPr id="7" name="íšľiḋè"/>
            <p:cNvGrpSpPr/>
            <p:nvPr/>
          </p:nvGrpSpPr>
          <p:grpSpPr>
            <a:xfrm>
              <a:off x="8447596" y="1469705"/>
              <a:ext cx="3195760" cy="866137"/>
              <a:chOff x="8601584" y="1451933"/>
              <a:chExt cx="2437404" cy="866137"/>
            </a:xfrm>
          </p:grpSpPr>
          <p:sp>
            <p:nvSpPr>
              <p:cNvPr id="17" name="iṩļïḑê"/>
              <p:cNvSpPr txBox="1"/>
              <p:nvPr/>
            </p:nvSpPr>
            <p:spPr bwMode="auto">
              <a:xfrm>
                <a:off x="8601584" y="1451933"/>
                <a:ext cx="2196244" cy="309958"/>
              </a:xfrm>
              <a:prstGeom prst="rect">
                <a:avLst/>
              </a:prstGeom>
              <a:noFill/>
            </p:spPr>
            <p:txBody>
              <a:bodyPr wrap="none" lIns="360000" tIns="0" rIns="360000" bIns="0" anchor="ctr" anchorCtr="0">
                <a:normAutofit/>
              </a:bodyPr>
              <a:lstStyle/>
              <a:p>
                <a:pPr algn="l" latinLnBrk="0"/>
                <a:r>
                  <a:rPr lang="zh-CN" altLang="en-US" b="1">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标题文本预设</a:t>
                </a:r>
              </a:p>
            </p:txBody>
          </p:sp>
          <p:sp>
            <p:nvSpPr>
              <p:cNvPr id="18" name="íṣḷiḋè"/>
              <p:cNvSpPr txBox="1"/>
              <p:nvPr/>
            </p:nvSpPr>
            <p:spPr bwMode="auto">
              <a:xfrm>
                <a:off x="8601584" y="1761891"/>
                <a:ext cx="2437404" cy="556179"/>
              </a:xfrm>
              <a:prstGeom prst="rect">
                <a:avLst/>
              </a:prstGeom>
              <a:noFill/>
            </p:spPr>
            <p:txBody>
              <a:bodyPr wrap="square" lIns="360000" tIns="0" rIns="360000" bIns="0">
                <a:noAutofit/>
              </a:bodyPr>
              <a:lstStyle/>
              <a:p>
                <a:pPr algn="l" latinLnBrk="0">
                  <a:lnSpc>
                    <a:spcPct val="120000"/>
                  </a:lnSpc>
                </a:pPr>
                <a: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此部分内容作为文字排版占位显示 </a:t>
                </a:r>
                <a:b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br>
                <a: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（建议使用主题字体）</a:t>
                </a:r>
              </a:p>
            </p:txBody>
          </p:sp>
        </p:grpSp>
        <p:grpSp>
          <p:nvGrpSpPr>
            <p:cNvPr id="8" name="íṡľîḑe"/>
            <p:cNvGrpSpPr/>
            <p:nvPr/>
          </p:nvGrpSpPr>
          <p:grpSpPr>
            <a:xfrm>
              <a:off x="575337" y="1469705"/>
              <a:ext cx="3233076" cy="866137"/>
              <a:chOff x="1156400" y="1669738"/>
              <a:chExt cx="3233076" cy="866137"/>
            </a:xfrm>
          </p:grpSpPr>
          <p:sp>
            <p:nvSpPr>
              <p:cNvPr id="15" name="islîḑe"/>
              <p:cNvSpPr txBox="1"/>
              <p:nvPr/>
            </p:nvSpPr>
            <p:spPr bwMode="auto">
              <a:xfrm>
                <a:off x="1415480" y="1669738"/>
                <a:ext cx="2913191" cy="309958"/>
              </a:xfrm>
              <a:prstGeom prst="rect">
                <a:avLst/>
              </a:prstGeom>
              <a:noFill/>
            </p:spPr>
            <p:txBody>
              <a:bodyPr wrap="none" lIns="360000" tIns="0" rIns="360000" bIns="0" anchor="ctr" anchorCtr="0">
                <a:normAutofit/>
              </a:bodyPr>
              <a:lstStyle/>
              <a:p>
                <a:pPr algn="r" latinLnBrk="0"/>
                <a:r>
                  <a:rPr lang="zh-CN" altLang="en-US" b="1" dirty="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标题文本预设</a:t>
                </a:r>
              </a:p>
            </p:txBody>
          </p:sp>
          <p:sp>
            <p:nvSpPr>
              <p:cNvPr id="16" name="îSliďe"/>
              <p:cNvSpPr txBox="1"/>
              <p:nvPr/>
            </p:nvSpPr>
            <p:spPr bwMode="auto">
              <a:xfrm>
                <a:off x="1156400" y="1979696"/>
                <a:ext cx="3233076" cy="556179"/>
              </a:xfrm>
              <a:prstGeom prst="rect">
                <a:avLst/>
              </a:prstGeom>
              <a:noFill/>
            </p:spPr>
            <p:txBody>
              <a:bodyPr wrap="square" lIns="360000" tIns="0" rIns="360000" bIns="0" anchor="t" anchorCtr="0">
                <a:noAutofit/>
              </a:bodyPr>
              <a:lstStyle/>
              <a:p>
                <a:pPr algn="r" latinLnBrk="0">
                  <a:lnSpc>
                    <a:spcPct val="120000"/>
                  </a:lnSpc>
                </a:pPr>
                <a:r>
                  <a:rPr lang="zh-CN" altLang="en-US" sz="1200" b="0" dirty="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此部分内容作为文字排版占位显示 </a:t>
                </a:r>
                <a:br>
                  <a:rPr lang="zh-CN" altLang="en-US" sz="1200" b="0" dirty="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br>
                <a:r>
                  <a:rPr lang="zh-CN" altLang="en-US" sz="1200" b="0" dirty="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（建议使用主题字体）</a:t>
                </a:r>
              </a:p>
            </p:txBody>
          </p:sp>
        </p:grpSp>
        <p:grpSp>
          <p:nvGrpSpPr>
            <p:cNvPr id="9" name="îṣḷîḍè"/>
            <p:cNvGrpSpPr/>
            <p:nvPr/>
          </p:nvGrpSpPr>
          <p:grpSpPr>
            <a:xfrm>
              <a:off x="8447596" y="4723236"/>
              <a:ext cx="3195760" cy="866137"/>
              <a:chOff x="8601584" y="1451933"/>
              <a:chExt cx="2437404" cy="866137"/>
            </a:xfrm>
          </p:grpSpPr>
          <p:sp>
            <p:nvSpPr>
              <p:cNvPr id="13" name="îsliḓé"/>
              <p:cNvSpPr txBox="1"/>
              <p:nvPr/>
            </p:nvSpPr>
            <p:spPr bwMode="auto">
              <a:xfrm>
                <a:off x="8601584" y="1451933"/>
                <a:ext cx="2196244" cy="309958"/>
              </a:xfrm>
              <a:prstGeom prst="rect">
                <a:avLst/>
              </a:prstGeom>
              <a:noFill/>
            </p:spPr>
            <p:txBody>
              <a:bodyPr wrap="none" lIns="360000" tIns="0" rIns="360000" bIns="0" anchor="ctr" anchorCtr="0">
                <a:normAutofit/>
              </a:bodyPr>
              <a:lstStyle/>
              <a:p>
                <a:pPr algn="l" latinLnBrk="0"/>
                <a:r>
                  <a:rPr lang="zh-CN" altLang="en-US" b="1">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标题文本预设</a:t>
                </a:r>
              </a:p>
            </p:txBody>
          </p:sp>
          <p:sp>
            <p:nvSpPr>
              <p:cNvPr id="14" name="ïṣļîḓe"/>
              <p:cNvSpPr txBox="1"/>
              <p:nvPr/>
            </p:nvSpPr>
            <p:spPr bwMode="auto">
              <a:xfrm>
                <a:off x="8601584" y="1761891"/>
                <a:ext cx="2437404" cy="556179"/>
              </a:xfrm>
              <a:prstGeom prst="rect">
                <a:avLst/>
              </a:prstGeom>
              <a:noFill/>
            </p:spPr>
            <p:txBody>
              <a:bodyPr wrap="square" lIns="360000" tIns="0" rIns="360000" bIns="0">
                <a:noAutofit/>
              </a:bodyPr>
              <a:lstStyle/>
              <a:p>
                <a:pPr algn="l" latinLnBrk="0">
                  <a:lnSpc>
                    <a:spcPct val="120000"/>
                  </a:lnSpc>
                </a:pPr>
                <a: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此部分内容作为文字排版占位显示 </a:t>
                </a:r>
                <a:b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br>
                <a: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（建议使用主题字体）</a:t>
                </a:r>
              </a:p>
            </p:txBody>
          </p:sp>
        </p:grpSp>
        <p:grpSp>
          <p:nvGrpSpPr>
            <p:cNvPr id="10" name="ïŝḻíḑè"/>
            <p:cNvGrpSpPr/>
            <p:nvPr/>
          </p:nvGrpSpPr>
          <p:grpSpPr>
            <a:xfrm>
              <a:off x="575337" y="4723236"/>
              <a:ext cx="3233076" cy="866137"/>
              <a:chOff x="1156400" y="1669738"/>
              <a:chExt cx="3233076" cy="866137"/>
            </a:xfrm>
          </p:grpSpPr>
          <p:sp>
            <p:nvSpPr>
              <p:cNvPr id="11" name="ís1îḋè"/>
              <p:cNvSpPr txBox="1"/>
              <p:nvPr/>
            </p:nvSpPr>
            <p:spPr bwMode="auto">
              <a:xfrm>
                <a:off x="1415480" y="1669738"/>
                <a:ext cx="2913191" cy="309958"/>
              </a:xfrm>
              <a:prstGeom prst="rect">
                <a:avLst/>
              </a:prstGeom>
              <a:noFill/>
            </p:spPr>
            <p:txBody>
              <a:bodyPr wrap="none" lIns="360000" tIns="0" rIns="360000" bIns="0" anchor="ctr" anchorCtr="0">
                <a:normAutofit/>
              </a:bodyPr>
              <a:lstStyle/>
              <a:p>
                <a:pPr algn="r" latinLnBrk="0"/>
                <a:r>
                  <a:rPr lang="zh-CN" altLang="en-US" b="1">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标题文本预设</a:t>
                </a:r>
              </a:p>
            </p:txBody>
          </p:sp>
          <p:sp>
            <p:nvSpPr>
              <p:cNvPr id="12" name="íśľiḋé"/>
              <p:cNvSpPr txBox="1"/>
              <p:nvPr/>
            </p:nvSpPr>
            <p:spPr bwMode="auto">
              <a:xfrm>
                <a:off x="1156400" y="1979696"/>
                <a:ext cx="3233076" cy="556179"/>
              </a:xfrm>
              <a:prstGeom prst="rect">
                <a:avLst/>
              </a:prstGeom>
              <a:noFill/>
            </p:spPr>
            <p:txBody>
              <a:bodyPr wrap="square" lIns="360000" tIns="0" rIns="360000" bIns="0" anchor="t" anchorCtr="0">
                <a:noAutofit/>
              </a:bodyPr>
              <a:lstStyle/>
              <a:p>
                <a:pPr algn="r" latinLnBrk="0">
                  <a:lnSpc>
                    <a:spcPct val="120000"/>
                  </a:lnSpc>
                </a:pPr>
                <a: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此部分内容作为文字排版占位显示 </a:t>
                </a:r>
                <a:b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br>
                <a:r>
                  <a:rPr lang="zh-CN" altLang="en-US" sz="1200" b="0">
                    <a:solidFill>
                      <a:schemeClr val="tx1">
                        <a:lumMod val="95000"/>
                        <a:lumOff val="5000"/>
                      </a:schemeClr>
                    </a:solidFill>
                    <a:effectLst/>
                    <a:latin typeface="FZKai-Z03S" panose="03000509000000000000" pitchFamily="65" charset="-122"/>
                    <a:ea typeface="FZKai-Z03S" panose="03000509000000000000" pitchFamily="65" charset="-122"/>
                    <a:cs typeface="+mn-ea"/>
                    <a:sym typeface="FZKai-Z03S" panose="03000509000000000000" pitchFamily="65" charset="-122"/>
                  </a:rPr>
                  <a:t>（建议使用主题字体）</a:t>
                </a:r>
              </a:p>
            </p:txBody>
          </p:sp>
        </p:grpSp>
      </p:grpSp>
      <p:sp>
        <p:nvSpPr>
          <p:cNvPr id="61" name="文本框 6">
            <a:extLst>
              <a:ext uri="{FF2B5EF4-FFF2-40B4-BE49-F238E27FC236}">
                <a16:creationId xmlns:a16="http://schemas.microsoft.com/office/drawing/2014/main" xmlns="" id="{2638473E-42FF-47FD-8E43-7DD80C6FE445}"/>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24062320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844706" y="3807742"/>
            <a:ext cx="2380463" cy="1110745"/>
            <a:chOff x="7393782" y="3794125"/>
            <a:chExt cx="1830388" cy="854075"/>
          </a:xfrm>
          <a:solidFill>
            <a:schemeClr val="accent1"/>
          </a:solidFill>
        </p:grpSpPr>
        <p:sp>
          <p:nvSpPr>
            <p:cNvPr id="7" name="Freeform 6"/>
            <p:cNvSpPr>
              <a:spLocks noEditPoints="1"/>
            </p:cNvSpPr>
            <p:nvPr/>
          </p:nvSpPr>
          <p:spPr bwMode="auto">
            <a:xfrm>
              <a:off x="7393782" y="3879850"/>
              <a:ext cx="870744" cy="768350"/>
            </a:xfrm>
            <a:custGeom>
              <a:avLst/>
              <a:gdLst>
                <a:gd name="T0" fmla="*/ 187 w 254"/>
                <a:gd name="T1" fmla="*/ 68 h 224"/>
                <a:gd name="T2" fmla="*/ 188 w 254"/>
                <a:gd name="T3" fmla="*/ 81 h 224"/>
                <a:gd name="T4" fmla="*/ 186 w 254"/>
                <a:gd name="T5" fmla="*/ 82 h 224"/>
                <a:gd name="T6" fmla="*/ 148 w 254"/>
                <a:gd name="T7" fmla="*/ 66 h 224"/>
                <a:gd name="T8" fmla="*/ 130 w 254"/>
                <a:gd name="T9" fmla="*/ 69 h 224"/>
                <a:gd name="T10" fmla="*/ 102 w 254"/>
                <a:gd name="T11" fmla="*/ 91 h 224"/>
                <a:gd name="T12" fmla="*/ 75 w 254"/>
                <a:gd name="T13" fmla="*/ 81 h 224"/>
                <a:gd name="T14" fmla="*/ 32 w 254"/>
                <a:gd name="T15" fmla="*/ 125 h 224"/>
                <a:gd name="T16" fmla="*/ 32 w 254"/>
                <a:gd name="T17" fmla="*/ 133 h 224"/>
                <a:gd name="T18" fmla="*/ 0 w 254"/>
                <a:gd name="T19" fmla="*/ 178 h 224"/>
                <a:gd name="T20" fmla="*/ 47 w 254"/>
                <a:gd name="T21" fmla="*/ 224 h 224"/>
                <a:gd name="T22" fmla="*/ 54 w 254"/>
                <a:gd name="T23" fmla="*/ 224 h 224"/>
                <a:gd name="T24" fmla="*/ 130 w 254"/>
                <a:gd name="T25" fmla="*/ 224 h 224"/>
                <a:gd name="T26" fmla="*/ 194 w 254"/>
                <a:gd name="T27" fmla="*/ 224 h 224"/>
                <a:gd name="T28" fmla="*/ 199 w 254"/>
                <a:gd name="T29" fmla="*/ 224 h 224"/>
                <a:gd name="T30" fmla="*/ 203 w 254"/>
                <a:gd name="T31" fmla="*/ 224 h 224"/>
                <a:gd name="T32" fmla="*/ 211 w 254"/>
                <a:gd name="T33" fmla="*/ 224 h 224"/>
                <a:gd name="T34" fmla="*/ 221 w 254"/>
                <a:gd name="T35" fmla="*/ 224 h 224"/>
                <a:gd name="T36" fmla="*/ 254 w 254"/>
                <a:gd name="T37" fmla="*/ 224 h 224"/>
                <a:gd name="T38" fmla="*/ 254 w 254"/>
                <a:gd name="T39" fmla="*/ 0 h 224"/>
                <a:gd name="T40" fmla="*/ 187 w 254"/>
                <a:gd name="T41" fmla="*/ 68 h 224"/>
                <a:gd name="T42" fmla="*/ 107 w 254"/>
                <a:gd name="T43" fmla="*/ 154 h 224"/>
                <a:gd name="T44" fmla="*/ 107 w 254"/>
                <a:gd name="T45" fmla="*/ 154 h 224"/>
                <a:gd name="T46" fmla="*/ 107 w 254"/>
                <a:gd name="T47" fmla="*/ 15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54" h="224">
                  <a:moveTo>
                    <a:pt x="187" y="68"/>
                  </a:moveTo>
                  <a:cubicBezTo>
                    <a:pt x="187" y="72"/>
                    <a:pt x="187" y="77"/>
                    <a:pt x="188" y="81"/>
                  </a:cubicBezTo>
                  <a:cubicBezTo>
                    <a:pt x="187" y="81"/>
                    <a:pt x="187" y="81"/>
                    <a:pt x="186" y="82"/>
                  </a:cubicBezTo>
                  <a:cubicBezTo>
                    <a:pt x="176" y="72"/>
                    <a:pt x="163" y="66"/>
                    <a:pt x="148" y="66"/>
                  </a:cubicBezTo>
                  <a:cubicBezTo>
                    <a:pt x="142" y="66"/>
                    <a:pt x="135" y="67"/>
                    <a:pt x="130" y="69"/>
                  </a:cubicBezTo>
                  <a:cubicBezTo>
                    <a:pt x="118" y="73"/>
                    <a:pt x="109" y="81"/>
                    <a:pt x="102" y="91"/>
                  </a:cubicBezTo>
                  <a:cubicBezTo>
                    <a:pt x="95" y="85"/>
                    <a:pt x="85" y="81"/>
                    <a:pt x="75" y="81"/>
                  </a:cubicBezTo>
                  <a:cubicBezTo>
                    <a:pt x="51" y="81"/>
                    <a:pt x="32" y="101"/>
                    <a:pt x="32" y="125"/>
                  </a:cubicBezTo>
                  <a:cubicBezTo>
                    <a:pt x="32" y="128"/>
                    <a:pt x="32" y="130"/>
                    <a:pt x="32" y="133"/>
                  </a:cubicBezTo>
                  <a:cubicBezTo>
                    <a:pt x="14" y="139"/>
                    <a:pt x="0" y="157"/>
                    <a:pt x="0" y="178"/>
                  </a:cubicBezTo>
                  <a:cubicBezTo>
                    <a:pt x="0" y="203"/>
                    <a:pt x="21" y="224"/>
                    <a:pt x="47" y="224"/>
                  </a:cubicBezTo>
                  <a:cubicBezTo>
                    <a:pt x="49" y="224"/>
                    <a:pt x="51" y="224"/>
                    <a:pt x="54" y="224"/>
                  </a:cubicBezTo>
                  <a:cubicBezTo>
                    <a:pt x="130" y="224"/>
                    <a:pt x="130" y="224"/>
                    <a:pt x="130" y="224"/>
                  </a:cubicBezTo>
                  <a:cubicBezTo>
                    <a:pt x="194" y="224"/>
                    <a:pt x="194" y="224"/>
                    <a:pt x="194" y="224"/>
                  </a:cubicBezTo>
                  <a:cubicBezTo>
                    <a:pt x="195" y="224"/>
                    <a:pt x="197" y="224"/>
                    <a:pt x="199" y="224"/>
                  </a:cubicBezTo>
                  <a:cubicBezTo>
                    <a:pt x="201" y="224"/>
                    <a:pt x="202" y="224"/>
                    <a:pt x="203" y="224"/>
                  </a:cubicBezTo>
                  <a:cubicBezTo>
                    <a:pt x="206" y="224"/>
                    <a:pt x="208" y="224"/>
                    <a:pt x="211" y="224"/>
                  </a:cubicBezTo>
                  <a:cubicBezTo>
                    <a:pt x="214" y="224"/>
                    <a:pt x="218" y="224"/>
                    <a:pt x="221" y="224"/>
                  </a:cubicBezTo>
                  <a:cubicBezTo>
                    <a:pt x="254" y="224"/>
                    <a:pt x="254" y="224"/>
                    <a:pt x="254" y="224"/>
                  </a:cubicBezTo>
                  <a:cubicBezTo>
                    <a:pt x="254" y="0"/>
                    <a:pt x="254" y="0"/>
                    <a:pt x="254" y="0"/>
                  </a:cubicBezTo>
                  <a:cubicBezTo>
                    <a:pt x="217" y="0"/>
                    <a:pt x="187" y="31"/>
                    <a:pt x="187" y="68"/>
                  </a:cubicBezTo>
                  <a:close/>
                  <a:moveTo>
                    <a:pt x="107" y="154"/>
                  </a:moveTo>
                  <a:cubicBezTo>
                    <a:pt x="107" y="154"/>
                    <a:pt x="107" y="154"/>
                    <a:pt x="107" y="154"/>
                  </a:cubicBezTo>
                  <a:cubicBezTo>
                    <a:pt x="107" y="154"/>
                    <a:pt x="107" y="154"/>
                    <a:pt x="107"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8" name="Freeform 7"/>
            <p:cNvSpPr>
              <a:spLocks noEditPoints="1"/>
            </p:cNvSpPr>
            <p:nvPr/>
          </p:nvSpPr>
          <p:spPr bwMode="auto">
            <a:xfrm>
              <a:off x="8264526" y="3794125"/>
              <a:ext cx="959644" cy="854075"/>
            </a:xfrm>
            <a:custGeom>
              <a:avLst/>
              <a:gdLst>
                <a:gd name="T0" fmla="*/ 199 w 280"/>
                <a:gd name="T1" fmla="*/ 81 h 249"/>
                <a:gd name="T2" fmla="*/ 115 w 280"/>
                <a:gd name="T3" fmla="*/ 0 h 249"/>
                <a:gd name="T4" fmla="*/ 87 w 280"/>
                <a:gd name="T5" fmla="*/ 5 h 249"/>
                <a:gd name="T6" fmla="*/ 44 w 280"/>
                <a:gd name="T7" fmla="*/ 40 h 249"/>
                <a:gd name="T8" fmla="*/ 1 w 280"/>
                <a:gd name="T9" fmla="*/ 25 h 249"/>
                <a:gd name="T10" fmla="*/ 0 w 280"/>
                <a:gd name="T11" fmla="*/ 25 h 249"/>
                <a:gd name="T12" fmla="*/ 0 w 280"/>
                <a:gd name="T13" fmla="*/ 249 h 249"/>
                <a:gd name="T14" fmla="*/ 87 w 280"/>
                <a:gd name="T15" fmla="*/ 249 h 249"/>
                <a:gd name="T16" fmla="*/ 187 w 280"/>
                <a:gd name="T17" fmla="*/ 249 h 249"/>
                <a:gd name="T18" fmla="*/ 196 w 280"/>
                <a:gd name="T19" fmla="*/ 249 h 249"/>
                <a:gd name="T20" fmla="*/ 280 w 280"/>
                <a:gd name="T21" fmla="*/ 165 h 249"/>
                <a:gd name="T22" fmla="*/ 199 w 280"/>
                <a:gd name="T23" fmla="*/ 81 h 249"/>
                <a:gd name="T24" fmla="*/ 51 w 280"/>
                <a:gd name="T25" fmla="*/ 139 h 249"/>
                <a:gd name="T26" fmla="*/ 51 w 280"/>
                <a:gd name="T27" fmla="*/ 139 h 249"/>
                <a:gd name="T28" fmla="*/ 51 w 280"/>
                <a:gd name="T29" fmla="*/ 13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249">
                  <a:moveTo>
                    <a:pt x="199" y="81"/>
                  </a:moveTo>
                  <a:cubicBezTo>
                    <a:pt x="197" y="36"/>
                    <a:pt x="161" y="0"/>
                    <a:pt x="115" y="0"/>
                  </a:cubicBezTo>
                  <a:cubicBezTo>
                    <a:pt x="105" y="0"/>
                    <a:pt x="96" y="2"/>
                    <a:pt x="87" y="5"/>
                  </a:cubicBezTo>
                  <a:cubicBezTo>
                    <a:pt x="69" y="12"/>
                    <a:pt x="54" y="24"/>
                    <a:pt x="44" y="40"/>
                  </a:cubicBezTo>
                  <a:cubicBezTo>
                    <a:pt x="32" y="31"/>
                    <a:pt x="17" y="25"/>
                    <a:pt x="1" y="25"/>
                  </a:cubicBezTo>
                  <a:cubicBezTo>
                    <a:pt x="1" y="25"/>
                    <a:pt x="0" y="25"/>
                    <a:pt x="0" y="25"/>
                  </a:cubicBezTo>
                  <a:cubicBezTo>
                    <a:pt x="0" y="249"/>
                    <a:pt x="0" y="249"/>
                    <a:pt x="0" y="249"/>
                  </a:cubicBezTo>
                  <a:cubicBezTo>
                    <a:pt x="87" y="249"/>
                    <a:pt x="87" y="249"/>
                    <a:pt x="87" y="249"/>
                  </a:cubicBezTo>
                  <a:cubicBezTo>
                    <a:pt x="187" y="249"/>
                    <a:pt x="187" y="249"/>
                    <a:pt x="187" y="249"/>
                  </a:cubicBezTo>
                  <a:cubicBezTo>
                    <a:pt x="190" y="249"/>
                    <a:pt x="193" y="249"/>
                    <a:pt x="196" y="249"/>
                  </a:cubicBezTo>
                  <a:cubicBezTo>
                    <a:pt x="242" y="249"/>
                    <a:pt x="280" y="212"/>
                    <a:pt x="280" y="165"/>
                  </a:cubicBezTo>
                  <a:cubicBezTo>
                    <a:pt x="280" y="120"/>
                    <a:pt x="244" y="83"/>
                    <a:pt x="199" y="81"/>
                  </a:cubicBezTo>
                  <a:close/>
                  <a:moveTo>
                    <a:pt x="51" y="139"/>
                  </a:moveTo>
                  <a:cubicBezTo>
                    <a:pt x="51" y="139"/>
                    <a:pt x="51" y="139"/>
                    <a:pt x="51" y="139"/>
                  </a:cubicBezTo>
                  <a:cubicBezTo>
                    <a:pt x="51" y="139"/>
                    <a:pt x="51" y="139"/>
                    <a:pt x="51"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9" name="Group 8"/>
          <p:cNvGrpSpPr/>
          <p:nvPr/>
        </p:nvGrpSpPr>
        <p:grpSpPr>
          <a:xfrm>
            <a:off x="4621631" y="2493326"/>
            <a:ext cx="2916267" cy="2885901"/>
            <a:chOff x="304800" y="434975"/>
            <a:chExt cx="3963988" cy="3922713"/>
          </a:xfrm>
          <a:solidFill>
            <a:schemeClr val="accent4"/>
          </a:solidFill>
        </p:grpSpPr>
        <p:sp>
          <p:nvSpPr>
            <p:cNvPr id="10" name="Freeform 5"/>
            <p:cNvSpPr>
              <a:spLocks noEditPoints="1"/>
            </p:cNvSpPr>
            <p:nvPr/>
          </p:nvSpPr>
          <p:spPr bwMode="auto">
            <a:xfrm>
              <a:off x="469900" y="3235325"/>
              <a:ext cx="1223963" cy="992188"/>
            </a:xfrm>
            <a:custGeom>
              <a:avLst/>
              <a:gdLst>
                <a:gd name="T0" fmla="*/ 92 w 170"/>
                <a:gd name="T1" fmla="*/ 44 h 138"/>
                <a:gd name="T2" fmla="*/ 93 w 170"/>
                <a:gd name="T3" fmla="*/ 45 h 138"/>
                <a:gd name="T4" fmla="*/ 140 w 170"/>
                <a:gd name="T5" fmla="*/ 138 h 138"/>
                <a:gd name="T6" fmla="*/ 153 w 170"/>
                <a:gd name="T7" fmla="*/ 129 h 138"/>
                <a:gd name="T8" fmla="*/ 169 w 170"/>
                <a:gd name="T9" fmla="*/ 104 h 138"/>
                <a:gd name="T10" fmla="*/ 170 w 170"/>
                <a:gd name="T11" fmla="*/ 99 h 138"/>
                <a:gd name="T12" fmla="*/ 169 w 170"/>
                <a:gd name="T13" fmla="*/ 104 h 138"/>
                <a:gd name="T14" fmla="*/ 153 w 170"/>
                <a:gd name="T15" fmla="*/ 129 h 138"/>
                <a:gd name="T16" fmla="*/ 140 w 170"/>
                <a:gd name="T17" fmla="*/ 138 h 138"/>
                <a:gd name="T18" fmla="*/ 93 w 170"/>
                <a:gd name="T19" fmla="*/ 45 h 138"/>
                <a:gd name="T20" fmla="*/ 92 w 170"/>
                <a:gd name="T21" fmla="*/ 44 h 138"/>
                <a:gd name="T22" fmla="*/ 90 w 170"/>
                <a:gd name="T23" fmla="*/ 43 h 138"/>
                <a:gd name="T24" fmla="*/ 90 w 170"/>
                <a:gd name="T25" fmla="*/ 43 h 138"/>
                <a:gd name="T26" fmla="*/ 90 w 170"/>
                <a:gd name="T27" fmla="*/ 43 h 138"/>
                <a:gd name="T28" fmla="*/ 90 w 170"/>
                <a:gd name="T29" fmla="*/ 43 h 138"/>
                <a:gd name="T30" fmla="*/ 90 w 170"/>
                <a:gd name="T31" fmla="*/ 43 h 138"/>
                <a:gd name="T32" fmla="*/ 90 w 170"/>
                <a:gd name="T33" fmla="*/ 43 h 138"/>
                <a:gd name="T34" fmla="*/ 2 w 170"/>
                <a:gd name="T35" fmla="*/ 2 h 138"/>
                <a:gd name="T36" fmla="*/ 3 w 170"/>
                <a:gd name="T37" fmla="*/ 2 h 138"/>
                <a:gd name="T38" fmla="*/ 4 w 170"/>
                <a:gd name="T39" fmla="*/ 3 h 138"/>
                <a:gd name="T40" fmla="*/ 2 w 170"/>
                <a:gd name="T41" fmla="*/ 2 h 138"/>
                <a:gd name="T42" fmla="*/ 0 w 170"/>
                <a:gd name="T43" fmla="*/ 0 h 138"/>
                <a:gd name="T44" fmla="*/ 0 w 170"/>
                <a:gd name="T45" fmla="*/ 0 h 138"/>
                <a:gd name="T46" fmla="*/ 1 w 170"/>
                <a:gd name="T47" fmla="*/ 1 h 138"/>
                <a:gd name="T48" fmla="*/ 0 w 170"/>
                <a:gd name="T4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0" h="138">
                  <a:moveTo>
                    <a:pt x="92" y="44"/>
                  </a:moveTo>
                  <a:cubicBezTo>
                    <a:pt x="92" y="44"/>
                    <a:pt x="93" y="45"/>
                    <a:pt x="93" y="45"/>
                  </a:cubicBezTo>
                  <a:cubicBezTo>
                    <a:pt x="114" y="97"/>
                    <a:pt x="130" y="128"/>
                    <a:pt x="140" y="138"/>
                  </a:cubicBezTo>
                  <a:cubicBezTo>
                    <a:pt x="143" y="137"/>
                    <a:pt x="148" y="135"/>
                    <a:pt x="153" y="129"/>
                  </a:cubicBezTo>
                  <a:cubicBezTo>
                    <a:pt x="163" y="119"/>
                    <a:pt x="168" y="111"/>
                    <a:pt x="169" y="104"/>
                  </a:cubicBezTo>
                  <a:cubicBezTo>
                    <a:pt x="170" y="103"/>
                    <a:pt x="170" y="101"/>
                    <a:pt x="170" y="99"/>
                  </a:cubicBezTo>
                  <a:cubicBezTo>
                    <a:pt x="170" y="101"/>
                    <a:pt x="170" y="103"/>
                    <a:pt x="169" y="104"/>
                  </a:cubicBezTo>
                  <a:cubicBezTo>
                    <a:pt x="168" y="111"/>
                    <a:pt x="163" y="119"/>
                    <a:pt x="153" y="129"/>
                  </a:cubicBezTo>
                  <a:cubicBezTo>
                    <a:pt x="148" y="135"/>
                    <a:pt x="143" y="137"/>
                    <a:pt x="140" y="138"/>
                  </a:cubicBezTo>
                  <a:cubicBezTo>
                    <a:pt x="130" y="128"/>
                    <a:pt x="114" y="97"/>
                    <a:pt x="93" y="45"/>
                  </a:cubicBezTo>
                  <a:cubicBezTo>
                    <a:pt x="93" y="45"/>
                    <a:pt x="92" y="44"/>
                    <a:pt x="92" y="44"/>
                  </a:cubicBezTo>
                  <a:moveTo>
                    <a:pt x="90" y="43"/>
                  </a:moveTo>
                  <a:cubicBezTo>
                    <a:pt x="90" y="43"/>
                    <a:pt x="90" y="43"/>
                    <a:pt x="90" y="43"/>
                  </a:cubicBezTo>
                  <a:cubicBezTo>
                    <a:pt x="90" y="43"/>
                    <a:pt x="90" y="43"/>
                    <a:pt x="90" y="43"/>
                  </a:cubicBezTo>
                  <a:cubicBezTo>
                    <a:pt x="90" y="43"/>
                    <a:pt x="90" y="43"/>
                    <a:pt x="90" y="43"/>
                  </a:cubicBezTo>
                  <a:cubicBezTo>
                    <a:pt x="90" y="43"/>
                    <a:pt x="90" y="43"/>
                    <a:pt x="90" y="43"/>
                  </a:cubicBezTo>
                  <a:cubicBezTo>
                    <a:pt x="90" y="43"/>
                    <a:pt x="90" y="43"/>
                    <a:pt x="90" y="43"/>
                  </a:cubicBezTo>
                  <a:moveTo>
                    <a:pt x="2" y="2"/>
                  </a:moveTo>
                  <a:cubicBezTo>
                    <a:pt x="3" y="2"/>
                    <a:pt x="3" y="2"/>
                    <a:pt x="3" y="2"/>
                  </a:cubicBezTo>
                  <a:cubicBezTo>
                    <a:pt x="3" y="2"/>
                    <a:pt x="4" y="3"/>
                    <a:pt x="4" y="3"/>
                  </a:cubicBezTo>
                  <a:cubicBezTo>
                    <a:pt x="3" y="2"/>
                    <a:pt x="3" y="2"/>
                    <a:pt x="2" y="2"/>
                  </a:cubicBezTo>
                  <a:moveTo>
                    <a:pt x="0" y="0"/>
                  </a:moveTo>
                  <a:cubicBezTo>
                    <a:pt x="0" y="0"/>
                    <a:pt x="0" y="0"/>
                    <a:pt x="0" y="0"/>
                  </a:cubicBezTo>
                  <a:cubicBezTo>
                    <a:pt x="0" y="0"/>
                    <a:pt x="1" y="0"/>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Freeform 6"/>
            <p:cNvSpPr>
              <a:spLocks/>
            </p:cNvSpPr>
            <p:nvPr/>
          </p:nvSpPr>
          <p:spPr bwMode="auto">
            <a:xfrm>
              <a:off x="304800" y="434975"/>
              <a:ext cx="3963988" cy="3922713"/>
            </a:xfrm>
            <a:custGeom>
              <a:avLst/>
              <a:gdLst>
                <a:gd name="T0" fmla="*/ 285 w 551"/>
                <a:gd name="T1" fmla="*/ 110 h 545"/>
                <a:gd name="T2" fmla="*/ 296 w 551"/>
                <a:gd name="T3" fmla="*/ 99 h 545"/>
                <a:gd name="T4" fmla="*/ 298 w 551"/>
                <a:gd name="T5" fmla="*/ 72 h 545"/>
                <a:gd name="T6" fmla="*/ 258 w 551"/>
                <a:gd name="T7" fmla="*/ 85 h 545"/>
                <a:gd name="T8" fmla="*/ 240 w 551"/>
                <a:gd name="T9" fmla="*/ 104 h 545"/>
                <a:gd name="T10" fmla="*/ 175 w 551"/>
                <a:gd name="T11" fmla="*/ 95 h 545"/>
                <a:gd name="T12" fmla="*/ 188 w 551"/>
                <a:gd name="T13" fmla="*/ 82 h 545"/>
                <a:gd name="T14" fmla="*/ 189 w 551"/>
                <a:gd name="T15" fmla="*/ 57 h 545"/>
                <a:gd name="T16" fmla="*/ 157 w 551"/>
                <a:gd name="T17" fmla="*/ 62 h 545"/>
                <a:gd name="T18" fmla="*/ 130 w 551"/>
                <a:gd name="T19" fmla="*/ 89 h 545"/>
                <a:gd name="T20" fmla="*/ 9 w 551"/>
                <a:gd name="T21" fmla="*/ 85 h 545"/>
                <a:gd name="T22" fmla="*/ 1 w 551"/>
                <a:gd name="T23" fmla="*/ 102 h 545"/>
                <a:gd name="T24" fmla="*/ 5 w 551"/>
                <a:gd name="T25" fmla="*/ 119 h 545"/>
                <a:gd name="T26" fmla="*/ 46 w 551"/>
                <a:gd name="T27" fmla="*/ 131 h 545"/>
                <a:gd name="T28" fmla="*/ 168 w 551"/>
                <a:gd name="T29" fmla="*/ 171 h 545"/>
                <a:gd name="T30" fmla="*/ 266 w 551"/>
                <a:gd name="T31" fmla="*/ 215 h 545"/>
                <a:gd name="T32" fmla="*/ 252 w 551"/>
                <a:gd name="T33" fmla="*/ 247 h 545"/>
                <a:gd name="T34" fmla="*/ 147 w 551"/>
                <a:gd name="T35" fmla="*/ 368 h 545"/>
                <a:gd name="T36" fmla="*/ 103 w 551"/>
                <a:gd name="T37" fmla="*/ 363 h 545"/>
                <a:gd name="T38" fmla="*/ 56 w 551"/>
                <a:gd name="T39" fmla="*/ 359 h 545"/>
                <a:gd name="T40" fmla="*/ 31 w 551"/>
                <a:gd name="T41" fmla="*/ 376 h 545"/>
                <a:gd name="T42" fmla="*/ 23 w 551"/>
                <a:gd name="T43" fmla="*/ 389 h 545"/>
                <a:gd name="T44" fmla="*/ 116 w 551"/>
                <a:gd name="T45" fmla="*/ 434 h 545"/>
                <a:gd name="T46" fmla="*/ 163 w 551"/>
                <a:gd name="T47" fmla="*/ 527 h 545"/>
                <a:gd name="T48" fmla="*/ 176 w 551"/>
                <a:gd name="T49" fmla="*/ 518 h 545"/>
                <a:gd name="T50" fmla="*/ 192 w 551"/>
                <a:gd name="T51" fmla="*/ 493 h 545"/>
                <a:gd name="T52" fmla="*/ 188 w 551"/>
                <a:gd name="T53" fmla="*/ 446 h 545"/>
                <a:gd name="T54" fmla="*/ 181 w 551"/>
                <a:gd name="T55" fmla="*/ 401 h 545"/>
                <a:gd name="T56" fmla="*/ 266 w 551"/>
                <a:gd name="T57" fmla="*/ 329 h 545"/>
                <a:gd name="T58" fmla="*/ 320 w 551"/>
                <a:gd name="T59" fmla="*/ 280 h 545"/>
                <a:gd name="T60" fmla="*/ 333 w 551"/>
                <a:gd name="T61" fmla="*/ 280 h 545"/>
                <a:gd name="T62" fmla="*/ 379 w 551"/>
                <a:gd name="T63" fmla="*/ 378 h 545"/>
                <a:gd name="T64" fmla="*/ 420 w 551"/>
                <a:gd name="T65" fmla="*/ 500 h 545"/>
                <a:gd name="T66" fmla="*/ 434 w 551"/>
                <a:gd name="T67" fmla="*/ 541 h 545"/>
                <a:gd name="T68" fmla="*/ 450 w 551"/>
                <a:gd name="T69" fmla="*/ 544 h 545"/>
                <a:gd name="T70" fmla="*/ 467 w 551"/>
                <a:gd name="T71" fmla="*/ 536 h 545"/>
                <a:gd name="T72" fmla="*/ 462 w 551"/>
                <a:gd name="T73" fmla="*/ 415 h 545"/>
                <a:gd name="T74" fmla="*/ 488 w 551"/>
                <a:gd name="T75" fmla="*/ 388 h 545"/>
                <a:gd name="T76" fmla="*/ 493 w 551"/>
                <a:gd name="T77" fmla="*/ 355 h 545"/>
                <a:gd name="T78" fmla="*/ 467 w 551"/>
                <a:gd name="T79" fmla="*/ 357 h 545"/>
                <a:gd name="T80" fmla="*/ 454 w 551"/>
                <a:gd name="T81" fmla="*/ 370 h 545"/>
                <a:gd name="T82" fmla="*/ 445 w 551"/>
                <a:gd name="T83" fmla="*/ 305 h 545"/>
                <a:gd name="T84" fmla="*/ 463 w 551"/>
                <a:gd name="T85" fmla="*/ 287 h 545"/>
                <a:gd name="T86" fmla="*/ 475 w 551"/>
                <a:gd name="T87" fmla="*/ 246 h 545"/>
                <a:gd name="T88" fmla="*/ 449 w 551"/>
                <a:gd name="T89" fmla="*/ 249 h 545"/>
                <a:gd name="T90" fmla="*/ 438 w 551"/>
                <a:gd name="T91" fmla="*/ 260 h 545"/>
                <a:gd name="T92" fmla="*/ 429 w 551"/>
                <a:gd name="T93" fmla="*/ 163 h 545"/>
                <a:gd name="T94" fmla="*/ 486 w 551"/>
                <a:gd name="T95" fmla="*/ 105 h 545"/>
                <a:gd name="T96" fmla="*/ 534 w 551"/>
                <a:gd name="T97" fmla="*/ 7 h 545"/>
                <a:gd name="T98" fmla="*/ 489 w 551"/>
                <a:gd name="T99" fmla="*/ 21 h 545"/>
                <a:gd name="T100" fmla="*/ 439 w 551"/>
                <a:gd name="T101" fmla="*/ 59 h 545"/>
                <a:gd name="T102" fmla="*/ 382 w 551"/>
                <a:gd name="T103" fmla="*/ 117 h 545"/>
                <a:gd name="T104" fmla="*/ 285 w 551"/>
                <a:gd name="T105" fmla="*/ 11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51" h="545">
                  <a:moveTo>
                    <a:pt x="285" y="110"/>
                  </a:moveTo>
                  <a:cubicBezTo>
                    <a:pt x="296" y="99"/>
                    <a:pt x="296" y="99"/>
                    <a:pt x="296" y="99"/>
                  </a:cubicBezTo>
                  <a:cubicBezTo>
                    <a:pt x="306" y="89"/>
                    <a:pt x="306" y="80"/>
                    <a:pt x="298" y="72"/>
                  </a:cubicBezTo>
                  <a:cubicBezTo>
                    <a:pt x="289" y="63"/>
                    <a:pt x="275" y="68"/>
                    <a:pt x="258" y="85"/>
                  </a:cubicBezTo>
                  <a:cubicBezTo>
                    <a:pt x="240" y="104"/>
                    <a:pt x="240" y="104"/>
                    <a:pt x="240" y="104"/>
                  </a:cubicBezTo>
                  <a:cubicBezTo>
                    <a:pt x="175" y="95"/>
                    <a:pt x="175" y="95"/>
                    <a:pt x="175" y="95"/>
                  </a:cubicBezTo>
                  <a:cubicBezTo>
                    <a:pt x="188" y="82"/>
                    <a:pt x="188" y="82"/>
                    <a:pt x="188" y="82"/>
                  </a:cubicBezTo>
                  <a:cubicBezTo>
                    <a:pt x="197" y="73"/>
                    <a:pt x="197" y="65"/>
                    <a:pt x="189" y="57"/>
                  </a:cubicBezTo>
                  <a:cubicBezTo>
                    <a:pt x="180" y="47"/>
                    <a:pt x="169" y="49"/>
                    <a:pt x="157" y="62"/>
                  </a:cubicBezTo>
                  <a:cubicBezTo>
                    <a:pt x="130" y="89"/>
                    <a:pt x="130" y="89"/>
                    <a:pt x="130" y="89"/>
                  </a:cubicBezTo>
                  <a:cubicBezTo>
                    <a:pt x="57" y="78"/>
                    <a:pt x="17" y="77"/>
                    <a:pt x="9" y="85"/>
                  </a:cubicBezTo>
                  <a:cubicBezTo>
                    <a:pt x="5" y="89"/>
                    <a:pt x="3" y="95"/>
                    <a:pt x="1" y="102"/>
                  </a:cubicBezTo>
                  <a:cubicBezTo>
                    <a:pt x="0" y="110"/>
                    <a:pt x="1" y="115"/>
                    <a:pt x="5" y="119"/>
                  </a:cubicBezTo>
                  <a:cubicBezTo>
                    <a:pt x="8" y="122"/>
                    <a:pt x="22" y="126"/>
                    <a:pt x="46" y="131"/>
                  </a:cubicBezTo>
                  <a:cubicBezTo>
                    <a:pt x="70" y="136"/>
                    <a:pt x="111" y="149"/>
                    <a:pt x="168" y="171"/>
                  </a:cubicBezTo>
                  <a:cubicBezTo>
                    <a:pt x="225" y="192"/>
                    <a:pt x="258" y="207"/>
                    <a:pt x="266" y="215"/>
                  </a:cubicBezTo>
                  <a:cubicBezTo>
                    <a:pt x="272" y="220"/>
                    <a:pt x="267" y="231"/>
                    <a:pt x="252" y="247"/>
                  </a:cubicBezTo>
                  <a:cubicBezTo>
                    <a:pt x="200" y="300"/>
                    <a:pt x="165" y="341"/>
                    <a:pt x="147" y="368"/>
                  </a:cubicBezTo>
                  <a:cubicBezTo>
                    <a:pt x="142" y="368"/>
                    <a:pt x="128" y="367"/>
                    <a:pt x="103" y="363"/>
                  </a:cubicBezTo>
                  <a:cubicBezTo>
                    <a:pt x="78" y="359"/>
                    <a:pt x="62" y="358"/>
                    <a:pt x="56" y="359"/>
                  </a:cubicBezTo>
                  <a:cubicBezTo>
                    <a:pt x="49" y="360"/>
                    <a:pt x="41" y="366"/>
                    <a:pt x="31" y="376"/>
                  </a:cubicBezTo>
                  <a:cubicBezTo>
                    <a:pt x="26" y="381"/>
                    <a:pt x="23" y="385"/>
                    <a:pt x="23" y="389"/>
                  </a:cubicBezTo>
                  <a:cubicBezTo>
                    <a:pt x="29" y="395"/>
                    <a:pt x="60" y="410"/>
                    <a:pt x="116" y="434"/>
                  </a:cubicBezTo>
                  <a:cubicBezTo>
                    <a:pt x="137" y="486"/>
                    <a:pt x="153" y="517"/>
                    <a:pt x="163" y="527"/>
                  </a:cubicBezTo>
                  <a:cubicBezTo>
                    <a:pt x="166" y="526"/>
                    <a:pt x="171" y="524"/>
                    <a:pt x="176" y="518"/>
                  </a:cubicBezTo>
                  <a:cubicBezTo>
                    <a:pt x="186" y="508"/>
                    <a:pt x="191" y="500"/>
                    <a:pt x="192" y="493"/>
                  </a:cubicBezTo>
                  <a:cubicBezTo>
                    <a:pt x="194" y="487"/>
                    <a:pt x="192" y="471"/>
                    <a:pt x="188" y="446"/>
                  </a:cubicBezTo>
                  <a:cubicBezTo>
                    <a:pt x="183" y="421"/>
                    <a:pt x="181" y="406"/>
                    <a:pt x="181" y="401"/>
                  </a:cubicBezTo>
                  <a:cubicBezTo>
                    <a:pt x="208" y="383"/>
                    <a:pt x="236" y="358"/>
                    <a:pt x="266" y="329"/>
                  </a:cubicBezTo>
                  <a:cubicBezTo>
                    <a:pt x="296" y="299"/>
                    <a:pt x="314" y="282"/>
                    <a:pt x="320" y="280"/>
                  </a:cubicBezTo>
                  <a:cubicBezTo>
                    <a:pt x="325" y="277"/>
                    <a:pt x="330" y="277"/>
                    <a:pt x="333" y="280"/>
                  </a:cubicBezTo>
                  <a:cubicBezTo>
                    <a:pt x="341" y="288"/>
                    <a:pt x="356" y="321"/>
                    <a:pt x="379" y="378"/>
                  </a:cubicBezTo>
                  <a:cubicBezTo>
                    <a:pt x="401" y="435"/>
                    <a:pt x="415" y="476"/>
                    <a:pt x="420" y="500"/>
                  </a:cubicBezTo>
                  <a:cubicBezTo>
                    <a:pt x="426" y="524"/>
                    <a:pt x="430" y="537"/>
                    <a:pt x="434" y="541"/>
                  </a:cubicBezTo>
                  <a:cubicBezTo>
                    <a:pt x="437" y="544"/>
                    <a:pt x="443" y="545"/>
                    <a:pt x="450" y="544"/>
                  </a:cubicBezTo>
                  <a:cubicBezTo>
                    <a:pt x="457" y="542"/>
                    <a:pt x="463" y="540"/>
                    <a:pt x="467" y="536"/>
                  </a:cubicBezTo>
                  <a:cubicBezTo>
                    <a:pt x="475" y="528"/>
                    <a:pt x="473" y="487"/>
                    <a:pt x="462" y="415"/>
                  </a:cubicBezTo>
                  <a:cubicBezTo>
                    <a:pt x="488" y="388"/>
                    <a:pt x="488" y="388"/>
                    <a:pt x="488" y="388"/>
                  </a:cubicBezTo>
                  <a:cubicBezTo>
                    <a:pt x="501" y="375"/>
                    <a:pt x="502" y="365"/>
                    <a:pt x="493" y="355"/>
                  </a:cubicBezTo>
                  <a:cubicBezTo>
                    <a:pt x="485" y="347"/>
                    <a:pt x="476" y="348"/>
                    <a:pt x="467" y="357"/>
                  </a:cubicBezTo>
                  <a:cubicBezTo>
                    <a:pt x="454" y="370"/>
                    <a:pt x="454" y="370"/>
                    <a:pt x="454" y="370"/>
                  </a:cubicBezTo>
                  <a:cubicBezTo>
                    <a:pt x="445" y="305"/>
                    <a:pt x="445" y="305"/>
                    <a:pt x="445" y="305"/>
                  </a:cubicBezTo>
                  <a:cubicBezTo>
                    <a:pt x="463" y="287"/>
                    <a:pt x="463" y="287"/>
                    <a:pt x="463" y="287"/>
                  </a:cubicBezTo>
                  <a:cubicBezTo>
                    <a:pt x="480" y="269"/>
                    <a:pt x="484" y="255"/>
                    <a:pt x="475" y="246"/>
                  </a:cubicBezTo>
                  <a:cubicBezTo>
                    <a:pt x="467" y="238"/>
                    <a:pt x="458" y="239"/>
                    <a:pt x="449" y="249"/>
                  </a:cubicBezTo>
                  <a:cubicBezTo>
                    <a:pt x="438" y="260"/>
                    <a:pt x="438" y="260"/>
                    <a:pt x="438" y="260"/>
                  </a:cubicBezTo>
                  <a:cubicBezTo>
                    <a:pt x="429" y="163"/>
                    <a:pt x="429" y="163"/>
                    <a:pt x="429" y="163"/>
                  </a:cubicBezTo>
                  <a:cubicBezTo>
                    <a:pt x="486" y="105"/>
                    <a:pt x="486" y="105"/>
                    <a:pt x="486" y="105"/>
                  </a:cubicBezTo>
                  <a:cubicBezTo>
                    <a:pt x="534" y="56"/>
                    <a:pt x="551" y="23"/>
                    <a:pt x="534" y="7"/>
                  </a:cubicBezTo>
                  <a:cubicBezTo>
                    <a:pt x="528" y="0"/>
                    <a:pt x="512" y="5"/>
                    <a:pt x="489" y="21"/>
                  </a:cubicBezTo>
                  <a:cubicBezTo>
                    <a:pt x="465" y="37"/>
                    <a:pt x="448" y="49"/>
                    <a:pt x="439" y="59"/>
                  </a:cubicBezTo>
                  <a:cubicBezTo>
                    <a:pt x="382" y="117"/>
                    <a:pt x="382" y="117"/>
                    <a:pt x="382" y="117"/>
                  </a:cubicBezTo>
                  <a:cubicBezTo>
                    <a:pt x="285" y="110"/>
                    <a:pt x="285" y="110"/>
                    <a:pt x="285" y="1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2" name="Freeform 7"/>
            <p:cNvSpPr>
              <a:spLocks/>
            </p:cNvSpPr>
            <p:nvPr/>
          </p:nvSpPr>
          <p:spPr bwMode="auto">
            <a:xfrm>
              <a:off x="3722688" y="687388"/>
              <a:ext cx="258763" cy="252413"/>
            </a:xfrm>
            <a:custGeom>
              <a:avLst/>
              <a:gdLst>
                <a:gd name="T0" fmla="*/ 0 w 36"/>
                <a:gd name="T1" fmla="*/ 4 h 35"/>
                <a:gd name="T2" fmla="*/ 9 w 36"/>
                <a:gd name="T3" fmla="*/ 1 h 35"/>
                <a:gd name="T4" fmla="*/ 19 w 36"/>
                <a:gd name="T5" fmla="*/ 0 h 35"/>
                <a:gd name="T6" fmla="*/ 30 w 36"/>
                <a:gd name="T7" fmla="*/ 6 h 35"/>
                <a:gd name="T8" fmla="*/ 36 w 36"/>
                <a:gd name="T9" fmla="*/ 17 h 35"/>
                <a:gd name="T10" fmla="*/ 35 w 36"/>
                <a:gd name="T11" fmla="*/ 27 h 35"/>
                <a:gd name="T12" fmla="*/ 33 w 36"/>
                <a:gd name="T13" fmla="*/ 33 h 35"/>
                <a:gd name="T14" fmla="*/ 31 w 36"/>
                <a:gd name="T15" fmla="*/ 35 h 35"/>
                <a:gd name="T16" fmla="*/ 30 w 36"/>
                <a:gd name="T17" fmla="*/ 27 h 35"/>
                <a:gd name="T18" fmla="*/ 27 w 36"/>
                <a:gd name="T19" fmla="*/ 19 h 35"/>
                <a:gd name="T20" fmla="*/ 23 w 36"/>
                <a:gd name="T21" fmla="*/ 13 h 35"/>
                <a:gd name="T22" fmla="*/ 9 w 36"/>
                <a:gd name="T23" fmla="*/ 6 h 35"/>
                <a:gd name="T24" fmla="*/ 0 w 36"/>
                <a:gd name="T2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5">
                  <a:moveTo>
                    <a:pt x="0" y="4"/>
                  </a:moveTo>
                  <a:cubicBezTo>
                    <a:pt x="0" y="4"/>
                    <a:pt x="3" y="2"/>
                    <a:pt x="9" y="1"/>
                  </a:cubicBezTo>
                  <a:cubicBezTo>
                    <a:pt x="12" y="0"/>
                    <a:pt x="15" y="0"/>
                    <a:pt x="19" y="0"/>
                  </a:cubicBezTo>
                  <a:cubicBezTo>
                    <a:pt x="22" y="1"/>
                    <a:pt x="27" y="3"/>
                    <a:pt x="30" y="6"/>
                  </a:cubicBezTo>
                  <a:cubicBezTo>
                    <a:pt x="33" y="9"/>
                    <a:pt x="35" y="13"/>
                    <a:pt x="36" y="17"/>
                  </a:cubicBezTo>
                  <a:cubicBezTo>
                    <a:pt x="36" y="21"/>
                    <a:pt x="36" y="24"/>
                    <a:pt x="35" y="27"/>
                  </a:cubicBezTo>
                  <a:cubicBezTo>
                    <a:pt x="35" y="30"/>
                    <a:pt x="33" y="32"/>
                    <a:pt x="33" y="33"/>
                  </a:cubicBezTo>
                  <a:cubicBezTo>
                    <a:pt x="32" y="35"/>
                    <a:pt x="31" y="35"/>
                    <a:pt x="31" y="35"/>
                  </a:cubicBezTo>
                  <a:cubicBezTo>
                    <a:pt x="31" y="35"/>
                    <a:pt x="30" y="32"/>
                    <a:pt x="30" y="27"/>
                  </a:cubicBezTo>
                  <a:cubicBezTo>
                    <a:pt x="29" y="24"/>
                    <a:pt x="28" y="22"/>
                    <a:pt x="27" y="19"/>
                  </a:cubicBezTo>
                  <a:cubicBezTo>
                    <a:pt x="26" y="17"/>
                    <a:pt x="25" y="14"/>
                    <a:pt x="23" y="13"/>
                  </a:cubicBezTo>
                  <a:cubicBezTo>
                    <a:pt x="20" y="9"/>
                    <a:pt x="14" y="7"/>
                    <a:pt x="9" y="6"/>
                  </a:cubicBezTo>
                  <a:cubicBezTo>
                    <a:pt x="4" y="5"/>
                    <a:pt x="0" y="4"/>
                    <a:pt x="0" y="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 name="Freeform 8"/>
            <p:cNvSpPr>
              <a:spLocks noEditPoints="1"/>
            </p:cNvSpPr>
            <p:nvPr/>
          </p:nvSpPr>
          <p:spPr bwMode="auto">
            <a:xfrm>
              <a:off x="822325" y="465138"/>
              <a:ext cx="3324225" cy="3079750"/>
            </a:xfrm>
            <a:custGeom>
              <a:avLst/>
              <a:gdLst>
                <a:gd name="T0" fmla="*/ 0 w 462"/>
                <a:gd name="T1" fmla="*/ 410 h 428"/>
                <a:gd name="T2" fmla="*/ 41 w 462"/>
                <a:gd name="T3" fmla="*/ 428 h 428"/>
                <a:gd name="T4" fmla="*/ 30 w 462"/>
                <a:gd name="T5" fmla="*/ 424 h 428"/>
                <a:gd name="T6" fmla="*/ 0 w 462"/>
                <a:gd name="T7" fmla="*/ 410 h 428"/>
                <a:gd name="T8" fmla="*/ 454 w 462"/>
                <a:gd name="T9" fmla="*/ 0 h 428"/>
                <a:gd name="T10" fmla="*/ 417 w 462"/>
                <a:gd name="T11" fmla="*/ 17 h 428"/>
                <a:gd name="T12" fmla="*/ 367 w 462"/>
                <a:gd name="T13" fmla="*/ 55 h 428"/>
                <a:gd name="T14" fmla="*/ 310 w 462"/>
                <a:gd name="T15" fmla="*/ 113 h 428"/>
                <a:gd name="T16" fmla="*/ 213 w 462"/>
                <a:gd name="T17" fmla="*/ 106 h 428"/>
                <a:gd name="T18" fmla="*/ 310 w 462"/>
                <a:gd name="T19" fmla="*/ 113 h 428"/>
                <a:gd name="T20" fmla="*/ 367 w 462"/>
                <a:gd name="T21" fmla="*/ 55 h 428"/>
                <a:gd name="T22" fmla="*/ 417 w 462"/>
                <a:gd name="T23" fmla="*/ 17 h 428"/>
                <a:gd name="T24" fmla="*/ 454 w 462"/>
                <a:gd name="T25" fmla="*/ 0 h 428"/>
                <a:gd name="T26" fmla="*/ 462 w 462"/>
                <a:gd name="T27" fmla="*/ 3 h 428"/>
                <a:gd name="T28" fmla="*/ 462 w 462"/>
                <a:gd name="T29" fmla="*/ 3 h 428"/>
                <a:gd name="T30" fmla="*/ 462 w 462"/>
                <a:gd name="T31" fmla="*/ 3 h 428"/>
                <a:gd name="T32" fmla="*/ 454 w 462"/>
                <a:gd name="T33"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2" h="428">
                  <a:moveTo>
                    <a:pt x="0" y="410"/>
                  </a:moveTo>
                  <a:cubicBezTo>
                    <a:pt x="11" y="416"/>
                    <a:pt x="25" y="422"/>
                    <a:pt x="41" y="428"/>
                  </a:cubicBezTo>
                  <a:cubicBezTo>
                    <a:pt x="37" y="427"/>
                    <a:pt x="34" y="425"/>
                    <a:pt x="30" y="424"/>
                  </a:cubicBezTo>
                  <a:cubicBezTo>
                    <a:pt x="19" y="419"/>
                    <a:pt x="9" y="414"/>
                    <a:pt x="0" y="410"/>
                  </a:cubicBezTo>
                  <a:moveTo>
                    <a:pt x="454" y="0"/>
                  </a:moveTo>
                  <a:cubicBezTo>
                    <a:pt x="446" y="0"/>
                    <a:pt x="434" y="5"/>
                    <a:pt x="417" y="17"/>
                  </a:cubicBezTo>
                  <a:cubicBezTo>
                    <a:pt x="393" y="33"/>
                    <a:pt x="376" y="45"/>
                    <a:pt x="367" y="55"/>
                  </a:cubicBezTo>
                  <a:cubicBezTo>
                    <a:pt x="310" y="113"/>
                    <a:pt x="310" y="113"/>
                    <a:pt x="310" y="113"/>
                  </a:cubicBezTo>
                  <a:cubicBezTo>
                    <a:pt x="213" y="106"/>
                    <a:pt x="213" y="106"/>
                    <a:pt x="213" y="106"/>
                  </a:cubicBezTo>
                  <a:cubicBezTo>
                    <a:pt x="310" y="113"/>
                    <a:pt x="310" y="113"/>
                    <a:pt x="310" y="113"/>
                  </a:cubicBezTo>
                  <a:cubicBezTo>
                    <a:pt x="367" y="55"/>
                    <a:pt x="367" y="55"/>
                    <a:pt x="367" y="55"/>
                  </a:cubicBezTo>
                  <a:cubicBezTo>
                    <a:pt x="376" y="45"/>
                    <a:pt x="393" y="33"/>
                    <a:pt x="417" y="17"/>
                  </a:cubicBezTo>
                  <a:cubicBezTo>
                    <a:pt x="434" y="5"/>
                    <a:pt x="446" y="0"/>
                    <a:pt x="454" y="0"/>
                  </a:cubicBezTo>
                  <a:cubicBezTo>
                    <a:pt x="458" y="0"/>
                    <a:pt x="460" y="1"/>
                    <a:pt x="462" y="3"/>
                  </a:cubicBezTo>
                  <a:cubicBezTo>
                    <a:pt x="462" y="3"/>
                    <a:pt x="462" y="3"/>
                    <a:pt x="462" y="3"/>
                  </a:cubicBezTo>
                  <a:cubicBezTo>
                    <a:pt x="462" y="3"/>
                    <a:pt x="462" y="3"/>
                    <a:pt x="462" y="3"/>
                  </a:cubicBezTo>
                  <a:cubicBezTo>
                    <a:pt x="460" y="1"/>
                    <a:pt x="458" y="0"/>
                    <a:pt x="4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4" name="Freeform 9"/>
            <p:cNvSpPr>
              <a:spLocks/>
            </p:cNvSpPr>
            <p:nvPr/>
          </p:nvSpPr>
          <p:spPr bwMode="auto">
            <a:xfrm>
              <a:off x="1038225" y="3516313"/>
              <a:ext cx="79375" cy="28575"/>
            </a:xfrm>
            <a:custGeom>
              <a:avLst/>
              <a:gdLst>
                <a:gd name="T0" fmla="*/ 0 w 11"/>
                <a:gd name="T1" fmla="*/ 0 h 4"/>
                <a:gd name="T2" fmla="*/ 11 w 11"/>
                <a:gd name="T3" fmla="*/ 4 h 4"/>
                <a:gd name="T4" fmla="*/ 11 w 11"/>
                <a:gd name="T5" fmla="*/ 4 h 4"/>
                <a:gd name="T6" fmla="*/ 11 w 11"/>
                <a:gd name="T7" fmla="*/ 4 h 4"/>
                <a:gd name="T8" fmla="*/ 0 w 11"/>
                <a:gd name="T9" fmla="*/ 0 h 4"/>
              </a:gdLst>
              <a:ahLst/>
              <a:cxnLst>
                <a:cxn ang="0">
                  <a:pos x="T0" y="T1"/>
                </a:cxn>
                <a:cxn ang="0">
                  <a:pos x="T2" y="T3"/>
                </a:cxn>
                <a:cxn ang="0">
                  <a:pos x="T4" y="T5"/>
                </a:cxn>
                <a:cxn ang="0">
                  <a:pos x="T6" y="T7"/>
                </a:cxn>
                <a:cxn ang="0">
                  <a:pos x="T8" y="T9"/>
                </a:cxn>
              </a:cxnLst>
              <a:rect l="0" t="0" r="r" b="b"/>
              <a:pathLst>
                <a:path w="11" h="4">
                  <a:moveTo>
                    <a:pt x="0" y="0"/>
                  </a:moveTo>
                  <a:cubicBezTo>
                    <a:pt x="4" y="1"/>
                    <a:pt x="7" y="3"/>
                    <a:pt x="11" y="4"/>
                  </a:cubicBezTo>
                  <a:cubicBezTo>
                    <a:pt x="11" y="4"/>
                    <a:pt x="11" y="4"/>
                    <a:pt x="11" y="4"/>
                  </a:cubicBezTo>
                  <a:cubicBezTo>
                    <a:pt x="11" y="4"/>
                    <a:pt x="11" y="4"/>
                    <a:pt x="11" y="4"/>
                  </a:cubicBezTo>
                  <a:cubicBezTo>
                    <a:pt x="7" y="3"/>
                    <a:pt x="4"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5" name="Freeform 10"/>
            <p:cNvSpPr>
              <a:spLocks/>
            </p:cNvSpPr>
            <p:nvPr/>
          </p:nvSpPr>
          <p:spPr bwMode="auto">
            <a:xfrm>
              <a:off x="311150" y="465138"/>
              <a:ext cx="3849688" cy="3079750"/>
            </a:xfrm>
            <a:custGeom>
              <a:avLst/>
              <a:gdLst>
                <a:gd name="T0" fmla="*/ 525 w 535"/>
                <a:gd name="T1" fmla="*/ 0 h 428"/>
                <a:gd name="T2" fmla="*/ 488 w 535"/>
                <a:gd name="T3" fmla="*/ 17 h 428"/>
                <a:gd name="T4" fmla="*/ 438 w 535"/>
                <a:gd name="T5" fmla="*/ 55 h 428"/>
                <a:gd name="T6" fmla="*/ 381 w 535"/>
                <a:gd name="T7" fmla="*/ 113 h 428"/>
                <a:gd name="T8" fmla="*/ 284 w 535"/>
                <a:gd name="T9" fmla="*/ 106 h 428"/>
                <a:gd name="T10" fmla="*/ 295 w 535"/>
                <a:gd name="T11" fmla="*/ 95 h 428"/>
                <a:gd name="T12" fmla="*/ 303 w 535"/>
                <a:gd name="T13" fmla="*/ 80 h 428"/>
                <a:gd name="T14" fmla="*/ 297 w 535"/>
                <a:gd name="T15" fmla="*/ 68 h 428"/>
                <a:gd name="T16" fmla="*/ 286 w 535"/>
                <a:gd name="T17" fmla="*/ 64 h 428"/>
                <a:gd name="T18" fmla="*/ 257 w 535"/>
                <a:gd name="T19" fmla="*/ 81 h 428"/>
                <a:gd name="T20" fmla="*/ 239 w 535"/>
                <a:gd name="T21" fmla="*/ 100 h 428"/>
                <a:gd name="T22" fmla="*/ 174 w 535"/>
                <a:gd name="T23" fmla="*/ 91 h 428"/>
                <a:gd name="T24" fmla="*/ 187 w 535"/>
                <a:gd name="T25" fmla="*/ 78 h 428"/>
                <a:gd name="T26" fmla="*/ 194 w 535"/>
                <a:gd name="T27" fmla="*/ 64 h 428"/>
                <a:gd name="T28" fmla="*/ 188 w 535"/>
                <a:gd name="T29" fmla="*/ 53 h 428"/>
                <a:gd name="T30" fmla="*/ 175 w 535"/>
                <a:gd name="T31" fmla="*/ 47 h 428"/>
                <a:gd name="T32" fmla="*/ 156 w 535"/>
                <a:gd name="T33" fmla="*/ 58 h 428"/>
                <a:gd name="T34" fmla="*/ 129 w 535"/>
                <a:gd name="T35" fmla="*/ 85 h 428"/>
                <a:gd name="T36" fmla="*/ 38 w 535"/>
                <a:gd name="T37" fmla="*/ 76 h 428"/>
                <a:gd name="T38" fmla="*/ 8 w 535"/>
                <a:gd name="T39" fmla="*/ 81 h 428"/>
                <a:gd name="T40" fmla="*/ 0 w 535"/>
                <a:gd name="T41" fmla="*/ 98 h 428"/>
                <a:gd name="T42" fmla="*/ 0 w 535"/>
                <a:gd name="T43" fmla="*/ 104 h 428"/>
                <a:gd name="T44" fmla="*/ 4 w 535"/>
                <a:gd name="T45" fmla="*/ 115 h 428"/>
                <a:gd name="T46" fmla="*/ 45 w 535"/>
                <a:gd name="T47" fmla="*/ 127 h 428"/>
                <a:gd name="T48" fmla="*/ 167 w 535"/>
                <a:gd name="T49" fmla="*/ 167 h 428"/>
                <a:gd name="T50" fmla="*/ 265 w 535"/>
                <a:gd name="T51" fmla="*/ 211 h 428"/>
                <a:gd name="T52" fmla="*/ 268 w 535"/>
                <a:gd name="T53" fmla="*/ 216 h 428"/>
                <a:gd name="T54" fmla="*/ 251 w 535"/>
                <a:gd name="T55" fmla="*/ 243 h 428"/>
                <a:gd name="T56" fmla="*/ 146 w 535"/>
                <a:gd name="T57" fmla="*/ 364 h 428"/>
                <a:gd name="T58" fmla="*/ 145 w 535"/>
                <a:gd name="T59" fmla="*/ 364 h 428"/>
                <a:gd name="T60" fmla="*/ 102 w 535"/>
                <a:gd name="T61" fmla="*/ 359 h 428"/>
                <a:gd name="T62" fmla="*/ 61 w 535"/>
                <a:gd name="T63" fmla="*/ 354 h 428"/>
                <a:gd name="T64" fmla="*/ 55 w 535"/>
                <a:gd name="T65" fmla="*/ 355 h 428"/>
                <a:gd name="T66" fmla="*/ 30 w 535"/>
                <a:gd name="T67" fmla="*/ 372 h 428"/>
                <a:gd name="T68" fmla="*/ 22 w 535"/>
                <a:gd name="T69" fmla="*/ 385 h 428"/>
                <a:gd name="T70" fmla="*/ 71 w 535"/>
                <a:gd name="T71" fmla="*/ 410 h 428"/>
                <a:gd name="T72" fmla="*/ 101 w 535"/>
                <a:gd name="T73" fmla="*/ 424 h 428"/>
                <a:gd name="T74" fmla="*/ 112 w 535"/>
                <a:gd name="T75" fmla="*/ 428 h 428"/>
                <a:gd name="T76" fmla="*/ 497 w 535"/>
                <a:gd name="T77" fmla="*/ 43 h 428"/>
                <a:gd name="T78" fmla="*/ 483 w 535"/>
                <a:gd name="T79" fmla="*/ 37 h 428"/>
                <a:gd name="T80" fmla="*/ 474 w 535"/>
                <a:gd name="T81" fmla="*/ 35 h 428"/>
                <a:gd name="T82" fmla="*/ 483 w 535"/>
                <a:gd name="T83" fmla="*/ 32 h 428"/>
                <a:gd name="T84" fmla="*/ 489 w 535"/>
                <a:gd name="T85" fmla="*/ 31 h 428"/>
                <a:gd name="T86" fmla="*/ 493 w 535"/>
                <a:gd name="T87" fmla="*/ 31 h 428"/>
                <a:gd name="T88" fmla="*/ 504 w 535"/>
                <a:gd name="T89" fmla="*/ 36 h 428"/>
                <a:gd name="T90" fmla="*/ 535 w 535"/>
                <a:gd name="T91" fmla="*/ 5 h 428"/>
                <a:gd name="T92" fmla="*/ 533 w 535"/>
                <a:gd name="T93" fmla="*/ 3 h 428"/>
                <a:gd name="T94" fmla="*/ 533 w 535"/>
                <a:gd name="T95" fmla="*/ 3 h 428"/>
                <a:gd name="T96" fmla="*/ 525 w 535"/>
                <a:gd name="T97"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428">
                  <a:moveTo>
                    <a:pt x="525" y="0"/>
                  </a:moveTo>
                  <a:cubicBezTo>
                    <a:pt x="517" y="0"/>
                    <a:pt x="505" y="5"/>
                    <a:pt x="488" y="17"/>
                  </a:cubicBezTo>
                  <a:cubicBezTo>
                    <a:pt x="464" y="33"/>
                    <a:pt x="447" y="45"/>
                    <a:pt x="438" y="55"/>
                  </a:cubicBezTo>
                  <a:cubicBezTo>
                    <a:pt x="381" y="113"/>
                    <a:pt x="381" y="113"/>
                    <a:pt x="381" y="113"/>
                  </a:cubicBezTo>
                  <a:cubicBezTo>
                    <a:pt x="284" y="106"/>
                    <a:pt x="284" y="106"/>
                    <a:pt x="284" y="106"/>
                  </a:cubicBezTo>
                  <a:cubicBezTo>
                    <a:pt x="295" y="95"/>
                    <a:pt x="295" y="95"/>
                    <a:pt x="295" y="95"/>
                  </a:cubicBezTo>
                  <a:cubicBezTo>
                    <a:pt x="300" y="90"/>
                    <a:pt x="303" y="85"/>
                    <a:pt x="303" y="80"/>
                  </a:cubicBezTo>
                  <a:cubicBezTo>
                    <a:pt x="303" y="76"/>
                    <a:pt x="301" y="72"/>
                    <a:pt x="297" y="68"/>
                  </a:cubicBezTo>
                  <a:cubicBezTo>
                    <a:pt x="294" y="65"/>
                    <a:pt x="290" y="64"/>
                    <a:pt x="286" y="64"/>
                  </a:cubicBezTo>
                  <a:cubicBezTo>
                    <a:pt x="278" y="64"/>
                    <a:pt x="269" y="70"/>
                    <a:pt x="257" y="81"/>
                  </a:cubicBezTo>
                  <a:cubicBezTo>
                    <a:pt x="239" y="100"/>
                    <a:pt x="239" y="100"/>
                    <a:pt x="239" y="100"/>
                  </a:cubicBezTo>
                  <a:cubicBezTo>
                    <a:pt x="174" y="91"/>
                    <a:pt x="174" y="91"/>
                    <a:pt x="174" y="91"/>
                  </a:cubicBezTo>
                  <a:cubicBezTo>
                    <a:pt x="187" y="78"/>
                    <a:pt x="187" y="78"/>
                    <a:pt x="187" y="78"/>
                  </a:cubicBezTo>
                  <a:cubicBezTo>
                    <a:pt x="192" y="73"/>
                    <a:pt x="194" y="69"/>
                    <a:pt x="194" y="64"/>
                  </a:cubicBezTo>
                  <a:cubicBezTo>
                    <a:pt x="194" y="60"/>
                    <a:pt x="192" y="56"/>
                    <a:pt x="188" y="53"/>
                  </a:cubicBezTo>
                  <a:cubicBezTo>
                    <a:pt x="184" y="49"/>
                    <a:pt x="180" y="47"/>
                    <a:pt x="175" y="47"/>
                  </a:cubicBezTo>
                  <a:cubicBezTo>
                    <a:pt x="169" y="47"/>
                    <a:pt x="163" y="50"/>
                    <a:pt x="156" y="58"/>
                  </a:cubicBezTo>
                  <a:cubicBezTo>
                    <a:pt x="129" y="85"/>
                    <a:pt x="129" y="85"/>
                    <a:pt x="129" y="85"/>
                  </a:cubicBezTo>
                  <a:cubicBezTo>
                    <a:pt x="89" y="79"/>
                    <a:pt x="58" y="76"/>
                    <a:pt x="38" y="76"/>
                  </a:cubicBezTo>
                  <a:cubicBezTo>
                    <a:pt x="22" y="76"/>
                    <a:pt x="12" y="78"/>
                    <a:pt x="8" y="81"/>
                  </a:cubicBezTo>
                  <a:cubicBezTo>
                    <a:pt x="4" y="85"/>
                    <a:pt x="2" y="91"/>
                    <a:pt x="0" y="98"/>
                  </a:cubicBezTo>
                  <a:cubicBezTo>
                    <a:pt x="0" y="100"/>
                    <a:pt x="0" y="102"/>
                    <a:pt x="0" y="104"/>
                  </a:cubicBezTo>
                  <a:cubicBezTo>
                    <a:pt x="0" y="109"/>
                    <a:pt x="1" y="112"/>
                    <a:pt x="4" y="115"/>
                  </a:cubicBezTo>
                  <a:cubicBezTo>
                    <a:pt x="7" y="118"/>
                    <a:pt x="21" y="122"/>
                    <a:pt x="45" y="127"/>
                  </a:cubicBezTo>
                  <a:cubicBezTo>
                    <a:pt x="69" y="132"/>
                    <a:pt x="110" y="145"/>
                    <a:pt x="167" y="167"/>
                  </a:cubicBezTo>
                  <a:cubicBezTo>
                    <a:pt x="224" y="188"/>
                    <a:pt x="257" y="203"/>
                    <a:pt x="265" y="211"/>
                  </a:cubicBezTo>
                  <a:cubicBezTo>
                    <a:pt x="267" y="212"/>
                    <a:pt x="268" y="214"/>
                    <a:pt x="268" y="216"/>
                  </a:cubicBezTo>
                  <a:cubicBezTo>
                    <a:pt x="268" y="222"/>
                    <a:pt x="262" y="231"/>
                    <a:pt x="251" y="243"/>
                  </a:cubicBezTo>
                  <a:cubicBezTo>
                    <a:pt x="199" y="296"/>
                    <a:pt x="164" y="337"/>
                    <a:pt x="146" y="364"/>
                  </a:cubicBezTo>
                  <a:cubicBezTo>
                    <a:pt x="146" y="364"/>
                    <a:pt x="145" y="364"/>
                    <a:pt x="145" y="364"/>
                  </a:cubicBezTo>
                  <a:cubicBezTo>
                    <a:pt x="139" y="364"/>
                    <a:pt x="124" y="362"/>
                    <a:pt x="102" y="359"/>
                  </a:cubicBezTo>
                  <a:cubicBezTo>
                    <a:pt x="83" y="356"/>
                    <a:pt x="69" y="354"/>
                    <a:pt x="61" y="354"/>
                  </a:cubicBezTo>
                  <a:cubicBezTo>
                    <a:pt x="58" y="354"/>
                    <a:pt x="56" y="355"/>
                    <a:pt x="55" y="355"/>
                  </a:cubicBezTo>
                  <a:cubicBezTo>
                    <a:pt x="48" y="356"/>
                    <a:pt x="40" y="362"/>
                    <a:pt x="30" y="372"/>
                  </a:cubicBezTo>
                  <a:cubicBezTo>
                    <a:pt x="25" y="377"/>
                    <a:pt x="22" y="381"/>
                    <a:pt x="22" y="385"/>
                  </a:cubicBezTo>
                  <a:cubicBezTo>
                    <a:pt x="26" y="389"/>
                    <a:pt x="43" y="398"/>
                    <a:pt x="71" y="410"/>
                  </a:cubicBezTo>
                  <a:cubicBezTo>
                    <a:pt x="80" y="414"/>
                    <a:pt x="90" y="419"/>
                    <a:pt x="101" y="424"/>
                  </a:cubicBezTo>
                  <a:cubicBezTo>
                    <a:pt x="105" y="425"/>
                    <a:pt x="108" y="427"/>
                    <a:pt x="112" y="428"/>
                  </a:cubicBezTo>
                  <a:cubicBezTo>
                    <a:pt x="497" y="43"/>
                    <a:pt x="497" y="43"/>
                    <a:pt x="497" y="43"/>
                  </a:cubicBezTo>
                  <a:cubicBezTo>
                    <a:pt x="493" y="40"/>
                    <a:pt x="488" y="38"/>
                    <a:pt x="483" y="37"/>
                  </a:cubicBezTo>
                  <a:cubicBezTo>
                    <a:pt x="478" y="36"/>
                    <a:pt x="474" y="35"/>
                    <a:pt x="474" y="35"/>
                  </a:cubicBezTo>
                  <a:cubicBezTo>
                    <a:pt x="474" y="35"/>
                    <a:pt x="477" y="33"/>
                    <a:pt x="483" y="32"/>
                  </a:cubicBezTo>
                  <a:cubicBezTo>
                    <a:pt x="485" y="32"/>
                    <a:pt x="487" y="31"/>
                    <a:pt x="489" y="31"/>
                  </a:cubicBezTo>
                  <a:cubicBezTo>
                    <a:pt x="490" y="31"/>
                    <a:pt x="492" y="31"/>
                    <a:pt x="493" y="31"/>
                  </a:cubicBezTo>
                  <a:cubicBezTo>
                    <a:pt x="496" y="32"/>
                    <a:pt x="500" y="34"/>
                    <a:pt x="504" y="36"/>
                  </a:cubicBezTo>
                  <a:cubicBezTo>
                    <a:pt x="535" y="5"/>
                    <a:pt x="535" y="5"/>
                    <a:pt x="535" y="5"/>
                  </a:cubicBezTo>
                  <a:cubicBezTo>
                    <a:pt x="534" y="4"/>
                    <a:pt x="534" y="3"/>
                    <a:pt x="533" y="3"/>
                  </a:cubicBezTo>
                  <a:cubicBezTo>
                    <a:pt x="533" y="3"/>
                    <a:pt x="533" y="3"/>
                    <a:pt x="533" y="3"/>
                  </a:cubicBezTo>
                  <a:cubicBezTo>
                    <a:pt x="531" y="1"/>
                    <a:pt x="529" y="0"/>
                    <a:pt x="5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6" name="Freeform 11"/>
            <p:cNvSpPr>
              <a:spLocks/>
            </p:cNvSpPr>
            <p:nvPr/>
          </p:nvSpPr>
          <p:spPr bwMode="auto">
            <a:xfrm>
              <a:off x="3722688" y="687388"/>
              <a:ext cx="215900" cy="85725"/>
            </a:xfrm>
            <a:custGeom>
              <a:avLst/>
              <a:gdLst>
                <a:gd name="T0" fmla="*/ 15 w 30"/>
                <a:gd name="T1" fmla="*/ 0 h 12"/>
                <a:gd name="T2" fmla="*/ 9 w 30"/>
                <a:gd name="T3" fmla="*/ 1 h 12"/>
                <a:gd name="T4" fmla="*/ 0 w 30"/>
                <a:gd name="T5" fmla="*/ 4 h 12"/>
                <a:gd name="T6" fmla="*/ 9 w 30"/>
                <a:gd name="T7" fmla="*/ 6 h 12"/>
                <a:gd name="T8" fmla="*/ 23 w 30"/>
                <a:gd name="T9" fmla="*/ 12 h 12"/>
                <a:gd name="T10" fmla="*/ 30 w 30"/>
                <a:gd name="T11" fmla="*/ 5 h 12"/>
                <a:gd name="T12" fmla="*/ 19 w 30"/>
                <a:gd name="T13" fmla="*/ 0 h 12"/>
                <a:gd name="T14" fmla="*/ 15 w 30"/>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2">
                  <a:moveTo>
                    <a:pt x="15" y="0"/>
                  </a:moveTo>
                  <a:cubicBezTo>
                    <a:pt x="13" y="0"/>
                    <a:pt x="11" y="1"/>
                    <a:pt x="9" y="1"/>
                  </a:cubicBezTo>
                  <a:cubicBezTo>
                    <a:pt x="3" y="2"/>
                    <a:pt x="0" y="4"/>
                    <a:pt x="0" y="4"/>
                  </a:cubicBezTo>
                  <a:cubicBezTo>
                    <a:pt x="0" y="4"/>
                    <a:pt x="4" y="5"/>
                    <a:pt x="9" y="6"/>
                  </a:cubicBezTo>
                  <a:cubicBezTo>
                    <a:pt x="14" y="7"/>
                    <a:pt x="19" y="9"/>
                    <a:pt x="23" y="12"/>
                  </a:cubicBezTo>
                  <a:cubicBezTo>
                    <a:pt x="30" y="5"/>
                    <a:pt x="30" y="5"/>
                    <a:pt x="30" y="5"/>
                  </a:cubicBezTo>
                  <a:cubicBezTo>
                    <a:pt x="26" y="3"/>
                    <a:pt x="22" y="1"/>
                    <a:pt x="19" y="0"/>
                  </a:cubicBezTo>
                  <a:cubicBezTo>
                    <a:pt x="18" y="0"/>
                    <a:pt x="16" y="0"/>
                    <a:pt x="15" y="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19" tIns="22859" rIns="45719" bIns="22859" numCol="1" anchor="t" anchorCtr="0" compatLnSpc="1">
              <a:prstTxWarp prst="textNoShape">
                <a:avLst/>
              </a:prstTxWarp>
            </a:bodyPr>
            <a:lstStyle/>
            <a:p>
              <a:pPr>
                <a:lnSpc>
                  <a:spcPct val="120000"/>
                </a:lnSpc>
              </a:pPr>
              <a:endParaRPr lang="en-US" sz="90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24" name="TextBox 23"/>
          <p:cNvSpPr txBox="1"/>
          <p:nvPr/>
        </p:nvSpPr>
        <p:spPr>
          <a:xfrm>
            <a:off x="8405557" y="4659686"/>
            <a:ext cx="349455" cy="478593"/>
          </a:xfrm>
          <a:prstGeom prst="rect">
            <a:avLst/>
          </a:prstGeom>
          <a:noFill/>
        </p:spPr>
        <p:txBody>
          <a:bodyPr wrap="none" lIns="0" tIns="0" rIns="0" bIns="0" rtlCol="0">
            <a:spAutoFit/>
          </a:bodyPr>
          <a:lstStyle/>
          <a:p>
            <a:pPr>
              <a:lnSpc>
                <a:spcPct val="120000"/>
              </a:lnSpc>
            </a:pPr>
            <a:r>
              <a:rPr lang="en-US" sz="2800"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03</a:t>
            </a:r>
          </a:p>
        </p:txBody>
      </p:sp>
      <p:sp>
        <p:nvSpPr>
          <p:cNvPr id="25" name="Rectangle 24"/>
          <p:cNvSpPr/>
          <p:nvPr/>
        </p:nvSpPr>
        <p:spPr>
          <a:xfrm>
            <a:off x="8958722" y="4862548"/>
            <a:ext cx="1770580" cy="268279"/>
          </a:xfrm>
          <a:prstGeom prst="rect">
            <a:avLst/>
          </a:prstGeom>
        </p:spPr>
        <p:txBody>
          <a:bodyPr wrap="square" lIns="0" tIns="0" rIns="0" bIns="0">
            <a:spAutoFit/>
          </a:bodyPr>
          <a:lstStyle/>
          <a:p>
            <a:pPr>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6" name="TextBox 25"/>
          <p:cNvSpPr txBox="1"/>
          <p:nvPr/>
        </p:nvSpPr>
        <p:spPr>
          <a:xfrm>
            <a:off x="8954023" y="4578666"/>
            <a:ext cx="1256754" cy="239233"/>
          </a:xfrm>
          <a:prstGeom prst="rect">
            <a:avLst/>
          </a:prstGeom>
          <a:noFill/>
        </p:spPr>
        <p:txBody>
          <a:bodyPr wrap="none" lIns="0" tIns="0" rIns="0" bIns="0" rtlCol="0">
            <a:spAutoFit/>
          </a:bodyPr>
          <a:lstStyle/>
          <a:p>
            <a:pPr>
              <a:lnSpc>
                <a:spcPct val="120000"/>
              </a:lnSpc>
            </a:pPr>
            <a:r>
              <a:rPr lang="zh-CN" altLang="en-US" sz="1399">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请替换文字内容</a:t>
            </a:r>
            <a:endParaRPr lang="en-US" sz="1399"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7" name="TextBox 26"/>
          <p:cNvSpPr txBox="1"/>
          <p:nvPr/>
        </p:nvSpPr>
        <p:spPr>
          <a:xfrm>
            <a:off x="8405557" y="3505607"/>
            <a:ext cx="349455" cy="478593"/>
          </a:xfrm>
          <a:prstGeom prst="rect">
            <a:avLst/>
          </a:prstGeom>
          <a:noFill/>
        </p:spPr>
        <p:txBody>
          <a:bodyPr wrap="none" lIns="0" tIns="0" rIns="0" bIns="0" rtlCol="0">
            <a:spAutoFit/>
          </a:bodyPr>
          <a:lstStyle/>
          <a:p>
            <a:pPr>
              <a:lnSpc>
                <a:spcPct val="120000"/>
              </a:lnSpc>
            </a:pPr>
            <a:r>
              <a:rPr lang="en-US" sz="2800"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02</a:t>
            </a:r>
          </a:p>
        </p:txBody>
      </p:sp>
      <p:sp>
        <p:nvSpPr>
          <p:cNvPr id="28" name="Rectangle 27"/>
          <p:cNvSpPr/>
          <p:nvPr/>
        </p:nvSpPr>
        <p:spPr>
          <a:xfrm>
            <a:off x="8958722" y="3708469"/>
            <a:ext cx="1770580" cy="268279"/>
          </a:xfrm>
          <a:prstGeom prst="rect">
            <a:avLst/>
          </a:prstGeom>
        </p:spPr>
        <p:txBody>
          <a:bodyPr wrap="square" lIns="0" tIns="0" rIns="0" bIns="0">
            <a:spAutoFit/>
          </a:bodyPr>
          <a:lstStyle/>
          <a:p>
            <a:pPr>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9" name="TextBox 28"/>
          <p:cNvSpPr txBox="1"/>
          <p:nvPr/>
        </p:nvSpPr>
        <p:spPr>
          <a:xfrm>
            <a:off x="8954023" y="3424588"/>
            <a:ext cx="1256754" cy="239233"/>
          </a:xfrm>
          <a:prstGeom prst="rect">
            <a:avLst/>
          </a:prstGeom>
          <a:noFill/>
        </p:spPr>
        <p:txBody>
          <a:bodyPr wrap="none" lIns="0" tIns="0" rIns="0" bIns="0" rtlCol="0">
            <a:spAutoFit/>
          </a:bodyPr>
          <a:lstStyle/>
          <a:p>
            <a:pPr>
              <a:lnSpc>
                <a:spcPct val="120000"/>
              </a:lnSpc>
            </a:pPr>
            <a:r>
              <a:rPr lang="zh-CN" altLang="en-US" sz="1399">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请替换文字内容</a:t>
            </a:r>
            <a:endParaRPr lang="en-US" sz="1399"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0" name="TextBox 29"/>
          <p:cNvSpPr txBox="1"/>
          <p:nvPr/>
        </p:nvSpPr>
        <p:spPr>
          <a:xfrm>
            <a:off x="8405557" y="2272899"/>
            <a:ext cx="349455" cy="478593"/>
          </a:xfrm>
          <a:prstGeom prst="rect">
            <a:avLst/>
          </a:prstGeom>
          <a:noFill/>
        </p:spPr>
        <p:txBody>
          <a:bodyPr wrap="none" lIns="0" tIns="0" rIns="0" bIns="0" rtlCol="0">
            <a:spAutoFit/>
          </a:bodyPr>
          <a:lstStyle/>
          <a:p>
            <a:pPr>
              <a:lnSpc>
                <a:spcPct val="120000"/>
              </a:lnSpc>
            </a:pPr>
            <a:r>
              <a:rPr lang="en-US" sz="2800"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01</a:t>
            </a:r>
          </a:p>
        </p:txBody>
      </p:sp>
      <p:sp>
        <p:nvSpPr>
          <p:cNvPr id="31" name="Rectangle 30"/>
          <p:cNvSpPr/>
          <p:nvPr/>
        </p:nvSpPr>
        <p:spPr>
          <a:xfrm>
            <a:off x="8958722" y="2475761"/>
            <a:ext cx="1770580" cy="268279"/>
          </a:xfrm>
          <a:prstGeom prst="rect">
            <a:avLst/>
          </a:prstGeom>
        </p:spPr>
        <p:txBody>
          <a:bodyPr wrap="square" lIns="0" tIns="0" rIns="0" bIns="0">
            <a:spAutoFit/>
          </a:bodyPr>
          <a:lstStyle/>
          <a:p>
            <a:pPr>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2" name="TextBox 31"/>
          <p:cNvSpPr txBox="1"/>
          <p:nvPr/>
        </p:nvSpPr>
        <p:spPr>
          <a:xfrm>
            <a:off x="8954023" y="2191880"/>
            <a:ext cx="1256754" cy="239233"/>
          </a:xfrm>
          <a:prstGeom prst="rect">
            <a:avLst/>
          </a:prstGeom>
          <a:noFill/>
        </p:spPr>
        <p:txBody>
          <a:bodyPr wrap="none" lIns="0" tIns="0" rIns="0" bIns="0" rtlCol="0">
            <a:spAutoFit/>
          </a:bodyPr>
          <a:lstStyle/>
          <a:p>
            <a:pPr>
              <a:lnSpc>
                <a:spcPct val="120000"/>
              </a:lnSpc>
            </a:pPr>
            <a:r>
              <a:rPr lang="zh-CN" altLang="en-US" sz="1399">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请替换文字内容</a:t>
            </a:r>
            <a:endParaRPr lang="en-US" sz="1399"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7" name="Rectangle 36"/>
          <p:cNvSpPr/>
          <p:nvPr/>
        </p:nvSpPr>
        <p:spPr>
          <a:xfrm>
            <a:off x="1894146" y="3079369"/>
            <a:ext cx="1353615" cy="408445"/>
          </a:xfrm>
          <a:prstGeom prst="rect">
            <a:avLst/>
          </a:prstGeom>
        </p:spPr>
        <p:txBody>
          <a:bodyPr wrap="square" lIns="0" tIns="0" rIns="0" bIns="0">
            <a:spAutoFit/>
          </a:bodyPr>
          <a:lstStyle/>
          <a:p>
            <a:pPr>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8" name="Sun 37"/>
          <p:cNvSpPr/>
          <p:nvPr/>
        </p:nvSpPr>
        <p:spPr>
          <a:xfrm>
            <a:off x="2253379" y="2388006"/>
            <a:ext cx="635148" cy="635148"/>
          </a:xfrm>
          <a:prstGeom prst="su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9" name="Rectangle 38"/>
          <p:cNvSpPr/>
          <p:nvPr/>
        </p:nvSpPr>
        <p:spPr>
          <a:xfrm>
            <a:off x="1894146" y="4680480"/>
            <a:ext cx="1353615" cy="408445"/>
          </a:xfrm>
          <a:prstGeom prst="rect">
            <a:avLst/>
          </a:prstGeom>
        </p:spPr>
        <p:txBody>
          <a:bodyPr wrap="square" lIns="0" tIns="0" rIns="0" bIns="0">
            <a:spAutoFit/>
          </a:bodyPr>
          <a:lstStyle/>
          <a:p>
            <a:pPr>
              <a:lnSpc>
                <a:spcPct val="120000"/>
              </a:lnSpc>
            </a:pPr>
            <a:r>
              <a:rPr lang="zh-CN" alt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rPr>
              <a:t>添加标题点击添加标题文字点击添加标题文字点击添加标题文字点击添加标题文字</a:t>
            </a:r>
            <a:endParaRPr lang="en-US" sz="759" dirty="0">
              <a:solidFill>
                <a:schemeClr val="bg1">
                  <a:lumMod val="50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0" name="Sun 39"/>
          <p:cNvSpPr/>
          <p:nvPr/>
        </p:nvSpPr>
        <p:spPr>
          <a:xfrm>
            <a:off x="2253379" y="3989115"/>
            <a:ext cx="635148" cy="635148"/>
          </a:xfrm>
          <a:prstGeom prst="su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707">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3" name="文本框 6">
            <a:extLst>
              <a:ext uri="{FF2B5EF4-FFF2-40B4-BE49-F238E27FC236}">
                <a16:creationId xmlns:a16="http://schemas.microsoft.com/office/drawing/2014/main" xmlns="" id="{D502138F-DA95-4072-80F7-74EA3D9D464A}"/>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24586587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50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5500"/>
                            </p:stCondLst>
                            <p:childTnLst>
                              <p:par>
                                <p:cTn id="45" presetID="10" presetClass="entr" presetSubtype="0"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500"/>
                            </p:stCondLst>
                            <p:childTnLst>
                              <p:par>
                                <p:cTn id="53" presetID="10" presetClass="entr" presetSubtype="0"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P spid="30" grpId="0"/>
      <p:bldP spid="31" grpId="0"/>
      <p:bldP spid="32" grpId="0"/>
      <p:bldP spid="37" grpId="0"/>
      <p:bldP spid="38" grpId="0" animBg="1"/>
      <p:bldP spid="39" grpId="0"/>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6A78B43-7ABE-463D-8924-66E481805B46}"/>
              </a:ext>
            </a:extLst>
          </p:cNvPr>
          <p:cNvPicPr>
            <a:picLocks noChangeAspect="1"/>
          </p:cNvPicPr>
          <p:nvPr/>
        </p:nvPicPr>
        <p:blipFill>
          <a:blip r:embed="rId3">
            <a:grayscl/>
          </a:blip>
          <a:srcRect/>
          <a:stretch>
            <a:fillRect/>
          </a:stretch>
        </p:blipFill>
        <p:spPr>
          <a:xfrm>
            <a:off x="4739522" y="2072522"/>
            <a:ext cx="2712955" cy="2712955"/>
          </a:xfrm>
          <a:custGeom>
            <a:avLst/>
            <a:gdLst>
              <a:gd name="connsiteX0" fmla="*/ 0 w 2712955"/>
              <a:gd name="connsiteY0" fmla="*/ 0 h 2712955"/>
              <a:gd name="connsiteX1" fmla="*/ 1051037 w 2712955"/>
              <a:gd name="connsiteY1" fmla="*/ 0 h 2712955"/>
              <a:gd name="connsiteX2" fmla="*/ 1040874 w 2712955"/>
              <a:gd name="connsiteY2" fmla="*/ 75391 h 2712955"/>
              <a:gd name="connsiteX3" fmla="*/ 1567312 w 2712955"/>
              <a:gd name="connsiteY3" fmla="*/ 469086 h 2712955"/>
              <a:gd name="connsiteX4" fmla="*/ 2093750 w 2712955"/>
              <a:gd name="connsiteY4" fmla="*/ 75391 h 2712955"/>
              <a:gd name="connsiteX5" fmla="*/ 2083588 w 2712955"/>
              <a:gd name="connsiteY5" fmla="*/ 0 h 2712955"/>
              <a:gd name="connsiteX6" fmla="*/ 2712955 w 2712955"/>
              <a:gd name="connsiteY6" fmla="*/ 0 h 2712955"/>
              <a:gd name="connsiteX7" fmla="*/ 2712955 w 2712955"/>
              <a:gd name="connsiteY7" fmla="*/ 2712955 h 2712955"/>
              <a:gd name="connsiteX8" fmla="*/ 0 w 2712955"/>
              <a:gd name="connsiteY8" fmla="*/ 2712955 h 271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12955" h="2712955">
                <a:moveTo>
                  <a:pt x="0" y="0"/>
                </a:moveTo>
                <a:lnTo>
                  <a:pt x="1051037" y="0"/>
                </a:lnTo>
                <a:lnTo>
                  <a:pt x="1040874" y="75391"/>
                </a:lnTo>
                <a:cubicBezTo>
                  <a:pt x="1040874" y="292823"/>
                  <a:pt x="1276568" y="469086"/>
                  <a:pt x="1567312" y="469086"/>
                </a:cubicBezTo>
                <a:cubicBezTo>
                  <a:pt x="1858056" y="469086"/>
                  <a:pt x="2093750" y="292823"/>
                  <a:pt x="2093750" y="75391"/>
                </a:cubicBezTo>
                <a:lnTo>
                  <a:pt x="2083588" y="0"/>
                </a:lnTo>
                <a:lnTo>
                  <a:pt x="2712955" y="0"/>
                </a:lnTo>
                <a:lnTo>
                  <a:pt x="2712955" y="2712955"/>
                </a:lnTo>
                <a:lnTo>
                  <a:pt x="0" y="2712955"/>
                </a:lnTo>
                <a:close/>
              </a:path>
            </a:pathLst>
          </a:custGeom>
          <a:ln>
            <a:noFill/>
          </a:ln>
        </p:spPr>
      </p:pic>
      <p:sp>
        <p:nvSpPr>
          <p:cNvPr id="3" name="文本框 2">
            <a:extLst>
              <a:ext uri="{FF2B5EF4-FFF2-40B4-BE49-F238E27FC236}">
                <a16:creationId xmlns:a16="http://schemas.microsoft.com/office/drawing/2014/main" xmlns="" id="{942D5DBD-4846-4F41-B963-E57405E46D52}"/>
              </a:ext>
            </a:extLst>
          </p:cNvPr>
          <p:cNvSpPr txBox="1"/>
          <p:nvPr/>
        </p:nvSpPr>
        <p:spPr>
          <a:xfrm>
            <a:off x="5828405" y="1804186"/>
            <a:ext cx="803425" cy="830997"/>
          </a:xfrm>
          <a:prstGeom prst="rect">
            <a:avLst/>
          </a:prstGeom>
          <a:noFill/>
        </p:spPr>
        <p:txBody>
          <a:bodyPr vert="horz" wrap="none" rtlCol="0">
            <a:spAutoFit/>
          </a:bodyPr>
          <a:lstStyle/>
          <a:p>
            <a:r>
              <a:rPr lang="zh-CN" altLang="en-US" sz="48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贰</a:t>
            </a:r>
          </a:p>
        </p:txBody>
      </p:sp>
      <p:sp>
        <p:nvSpPr>
          <p:cNvPr id="4" name="文本框 3">
            <a:extLst>
              <a:ext uri="{FF2B5EF4-FFF2-40B4-BE49-F238E27FC236}">
                <a16:creationId xmlns:a16="http://schemas.microsoft.com/office/drawing/2014/main" xmlns="" id="{E2C6D36C-FA95-4FF7-AB3A-8513E0BA8CF5}"/>
              </a:ext>
            </a:extLst>
          </p:cNvPr>
          <p:cNvSpPr txBox="1"/>
          <p:nvPr/>
        </p:nvSpPr>
        <p:spPr>
          <a:xfrm>
            <a:off x="6057812" y="2548124"/>
            <a:ext cx="312507" cy="1708866"/>
          </a:xfrm>
          <a:prstGeom prst="rect">
            <a:avLst/>
          </a:prstGeom>
          <a:noFill/>
        </p:spPr>
        <p:txBody>
          <a:bodyPr vert="horz" wrap="square" rtlCol="0">
            <a:spAutoFit/>
          </a:bodyPr>
          <a:lstStyle/>
          <a:p>
            <a:pPr>
              <a:lnSpc>
                <a:spcPct val="150000"/>
              </a:lnSpc>
              <a:defRPr/>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活动方案</a:t>
            </a:r>
          </a:p>
        </p:txBody>
      </p:sp>
      <p:sp>
        <p:nvSpPr>
          <p:cNvPr id="5" name="文本框 4">
            <a:extLst>
              <a:ext uri="{FF2B5EF4-FFF2-40B4-BE49-F238E27FC236}">
                <a16:creationId xmlns:a16="http://schemas.microsoft.com/office/drawing/2014/main" xmlns="" id="{79DEFF13-49FC-484B-8BDD-2500967AF126}"/>
              </a:ext>
            </a:extLst>
          </p:cNvPr>
          <p:cNvSpPr txBox="1"/>
          <p:nvPr/>
        </p:nvSpPr>
        <p:spPr>
          <a:xfrm>
            <a:off x="5503747" y="2548124"/>
            <a:ext cx="461665" cy="2197880"/>
          </a:xfrm>
          <a:prstGeom prst="rect">
            <a:avLst/>
          </a:prstGeom>
          <a:noFill/>
        </p:spPr>
        <p:txBody>
          <a:bodyPr vert="eaVert" wrap="square" rtlCol="0">
            <a:spAutoFit/>
          </a:bodyPr>
          <a:lstStyle/>
          <a:p>
            <a:r>
              <a:rPr lang="en-US" altLang="zh-CN"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rPr>
              <a:t>Truth is the lifeblood of life, is the foundation of all values</a:t>
            </a:r>
            <a:endParaRPr lang="zh-CN" altLang="en-US" sz="900" b="1" dirty="0">
              <a:solidFill>
                <a:schemeClr val="accent1"/>
              </a:solidFill>
              <a:latin typeface="FZKai-Z03S" panose="03000509000000000000" pitchFamily="65" charset="-122"/>
              <a:ea typeface="FZKai-Z03S" panose="03000509000000000000" pitchFamily="65" charset="-122"/>
              <a:cs typeface="Arial" panose="020B0604020202020204" pitchFamily="34" charset="0"/>
              <a:sym typeface="FZKai-Z03S" panose="03000509000000000000" pitchFamily="65" charset="-122"/>
            </a:endParaRPr>
          </a:p>
        </p:txBody>
      </p:sp>
      <p:grpSp>
        <p:nvGrpSpPr>
          <p:cNvPr id="6" name="PA_淘宝网chenying0907出品 33">
            <a:extLst>
              <a:ext uri="{FF2B5EF4-FFF2-40B4-BE49-F238E27FC236}">
                <a16:creationId xmlns:a16="http://schemas.microsoft.com/office/drawing/2014/main" xmlns="" id="{EBE5D6FA-9055-48AC-831D-3A899DF9A6A7}"/>
              </a:ext>
            </a:extLst>
          </p:cNvPr>
          <p:cNvGrpSpPr>
            <a:grpSpLocks noChangeAspect="1"/>
          </p:cNvGrpSpPr>
          <p:nvPr>
            <p:custDataLst>
              <p:tags r:id="rId1"/>
            </p:custDataLst>
          </p:nvPr>
        </p:nvGrpSpPr>
        <p:grpSpPr>
          <a:xfrm>
            <a:off x="6636566" y="3437571"/>
            <a:ext cx="393411" cy="553998"/>
            <a:chOff x="2529436" y="1430775"/>
            <a:chExt cx="539218" cy="759325"/>
          </a:xfrm>
        </p:grpSpPr>
        <p:pic>
          <p:nvPicPr>
            <p:cNvPr id="7" name="图片 6">
              <a:extLst>
                <a:ext uri="{FF2B5EF4-FFF2-40B4-BE49-F238E27FC236}">
                  <a16:creationId xmlns:a16="http://schemas.microsoft.com/office/drawing/2014/main" xmlns="" id="{4364DAC6-69D8-45DD-8F01-5546C3B87AC7}"/>
                </a:ext>
              </a:extLst>
            </p:cNvPr>
            <p:cNvPicPr>
              <a:picLocks noChangeAspect="1"/>
            </p:cNvPicPr>
            <p:nvPr/>
          </p:nvPicPr>
          <p:blipFill>
            <a:blip r:embed="rId4" cstate="print"/>
            <a:stretch>
              <a:fillRect/>
            </a:stretch>
          </p:blipFill>
          <p:spPr>
            <a:xfrm>
              <a:off x="2567764" y="1479583"/>
              <a:ext cx="440132" cy="648127"/>
            </a:xfrm>
            <a:prstGeom prst="rect">
              <a:avLst/>
            </a:prstGeom>
          </p:spPr>
        </p:pic>
        <p:sp>
          <p:nvSpPr>
            <p:cNvPr id="8" name="淘宝网chenying0907出品 35">
              <a:extLst>
                <a:ext uri="{FF2B5EF4-FFF2-40B4-BE49-F238E27FC236}">
                  <a16:creationId xmlns:a16="http://schemas.microsoft.com/office/drawing/2014/main" xmlns="" id="{D7037BBE-FAAA-45A8-874F-41598AE94678}"/>
                </a:ext>
              </a:extLst>
            </p:cNvPr>
            <p:cNvSpPr txBox="1"/>
            <p:nvPr/>
          </p:nvSpPr>
          <p:spPr>
            <a:xfrm>
              <a:off x="2565282" y="1497448"/>
              <a:ext cx="479305" cy="396536"/>
            </a:xfrm>
            <a:prstGeom prst="rect">
              <a:avLst/>
            </a:prstGeom>
            <a:noFill/>
          </p:spPr>
          <p:txBody>
            <a:bodyPr wrap="square" rtlCol="0">
              <a:spAutoFit/>
            </a:bodyPr>
            <a:lstStyle/>
            <a:p>
              <a:pPr algn="ctr"/>
              <a:endParaRPr lang="zh-CN" altLang="en-US" sz="1280" b="1" dirty="0">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淘宝网chenying0907出品 36">
              <a:extLst>
                <a:ext uri="{FF2B5EF4-FFF2-40B4-BE49-F238E27FC236}">
                  <a16:creationId xmlns:a16="http://schemas.microsoft.com/office/drawing/2014/main" xmlns="" id="{87366BBA-FDC3-4D09-AFD3-C3DEF8AFC6D7}"/>
                </a:ext>
              </a:extLst>
            </p:cNvPr>
            <p:cNvSpPr txBox="1"/>
            <p:nvPr/>
          </p:nvSpPr>
          <p:spPr>
            <a:xfrm>
              <a:off x="2529436" y="1430775"/>
              <a:ext cx="539218" cy="759325"/>
            </a:xfrm>
            <a:prstGeom prst="rect">
              <a:avLst/>
            </a:prstGeom>
            <a:noFill/>
          </p:spPr>
          <p:txBody>
            <a:bodyPr wrap="square" rtlCol="0">
              <a:spAutoFit/>
            </a:bodyPr>
            <a:lstStyle/>
            <a:p>
              <a:pPr algn="ctr"/>
              <a:r>
                <a:rPr lang="zh-CN" altLang="en-US" sz="1000" b="1" dirty="0">
                  <a:solidFill>
                    <a:schemeClr val="bg1"/>
                  </a:solidFill>
                  <a:latin typeface="FZKai-Z03S" panose="03000509000000000000" pitchFamily="65" charset="-122"/>
                  <a:ea typeface="FZKai-Z03S" panose="03000509000000000000" pitchFamily="65" charset="-122"/>
                  <a:sym typeface="FZKai-Z03S" panose="03000509000000000000" pitchFamily="65" charset="-122"/>
                </a:rPr>
                <a:t>第二章</a:t>
              </a:r>
            </a:p>
          </p:txBody>
        </p:sp>
      </p:grpSp>
    </p:spTree>
    <p:extLst>
      <p:ext uri="{BB962C8B-B14F-4D97-AF65-F5344CB8AC3E}">
        <p14:creationId xmlns:p14="http://schemas.microsoft.com/office/powerpoint/2010/main" val="2413217980"/>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 77"/>
          <p:cNvGrpSpPr/>
          <p:nvPr/>
        </p:nvGrpSpPr>
        <p:grpSpPr>
          <a:xfrm>
            <a:off x="3782635" y="1890914"/>
            <a:ext cx="4798856" cy="2891209"/>
            <a:chOff x="2843213" y="1635125"/>
            <a:chExt cx="3600450" cy="2168525"/>
          </a:xfrm>
        </p:grpSpPr>
        <p:sp>
          <p:nvSpPr>
            <p:cNvPr id="9" name="淘宝店chenying0907 5"/>
            <p:cNvSpPr>
              <a:spLocks/>
            </p:cNvSpPr>
            <p:nvPr/>
          </p:nvSpPr>
          <p:spPr bwMode="auto">
            <a:xfrm>
              <a:off x="3168651" y="3489325"/>
              <a:ext cx="509588" cy="225425"/>
            </a:xfrm>
            <a:custGeom>
              <a:avLst/>
              <a:gdLst>
                <a:gd name="T0" fmla="*/ 768 w 2570"/>
                <a:gd name="T1" fmla="*/ 775 h 1137"/>
                <a:gd name="T2" fmla="*/ 668 w 2570"/>
                <a:gd name="T3" fmla="*/ 787 h 1137"/>
                <a:gd name="T4" fmla="*/ 567 w 2570"/>
                <a:gd name="T5" fmla="*/ 799 h 1137"/>
                <a:gd name="T6" fmla="*/ 465 w 2570"/>
                <a:gd name="T7" fmla="*/ 807 h 1137"/>
                <a:gd name="T8" fmla="*/ 362 w 2570"/>
                <a:gd name="T9" fmla="*/ 812 h 1137"/>
                <a:gd name="T10" fmla="*/ 259 w 2570"/>
                <a:gd name="T11" fmla="*/ 815 h 1137"/>
                <a:gd name="T12" fmla="*/ 156 w 2570"/>
                <a:gd name="T13" fmla="*/ 815 h 1137"/>
                <a:gd name="T14" fmla="*/ 52 w 2570"/>
                <a:gd name="T15" fmla="*/ 810 h 1137"/>
                <a:gd name="T16" fmla="*/ 50 w 2570"/>
                <a:gd name="T17" fmla="*/ 831 h 1137"/>
                <a:gd name="T18" fmla="*/ 152 w 2570"/>
                <a:gd name="T19" fmla="*/ 877 h 1137"/>
                <a:gd name="T20" fmla="*/ 257 w 2570"/>
                <a:gd name="T21" fmla="*/ 921 h 1137"/>
                <a:gd name="T22" fmla="*/ 362 w 2570"/>
                <a:gd name="T23" fmla="*/ 964 h 1137"/>
                <a:gd name="T24" fmla="*/ 469 w 2570"/>
                <a:gd name="T25" fmla="*/ 1005 h 1137"/>
                <a:gd name="T26" fmla="*/ 579 w 2570"/>
                <a:gd name="T27" fmla="*/ 1045 h 1137"/>
                <a:gd name="T28" fmla="*/ 689 w 2570"/>
                <a:gd name="T29" fmla="*/ 1082 h 1137"/>
                <a:gd name="T30" fmla="*/ 801 w 2570"/>
                <a:gd name="T31" fmla="*/ 1119 h 1137"/>
                <a:gd name="T32" fmla="*/ 920 w 2570"/>
                <a:gd name="T33" fmla="*/ 1115 h 1137"/>
                <a:gd name="T34" fmla="*/ 1047 w 2570"/>
                <a:gd name="T35" fmla="*/ 1070 h 1137"/>
                <a:gd name="T36" fmla="*/ 1172 w 2570"/>
                <a:gd name="T37" fmla="*/ 1021 h 1137"/>
                <a:gd name="T38" fmla="*/ 1294 w 2570"/>
                <a:gd name="T39" fmla="*/ 969 h 1137"/>
                <a:gd name="T40" fmla="*/ 1416 w 2570"/>
                <a:gd name="T41" fmla="*/ 913 h 1137"/>
                <a:gd name="T42" fmla="*/ 1535 w 2570"/>
                <a:gd name="T43" fmla="*/ 854 h 1137"/>
                <a:gd name="T44" fmla="*/ 1652 w 2570"/>
                <a:gd name="T45" fmla="*/ 792 h 1137"/>
                <a:gd name="T46" fmla="*/ 1765 w 2570"/>
                <a:gd name="T47" fmla="*/ 726 h 1137"/>
                <a:gd name="T48" fmla="*/ 1875 w 2570"/>
                <a:gd name="T49" fmla="*/ 656 h 1137"/>
                <a:gd name="T50" fmla="*/ 1982 w 2570"/>
                <a:gd name="T51" fmla="*/ 582 h 1137"/>
                <a:gd name="T52" fmla="*/ 2085 w 2570"/>
                <a:gd name="T53" fmla="*/ 505 h 1137"/>
                <a:gd name="T54" fmla="*/ 2185 w 2570"/>
                <a:gd name="T55" fmla="*/ 422 h 1137"/>
                <a:gd name="T56" fmla="*/ 2279 w 2570"/>
                <a:gd name="T57" fmla="*/ 337 h 1137"/>
                <a:gd name="T58" fmla="*/ 2368 w 2570"/>
                <a:gd name="T59" fmla="*/ 247 h 1137"/>
                <a:gd name="T60" fmla="*/ 2453 w 2570"/>
                <a:gd name="T61" fmla="*/ 151 h 1137"/>
                <a:gd name="T62" fmla="*/ 2533 w 2570"/>
                <a:gd name="T63" fmla="*/ 51 h 1137"/>
                <a:gd name="T64" fmla="*/ 2523 w 2570"/>
                <a:gd name="T65" fmla="*/ 37 h 1137"/>
                <a:gd name="T66" fmla="*/ 2424 w 2570"/>
                <a:gd name="T67" fmla="*/ 107 h 1137"/>
                <a:gd name="T68" fmla="*/ 2324 w 2570"/>
                <a:gd name="T69" fmla="*/ 175 h 1137"/>
                <a:gd name="T70" fmla="*/ 2222 w 2570"/>
                <a:gd name="T71" fmla="*/ 241 h 1137"/>
                <a:gd name="T72" fmla="*/ 2119 w 2570"/>
                <a:gd name="T73" fmla="*/ 302 h 1137"/>
                <a:gd name="T74" fmla="*/ 2012 w 2570"/>
                <a:gd name="T75" fmla="*/ 361 h 1137"/>
                <a:gd name="T76" fmla="*/ 1906 w 2570"/>
                <a:gd name="T77" fmla="*/ 417 h 1137"/>
                <a:gd name="T78" fmla="*/ 1796 w 2570"/>
                <a:gd name="T79" fmla="*/ 469 h 1137"/>
                <a:gd name="T80" fmla="*/ 1686 w 2570"/>
                <a:gd name="T81" fmla="*/ 518 h 1137"/>
                <a:gd name="T82" fmla="*/ 1573 w 2570"/>
                <a:gd name="T83" fmla="*/ 563 h 1137"/>
                <a:gd name="T84" fmla="*/ 1460 w 2570"/>
                <a:gd name="T85" fmla="*/ 605 h 1137"/>
                <a:gd name="T86" fmla="*/ 1345 w 2570"/>
                <a:gd name="T87" fmla="*/ 642 h 1137"/>
                <a:gd name="T88" fmla="*/ 1230 w 2570"/>
                <a:gd name="T89" fmla="*/ 677 h 1137"/>
                <a:gd name="T90" fmla="*/ 1113 w 2570"/>
                <a:gd name="T91" fmla="*/ 708 h 1137"/>
                <a:gd name="T92" fmla="*/ 995 w 2570"/>
                <a:gd name="T93" fmla="*/ 734 h 1137"/>
                <a:gd name="T94" fmla="*/ 876 w 2570"/>
                <a:gd name="T95" fmla="*/ 757 h 1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0" h="1137">
                  <a:moveTo>
                    <a:pt x="817" y="767"/>
                  </a:moveTo>
                  <a:lnTo>
                    <a:pt x="768" y="775"/>
                  </a:lnTo>
                  <a:lnTo>
                    <a:pt x="718" y="782"/>
                  </a:lnTo>
                  <a:lnTo>
                    <a:pt x="668" y="787"/>
                  </a:lnTo>
                  <a:lnTo>
                    <a:pt x="619" y="793"/>
                  </a:lnTo>
                  <a:lnTo>
                    <a:pt x="567" y="799"/>
                  </a:lnTo>
                  <a:lnTo>
                    <a:pt x="516" y="803"/>
                  </a:lnTo>
                  <a:lnTo>
                    <a:pt x="465" y="807"/>
                  </a:lnTo>
                  <a:lnTo>
                    <a:pt x="414" y="810"/>
                  </a:lnTo>
                  <a:lnTo>
                    <a:pt x="362" y="812"/>
                  </a:lnTo>
                  <a:lnTo>
                    <a:pt x="311" y="814"/>
                  </a:lnTo>
                  <a:lnTo>
                    <a:pt x="259" y="815"/>
                  </a:lnTo>
                  <a:lnTo>
                    <a:pt x="207" y="815"/>
                  </a:lnTo>
                  <a:lnTo>
                    <a:pt x="156" y="815"/>
                  </a:lnTo>
                  <a:lnTo>
                    <a:pt x="104" y="812"/>
                  </a:lnTo>
                  <a:lnTo>
                    <a:pt x="52" y="810"/>
                  </a:lnTo>
                  <a:lnTo>
                    <a:pt x="0" y="807"/>
                  </a:lnTo>
                  <a:lnTo>
                    <a:pt x="50" y="831"/>
                  </a:lnTo>
                  <a:lnTo>
                    <a:pt x="101" y="854"/>
                  </a:lnTo>
                  <a:lnTo>
                    <a:pt x="152" y="877"/>
                  </a:lnTo>
                  <a:lnTo>
                    <a:pt x="205" y="900"/>
                  </a:lnTo>
                  <a:lnTo>
                    <a:pt x="257" y="921"/>
                  </a:lnTo>
                  <a:lnTo>
                    <a:pt x="309" y="943"/>
                  </a:lnTo>
                  <a:lnTo>
                    <a:pt x="362" y="964"/>
                  </a:lnTo>
                  <a:lnTo>
                    <a:pt x="416" y="985"/>
                  </a:lnTo>
                  <a:lnTo>
                    <a:pt x="469" y="1005"/>
                  </a:lnTo>
                  <a:lnTo>
                    <a:pt x="523" y="1026"/>
                  </a:lnTo>
                  <a:lnTo>
                    <a:pt x="579" y="1045"/>
                  </a:lnTo>
                  <a:lnTo>
                    <a:pt x="633" y="1064"/>
                  </a:lnTo>
                  <a:lnTo>
                    <a:pt x="689" y="1082"/>
                  </a:lnTo>
                  <a:lnTo>
                    <a:pt x="744" y="1102"/>
                  </a:lnTo>
                  <a:lnTo>
                    <a:pt x="801" y="1119"/>
                  </a:lnTo>
                  <a:lnTo>
                    <a:pt x="857" y="1137"/>
                  </a:lnTo>
                  <a:lnTo>
                    <a:pt x="920" y="1115"/>
                  </a:lnTo>
                  <a:lnTo>
                    <a:pt x="984" y="1093"/>
                  </a:lnTo>
                  <a:lnTo>
                    <a:pt x="1047" y="1070"/>
                  </a:lnTo>
                  <a:lnTo>
                    <a:pt x="1110" y="1046"/>
                  </a:lnTo>
                  <a:lnTo>
                    <a:pt x="1172" y="1021"/>
                  </a:lnTo>
                  <a:lnTo>
                    <a:pt x="1233" y="995"/>
                  </a:lnTo>
                  <a:lnTo>
                    <a:pt x="1294" y="969"/>
                  </a:lnTo>
                  <a:lnTo>
                    <a:pt x="1356" y="942"/>
                  </a:lnTo>
                  <a:lnTo>
                    <a:pt x="1416" y="913"/>
                  </a:lnTo>
                  <a:lnTo>
                    <a:pt x="1476" y="885"/>
                  </a:lnTo>
                  <a:lnTo>
                    <a:pt x="1535" y="854"/>
                  </a:lnTo>
                  <a:lnTo>
                    <a:pt x="1594" y="824"/>
                  </a:lnTo>
                  <a:lnTo>
                    <a:pt x="1652" y="792"/>
                  </a:lnTo>
                  <a:lnTo>
                    <a:pt x="1708" y="759"/>
                  </a:lnTo>
                  <a:lnTo>
                    <a:pt x="1765" y="726"/>
                  </a:lnTo>
                  <a:lnTo>
                    <a:pt x="1821" y="692"/>
                  </a:lnTo>
                  <a:lnTo>
                    <a:pt x="1875" y="656"/>
                  </a:lnTo>
                  <a:lnTo>
                    <a:pt x="1929" y="620"/>
                  </a:lnTo>
                  <a:lnTo>
                    <a:pt x="1982" y="582"/>
                  </a:lnTo>
                  <a:lnTo>
                    <a:pt x="2034" y="544"/>
                  </a:lnTo>
                  <a:lnTo>
                    <a:pt x="2085" y="505"/>
                  </a:lnTo>
                  <a:lnTo>
                    <a:pt x="2135" y="464"/>
                  </a:lnTo>
                  <a:lnTo>
                    <a:pt x="2185" y="422"/>
                  </a:lnTo>
                  <a:lnTo>
                    <a:pt x="2232" y="380"/>
                  </a:lnTo>
                  <a:lnTo>
                    <a:pt x="2279" y="337"/>
                  </a:lnTo>
                  <a:lnTo>
                    <a:pt x="2324" y="292"/>
                  </a:lnTo>
                  <a:lnTo>
                    <a:pt x="2368" y="247"/>
                  </a:lnTo>
                  <a:lnTo>
                    <a:pt x="2411" y="199"/>
                  </a:lnTo>
                  <a:lnTo>
                    <a:pt x="2453" y="151"/>
                  </a:lnTo>
                  <a:lnTo>
                    <a:pt x="2494" y="102"/>
                  </a:lnTo>
                  <a:lnTo>
                    <a:pt x="2533" y="51"/>
                  </a:lnTo>
                  <a:lnTo>
                    <a:pt x="2570" y="0"/>
                  </a:lnTo>
                  <a:lnTo>
                    <a:pt x="2523" y="37"/>
                  </a:lnTo>
                  <a:lnTo>
                    <a:pt x="2474" y="73"/>
                  </a:lnTo>
                  <a:lnTo>
                    <a:pt x="2424" y="107"/>
                  </a:lnTo>
                  <a:lnTo>
                    <a:pt x="2374" y="142"/>
                  </a:lnTo>
                  <a:lnTo>
                    <a:pt x="2324" y="175"/>
                  </a:lnTo>
                  <a:lnTo>
                    <a:pt x="2273" y="208"/>
                  </a:lnTo>
                  <a:lnTo>
                    <a:pt x="2222" y="241"/>
                  </a:lnTo>
                  <a:lnTo>
                    <a:pt x="2171" y="271"/>
                  </a:lnTo>
                  <a:lnTo>
                    <a:pt x="2119" y="302"/>
                  </a:lnTo>
                  <a:lnTo>
                    <a:pt x="2066" y="332"/>
                  </a:lnTo>
                  <a:lnTo>
                    <a:pt x="2012" y="361"/>
                  </a:lnTo>
                  <a:lnTo>
                    <a:pt x="1959" y="389"/>
                  </a:lnTo>
                  <a:lnTo>
                    <a:pt x="1906" y="417"/>
                  </a:lnTo>
                  <a:lnTo>
                    <a:pt x="1851" y="443"/>
                  </a:lnTo>
                  <a:lnTo>
                    <a:pt x="1796" y="469"/>
                  </a:lnTo>
                  <a:lnTo>
                    <a:pt x="1741" y="494"/>
                  </a:lnTo>
                  <a:lnTo>
                    <a:pt x="1686" y="518"/>
                  </a:lnTo>
                  <a:lnTo>
                    <a:pt x="1630" y="540"/>
                  </a:lnTo>
                  <a:lnTo>
                    <a:pt x="1573" y="563"/>
                  </a:lnTo>
                  <a:lnTo>
                    <a:pt x="1517" y="584"/>
                  </a:lnTo>
                  <a:lnTo>
                    <a:pt x="1460" y="605"/>
                  </a:lnTo>
                  <a:lnTo>
                    <a:pt x="1403" y="624"/>
                  </a:lnTo>
                  <a:lnTo>
                    <a:pt x="1345" y="642"/>
                  </a:lnTo>
                  <a:lnTo>
                    <a:pt x="1288" y="660"/>
                  </a:lnTo>
                  <a:lnTo>
                    <a:pt x="1230" y="677"/>
                  </a:lnTo>
                  <a:lnTo>
                    <a:pt x="1172" y="693"/>
                  </a:lnTo>
                  <a:lnTo>
                    <a:pt x="1113" y="708"/>
                  </a:lnTo>
                  <a:lnTo>
                    <a:pt x="1054" y="722"/>
                  </a:lnTo>
                  <a:lnTo>
                    <a:pt x="995" y="734"/>
                  </a:lnTo>
                  <a:lnTo>
                    <a:pt x="936" y="747"/>
                  </a:lnTo>
                  <a:lnTo>
                    <a:pt x="876" y="757"/>
                  </a:lnTo>
                  <a:lnTo>
                    <a:pt x="817" y="76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0" name="淘宝店chenying0907 6"/>
            <p:cNvSpPr>
              <a:spLocks/>
            </p:cNvSpPr>
            <p:nvPr/>
          </p:nvSpPr>
          <p:spPr bwMode="auto">
            <a:xfrm>
              <a:off x="5008563" y="2562225"/>
              <a:ext cx="523875" cy="136525"/>
            </a:xfrm>
            <a:custGeom>
              <a:avLst/>
              <a:gdLst>
                <a:gd name="T0" fmla="*/ 1971 w 2639"/>
                <a:gd name="T1" fmla="*/ 172 h 690"/>
                <a:gd name="T2" fmla="*/ 1860 w 2639"/>
                <a:gd name="T3" fmla="*/ 134 h 690"/>
                <a:gd name="T4" fmla="*/ 1749 w 2639"/>
                <a:gd name="T5" fmla="*/ 101 h 690"/>
                <a:gd name="T6" fmla="*/ 1636 w 2639"/>
                <a:gd name="T7" fmla="*/ 73 h 690"/>
                <a:gd name="T8" fmla="*/ 1522 w 2639"/>
                <a:gd name="T9" fmla="*/ 50 h 690"/>
                <a:gd name="T10" fmla="*/ 1407 w 2639"/>
                <a:gd name="T11" fmla="*/ 32 h 690"/>
                <a:gd name="T12" fmla="*/ 1292 w 2639"/>
                <a:gd name="T13" fmla="*/ 19 h 690"/>
                <a:gd name="T14" fmla="*/ 1176 w 2639"/>
                <a:gd name="T15" fmla="*/ 9 h 690"/>
                <a:gd name="T16" fmla="*/ 1053 w 2639"/>
                <a:gd name="T17" fmla="*/ 3 h 690"/>
                <a:gd name="T18" fmla="*/ 924 w 2639"/>
                <a:gd name="T19" fmla="*/ 0 h 690"/>
                <a:gd name="T20" fmla="*/ 796 w 2639"/>
                <a:gd name="T21" fmla="*/ 3 h 690"/>
                <a:gd name="T22" fmla="*/ 668 w 2639"/>
                <a:gd name="T23" fmla="*/ 7 h 690"/>
                <a:gd name="T24" fmla="*/ 540 w 2639"/>
                <a:gd name="T25" fmla="*/ 15 h 690"/>
                <a:gd name="T26" fmla="*/ 412 w 2639"/>
                <a:gd name="T27" fmla="*/ 25 h 690"/>
                <a:gd name="T28" fmla="*/ 283 w 2639"/>
                <a:gd name="T29" fmla="*/ 39 h 690"/>
                <a:gd name="T30" fmla="*/ 156 w 2639"/>
                <a:gd name="T31" fmla="*/ 53 h 690"/>
                <a:gd name="T32" fmla="*/ 68 w 2639"/>
                <a:gd name="T33" fmla="*/ 79 h 690"/>
                <a:gd name="T34" fmla="*/ 21 w 2639"/>
                <a:gd name="T35" fmla="*/ 117 h 690"/>
                <a:gd name="T36" fmla="*/ 79 w 2639"/>
                <a:gd name="T37" fmla="*/ 123 h 690"/>
                <a:gd name="T38" fmla="*/ 241 w 2639"/>
                <a:gd name="T39" fmla="*/ 100 h 690"/>
                <a:gd name="T40" fmla="*/ 407 w 2639"/>
                <a:gd name="T41" fmla="*/ 85 h 690"/>
                <a:gd name="T42" fmla="*/ 574 w 2639"/>
                <a:gd name="T43" fmla="*/ 79 h 690"/>
                <a:gd name="T44" fmla="*/ 740 w 2639"/>
                <a:gd name="T45" fmla="*/ 80 h 690"/>
                <a:gd name="T46" fmla="*/ 908 w 2639"/>
                <a:gd name="T47" fmla="*/ 89 h 690"/>
                <a:gd name="T48" fmla="*/ 1075 w 2639"/>
                <a:gd name="T49" fmla="*/ 107 h 690"/>
                <a:gd name="T50" fmla="*/ 1240 w 2639"/>
                <a:gd name="T51" fmla="*/ 133 h 690"/>
                <a:gd name="T52" fmla="*/ 1403 w 2639"/>
                <a:gd name="T53" fmla="*/ 167 h 690"/>
                <a:gd name="T54" fmla="*/ 1564 w 2639"/>
                <a:gd name="T55" fmla="*/ 209 h 690"/>
                <a:gd name="T56" fmla="*/ 1719 w 2639"/>
                <a:gd name="T57" fmla="*/ 260 h 690"/>
                <a:gd name="T58" fmla="*/ 1871 w 2639"/>
                <a:gd name="T59" fmla="*/ 319 h 690"/>
                <a:gd name="T60" fmla="*/ 2017 w 2639"/>
                <a:gd name="T61" fmla="*/ 387 h 690"/>
                <a:gd name="T62" fmla="*/ 2158 w 2639"/>
                <a:gd name="T63" fmla="*/ 463 h 690"/>
                <a:gd name="T64" fmla="*/ 2291 w 2639"/>
                <a:gd name="T65" fmla="*/ 547 h 690"/>
                <a:gd name="T66" fmla="*/ 2416 w 2639"/>
                <a:gd name="T67" fmla="*/ 640 h 690"/>
                <a:gd name="T68" fmla="*/ 2517 w 2639"/>
                <a:gd name="T69" fmla="*/ 651 h 690"/>
                <a:gd name="T70" fmla="*/ 2599 w 2639"/>
                <a:gd name="T71" fmla="*/ 577 h 690"/>
                <a:gd name="T72" fmla="*/ 2628 w 2639"/>
                <a:gd name="T73" fmla="*/ 523 h 690"/>
                <a:gd name="T74" fmla="*/ 2604 w 2639"/>
                <a:gd name="T75" fmla="*/ 491 h 690"/>
                <a:gd name="T76" fmla="*/ 2573 w 2639"/>
                <a:gd name="T77" fmla="*/ 462 h 690"/>
                <a:gd name="T78" fmla="*/ 2539 w 2639"/>
                <a:gd name="T79" fmla="*/ 434 h 690"/>
                <a:gd name="T80" fmla="*/ 2501 w 2639"/>
                <a:gd name="T81" fmla="*/ 408 h 690"/>
                <a:gd name="T82" fmla="*/ 2462 w 2639"/>
                <a:gd name="T83" fmla="*/ 381 h 690"/>
                <a:gd name="T84" fmla="*/ 2397 w 2639"/>
                <a:gd name="T85" fmla="*/ 346 h 690"/>
                <a:gd name="T86" fmla="*/ 2308 w 2639"/>
                <a:gd name="T87" fmla="*/ 304 h 690"/>
                <a:gd name="T88" fmla="*/ 2218 w 2639"/>
                <a:gd name="T89" fmla="*/ 267 h 690"/>
                <a:gd name="T90" fmla="*/ 2093 w 2639"/>
                <a:gd name="T91" fmla="*/ 219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39" h="690">
                  <a:moveTo>
                    <a:pt x="2025" y="193"/>
                  </a:moveTo>
                  <a:lnTo>
                    <a:pt x="1971" y="172"/>
                  </a:lnTo>
                  <a:lnTo>
                    <a:pt x="1915" y="152"/>
                  </a:lnTo>
                  <a:lnTo>
                    <a:pt x="1860" y="134"/>
                  </a:lnTo>
                  <a:lnTo>
                    <a:pt x="1804" y="117"/>
                  </a:lnTo>
                  <a:lnTo>
                    <a:pt x="1749" y="101"/>
                  </a:lnTo>
                  <a:lnTo>
                    <a:pt x="1692" y="87"/>
                  </a:lnTo>
                  <a:lnTo>
                    <a:pt x="1636" y="73"/>
                  </a:lnTo>
                  <a:lnTo>
                    <a:pt x="1580" y="62"/>
                  </a:lnTo>
                  <a:lnTo>
                    <a:pt x="1522" y="50"/>
                  </a:lnTo>
                  <a:lnTo>
                    <a:pt x="1465" y="41"/>
                  </a:lnTo>
                  <a:lnTo>
                    <a:pt x="1407" y="32"/>
                  </a:lnTo>
                  <a:lnTo>
                    <a:pt x="1349" y="25"/>
                  </a:lnTo>
                  <a:lnTo>
                    <a:pt x="1292" y="19"/>
                  </a:lnTo>
                  <a:lnTo>
                    <a:pt x="1234" y="13"/>
                  </a:lnTo>
                  <a:lnTo>
                    <a:pt x="1176" y="9"/>
                  </a:lnTo>
                  <a:lnTo>
                    <a:pt x="1117" y="6"/>
                  </a:lnTo>
                  <a:lnTo>
                    <a:pt x="1053" y="3"/>
                  </a:lnTo>
                  <a:lnTo>
                    <a:pt x="989" y="2"/>
                  </a:lnTo>
                  <a:lnTo>
                    <a:pt x="924" y="0"/>
                  </a:lnTo>
                  <a:lnTo>
                    <a:pt x="861" y="2"/>
                  </a:lnTo>
                  <a:lnTo>
                    <a:pt x="796" y="3"/>
                  </a:lnTo>
                  <a:lnTo>
                    <a:pt x="732" y="5"/>
                  </a:lnTo>
                  <a:lnTo>
                    <a:pt x="668" y="7"/>
                  </a:lnTo>
                  <a:lnTo>
                    <a:pt x="604" y="11"/>
                  </a:lnTo>
                  <a:lnTo>
                    <a:pt x="540" y="15"/>
                  </a:lnTo>
                  <a:lnTo>
                    <a:pt x="476" y="21"/>
                  </a:lnTo>
                  <a:lnTo>
                    <a:pt x="412" y="25"/>
                  </a:lnTo>
                  <a:lnTo>
                    <a:pt x="348" y="32"/>
                  </a:lnTo>
                  <a:lnTo>
                    <a:pt x="283" y="39"/>
                  </a:lnTo>
                  <a:lnTo>
                    <a:pt x="220" y="46"/>
                  </a:lnTo>
                  <a:lnTo>
                    <a:pt x="156" y="53"/>
                  </a:lnTo>
                  <a:lnTo>
                    <a:pt x="92" y="61"/>
                  </a:lnTo>
                  <a:lnTo>
                    <a:pt x="68" y="79"/>
                  </a:lnTo>
                  <a:lnTo>
                    <a:pt x="44" y="97"/>
                  </a:lnTo>
                  <a:lnTo>
                    <a:pt x="21" y="117"/>
                  </a:lnTo>
                  <a:lnTo>
                    <a:pt x="0" y="137"/>
                  </a:lnTo>
                  <a:lnTo>
                    <a:pt x="79" y="123"/>
                  </a:lnTo>
                  <a:lnTo>
                    <a:pt x="161" y="110"/>
                  </a:lnTo>
                  <a:lnTo>
                    <a:pt x="241" y="100"/>
                  </a:lnTo>
                  <a:lnTo>
                    <a:pt x="324" y="91"/>
                  </a:lnTo>
                  <a:lnTo>
                    <a:pt x="407" y="85"/>
                  </a:lnTo>
                  <a:lnTo>
                    <a:pt x="490" y="81"/>
                  </a:lnTo>
                  <a:lnTo>
                    <a:pt x="574" y="79"/>
                  </a:lnTo>
                  <a:lnTo>
                    <a:pt x="656" y="79"/>
                  </a:lnTo>
                  <a:lnTo>
                    <a:pt x="740" y="80"/>
                  </a:lnTo>
                  <a:lnTo>
                    <a:pt x="824" y="83"/>
                  </a:lnTo>
                  <a:lnTo>
                    <a:pt x="908" y="89"/>
                  </a:lnTo>
                  <a:lnTo>
                    <a:pt x="992" y="97"/>
                  </a:lnTo>
                  <a:lnTo>
                    <a:pt x="1075" y="107"/>
                  </a:lnTo>
                  <a:lnTo>
                    <a:pt x="1158" y="119"/>
                  </a:lnTo>
                  <a:lnTo>
                    <a:pt x="1240" y="133"/>
                  </a:lnTo>
                  <a:lnTo>
                    <a:pt x="1322" y="149"/>
                  </a:lnTo>
                  <a:lnTo>
                    <a:pt x="1403" y="167"/>
                  </a:lnTo>
                  <a:lnTo>
                    <a:pt x="1483" y="188"/>
                  </a:lnTo>
                  <a:lnTo>
                    <a:pt x="1564" y="209"/>
                  </a:lnTo>
                  <a:lnTo>
                    <a:pt x="1642" y="234"/>
                  </a:lnTo>
                  <a:lnTo>
                    <a:pt x="1719" y="260"/>
                  </a:lnTo>
                  <a:lnTo>
                    <a:pt x="1796" y="288"/>
                  </a:lnTo>
                  <a:lnTo>
                    <a:pt x="1871" y="319"/>
                  </a:lnTo>
                  <a:lnTo>
                    <a:pt x="1945" y="352"/>
                  </a:lnTo>
                  <a:lnTo>
                    <a:pt x="2017" y="387"/>
                  </a:lnTo>
                  <a:lnTo>
                    <a:pt x="2089" y="423"/>
                  </a:lnTo>
                  <a:lnTo>
                    <a:pt x="2158" y="463"/>
                  </a:lnTo>
                  <a:lnTo>
                    <a:pt x="2225" y="504"/>
                  </a:lnTo>
                  <a:lnTo>
                    <a:pt x="2291" y="547"/>
                  </a:lnTo>
                  <a:lnTo>
                    <a:pt x="2354" y="592"/>
                  </a:lnTo>
                  <a:lnTo>
                    <a:pt x="2416" y="640"/>
                  </a:lnTo>
                  <a:lnTo>
                    <a:pt x="2477" y="690"/>
                  </a:lnTo>
                  <a:lnTo>
                    <a:pt x="2517" y="651"/>
                  </a:lnTo>
                  <a:lnTo>
                    <a:pt x="2558" y="614"/>
                  </a:lnTo>
                  <a:lnTo>
                    <a:pt x="2599" y="577"/>
                  </a:lnTo>
                  <a:lnTo>
                    <a:pt x="2639" y="539"/>
                  </a:lnTo>
                  <a:lnTo>
                    <a:pt x="2628" y="523"/>
                  </a:lnTo>
                  <a:lnTo>
                    <a:pt x="2616" y="507"/>
                  </a:lnTo>
                  <a:lnTo>
                    <a:pt x="2604" y="491"/>
                  </a:lnTo>
                  <a:lnTo>
                    <a:pt x="2589" y="477"/>
                  </a:lnTo>
                  <a:lnTo>
                    <a:pt x="2573" y="462"/>
                  </a:lnTo>
                  <a:lnTo>
                    <a:pt x="2557" y="448"/>
                  </a:lnTo>
                  <a:lnTo>
                    <a:pt x="2539" y="434"/>
                  </a:lnTo>
                  <a:lnTo>
                    <a:pt x="2521" y="420"/>
                  </a:lnTo>
                  <a:lnTo>
                    <a:pt x="2501" y="408"/>
                  </a:lnTo>
                  <a:lnTo>
                    <a:pt x="2482" y="394"/>
                  </a:lnTo>
                  <a:lnTo>
                    <a:pt x="2462" y="381"/>
                  </a:lnTo>
                  <a:lnTo>
                    <a:pt x="2441" y="370"/>
                  </a:lnTo>
                  <a:lnTo>
                    <a:pt x="2397" y="346"/>
                  </a:lnTo>
                  <a:lnTo>
                    <a:pt x="2353" y="325"/>
                  </a:lnTo>
                  <a:lnTo>
                    <a:pt x="2308" y="304"/>
                  </a:lnTo>
                  <a:lnTo>
                    <a:pt x="2263" y="285"/>
                  </a:lnTo>
                  <a:lnTo>
                    <a:pt x="2218" y="267"/>
                  </a:lnTo>
                  <a:lnTo>
                    <a:pt x="2175" y="250"/>
                  </a:lnTo>
                  <a:lnTo>
                    <a:pt x="2093" y="219"/>
                  </a:lnTo>
                  <a:lnTo>
                    <a:pt x="2025" y="193"/>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4" name="淘宝店chenying0907 7"/>
            <p:cNvSpPr>
              <a:spLocks/>
            </p:cNvSpPr>
            <p:nvPr/>
          </p:nvSpPr>
          <p:spPr bwMode="auto">
            <a:xfrm>
              <a:off x="5519738" y="2355850"/>
              <a:ext cx="250825" cy="119063"/>
            </a:xfrm>
            <a:custGeom>
              <a:avLst/>
              <a:gdLst>
                <a:gd name="T0" fmla="*/ 1076 w 1264"/>
                <a:gd name="T1" fmla="*/ 600 h 600"/>
                <a:gd name="T2" fmla="*/ 1100 w 1264"/>
                <a:gd name="T3" fmla="*/ 575 h 600"/>
                <a:gd name="T4" fmla="*/ 1125 w 1264"/>
                <a:gd name="T5" fmla="*/ 552 h 600"/>
                <a:gd name="T6" fmla="*/ 1149 w 1264"/>
                <a:gd name="T7" fmla="*/ 528 h 600"/>
                <a:gd name="T8" fmla="*/ 1172 w 1264"/>
                <a:gd name="T9" fmla="*/ 504 h 600"/>
                <a:gd name="T10" fmla="*/ 1195 w 1264"/>
                <a:gd name="T11" fmla="*/ 480 h 600"/>
                <a:gd name="T12" fmla="*/ 1219 w 1264"/>
                <a:gd name="T13" fmla="*/ 456 h 600"/>
                <a:gd name="T14" fmla="*/ 1242 w 1264"/>
                <a:gd name="T15" fmla="*/ 434 h 600"/>
                <a:gd name="T16" fmla="*/ 1264 w 1264"/>
                <a:gd name="T17" fmla="*/ 411 h 600"/>
                <a:gd name="T18" fmla="*/ 1233 w 1264"/>
                <a:gd name="T19" fmla="*/ 383 h 600"/>
                <a:gd name="T20" fmla="*/ 1200 w 1264"/>
                <a:gd name="T21" fmla="*/ 355 h 600"/>
                <a:gd name="T22" fmla="*/ 1166 w 1264"/>
                <a:gd name="T23" fmla="*/ 330 h 600"/>
                <a:gd name="T24" fmla="*/ 1132 w 1264"/>
                <a:gd name="T25" fmla="*/ 306 h 600"/>
                <a:gd name="T26" fmla="*/ 1098 w 1264"/>
                <a:gd name="T27" fmla="*/ 282 h 600"/>
                <a:gd name="T28" fmla="*/ 1061 w 1264"/>
                <a:gd name="T29" fmla="*/ 259 h 600"/>
                <a:gd name="T30" fmla="*/ 1026 w 1264"/>
                <a:gd name="T31" fmla="*/ 237 h 600"/>
                <a:gd name="T32" fmla="*/ 989 w 1264"/>
                <a:gd name="T33" fmla="*/ 216 h 600"/>
                <a:gd name="T34" fmla="*/ 952 w 1264"/>
                <a:gd name="T35" fmla="*/ 197 h 600"/>
                <a:gd name="T36" fmla="*/ 914 w 1264"/>
                <a:gd name="T37" fmla="*/ 179 h 600"/>
                <a:gd name="T38" fmla="*/ 877 w 1264"/>
                <a:gd name="T39" fmla="*/ 160 h 600"/>
                <a:gd name="T40" fmla="*/ 838 w 1264"/>
                <a:gd name="T41" fmla="*/ 144 h 600"/>
                <a:gd name="T42" fmla="*/ 798 w 1264"/>
                <a:gd name="T43" fmla="*/ 129 h 600"/>
                <a:gd name="T44" fmla="*/ 759 w 1264"/>
                <a:gd name="T45" fmla="*/ 114 h 600"/>
                <a:gd name="T46" fmla="*/ 719 w 1264"/>
                <a:gd name="T47" fmla="*/ 100 h 600"/>
                <a:gd name="T48" fmla="*/ 678 w 1264"/>
                <a:gd name="T49" fmla="*/ 87 h 600"/>
                <a:gd name="T50" fmla="*/ 638 w 1264"/>
                <a:gd name="T51" fmla="*/ 75 h 600"/>
                <a:gd name="T52" fmla="*/ 596 w 1264"/>
                <a:gd name="T53" fmla="*/ 64 h 600"/>
                <a:gd name="T54" fmla="*/ 556 w 1264"/>
                <a:gd name="T55" fmla="*/ 54 h 600"/>
                <a:gd name="T56" fmla="*/ 514 w 1264"/>
                <a:gd name="T57" fmla="*/ 45 h 600"/>
                <a:gd name="T58" fmla="*/ 472 w 1264"/>
                <a:gd name="T59" fmla="*/ 37 h 600"/>
                <a:gd name="T60" fmla="*/ 430 w 1264"/>
                <a:gd name="T61" fmla="*/ 29 h 600"/>
                <a:gd name="T62" fmla="*/ 388 w 1264"/>
                <a:gd name="T63" fmla="*/ 23 h 600"/>
                <a:gd name="T64" fmla="*/ 345 w 1264"/>
                <a:gd name="T65" fmla="*/ 17 h 600"/>
                <a:gd name="T66" fmla="*/ 302 w 1264"/>
                <a:gd name="T67" fmla="*/ 12 h 600"/>
                <a:gd name="T68" fmla="*/ 260 w 1264"/>
                <a:gd name="T69" fmla="*/ 8 h 600"/>
                <a:gd name="T70" fmla="*/ 217 w 1264"/>
                <a:gd name="T71" fmla="*/ 5 h 600"/>
                <a:gd name="T72" fmla="*/ 173 w 1264"/>
                <a:gd name="T73" fmla="*/ 3 h 600"/>
                <a:gd name="T74" fmla="*/ 130 w 1264"/>
                <a:gd name="T75" fmla="*/ 2 h 600"/>
                <a:gd name="T76" fmla="*/ 86 w 1264"/>
                <a:gd name="T77" fmla="*/ 0 h 600"/>
                <a:gd name="T78" fmla="*/ 43 w 1264"/>
                <a:gd name="T79" fmla="*/ 0 h 600"/>
                <a:gd name="T80" fmla="*/ 0 w 1264"/>
                <a:gd name="T81" fmla="*/ 2 h 600"/>
                <a:gd name="T82" fmla="*/ 43 w 1264"/>
                <a:gd name="T83" fmla="*/ 23 h 600"/>
                <a:gd name="T84" fmla="*/ 86 w 1264"/>
                <a:gd name="T85" fmla="*/ 44 h 600"/>
                <a:gd name="T86" fmla="*/ 127 w 1264"/>
                <a:gd name="T87" fmla="*/ 63 h 600"/>
                <a:gd name="T88" fmla="*/ 167 w 1264"/>
                <a:gd name="T89" fmla="*/ 81 h 600"/>
                <a:gd name="T90" fmla="*/ 228 w 1264"/>
                <a:gd name="T91" fmla="*/ 104 h 600"/>
                <a:gd name="T92" fmla="*/ 289 w 1264"/>
                <a:gd name="T93" fmla="*/ 126 h 600"/>
                <a:gd name="T94" fmla="*/ 349 w 1264"/>
                <a:gd name="T95" fmla="*/ 151 h 600"/>
                <a:gd name="T96" fmla="*/ 409 w 1264"/>
                <a:gd name="T97" fmla="*/ 177 h 600"/>
                <a:gd name="T98" fmla="*/ 468 w 1264"/>
                <a:gd name="T99" fmla="*/ 205 h 600"/>
                <a:gd name="T100" fmla="*/ 527 w 1264"/>
                <a:gd name="T101" fmla="*/ 233 h 600"/>
                <a:gd name="T102" fmla="*/ 585 w 1264"/>
                <a:gd name="T103" fmla="*/ 264 h 600"/>
                <a:gd name="T104" fmla="*/ 643 w 1264"/>
                <a:gd name="T105" fmla="*/ 295 h 600"/>
                <a:gd name="T106" fmla="*/ 700 w 1264"/>
                <a:gd name="T107" fmla="*/ 328 h 600"/>
                <a:gd name="T108" fmla="*/ 755 w 1264"/>
                <a:gd name="T109" fmla="*/ 363 h 600"/>
                <a:gd name="T110" fmla="*/ 811 w 1264"/>
                <a:gd name="T111" fmla="*/ 400 h 600"/>
                <a:gd name="T112" fmla="*/ 865 w 1264"/>
                <a:gd name="T113" fmla="*/ 437 h 600"/>
                <a:gd name="T114" fmla="*/ 918 w 1264"/>
                <a:gd name="T115" fmla="*/ 476 h 600"/>
                <a:gd name="T116" fmla="*/ 972 w 1264"/>
                <a:gd name="T117" fmla="*/ 515 h 600"/>
                <a:gd name="T118" fmla="*/ 1024 w 1264"/>
                <a:gd name="T119" fmla="*/ 557 h 600"/>
                <a:gd name="T120" fmla="*/ 1076 w 1264"/>
                <a:gd name="T121"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4" h="600">
                  <a:moveTo>
                    <a:pt x="1076" y="600"/>
                  </a:moveTo>
                  <a:lnTo>
                    <a:pt x="1100" y="575"/>
                  </a:lnTo>
                  <a:lnTo>
                    <a:pt x="1125" y="552"/>
                  </a:lnTo>
                  <a:lnTo>
                    <a:pt x="1149" y="528"/>
                  </a:lnTo>
                  <a:lnTo>
                    <a:pt x="1172" y="504"/>
                  </a:lnTo>
                  <a:lnTo>
                    <a:pt x="1195" y="480"/>
                  </a:lnTo>
                  <a:lnTo>
                    <a:pt x="1219" y="456"/>
                  </a:lnTo>
                  <a:lnTo>
                    <a:pt x="1242" y="434"/>
                  </a:lnTo>
                  <a:lnTo>
                    <a:pt x="1264" y="411"/>
                  </a:lnTo>
                  <a:lnTo>
                    <a:pt x="1233" y="383"/>
                  </a:lnTo>
                  <a:lnTo>
                    <a:pt x="1200" y="355"/>
                  </a:lnTo>
                  <a:lnTo>
                    <a:pt x="1166" y="330"/>
                  </a:lnTo>
                  <a:lnTo>
                    <a:pt x="1132" y="306"/>
                  </a:lnTo>
                  <a:lnTo>
                    <a:pt x="1098" y="282"/>
                  </a:lnTo>
                  <a:lnTo>
                    <a:pt x="1061" y="259"/>
                  </a:lnTo>
                  <a:lnTo>
                    <a:pt x="1026" y="237"/>
                  </a:lnTo>
                  <a:lnTo>
                    <a:pt x="989" y="216"/>
                  </a:lnTo>
                  <a:lnTo>
                    <a:pt x="952" y="197"/>
                  </a:lnTo>
                  <a:lnTo>
                    <a:pt x="914" y="179"/>
                  </a:lnTo>
                  <a:lnTo>
                    <a:pt x="877" y="160"/>
                  </a:lnTo>
                  <a:lnTo>
                    <a:pt x="838" y="144"/>
                  </a:lnTo>
                  <a:lnTo>
                    <a:pt x="798" y="129"/>
                  </a:lnTo>
                  <a:lnTo>
                    <a:pt x="759" y="114"/>
                  </a:lnTo>
                  <a:lnTo>
                    <a:pt x="719" y="100"/>
                  </a:lnTo>
                  <a:lnTo>
                    <a:pt x="678" y="87"/>
                  </a:lnTo>
                  <a:lnTo>
                    <a:pt x="638" y="75"/>
                  </a:lnTo>
                  <a:lnTo>
                    <a:pt x="596" y="64"/>
                  </a:lnTo>
                  <a:lnTo>
                    <a:pt x="556" y="54"/>
                  </a:lnTo>
                  <a:lnTo>
                    <a:pt x="514" y="45"/>
                  </a:lnTo>
                  <a:lnTo>
                    <a:pt x="472" y="37"/>
                  </a:lnTo>
                  <a:lnTo>
                    <a:pt x="430" y="29"/>
                  </a:lnTo>
                  <a:lnTo>
                    <a:pt x="388" y="23"/>
                  </a:lnTo>
                  <a:lnTo>
                    <a:pt x="345" y="17"/>
                  </a:lnTo>
                  <a:lnTo>
                    <a:pt x="302" y="12"/>
                  </a:lnTo>
                  <a:lnTo>
                    <a:pt x="260" y="8"/>
                  </a:lnTo>
                  <a:lnTo>
                    <a:pt x="217" y="5"/>
                  </a:lnTo>
                  <a:lnTo>
                    <a:pt x="173" y="3"/>
                  </a:lnTo>
                  <a:lnTo>
                    <a:pt x="130" y="2"/>
                  </a:lnTo>
                  <a:lnTo>
                    <a:pt x="86" y="0"/>
                  </a:lnTo>
                  <a:lnTo>
                    <a:pt x="43" y="0"/>
                  </a:lnTo>
                  <a:lnTo>
                    <a:pt x="0" y="2"/>
                  </a:lnTo>
                  <a:lnTo>
                    <a:pt x="43" y="23"/>
                  </a:lnTo>
                  <a:lnTo>
                    <a:pt x="86" y="44"/>
                  </a:lnTo>
                  <a:lnTo>
                    <a:pt x="127" y="63"/>
                  </a:lnTo>
                  <a:lnTo>
                    <a:pt x="167" y="81"/>
                  </a:lnTo>
                  <a:lnTo>
                    <a:pt x="228" y="104"/>
                  </a:lnTo>
                  <a:lnTo>
                    <a:pt x="289" y="126"/>
                  </a:lnTo>
                  <a:lnTo>
                    <a:pt x="349" y="151"/>
                  </a:lnTo>
                  <a:lnTo>
                    <a:pt x="409" y="177"/>
                  </a:lnTo>
                  <a:lnTo>
                    <a:pt x="468" y="205"/>
                  </a:lnTo>
                  <a:lnTo>
                    <a:pt x="527" y="233"/>
                  </a:lnTo>
                  <a:lnTo>
                    <a:pt x="585" y="264"/>
                  </a:lnTo>
                  <a:lnTo>
                    <a:pt x="643" y="295"/>
                  </a:lnTo>
                  <a:lnTo>
                    <a:pt x="700" y="328"/>
                  </a:lnTo>
                  <a:lnTo>
                    <a:pt x="755" y="363"/>
                  </a:lnTo>
                  <a:lnTo>
                    <a:pt x="811" y="400"/>
                  </a:lnTo>
                  <a:lnTo>
                    <a:pt x="865" y="437"/>
                  </a:lnTo>
                  <a:lnTo>
                    <a:pt x="918" y="476"/>
                  </a:lnTo>
                  <a:lnTo>
                    <a:pt x="972" y="515"/>
                  </a:lnTo>
                  <a:lnTo>
                    <a:pt x="1024" y="557"/>
                  </a:lnTo>
                  <a:lnTo>
                    <a:pt x="1076" y="60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5" name="淘宝店chenying0907 8"/>
            <p:cNvSpPr>
              <a:spLocks/>
            </p:cNvSpPr>
            <p:nvPr/>
          </p:nvSpPr>
          <p:spPr bwMode="auto">
            <a:xfrm>
              <a:off x="5078413" y="2452688"/>
              <a:ext cx="628650" cy="201613"/>
            </a:xfrm>
            <a:custGeom>
              <a:avLst/>
              <a:gdLst>
                <a:gd name="T0" fmla="*/ 1188 w 3175"/>
                <a:gd name="T1" fmla="*/ 139 h 1016"/>
                <a:gd name="T2" fmla="*/ 1205 w 3175"/>
                <a:gd name="T3" fmla="*/ 153 h 1016"/>
                <a:gd name="T4" fmla="*/ 1284 w 3175"/>
                <a:gd name="T5" fmla="*/ 178 h 1016"/>
                <a:gd name="T6" fmla="*/ 1435 w 3175"/>
                <a:gd name="T7" fmla="*/ 208 h 1016"/>
                <a:gd name="T8" fmla="*/ 1699 w 3175"/>
                <a:gd name="T9" fmla="*/ 251 h 1016"/>
                <a:gd name="T10" fmla="*/ 1785 w 3175"/>
                <a:gd name="T11" fmla="*/ 268 h 1016"/>
                <a:gd name="T12" fmla="*/ 1806 w 3175"/>
                <a:gd name="T13" fmla="*/ 276 h 1016"/>
                <a:gd name="T14" fmla="*/ 1679 w 3175"/>
                <a:gd name="T15" fmla="*/ 271 h 1016"/>
                <a:gd name="T16" fmla="*/ 1392 w 3175"/>
                <a:gd name="T17" fmla="*/ 264 h 1016"/>
                <a:gd name="T18" fmla="*/ 1206 w 3175"/>
                <a:gd name="T19" fmla="*/ 266 h 1016"/>
                <a:gd name="T20" fmla="*/ 1001 w 3175"/>
                <a:gd name="T21" fmla="*/ 274 h 1016"/>
                <a:gd name="T22" fmla="*/ 784 w 3175"/>
                <a:gd name="T23" fmla="*/ 293 h 1016"/>
                <a:gd name="T24" fmla="*/ 562 w 3175"/>
                <a:gd name="T25" fmla="*/ 322 h 1016"/>
                <a:gd name="T26" fmla="*/ 342 w 3175"/>
                <a:gd name="T27" fmla="*/ 364 h 1016"/>
                <a:gd name="T28" fmla="*/ 131 w 3175"/>
                <a:gd name="T29" fmla="*/ 423 h 1016"/>
                <a:gd name="T30" fmla="*/ 65 w 3175"/>
                <a:gd name="T31" fmla="*/ 466 h 1016"/>
                <a:gd name="T32" fmla="*/ 263 w 3175"/>
                <a:gd name="T33" fmla="*/ 451 h 1016"/>
                <a:gd name="T34" fmla="*/ 460 w 3175"/>
                <a:gd name="T35" fmla="*/ 443 h 1016"/>
                <a:gd name="T36" fmla="*/ 657 w 3175"/>
                <a:gd name="T37" fmla="*/ 442 h 1016"/>
                <a:gd name="T38" fmla="*/ 856 w 3175"/>
                <a:gd name="T39" fmla="*/ 451 h 1016"/>
                <a:gd name="T40" fmla="*/ 1053 w 3175"/>
                <a:gd name="T41" fmla="*/ 471 h 1016"/>
                <a:gd name="T42" fmla="*/ 1230 w 3175"/>
                <a:gd name="T43" fmla="*/ 499 h 1016"/>
                <a:gd name="T44" fmla="*/ 1402 w 3175"/>
                <a:gd name="T45" fmla="*/ 539 h 1016"/>
                <a:gd name="T46" fmla="*/ 1571 w 3175"/>
                <a:gd name="T47" fmla="*/ 587 h 1016"/>
                <a:gd name="T48" fmla="*/ 1737 w 3175"/>
                <a:gd name="T49" fmla="*/ 648 h 1016"/>
                <a:gd name="T50" fmla="*/ 1901 w 3175"/>
                <a:gd name="T51" fmla="*/ 717 h 1016"/>
                <a:gd name="T52" fmla="*/ 2061 w 3175"/>
                <a:gd name="T53" fmla="*/ 792 h 1016"/>
                <a:gd name="T54" fmla="*/ 2149 w 3175"/>
                <a:gd name="T55" fmla="*/ 836 h 1016"/>
                <a:gd name="T56" fmla="*/ 2235 w 3175"/>
                <a:gd name="T57" fmla="*/ 888 h 1016"/>
                <a:gd name="T58" fmla="*/ 2313 w 3175"/>
                <a:gd name="T59" fmla="*/ 947 h 1016"/>
                <a:gd name="T60" fmla="*/ 2357 w 3175"/>
                <a:gd name="T61" fmla="*/ 992 h 1016"/>
                <a:gd name="T62" fmla="*/ 2432 w 3175"/>
                <a:gd name="T63" fmla="*/ 964 h 1016"/>
                <a:gd name="T64" fmla="*/ 2594 w 3175"/>
                <a:gd name="T65" fmla="*/ 811 h 1016"/>
                <a:gd name="T66" fmla="*/ 2748 w 3175"/>
                <a:gd name="T67" fmla="*/ 662 h 1016"/>
                <a:gd name="T68" fmla="*/ 2897 w 3175"/>
                <a:gd name="T69" fmla="*/ 518 h 1016"/>
                <a:gd name="T70" fmla="*/ 3039 w 3175"/>
                <a:gd name="T71" fmla="*/ 378 h 1016"/>
                <a:gd name="T72" fmla="*/ 3175 w 3175"/>
                <a:gd name="T73" fmla="*/ 243 h 1016"/>
                <a:gd name="T74" fmla="*/ 2997 w 3175"/>
                <a:gd name="T75" fmla="*/ 175 h 1016"/>
                <a:gd name="T76" fmla="*/ 2815 w 3175"/>
                <a:gd name="T77" fmla="*/ 118 h 1016"/>
                <a:gd name="T78" fmla="*/ 2633 w 3175"/>
                <a:gd name="T79" fmla="*/ 71 h 1016"/>
                <a:gd name="T80" fmla="*/ 2447 w 3175"/>
                <a:gd name="T81" fmla="*/ 36 h 1016"/>
                <a:gd name="T82" fmla="*/ 2261 w 3175"/>
                <a:gd name="T83" fmla="*/ 12 h 1016"/>
                <a:gd name="T84" fmla="*/ 2074 w 3175"/>
                <a:gd name="T85" fmla="*/ 1 h 1016"/>
                <a:gd name="T86" fmla="*/ 1887 w 3175"/>
                <a:gd name="T87" fmla="*/ 2 h 1016"/>
                <a:gd name="T88" fmla="*/ 1699 w 3175"/>
                <a:gd name="T89" fmla="*/ 16 h 1016"/>
                <a:gd name="T90" fmla="*/ 1515 w 3175"/>
                <a:gd name="T91" fmla="*/ 42 h 1016"/>
                <a:gd name="T92" fmla="*/ 1330 w 3175"/>
                <a:gd name="T93" fmla="*/ 83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75" h="1016">
                  <a:moveTo>
                    <a:pt x="1208" y="117"/>
                  </a:moveTo>
                  <a:lnTo>
                    <a:pt x="1198" y="128"/>
                  </a:lnTo>
                  <a:lnTo>
                    <a:pt x="1188" y="139"/>
                  </a:lnTo>
                  <a:lnTo>
                    <a:pt x="1190" y="144"/>
                  </a:lnTo>
                  <a:lnTo>
                    <a:pt x="1196" y="149"/>
                  </a:lnTo>
                  <a:lnTo>
                    <a:pt x="1205" y="153"/>
                  </a:lnTo>
                  <a:lnTo>
                    <a:pt x="1216" y="159"/>
                  </a:lnTo>
                  <a:lnTo>
                    <a:pt x="1246" y="168"/>
                  </a:lnTo>
                  <a:lnTo>
                    <a:pt x="1284" y="178"/>
                  </a:lnTo>
                  <a:lnTo>
                    <a:pt x="1330" y="188"/>
                  </a:lnTo>
                  <a:lnTo>
                    <a:pt x="1381" y="197"/>
                  </a:lnTo>
                  <a:lnTo>
                    <a:pt x="1435" y="208"/>
                  </a:lnTo>
                  <a:lnTo>
                    <a:pt x="1491" y="217"/>
                  </a:lnTo>
                  <a:lnTo>
                    <a:pt x="1601" y="234"/>
                  </a:lnTo>
                  <a:lnTo>
                    <a:pt x="1699" y="251"/>
                  </a:lnTo>
                  <a:lnTo>
                    <a:pt x="1739" y="257"/>
                  </a:lnTo>
                  <a:lnTo>
                    <a:pt x="1772" y="264"/>
                  </a:lnTo>
                  <a:lnTo>
                    <a:pt x="1785" y="268"/>
                  </a:lnTo>
                  <a:lnTo>
                    <a:pt x="1795" y="271"/>
                  </a:lnTo>
                  <a:lnTo>
                    <a:pt x="1802" y="273"/>
                  </a:lnTo>
                  <a:lnTo>
                    <a:pt x="1806" y="276"/>
                  </a:lnTo>
                  <a:lnTo>
                    <a:pt x="1786" y="276"/>
                  </a:lnTo>
                  <a:lnTo>
                    <a:pt x="1743" y="274"/>
                  </a:lnTo>
                  <a:lnTo>
                    <a:pt x="1679" y="271"/>
                  </a:lnTo>
                  <a:lnTo>
                    <a:pt x="1599" y="268"/>
                  </a:lnTo>
                  <a:lnTo>
                    <a:pt x="1502" y="265"/>
                  </a:lnTo>
                  <a:lnTo>
                    <a:pt x="1392" y="264"/>
                  </a:lnTo>
                  <a:lnTo>
                    <a:pt x="1333" y="264"/>
                  </a:lnTo>
                  <a:lnTo>
                    <a:pt x="1271" y="265"/>
                  </a:lnTo>
                  <a:lnTo>
                    <a:pt x="1206" y="266"/>
                  </a:lnTo>
                  <a:lnTo>
                    <a:pt x="1140" y="269"/>
                  </a:lnTo>
                  <a:lnTo>
                    <a:pt x="1071" y="271"/>
                  </a:lnTo>
                  <a:lnTo>
                    <a:pt x="1001" y="274"/>
                  </a:lnTo>
                  <a:lnTo>
                    <a:pt x="930" y="280"/>
                  </a:lnTo>
                  <a:lnTo>
                    <a:pt x="858" y="286"/>
                  </a:lnTo>
                  <a:lnTo>
                    <a:pt x="784" y="293"/>
                  </a:lnTo>
                  <a:lnTo>
                    <a:pt x="711" y="301"/>
                  </a:lnTo>
                  <a:lnTo>
                    <a:pt x="637" y="311"/>
                  </a:lnTo>
                  <a:lnTo>
                    <a:pt x="562" y="322"/>
                  </a:lnTo>
                  <a:lnTo>
                    <a:pt x="488" y="335"/>
                  </a:lnTo>
                  <a:lnTo>
                    <a:pt x="415" y="348"/>
                  </a:lnTo>
                  <a:lnTo>
                    <a:pt x="342" y="364"/>
                  </a:lnTo>
                  <a:lnTo>
                    <a:pt x="271" y="382"/>
                  </a:lnTo>
                  <a:lnTo>
                    <a:pt x="200" y="401"/>
                  </a:lnTo>
                  <a:lnTo>
                    <a:pt x="131" y="423"/>
                  </a:lnTo>
                  <a:lnTo>
                    <a:pt x="64" y="447"/>
                  </a:lnTo>
                  <a:lnTo>
                    <a:pt x="0" y="473"/>
                  </a:lnTo>
                  <a:lnTo>
                    <a:pt x="65" y="466"/>
                  </a:lnTo>
                  <a:lnTo>
                    <a:pt x="131" y="462"/>
                  </a:lnTo>
                  <a:lnTo>
                    <a:pt x="197" y="456"/>
                  </a:lnTo>
                  <a:lnTo>
                    <a:pt x="263" y="451"/>
                  </a:lnTo>
                  <a:lnTo>
                    <a:pt x="328" y="448"/>
                  </a:lnTo>
                  <a:lnTo>
                    <a:pt x="394" y="445"/>
                  </a:lnTo>
                  <a:lnTo>
                    <a:pt x="460" y="443"/>
                  </a:lnTo>
                  <a:lnTo>
                    <a:pt x="526" y="442"/>
                  </a:lnTo>
                  <a:lnTo>
                    <a:pt x="592" y="441"/>
                  </a:lnTo>
                  <a:lnTo>
                    <a:pt x="657" y="442"/>
                  </a:lnTo>
                  <a:lnTo>
                    <a:pt x="723" y="443"/>
                  </a:lnTo>
                  <a:lnTo>
                    <a:pt x="790" y="447"/>
                  </a:lnTo>
                  <a:lnTo>
                    <a:pt x="856" y="451"/>
                  </a:lnTo>
                  <a:lnTo>
                    <a:pt x="922" y="456"/>
                  </a:lnTo>
                  <a:lnTo>
                    <a:pt x="987" y="463"/>
                  </a:lnTo>
                  <a:lnTo>
                    <a:pt x="1053" y="471"/>
                  </a:lnTo>
                  <a:lnTo>
                    <a:pt x="1112" y="479"/>
                  </a:lnTo>
                  <a:lnTo>
                    <a:pt x="1171" y="488"/>
                  </a:lnTo>
                  <a:lnTo>
                    <a:pt x="1230" y="499"/>
                  </a:lnTo>
                  <a:lnTo>
                    <a:pt x="1288" y="510"/>
                  </a:lnTo>
                  <a:lnTo>
                    <a:pt x="1346" y="524"/>
                  </a:lnTo>
                  <a:lnTo>
                    <a:pt x="1402" y="539"/>
                  </a:lnTo>
                  <a:lnTo>
                    <a:pt x="1459" y="553"/>
                  </a:lnTo>
                  <a:lnTo>
                    <a:pt x="1515" y="570"/>
                  </a:lnTo>
                  <a:lnTo>
                    <a:pt x="1571" y="587"/>
                  </a:lnTo>
                  <a:lnTo>
                    <a:pt x="1627" y="607"/>
                  </a:lnTo>
                  <a:lnTo>
                    <a:pt x="1682" y="627"/>
                  </a:lnTo>
                  <a:lnTo>
                    <a:pt x="1737" y="648"/>
                  </a:lnTo>
                  <a:lnTo>
                    <a:pt x="1792" y="669"/>
                  </a:lnTo>
                  <a:lnTo>
                    <a:pt x="1847" y="693"/>
                  </a:lnTo>
                  <a:lnTo>
                    <a:pt x="1901" y="717"/>
                  </a:lnTo>
                  <a:lnTo>
                    <a:pt x="1956" y="742"/>
                  </a:lnTo>
                  <a:lnTo>
                    <a:pt x="2006" y="765"/>
                  </a:lnTo>
                  <a:lnTo>
                    <a:pt x="2061" y="792"/>
                  </a:lnTo>
                  <a:lnTo>
                    <a:pt x="2090" y="805"/>
                  </a:lnTo>
                  <a:lnTo>
                    <a:pt x="2119" y="820"/>
                  </a:lnTo>
                  <a:lnTo>
                    <a:pt x="2149" y="836"/>
                  </a:lnTo>
                  <a:lnTo>
                    <a:pt x="2178" y="852"/>
                  </a:lnTo>
                  <a:lnTo>
                    <a:pt x="2206" y="870"/>
                  </a:lnTo>
                  <a:lnTo>
                    <a:pt x="2235" y="888"/>
                  </a:lnTo>
                  <a:lnTo>
                    <a:pt x="2262" y="906"/>
                  </a:lnTo>
                  <a:lnTo>
                    <a:pt x="2288" y="927"/>
                  </a:lnTo>
                  <a:lnTo>
                    <a:pt x="2313" y="947"/>
                  </a:lnTo>
                  <a:lnTo>
                    <a:pt x="2337" y="968"/>
                  </a:lnTo>
                  <a:lnTo>
                    <a:pt x="2347" y="980"/>
                  </a:lnTo>
                  <a:lnTo>
                    <a:pt x="2357" y="992"/>
                  </a:lnTo>
                  <a:lnTo>
                    <a:pt x="2367" y="1004"/>
                  </a:lnTo>
                  <a:lnTo>
                    <a:pt x="2376" y="1016"/>
                  </a:lnTo>
                  <a:lnTo>
                    <a:pt x="2432" y="964"/>
                  </a:lnTo>
                  <a:lnTo>
                    <a:pt x="2486" y="913"/>
                  </a:lnTo>
                  <a:lnTo>
                    <a:pt x="2541" y="862"/>
                  </a:lnTo>
                  <a:lnTo>
                    <a:pt x="2594" y="811"/>
                  </a:lnTo>
                  <a:lnTo>
                    <a:pt x="2646" y="761"/>
                  </a:lnTo>
                  <a:lnTo>
                    <a:pt x="2697" y="711"/>
                  </a:lnTo>
                  <a:lnTo>
                    <a:pt x="2748" y="662"/>
                  </a:lnTo>
                  <a:lnTo>
                    <a:pt x="2798" y="614"/>
                  </a:lnTo>
                  <a:lnTo>
                    <a:pt x="2848" y="566"/>
                  </a:lnTo>
                  <a:lnTo>
                    <a:pt x="2897" y="518"/>
                  </a:lnTo>
                  <a:lnTo>
                    <a:pt x="2945" y="471"/>
                  </a:lnTo>
                  <a:lnTo>
                    <a:pt x="2992" y="424"/>
                  </a:lnTo>
                  <a:lnTo>
                    <a:pt x="3039" y="378"/>
                  </a:lnTo>
                  <a:lnTo>
                    <a:pt x="3085" y="332"/>
                  </a:lnTo>
                  <a:lnTo>
                    <a:pt x="3131" y="287"/>
                  </a:lnTo>
                  <a:lnTo>
                    <a:pt x="3175" y="243"/>
                  </a:lnTo>
                  <a:lnTo>
                    <a:pt x="3116" y="219"/>
                  </a:lnTo>
                  <a:lnTo>
                    <a:pt x="3057" y="196"/>
                  </a:lnTo>
                  <a:lnTo>
                    <a:pt x="2997" y="175"/>
                  </a:lnTo>
                  <a:lnTo>
                    <a:pt x="2937" y="154"/>
                  </a:lnTo>
                  <a:lnTo>
                    <a:pt x="2877" y="136"/>
                  </a:lnTo>
                  <a:lnTo>
                    <a:pt x="2815" y="118"/>
                  </a:lnTo>
                  <a:lnTo>
                    <a:pt x="2755" y="101"/>
                  </a:lnTo>
                  <a:lnTo>
                    <a:pt x="2694" y="85"/>
                  </a:lnTo>
                  <a:lnTo>
                    <a:pt x="2633" y="71"/>
                  </a:lnTo>
                  <a:lnTo>
                    <a:pt x="2570" y="58"/>
                  </a:lnTo>
                  <a:lnTo>
                    <a:pt x="2509" y="46"/>
                  </a:lnTo>
                  <a:lnTo>
                    <a:pt x="2447" y="36"/>
                  </a:lnTo>
                  <a:lnTo>
                    <a:pt x="2386" y="27"/>
                  </a:lnTo>
                  <a:lnTo>
                    <a:pt x="2323" y="19"/>
                  </a:lnTo>
                  <a:lnTo>
                    <a:pt x="2261" y="12"/>
                  </a:lnTo>
                  <a:lnTo>
                    <a:pt x="2198" y="7"/>
                  </a:lnTo>
                  <a:lnTo>
                    <a:pt x="2136" y="3"/>
                  </a:lnTo>
                  <a:lnTo>
                    <a:pt x="2074" y="1"/>
                  </a:lnTo>
                  <a:lnTo>
                    <a:pt x="2011" y="0"/>
                  </a:lnTo>
                  <a:lnTo>
                    <a:pt x="1949" y="0"/>
                  </a:lnTo>
                  <a:lnTo>
                    <a:pt x="1887" y="2"/>
                  </a:lnTo>
                  <a:lnTo>
                    <a:pt x="1824" y="5"/>
                  </a:lnTo>
                  <a:lnTo>
                    <a:pt x="1762" y="9"/>
                  </a:lnTo>
                  <a:lnTo>
                    <a:pt x="1699" y="16"/>
                  </a:lnTo>
                  <a:lnTo>
                    <a:pt x="1638" y="23"/>
                  </a:lnTo>
                  <a:lnTo>
                    <a:pt x="1576" y="32"/>
                  </a:lnTo>
                  <a:lnTo>
                    <a:pt x="1515" y="42"/>
                  </a:lnTo>
                  <a:lnTo>
                    <a:pt x="1452" y="54"/>
                  </a:lnTo>
                  <a:lnTo>
                    <a:pt x="1391" y="68"/>
                  </a:lnTo>
                  <a:lnTo>
                    <a:pt x="1330" y="83"/>
                  </a:lnTo>
                  <a:lnTo>
                    <a:pt x="1270" y="99"/>
                  </a:lnTo>
                  <a:lnTo>
                    <a:pt x="1208" y="11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6" name="淘宝店chenying0907 9"/>
            <p:cNvSpPr>
              <a:spLocks/>
            </p:cNvSpPr>
            <p:nvPr/>
          </p:nvSpPr>
          <p:spPr bwMode="auto">
            <a:xfrm>
              <a:off x="5529263" y="2236788"/>
              <a:ext cx="396875" cy="184150"/>
            </a:xfrm>
            <a:custGeom>
              <a:avLst/>
              <a:gdLst>
                <a:gd name="T0" fmla="*/ 1650 w 1997"/>
                <a:gd name="T1" fmla="*/ 445 h 931"/>
                <a:gd name="T2" fmla="*/ 1655 w 1997"/>
                <a:gd name="T3" fmla="*/ 464 h 931"/>
                <a:gd name="T4" fmla="*/ 1647 w 1997"/>
                <a:gd name="T5" fmla="*/ 493 h 931"/>
                <a:gd name="T6" fmla="*/ 1627 w 1997"/>
                <a:gd name="T7" fmla="*/ 514 h 931"/>
                <a:gd name="T8" fmla="*/ 1600 w 1997"/>
                <a:gd name="T9" fmla="*/ 524 h 931"/>
                <a:gd name="T10" fmla="*/ 1575 w 1997"/>
                <a:gd name="T11" fmla="*/ 520 h 931"/>
                <a:gd name="T12" fmla="*/ 1561 w 1997"/>
                <a:gd name="T13" fmla="*/ 511 h 931"/>
                <a:gd name="T14" fmla="*/ 1482 w 1997"/>
                <a:gd name="T15" fmla="*/ 445 h 931"/>
                <a:gd name="T16" fmla="*/ 1401 w 1997"/>
                <a:gd name="T17" fmla="*/ 386 h 931"/>
                <a:gd name="T18" fmla="*/ 1317 w 1997"/>
                <a:gd name="T19" fmla="*/ 334 h 931"/>
                <a:gd name="T20" fmla="*/ 1231 w 1997"/>
                <a:gd name="T21" fmla="*/ 290 h 931"/>
                <a:gd name="T22" fmla="*/ 1143 w 1997"/>
                <a:gd name="T23" fmla="*/ 251 h 931"/>
                <a:gd name="T24" fmla="*/ 1052 w 1997"/>
                <a:gd name="T25" fmla="*/ 219 h 931"/>
                <a:gd name="T26" fmla="*/ 960 w 1997"/>
                <a:gd name="T27" fmla="*/ 192 h 931"/>
                <a:gd name="T28" fmla="*/ 867 w 1997"/>
                <a:gd name="T29" fmla="*/ 172 h 931"/>
                <a:gd name="T30" fmla="*/ 675 w 1997"/>
                <a:gd name="T31" fmla="*/ 146 h 931"/>
                <a:gd name="T32" fmla="*/ 540 w 1997"/>
                <a:gd name="T33" fmla="*/ 171 h 931"/>
                <a:gd name="T34" fmla="*/ 432 w 1997"/>
                <a:gd name="T35" fmla="*/ 223 h 931"/>
                <a:gd name="T36" fmla="*/ 319 w 1997"/>
                <a:gd name="T37" fmla="*/ 283 h 931"/>
                <a:gd name="T38" fmla="*/ 203 w 1997"/>
                <a:gd name="T39" fmla="*/ 352 h 931"/>
                <a:gd name="T40" fmla="*/ 82 w 1997"/>
                <a:gd name="T41" fmla="*/ 430 h 931"/>
                <a:gd name="T42" fmla="*/ 44 w 1997"/>
                <a:gd name="T43" fmla="*/ 488 h 931"/>
                <a:gd name="T44" fmla="*/ 178 w 1997"/>
                <a:gd name="T45" fmla="*/ 494 h 931"/>
                <a:gd name="T46" fmla="*/ 310 w 1997"/>
                <a:gd name="T47" fmla="*/ 505 h 931"/>
                <a:gd name="T48" fmla="*/ 442 w 1997"/>
                <a:gd name="T49" fmla="*/ 525 h 931"/>
                <a:gd name="T50" fmla="*/ 570 w 1997"/>
                <a:gd name="T51" fmla="*/ 554 h 931"/>
                <a:gd name="T52" fmla="*/ 697 w 1997"/>
                <a:gd name="T53" fmla="*/ 589 h 931"/>
                <a:gd name="T54" fmla="*/ 819 w 1997"/>
                <a:gd name="T55" fmla="*/ 634 h 931"/>
                <a:gd name="T56" fmla="*/ 937 w 1997"/>
                <a:gd name="T57" fmla="*/ 688 h 931"/>
                <a:gd name="T58" fmla="*/ 1052 w 1997"/>
                <a:gd name="T59" fmla="*/ 750 h 931"/>
                <a:gd name="T60" fmla="*/ 1160 w 1997"/>
                <a:gd name="T61" fmla="*/ 821 h 931"/>
                <a:gd name="T62" fmla="*/ 1263 w 1997"/>
                <a:gd name="T63" fmla="*/ 902 h 931"/>
                <a:gd name="T64" fmla="*/ 1523 w 1997"/>
                <a:gd name="T65" fmla="*/ 704 h 931"/>
                <a:gd name="T66" fmla="*/ 1758 w 1997"/>
                <a:gd name="T67" fmla="*/ 477 h 931"/>
                <a:gd name="T68" fmla="*/ 1873 w 1997"/>
                <a:gd name="T69" fmla="*/ 374 h 931"/>
                <a:gd name="T70" fmla="*/ 1969 w 1997"/>
                <a:gd name="T71" fmla="*/ 300 h 931"/>
                <a:gd name="T72" fmla="*/ 1942 w 1997"/>
                <a:gd name="T73" fmla="*/ 234 h 931"/>
                <a:gd name="T74" fmla="*/ 1848 w 1997"/>
                <a:gd name="T75" fmla="*/ 167 h 931"/>
                <a:gd name="T76" fmla="*/ 1778 w 1997"/>
                <a:gd name="T77" fmla="*/ 125 h 931"/>
                <a:gd name="T78" fmla="*/ 1695 w 1997"/>
                <a:gd name="T79" fmla="*/ 87 h 931"/>
                <a:gd name="T80" fmla="*/ 1601 w 1997"/>
                <a:gd name="T81" fmla="*/ 53 h 931"/>
                <a:gd name="T82" fmla="*/ 1495 w 1997"/>
                <a:gd name="T83" fmla="*/ 24 h 931"/>
                <a:gd name="T84" fmla="*/ 1379 w 1997"/>
                <a:gd name="T85" fmla="*/ 6 h 931"/>
                <a:gd name="T86" fmla="*/ 1250 w 1997"/>
                <a:gd name="T87" fmla="*/ 0 h 931"/>
                <a:gd name="T88" fmla="*/ 1110 w 1997"/>
                <a:gd name="T89" fmla="*/ 7 h 931"/>
                <a:gd name="T90" fmla="*/ 1054 w 1997"/>
                <a:gd name="T91" fmla="*/ 36 h 931"/>
                <a:gd name="T92" fmla="*/ 1185 w 1997"/>
                <a:gd name="T93" fmla="*/ 85 h 931"/>
                <a:gd name="T94" fmla="*/ 1309 w 1997"/>
                <a:gd name="T95" fmla="*/ 150 h 931"/>
                <a:gd name="T96" fmla="*/ 1427 w 1997"/>
                <a:gd name="T97" fmla="*/ 228 h 931"/>
                <a:gd name="T98" fmla="*/ 1540 w 1997"/>
                <a:gd name="T99" fmla="*/ 324 h 931"/>
                <a:gd name="T100" fmla="*/ 1643 w 1997"/>
                <a:gd name="T101" fmla="*/ 435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97" h="931">
                  <a:moveTo>
                    <a:pt x="1643" y="435"/>
                  </a:moveTo>
                  <a:lnTo>
                    <a:pt x="1647" y="440"/>
                  </a:lnTo>
                  <a:lnTo>
                    <a:pt x="1650" y="445"/>
                  </a:lnTo>
                  <a:lnTo>
                    <a:pt x="1652" y="449"/>
                  </a:lnTo>
                  <a:lnTo>
                    <a:pt x="1653" y="454"/>
                  </a:lnTo>
                  <a:lnTo>
                    <a:pt x="1655" y="464"/>
                  </a:lnTo>
                  <a:lnTo>
                    <a:pt x="1654" y="474"/>
                  </a:lnTo>
                  <a:lnTo>
                    <a:pt x="1652" y="484"/>
                  </a:lnTo>
                  <a:lnTo>
                    <a:pt x="1647" y="493"/>
                  </a:lnTo>
                  <a:lnTo>
                    <a:pt x="1642" y="501"/>
                  </a:lnTo>
                  <a:lnTo>
                    <a:pt x="1635" y="507"/>
                  </a:lnTo>
                  <a:lnTo>
                    <a:pt x="1627" y="514"/>
                  </a:lnTo>
                  <a:lnTo>
                    <a:pt x="1618" y="519"/>
                  </a:lnTo>
                  <a:lnTo>
                    <a:pt x="1609" y="522"/>
                  </a:lnTo>
                  <a:lnTo>
                    <a:pt x="1600" y="524"/>
                  </a:lnTo>
                  <a:lnTo>
                    <a:pt x="1589" y="524"/>
                  </a:lnTo>
                  <a:lnTo>
                    <a:pt x="1579" y="522"/>
                  </a:lnTo>
                  <a:lnTo>
                    <a:pt x="1575" y="520"/>
                  </a:lnTo>
                  <a:lnTo>
                    <a:pt x="1570" y="518"/>
                  </a:lnTo>
                  <a:lnTo>
                    <a:pt x="1566" y="515"/>
                  </a:lnTo>
                  <a:lnTo>
                    <a:pt x="1561" y="511"/>
                  </a:lnTo>
                  <a:lnTo>
                    <a:pt x="1535" y="488"/>
                  </a:lnTo>
                  <a:lnTo>
                    <a:pt x="1509" y="465"/>
                  </a:lnTo>
                  <a:lnTo>
                    <a:pt x="1482" y="445"/>
                  </a:lnTo>
                  <a:lnTo>
                    <a:pt x="1456" y="423"/>
                  </a:lnTo>
                  <a:lnTo>
                    <a:pt x="1428" y="404"/>
                  </a:lnTo>
                  <a:lnTo>
                    <a:pt x="1401" y="386"/>
                  </a:lnTo>
                  <a:lnTo>
                    <a:pt x="1373" y="368"/>
                  </a:lnTo>
                  <a:lnTo>
                    <a:pt x="1346" y="350"/>
                  </a:lnTo>
                  <a:lnTo>
                    <a:pt x="1317" y="334"/>
                  </a:lnTo>
                  <a:lnTo>
                    <a:pt x="1289" y="318"/>
                  </a:lnTo>
                  <a:lnTo>
                    <a:pt x="1259" y="303"/>
                  </a:lnTo>
                  <a:lnTo>
                    <a:pt x="1231" y="290"/>
                  </a:lnTo>
                  <a:lnTo>
                    <a:pt x="1202" y="276"/>
                  </a:lnTo>
                  <a:lnTo>
                    <a:pt x="1172" y="262"/>
                  </a:lnTo>
                  <a:lnTo>
                    <a:pt x="1143" y="251"/>
                  </a:lnTo>
                  <a:lnTo>
                    <a:pt x="1113" y="240"/>
                  </a:lnTo>
                  <a:lnTo>
                    <a:pt x="1083" y="228"/>
                  </a:lnTo>
                  <a:lnTo>
                    <a:pt x="1052" y="219"/>
                  </a:lnTo>
                  <a:lnTo>
                    <a:pt x="1021" y="209"/>
                  </a:lnTo>
                  <a:lnTo>
                    <a:pt x="991" y="201"/>
                  </a:lnTo>
                  <a:lnTo>
                    <a:pt x="960" y="192"/>
                  </a:lnTo>
                  <a:lnTo>
                    <a:pt x="929" y="185"/>
                  </a:lnTo>
                  <a:lnTo>
                    <a:pt x="898" y="178"/>
                  </a:lnTo>
                  <a:lnTo>
                    <a:pt x="867" y="172"/>
                  </a:lnTo>
                  <a:lnTo>
                    <a:pt x="804" y="160"/>
                  </a:lnTo>
                  <a:lnTo>
                    <a:pt x="740" y="152"/>
                  </a:lnTo>
                  <a:lnTo>
                    <a:pt x="675" y="146"/>
                  </a:lnTo>
                  <a:lnTo>
                    <a:pt x="611" y="140"/>
                  </a:lnTo>
                  <a:lnTo>
                    <a:pt x="576" y="155"/>
                  </a:lnTo>
                  <a:lnTo>
                    <a:pt x="540" y="171"/>
                  </a:lnTo>
                  <a:lnTo>
                    <a:pt x="505" y="188"/>
                  </a:lnTo>
                  <a:lnTo>
                    <a:pt x="469" y="205"/>
                  </a:lnTo>
                  <a:lnTo>
                    <a:pt x="432" y="223"/>
                  </a:lnTo>
                  <a:lnTo>
                    <a:pt x="395" y="242"/>
                  </a:lnTo>
                  <a:lnTo>
                    <a:pt x="357" y="262"/>
                  </a:lnTo>
                  <a:lnTo>
                    <a:pt x="319" y="283"/>
                  </a:lnTo>
                  <a:lnTo>
                    <a:pt x="281" y="305"/>
                  </a:lnTo>
                  <a:lnTo>
                    <a:pt x="242" y="328"/>
                  </a:lnTo>
                  <a:lnTo>
                    <a:pt x="203" y="352"/>
                  </a:lnTo>
                  <a:lnTo>
                    <a:pt x="163" y="377"/>
                  </a:lnTo>
                  <a:lnTo>
                    <a:pt x="122" y="403"/>
                  </a:lnTo>
                  <a:lnTo>
                    <a:pt x="82" y="430"/>
                  </a:lnTo>
                  <a:lnTo>
                    <a:pt x="40" y="459"/>
                  </a:lnTo>
                  <a:lnTo>
                    <a:pt x="0" y="488"/>
                  </a:lnTo>
                  <a:lnTo>
                    <a:pt x="44" y="488"/>
                  </a:lnTo>
                  <a:lnTo>
                    <a:pt x="88" y="489"/>
                  </a:lnTo>
                  <a:lnTo>
                    <a:pt x="133" y="490"/>
                  </a:lnTo>
                  <a:lnTo>
                    <a:pt x="178" y="494"/>
                  </a:lnTo>
                  <a:lnTo>
                    <a:pt x="222" y="497"/>
                  </a:lnTo>
                  <a:lnTo>
                    <a:pt x="266" y="501"/>
                  </a:lnTo>
                  <a:lnTo>
                    <a:pt x="310" y="505"/>
                  </a:lnTo>
                  <a:lnTo>
                    <a:pt x="355" y="512"/>
                  </a:lnTo>
                  <a:lnTo>
                    <a:pt x="398" y="518"/>
                  </a:lnTo>
                  <a:lnTo>
                    <a:pt x="442" y="525"/>
                  </a:lnTo>
                  <a:lnTo>
                    <a:pt x="485" y="535"/>
                  </a:lnTo>
                  <a:lnTo>
                    <a:pt x="528" y="544"/>
                  </a:lnTo>
                  <a:lnTo>
                    <a:pt x="570" y="554"/>
                  </a:lnTo>
                  <a:lnTo>
                    <a:pt x="613" y="564"/>
                  </a:lnTo>
                  <a:lnTo>
                    <a:pt x="655" y="577"/>
                  </a:lnTo>
                  <a:lnTo>
                    <a:pt x="697" y="589"/>
                  </a:lnTo>
                  <a:lnTo>
                    <a:pt x="738" y="604"/>
                  </a:lnTo>
                  <a:lnTo>
                    <a:pt x="779" y="618"/>
                  </a:lnTo>
                  <a:lnTo>
                    <a:pt x="819" y="634"/>
                  </a:lnTo>
                  <a:lnTo>
                    <a:pt x="859" y="651"/>
                  </a:lnTo>
                  <a:lnTo>
                    <a:pt x="899" y="668"/>
                  </a:lnTo>
                  <a:lnTo>
                    <a:pt x="937" y="688"/>
                  </a:lnTo>
                  <a:lnTo>
                    <a:pt x="976" y="707"/>
                  </a:lnTo>
                  <a:lnTo>
                    <a:pt x="1014" y="727"/>
                  </a:lnTo>
                  <a:lnTo>
                    <a:pt x="1052" y="750"/>
                  </a:lnTo>
                  <a:lnTo>
                    <a:pt x="1088" y="773"/>
                  </a:lnTo>
                  <a:lnTo>
                    <a:pt x="1124" y="797"/>
                  </a:lnTo>
                  <a:lnTo>
                    <a:pt x="1160" y="821"/>
                  </a:lnTo>
                  <a:lnTo>
                    <a:pt x="1195" y="846"/>
                  </a:lnTo>
                  <a:lnTo>
                    <a:pt x="1229" y="874"/>
                  </a:lnTo>
                  <a:lnTo>
                    <a:pt x="1263" y="902"/>
                  </a:lnTo>
                  <a:lnTo>
                    <a:pt x="1296" y="931"/>
                  </a:lnTo>
                  <a:lnTo>
                    <a:pt x="1413" y="814"/>
                  </a:lnTo>
                  <a:lnTo>
                    <a:pt x="1523" y="704"/>
                  </a:lnTo>
                  <a:lnTo>
                    <a:pt x="1623" y="605"/>
                  </a:lnTo>
                  <a:lnTo>
                    <a:pt x="1715" y="516"/>
                  </a:lnTo>
                  <a:lnTo>
                    <a:pt x="1758" y="477"/>
                  </a:lnTo>
                  <a:lnTo>
                    <a:pt x="1799" y="439"/>
                  </a:lnTo>
                  <a:lnTo>
                    <a:pt x="1837" y="405"/>
                  </a:lnTo>
                  <a:lnTo>
                    <a:pt x="1873" y="374"/>
                  </a:lnTo>
                  <a:lnTo>
                    <a:pt x="1907" y="346"/>
                  </a:lnTo>
                  <a:lnTo>
                    <a:pt x="1940" y="321"/>
                  </a:lnTo>
                  <a:lnTo>
                    <a:pt x="1969" y="300"/>
                  </a:lnTo>
                  <a:lnTo>
                    <a:pt x="1997" y="282"/>
                  </a:lnTo>
                  <a:lnTo>
                    <a:pt x="1972" y="259"/>
                  </a:lnTo>
                  <a:lnTo>
                    <a:pt x="1942" y="234"/>
                  </a:lnTo>
                  <a:lnTo>
                    <a:pt x="1908" y="208"/>
                  </a:lnTo>
                  <a:lnTo>
                    <a:pt x="1870" y="181"/>
                  </a:lnTo>
                  <a:lnTo>
                    <a:pt x="1848" y="167"/>
                  </a:lnTo>
                  <a:lnTo>
                    <a:pt x="1826" y="152"/>
                  </a:lnTo>
                  <a:lnTo>
                    <a:pt x="1803" y="139"/>
                  </a:lnTo>
                  <a:lnTo>
                    <a:pt x="1778" y="125"/>
                  </a:lnTo>
                  <a:lnTo>
                    <a:pt x="1750" y="112"/>
                  </a:lnTo>
                  <a:lnTo>
                    <a:pt x="1723" y="99"/>
                  </a:lnTo>
                  <a:lnTo>
                    <a:pt x="1695" y="87"/>
                  </a:lnTo>
                  <a:lnTo>
                    <a:pt x="1664" y="74"/>
                  </a:lnTo>
                  <a:lnTo>
                    <a:pt x="1634" y="63"/>
                  </a:lnTo>
                  <a:lnTo>
                    <a:pt x="1601" y="53"/>
                  </a:lnTo>
                  <a:lnTo>
                    <a:pt x="1567" y="42"/>
                  </a:lnTo>
                  <a:lnTo>
                    <a:pt x="1532" y="33"/>
                  </a:lnTo>
                  <a:lnTo>
                    <a:pt x="1495" y="24"/>
                  </a:lnTo>
                  <a:lnTo>
                    <a:pt x="1458" y="17"/>
                  </a:lnTo>
                  <a:lnTo>
                    <a:pt x="1419" y="12"/>
                  </a:lnTo>
                  <a:lnTo>
                    <a:pt x="1379" y="6"/>
                  </a:lnTo>
                  <a:lnTo>
                    <a:pt x="1338" y="3"/>
                  </a:lnTo>
                  <a:lnTo>
                    <a:pt x="1295" y="0"/>
                  </a:lnTo>
                  <a:lnTo>
                    <a:pt x="1250" y="0"/>
                  </a:lnTo>
                  <a:lnTo>
                    <a:pt x="1205" y="0"/>
                  </a:lnTo>
                  <a:lnTo>
                    <a:pt x="1159" y="4"/>
                  </a:lnTo>
                  <a:lnTo>
                    <a:pt x="1110" y="7"/>
                  </a:lnTo>
                  <a:lnTo>
                    <a:pt x="1061" y="14"/>
                  </a:lnTo>
                  <a:lnTo>
                    <a:pt x="1010" y="22"/>
                  </a:lnTo>
                  <a:lnTo>
                    <a:pt x="1054" y="36"/>
                  </a:lnTo>
                  <a:lnTo>
                    <a:pt x="1098" y="50"/>
                  </a:lnTo>
                  <a:lnTo>
                    <a:pt x="1141" y="67"/>
                  </a:lnTo>
                  <a:lnTo>
                    <a:pt x="1185" y="85"/>
                  </a:lnTo>
                  <a:lnTo>
                    <a:pt x="1227" y="106"/>
                  </a:lnTo>
                  <a:lnTo>
                    <a:pt x="1269" y="126"/>
                  </a:lnTo>
                  <a:lnTo>
                    <a:pt x="1309" y="150"/>
                  </a:lnTo>
                  <a:lnTo>
                    <a:pt x="1349" y="174"/>
                  </a:lnTo>
                  <a:lnTo>
                    <a:pt x="1389" y="200"/>
                  </a:lnTo>
                  <a:lnTo>
                    <a:pt x="1427" y="228"/>
                  </a:lnTo>
                  <a:lnTo>
                    <a:pt x="1466" y="258"/>
                  </a:lnTo>
                  <a:lnTo>
                    <a:pt x="1502" y="290"/>
                  </a:lnTo>
                  <a:lnTo>
                    <a:pt x="1540" y="324"/>
                  </a:lnTo>
                  <a:lnTo>
                    <a:pt x="1575" y="359"/>
                  </a:lnTo>
                  <a:lnTo>
                    <a:pt x="1610" y="396"/>
                  </a:lnTo>
                  <a:lnTo>
                    <a:pt x="1643" y="435"/>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7" name="淘宝店chenying0907 10"/>
            <p:cNvSpPr>
              <a:spLocks/>
            </p:cNvSpPr>
            <p:nvPr/>
          </p:nvSpPr>
          <p:spPr bwMode="auto">
            <a:xfrm>
              <a:off x="3989388" y="2840038"/>
              <a:ext cx="1112838" cy="433388"/>
            </a:xfrm>
            <a:custGeom>
              <a:avLst/>
              <a:gdLst>
                <a:gd name="T0" fmla="*/ 169 w 5614"/>
                <a:gd name="T1" fmla="*/ 271 h 2180"/>
                <a:gd name="T2" fmla="*/ 512 w 5614"/>
                <a:gd name="T3" fmla="*/ 232 h 2180"/>
                <a:gd name="T4" fmla="*/ 859 w 5614"/>
                <a:gd name="T5" fmla="*/ 195 h 2180"/>
                <a:gd name="T6" fmla="*/ 1208 w 5614"/>
                <a:gd name="T7" fmla="*/ 158 h 2180"/>
                <a:gd name="T8" fmla="*/ 1558 w 5614"/>
                <a:gd name="T9" fmla="*/ 121 h 2180"/>
                <a:gd name="T10" fmla="*/ 1907 w 5614"/>
                <a:gd name="T11" fmla="*/ 86 h 2180"/>
                <a:gd name="T12" fmla="*/ 2251 w 5614"/>
                <a:gd name="T13" fmla="*/ 51 h 2180"/>
                <a:gd name="T14" fmla="*/ 2589 w 5614"/>
                <a:gd name="T15" fmla="*/ 17 h 2180"/>
                <a:gd name="T16" fmla="*/ 2757 w 5614"/>
                <a:gd name="T17" fmla="*/ 0 h 2180"/>
                <a:gd name="T18" fmla="*/ 2969 w 5614"/>
                <a:gd name="T19" fmla="*/ 27 h 2180"/>
                <a:gd name="T20" fmla="*/ 3193 w 5614"/>
                <a:gd name="T21" fmla="*/ 64 h 2180"/>
                <a:gd name="T22" fmla="*/ 3426 w 5614"/>
                <a:gd name="T23" fmla="*/ 107 h 2180"/>
                <a:gd name="T24" fmla="*/ 3669 w 5614"/>
                <a:gd name="T25" fmla="*/ 160 h 2180"/>
                <a:gd name="T26" fmla="*/ 3919 w 5614"/>
                <a:gd name="T27" fmla="*/ 222 h 2180"/>
                <a:gd name="T28" fmla="*/ 4178 w 5614"/>
                <a:gd name="T29" fmla="*/ 296 h 2180"/>
                <a:gd name="T30" fmla="*/ 4311 w 5614"/>
                <a:gd name="T31" fmla="*/ 338 h 2180"/>
                <a:gd name="T32" fmla="*/ 4443 w 5614"/>
                <a:gd name="T33" fmla="*/ 382 h 2180"/>
                <a:gd name="T34" fmla="*/ 4579 w 5614"/>
                <a:gd name="T35" fmla="*/ 430 h 2180"/>
                <a:gd name="T36" fmla="*/ 4716 w 5614"/>
                <a:gd name="T37" fmla="*/ 480 h 2180"/>
                <a:gd name="T38" fmla="*/ 4839 w 5614"/>
                <a:gd name="T39" fmla="*/ 528 h 2180"/>
                <a:gd name="T40" fmla="*/ 4958 w 5614"/>
                <a:gd name="T41" fmla="*/ 577 h 2180"/>
                <a:gd name="T42" fmla="*/ 5075 w 5614"/>
                <a:gd name="T43" fmla="*/ 628 h 2180"/>
                <a:gd name="T44" fmla="*/ 5190 w 5614"/>
                <a:gd name="T45" fmla="*/ 679 h 2180"/>
                <a:gd name="T46" fmla="*/ 5300 w 5614"/>
                <a:gd name="T47" fmla="*/ 730 h 2180"/>
                <a:gd name="T48" fmla="*/ 5407 w 5614"/>
                <a:gd name="T49" fmla="*/ 783 h 2180"/>
                <a:gd name="T50" fmla="*/ 5512 w 5614"/>
                <a:gd name="T51" fmla="*/ 835 h 2180"/>
                <a:gd name="T52" fmla="*/ 5614 w 5614"/>
                <a:gd name="T53" fmla="*/ 888 h 2180"/>
                <a:gd name="T54" fmla="*/ 5346 w 5614"/>
                <a:gd name="T55" fmla="*/ 1067 h 2180"/>
                <a:gd name="T56" fmla="*/ 5073 w 5614"/>
                <a:gd name="T57" fmla="*/ 1244 h 2180"/>
                <a:gd name="T58" fmla="*/ 4791 w 5614"/>
                <a:gd name="T59" fmla="*/ 1415 h 2180"/>
                <a:gd name="T60" fmla="*/ 4505 w 5614"/>
                <a:gd name="T61" fmla="*/ 1581 h 2180"/>
                <a:gd name="T62" fmla="*/ 4211 w 5614"/>
                <a:gd name="T63" fmla="*/ 1741 h 2180"/>
                <a:gd name="T64" fmla="*/ 4061 w 5614"/>
                <a:gd name="T65" fmla="*/ 1819 h 2180"/>
                <a:gd name="T66" fmla="*/ 3910 w 5614"/>
                <a:gd name="T67" fmla="*/ 1895 h 2180"/>
                <a:gd name="T68" fmla="*/ 3758 w 5614"/>
                <a:gd name="T69" fmla="*/ 1969 h 2180"/>
                <a:gd name="T70" fmla="*/ 3604 w 5614"/>
                <a:gd name="T71" fmla="*/ 2041 h 2180"/>
                <a:gd name="T72" fmla="*/ 3448 w 5614"/>
                <a:gd name="T73" fmla="*/ 2112 h 2180"/>
                <a:gd name="T74" fmla="*/ 3291 w 5614"/>
                <a:gd name="T75" fmla="*/ 2180 h 2180"/>
                <a:gd name="T76" fmla="*/ 3232 w 5614"/>
                <a:gd name="T77" fmla="*/ 2070 h 2180"/>
                <a:gd name="T78" fmla="*/ 3165 w 5614"/>
                <a:gd name="T79" fmla="*/ 1965 h 2180"/>
                <a:gd name="T80" fmla="*/ 3090 w 5614"/>
                <a:gd name="T81" fmla="*/ 1866 h 2180"/>
                <a:gd name="T82" fmla="*/ 3008 w 5614"/>
                <a:gd name="T83" fmla="*/ 1770 h 2180"/>
                <a:gd name="T84" fmla="*/ 2919 w 5614"/>
                <a:gd name="T85" fmla="*/ 1680 h 2180"/>
                <a:gd name="T86" fmla="*/ 2824 w 5614"/>
                <a:gd name="T87" fmla="*/ 1593 h 2180"/>
                <a:gd name="T88" fmla="*/ 2724 w 5614"/>
                <a:gd name="T89" fmla="*/ 1511 h 2180"/>
                <a:gd name="T90" fmla="*/ 2621 w 5614"/>
                <a:gd name="T91" fmla="*/ 1432 h 2180"/>
                <a:gd name="T92" fmla="*/ 2513 w 5614"/>
                <a:gd name="T93" fmla="*/ 1357 h 2180"/>
                <a:gd name="T94" fmla="*/ 2404 w 5614"/>
                <a:gd name="T95" fmla="*/ 1286 h 2180"/>
                <a:gd name="T96" fmla="*/ 2293 w 5614"/>
                <a:gd name="T97" fmla="*/ 1218 h 2180"/>
                <a:gd name="T98" fmla="*/ 2182 w 5614"/>
                <a:gd name="T99" fmla="*/ 1152 h 2180"/>
                <a:gd name="T100" fmla="*/ 1960 w 5614"/>
                <a:gd name="T101" fmla="*/ 1030 h 2180"/>
                <a:gd name="T102" fmla="*/ 1744 w 5614"/>
                <a:gd name="T103" fmla="*/ 917 h 2180"/>
                <a:gd name="T104" fmla="*/ 1640 w 5614"/>
                <a:gd name="T105" fmla="*/ 865 h 2180"/>
                <a:gd name="T106" fmla="*/ 1535 w 5614"/>
                <a:gd name="T107" fmla="*/ 814 h 2180"/>
                <a:gd name="T108" fmla="*/ 1321 w 5614"/>
                <a:gd name="T109" fmla="*/ 720 h 2180"/>
                <a:gd name="T110" fmla="*/ 1107 w 5614"/>
                <a:gd name="T111" fmla="*/ 633 h 2180"/>
                <a:gd name="T112" fmla="*/ 889 w 5614"/>
                <a:gd name="T113" fmla="*/ 552 h 2180"/>
                <a:gd name="T114" fmla="*/ 669 w 5614"/>
                <a:gd name="T115" fmla="*/ 480 h 2180"/>
                <a:gd name="T116" fmla="*/ 448 w 5614"/>
                <a:gd name="T117" fmla="*/ 412 h 2180"/>
                <a:gd name="T118" fmla="*/ 225 w 5614"/>
                <a:gd name="T119" fmla="*/ 349 h 2180"/>
                <a:gd name="T120" fmla="*/ 0 w 5614"/>
                <a:gd name="T121" fmla="*/ 290 h 2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14" h="2180">
                  <a:moveTo>
                    <a:pt x="0" y="290"/>
                  </a:moveTo>
                  <a:lnTo>
                    <a:pt x="169" y="271"/>
                  </a:lnTo>
                  <a:lnTo>
                    <a:pt x="339" y="252"/>
                  </a:lnTo>
                  <a:lnTo>
                    <a:pt x="512" y="232"/>
                  </a:lnTo>
                  <a:lnTo>
                    <a:pt x="685" y="213"/>
                  </a:lnTo>
                  <a:lnTo>
                    <a:pt x="859" y="195"/>
                  </a:lnTo>
                  <a:lnTo>
                    <a:pt x="1033" y="176"/>
                  </a:lnTo>
                  <a:lnTo>
                    <a:pt x="1208" y="158"/>
                  </a:lnTo>
                  <a:lnTo>
                    <a:pt x="1384" y="139"/>
                  </a:lnTo>
                  <a:lnTo>
                    <a:pt x="1558" y="121"/>
                  </a:lnTo>
                  <a:lnTo>
                    <a:pt x="1733" y="104"/>
                  </a:lnTo>
                  <a:lnTo>
                    <a:pt x="1907" y="86"/>
                  </a:lnTo>
                  <a:lnTo>
                    <a:pt x="2079" y="69"/>
                  </a:lnTo>
                  <a:lnTo>
                    <a:pt x="2251" y="51"/>
                  </a:lnTo>
                  <a:lnTo>
                    <a:pt x="2421" y="34"/>
                  </a:lnTo>
                  <a:lnTo>
                    <a:pt x="2589" y="17"/>
                  </a:lnTo>
                  <a:lnTo>
                    <a:pt x="2756" y="0"/>
                  </a:lnTo>
                  <a:lnTo>
                    <a:pt x="2757" y="0"/>
                  </a:lnTo>
                  <a:lnTo>
                    <a:pt x="2861" y="12"/>
                  </a:lnTo>
                  <a:lnTo>
                    <a:pt x="2969" y="27"/>
                  </a:lnTo>
                  <a:lnTo>
                    <a:pt x="3080" y="44"/>
                  </a:lnTo>
                  <a:lnTo>
                    <a:pt x="3193" y="64"/>
                  </a:lnTo>
                  <a:lnTo>
                    <a:pt x="3308" y="84"/>
                  </a:lnTo>
                  <a:lnTo>
                    <a:pt x="3426" y="107"/>
                  </a:lnTo>
                  <a:lnTo>
                    <a:pt x="3546" y="132"/>
                  </a:lnTo>
                  <a:lnTo>
                    <a:pt x="3669" y="160"/>
                  </a:lnTo>
                  <a:lnTo>
                    <a:pt x="3792" y="189"/>
                  </a:lnTo>
                  <a:lnTo>
                    <a:pt x="3919" y="222"/>
                  </a:lnTo>
                  <a:lnTo>
                    <a:pt x="4048" y="257"/>
                  </a:lnTo>
                  <a:lnTo>
                    <a:pt x="4178" y="296"/>
                  </a:lnTo>
                  <a:lnTo>
                    <a:pt x="4244" y="316"/>
                  </a:lnTo>
                  <a:lnTo>
                    <a:pt x="4311" y="338"/>
                  </a:lnTo>
                  <a:lnTo>
                    <a:pt x="4376" y="360"/>
                  </a:lnTo>
                  <a:lnTo>
                    <a:pt x="4443" y="382"/>
                  </a:lnTo>
                  <a:lnTo>
                    <a:pt x="4511" y="405"/>
                  </a:lnTo>
                  <a:lnTo>
                    <a:pt x="4579" y="430"/>
                  </a:lnTo>
                  <a:lnTo>
                    <a:pt x="4647" y="455"/>
                  </a:lnTo>
                  <a:lnTo>
                    <a:pt x="4716" y="480"/>
                  </a:lnTo>
                  <a:lnTo>
                    <a:pt x="4778" y="504"/>
                  </a:lnTo>
                  <a:lnTo>
                    <a:pt x="4839" y="528"/>
                  </a:lnTo>
                  <a:lnTo>
                    <a:pt x="4899" y="552"/>
                  </a:lnTo>
                  <a:lnTo>
                    <a:pt x="4958" y="577"/>
                  </a:lnTo>
                  <a:lnTo>
                    <a:pt x="5017" y="602"/>
                  </a:lnTo>
                  <a:lnTo>
                    <a:pt x="5075" y="628"/>
                  </a:lnTo>
                  <a:lnTo>
                    <a:pt x="5133" y="653"/>
                  </a:lnTo>
                  <a:lnTo>
                    <a:pt x="5190" y="679"/>
                  </a:lnTo>
                  <a:lnTo>
                    <a:pt x="5245" y="704"/>
                  </a:lnTo>
                  <a:lnTo>
                    <a:pt x="5300" y="730"/>
                  </a:lnTo>
                  <a:lnTo>
                    <a:pt x="5354" y="756"/>
                  </a:lnTo>
                  <a:lnTo>
                    <a:pt x="5407" y="783"/>
                  </a:lnTo>
                  <a:lnTo>
                    <a:pt x="5461" y="809"/>
                  </a:lnTo>
                  <a:lnTo>
                    <a:pt x="5512" y="835"/>
                  </a:lnTo>
                  <a:lnTo>
                    <a:pt x="5563" y="862"/>
                  </a:lnTo>
                  <a:lnTo>
                    <a:pt x="5614" y="888"/>
                  </a:lnTo>
                  <a:lnTo>
                    <a:pt x="5481" y="979"/>
                  </a:lnTo>
                  <a:lnTo>
                    <a:pt x="5346" y="1067"/>
                  </a:lnTo>
                  <a:lnTo>
                    <a:pt x="5210" y="1156"/>
                  </a:lnTo>
                  <a:lnTo>
                    <a:pt x="5073" y="1244"/>
                  </a:lnTo>
                  <a:lnTo>
                    <a:pt x="4933" y="1330"/>
                  </a:lnTo>
                  <a:lnTo>
                    <a:pt x="4791" y="1415"/>
                  </a:lnTo>
                  <a:lnTo>
                    <a:pt x="4650" y="1498"/>
                  </a:lnTo>
                  <a:lnTo>
                    <a:pt x="4505" y="1581"/>
                  </a:lnTo>
                  <a:lnTo>
                    <a:pt x="4358" y="1661"/>
                  </a:lnTo>
                  <a:lnTo>
                    <a:pt x="4211" y="1741"/>
                  </a:lnTo>
                  <a:lnTo>
                    <a:pt x="4137" y="1781"/>
                  </a:lnTo>
                  <a:lnTo>
                    <a:pt x="4061" y="1819"/>
                  </a:lnTo>
                  <a:lnTo>
                    <a:pt x="3986" y="1856"/>
                  </a:lnTo>
                  <a:lnTo>
                    <a:pt x="3910" y="1895"/>
                  </a:lnTo>
                  <a:lnTo>
                    <a:pt x="3834" y="1932"/>
                  </a:lnTo>
                  <a:lnTo>
                    <a:pt x="3758" y="1969"/>
                  </a:lnTo>
                  <a:lnTo>
                    <a:pt x="3681" y="2005"/>
                  </a:lnTo>
                  <a:lnTo>
                    <a:pt x="3604" y="2041"/>
                  </a:lnTo>
                  <a:lnTo>
                    <a:pt x="3526" y="2077"/>
                  </a:lnTo>
                  <a:lnTo>
                    <a:pt x="3448" y="2112"/>
                  </a:lnTo>
                  <a:lnTo>
                    <a:pt x="3369" y="2146"/>
                  </a:lnTo>
                  <a:lnTo>
                    <a:pt x="3291" y="2180"/>
                  </a:lnTo>
                  <a:lnTo>
                    <a:pt x="3263" y="2124"/>
                  </a:lnTo>
                  <a:lnTo>
                    <a:pt x="3232" y="2070"/>
                  </a:lnTo>
                  <a:lnTo>
                    <a:pt x="3200" y="2016"/>
                  </a:lnTo>
                  <a:lnTo>
                    <a:pt x="3165" y="1965"/>
                  </a:lnTo>
                  <a:lnTo>
                    <a:pt x="3129" y="1914"/>
                  </a:lnTo>
                  <a:lnTo>
                    <a:pt x="3090" y="1866"/>
                  </a:lnTo>
                  <a:lnTo>
                    <a:pt x="3050" y="1817"/>
                  </a:lnTo>
                  <a:lnTo>
                    <a:pt x="3008" y="1770"/>
                  </a:lnTo>
                  <a:lnTo>
                    <a:pt x="2965" y="1725"/>
                  </a:lnTo>
                  <a:lnTo>
                    <a:pt x="2919" y="1680"/>
                  </a:lnTo>
                  <a:lnTo>
                    <a:pt x="2873" y="1636"/>
                  </a:lnTo>
                  <a:lnTo>
                    <a:pt x="2824" y="1593"/>
                  </a:lnTo>
                  <a:lnTo>
                    <a:pt x="2775" y="1551"/>
                  </a:lnTo>
                  <a:lnTo>
                    <a:pt x="2724" y="1511"/>
                  </a:lnTo>
                  <a:lnTo>
                    <a:pt x="2673" y="1471"/>
                  </a:lnTo>
                  <a:lnTo>
                    <a:pt x="2621" y="1432"/>
                  </a:lnTo>
                  <a:lnTo>
                    <a:pt x="2568" y="1395"/>
                  </a:lnTo>
                  <a:lnTo>
                    <a:pt x="2513" y="1357"/>
                  </a:lnTo>
                  <a:lnTo>
                    <a:pt x="2459" y="1321"/>
                  </a:lnTo>
                  <a:lnTo>
                    <a:pt x="2404" y="1286"/>
                  </a:lnTo>
                  <a:lnTo>
                    <a:pt x="2349" y="1251"/>
                  </a:lnTo>
                  <a:lnTo>
                    <a:pt x="2293" y="1218"/>
                  </a:lnTo>
                  <a:lnTo>
                    <a:pt x="2238" y="1185"/>
                  </a:lnTo>
                  <a:lnTo>
                    <a:pt x="2182" y="1152"/>
                  </a:lnTo>
                  <a:lnTo>
                    <a:pt x="2070" y="1090"/>
                  </a:lnTo>
                  <a:lnTo>
                    <a:pt x="1960" y="1030"/>
                  </a:lnTo>
                  <a:lnTo>
                    <a:pt x="1851" y="973"/>
                  </a:lnTo>
                  <a:lnTo>
                    <a:pt x="1744" y="917"/>
                  </a:lnTo>
                  <a:lnTo>
                    <a:pt x="1692" y="891"/>
                  </a:lnTo>
                  <a:lnTo>
                    <a:pt x="1640" y="865"/>
                  </a:lnTo>
                  <a:lnTo>
                    <a:pt x="1587" y="839"/>
                  </a:lnTo>
                  <a:lnTo>
                    <a:pt x="1535" y="814"/>
                  </a:lnTo>
                  <a:lnTo>
                    <a:pt x="1428" y="766"/>
                  </a:lnTo>
                  <a:lnTo>
                    <a:pt x="1321" y="720"/>
                  </a:lnTo>
                  <a:lnTo>
                    <a:pt x="1215" y="675"/>
                  </a:lnTo>
                  <a:lnTo>
                    <a:pt x="1107" y="633"/>
                  </a:lnTo>
                  <a:lnTo>
                    <a:pt x="998" y="592"/>
                  </a:lnTo>
                  <a:lnTo>
                    <a:pt x="889" y="552"/>
                  </a:lnTo>
                  <a:lnTo>
                    <a:pt x="779" y="515"/>
                  </a:lnTo>
                  <a:lnTo>
                    <a:pt x="669" y="480"/>
                  </a:lnTo>
                  <a:lnTo>
                    <a:pt x="559" y="445"/>
                  </a:lnTo>
                  <a:lnTo>
                    <a:pt x="448" y="412"/>
                  </a:lnTo>
                  <a:lnTo>
                    <a:pt x="337" y="380"/>
                  </a:lnTo>
                  <a:lnTo>
                    <a:pt x="225" y="349"/>
                  </a:lnTo>
                  <a:lnTo>
                    <a:pt x="113" y="320"/>
                  </a:lnTo>
                  <a:lnTo>
                    <a:pt x="0" y="29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8" name="淘宝店chenying0907 11"/>
            <p:cNvSpPr>
              <a:spLocks/>
            </p:cNvSpPr>
            <p:nvPr/>
          </p:nvSpPr>
          <p:spPr bwMode="auto">
            <a:xfrm>
              <a:off x="4535488" y="2613025"/>
              <a:ext cx="947738" cy="403225"/>
            </a:xfrm>
            <a:custGeom>
              <a:avLst/>
              <a:gdLst>
                <a:gd name="T0" fmla="*/ 4194 w 4775"/>
                <a:gd name="T1" fmla="*/ 158 h 2030"/>
                <a:gd name="T2" fmla="*/ 4330 w 4775"/>
                <a:gd name="T3" fmla="*/ 219 h 2030"/>
                <a:gd name="T4" fmla="*/ 4460 w 4775"/>
                <a:gd name="T5" fmla="*/ 287 h 2030"/>
                <a:gd name="T6" fmla="*/ 4584 w 4775"/>
                <a:gd name="T7" fmla="*/ 363 h 2030"/>
                <a:gd name="T8" fmla="*/ 4702 w 4775"/>
                <a:gd name="T9" fmla="*/ 447 h 2030"/>
                <a:gd name="T10" fmla="*/ 4671 w 4775"/>
                <a:gd name="T11" fmla="*/ 601 h 2030"/>
                <a:gd name="T12" fmla="*/ 4343 w 4775"/>
                <a:gd name="T13" fmla="*/ 886 h 2030"/>
                <a:gd name="T14" fmla="*/ 3997 w 4775"/>
                <a:gd name="T15" fmla="*/ 1174 h 2030"/>
                <a:gd name="T16" fmla="*/ 3635 w 4775"/>
                <a:gd name="T17" fmla="*/ 1462 h 2030"/>
                <a:gd name="T18" fmla="*/ 3254 w 4775"/>
                <a:gd name="T19" fmla="*/ 1749 h 2030"/>
                <a:gd name="T20" fmla="*/ 2857 w 4775"/>
                <a:gd name="T21" fmla="*/ 2030 h 2030"/>
                <a:gd name="T22" fmla="*/ 2704 w 4775"/>
                <a:gd name="T23" fmla="*/ 1951 h 2030"/>
                <a:gd name="T24" fmla="*/ 2543 w 4775"/>
                <a:gd name="T25" fmla="*/ 1872 h 2030"/>
                <a:gd name="T26" fmla="*/ 2376 w 4775"/>
                <a:gd name="T27" fmla="*/ 1795 h 2030"/>
                <a:gd name="T28" fmla="*/ 2201 w 4775"/>
                <a:gd name="T29" fmla="*/ 1719 h 2030"/>
                <a:gd name="T30" fmla="*/ 2021 w 4775"/>
                <a:gd name="T31" fmla="*/ 1646 h 2030"/>
                <a:gd name="T32" fmla="*/ 1822 w 4775"/>
                <a:gd name="T33" fmla="*/ 1572 h 2030"/>
                <a:gd name="T34" fmla="*/ 1619 w 4775"/>
                <a:gd name="T35" fmla="*/ 1502 h 2030"/>
                <a:gd name="T36" fmla="*/ 1421 w 4775"/>
                <a:gd name="T37" fmla="*/ 1438 h 2030"/>
                <a:gd name="T38" fmla="*/ 1035 w 4775"/>
                <a:gd name="T39" fmla="*/ 1331 h 2030"/>
                <a:gd name="T40" fmla="*/ 669 w 4775"/>
                <a:gd name="T41" fmla="*/ 1249 h 2030"/>
                <a:gd name="T42" fmla="*/ 323 w 4775"/>
                <a:gd name="T43" fmla="*/ 1186 h 2030"/>
                <a:gd name="T44" fmla="*/ 0 w 4775"/>
                <a:gd name="T45" fmla="*/ 1142 h 2030"/>
                <a:gd name="T46" fmla="*/ 735 w 4775"/>
                <a:gd name="T47" fmla="*/ 1065 h 2030"/>
                <a:gd name="T48" fmla="*/ 1395 w 4775"/>
                <a:gd name="T49" fmla="*/ 987 h 2030"/>
                <a:gd name="T50" fmla="*/ 1869 w 4775"/>
                <a:gd name="T51" fmla="*/ 922 h 2030"/>
                <a:gd name="T52" fmla="*/ 2113 w 4775"/>
                <a:gd name="T53" fmla="*/ 882 h 2030"/>
                <a:gd name="T54" fmla="*/ 2323 w 4775"/>
                <a:gd name="T55" fmla="*/ 841 h 2030"/>
                <a:gd name="T56" fmla="*/ 2495 w 4775"/>
                <a:gd name="T57" fmla="*/ 801 h 2030"/>
                <a:gd name="T58" fmla="*/ 2626 w 4775"/>
                <a:gd name="T59" fmla="*/ 759 h 2030"/>
                <a:gd name="T60" fmla="*/ 2714 w 4775"/>
                <a:gd name="T61" fmla="*/ 716 h 2030"/>
                <a:gd name="T62" fmla="*/ 2315 w 4775"/>
                <a:gd name="T63" fmla="*/ 765 h 2030"/>
                <a:gd name="T64" fmla="*/ 1922 w 4775"/>
                <a:gd name="T65" fmla="*/ 811 h 2030"/>
                <a:gd name="T66" fmla="*/ 1551 w 4775"/>
                <a:gd name="T67" fmla="*/ 853 h 2030"/>
                <a:gd name="T68" fmla="*/ 1221 w 4775"/>
                <a:gd name="T69" fmla="*/ 890 h 2030"/>
                <a:gd name="T70" fmla="*/ 949 w 4775"/>
                <a:gd name="T71" fmla="*/ 923 h 2030"/>
                <a:gd name="T72" fmla="*/ 969 w 4775"/>
                <a:gd name="T73" fmla="*/ 793 h 2030"/>
                <a:gd name="T74" fmla="*/ 1157 w 4775"/>
                <a:gd name="T75" fmla="*/ 601 h 2030"/>
                <a:gd name="T76" fmla="*/ 1394 w 4775"/>
                <a:gd name="T77" fmla="*/ 434 h 2030"/>
                <a:gd name="T78" fmla="*/ 1673 w 4775"/>
                <a:gd name="T79" fmla="*/ 291 h 2030"/>
                <a:gd name="T80" fmla="*/ 1985 w 4775"/>
                <a:gd name="T81" fmla="*/ 176 h 2030"/>
                <a:gd name="T82" fmla="*/ 2321 w 4775"/>
                <a:gd name="T83" fmla="*/ 88 h 2030"/>
                <a:gd name="T84" fmla="*/ 2676 w 4775"/>
                <a:gd name="T85" fmla="*/ 29 h 2030"/>
                <a:gd name="T86" fmla="*/ 3039 w 4775"/>
                <a:gd name="T87" fmla="*/ 2 h 2030"/>
                <a:gd name="T88" fmla="*/ 3403 w 4775"/>
                <a:gd name="T89" fmla="*/ 8 h 2030"/>
                <a:gd name="T90" fmla="*/ 3760 w 4775"/>
                <a:gd name="T91" fmla="*/ 46 h 2030"/>
                <a:gd name="T92" fmla="*/ 4101 w 4775"/>
                <a:gd name="T93" fmla="*/ 120 h 2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775" h="2030">
                  <a:moveTo>
                    <a:pt x="4101" y="120"/>
                  </a:moveTo>
                  <a:lnTo>
                    <a:pt x="4148" y="138"/>
                  </a:lnTo>
                  <a:lnTo>
                    <a:pt x="4194" y="158"/>
                  </a:lnTo>
                  <a:lnTo>
                    <a:pt x="4240" y="177"/>
                  </a:lnTo>
                  <a:lnTo>
                    <a:pt x="4285" y="197"/>
                  </a:lnTo>
                  <a:lnTo>
                    <a:pt x="4330" y="219"/>
                  </a:lnTo>
                  <a:lnTo>
                    <a:pt x="4374" y="240"/>
                  </a:lnTo>
                  <a:lnTo>
                    <a:pt x="4417" y="263"/>
                  </a:lnTo>
                  <a:lnTo>
                    <a:pt x="4460" y="287"/>
                  </a:lnTo>
                  <a:lnTo>
                    <a:pt x="4502" y="312"/>
                  </a:lnTo>
                  <a:lnTo>
                    <a:pt x="4543" y="337"/>
                  </a:lnTo>
                  <a:lnTo>
                    <a:pt x="4584" y="363"/>
                  </a:lnTo>
                  <a:lnTo>
                    <a:pt x="4623" y="390"/>
                  </a:lnTo>
                  <a:lnTo>
                    <a:pt x="4663" y="418"/>
                  </a:lnTo>
                  <a:lnTo>
                    <a:pt x="4702" y="447"/>
                  </a:lnTo>
                  <a:lnTo>
                    <a:pt x="4739" y="476"/>
                  </a:lnTo>
                  <a:lnTo>
                    <a:pt x="4775" y="507"/>
                  </a:lnTo>
                  <a:lnTo>
                    <a:pt x="4671" y="601"/>
                  </a:lnTo>
                  <a:lnTo>
                    <a:pt x="4563" y="695"/>
                  </a:lnTo>
                  <a:lnTo>
                    <a:pt x="4454" y="790"/>
                  </a:lnTo>
                  <a:lnTo>
                    <a:pt x="4343" y="886"/>
                  </a:lnTo>
                  <a:lnTo>
                    <a:pt x="4230" y="982"/>
                  </a:lnTo>
                  <a:lnTo>
                    <a:pt x="4115" y="1077"/>
                  </a:lnTo>
                  <a:lnTo>
                    <a:pt x="3997" y="1174"/>
                  </a:lnTo>
                  <a:lnTo>
                    <a:pt x="3878" y="1270"/>
                  </a:lnTo>
                  <a:lnTo>
                    <a:pt x="3757" y="1367"/>
                  </a:lnTo>
                  <a:lnTo>
                    <a:pt x="3635" y="1462"/>
                  </a:lnTo>
                  <a:lnTo>
                    <a:pt x="3510" y="1558"/>
                  </a:lnTo>
                  <a:lnTo>
                    <a:pt x="3383" y="1653"/>
                  </a:lnTo>
                  <a:lnTo>
                    <a:pt x="3254" y="1749"/>
                  </a:lnTo>
                  <a:lnTo>
                    <a:pt x="3123" y="1843"/>
                  </a:lnTo>
                  <a:lnTo>
                    <a:pt x="2990" y="1937"/>
                  </a:lnTo>
                  <a:lnTo>
                    <a:pt x="2857" y="2030"/>
                  </a:lnTo>
                  <a:lnTo>
                    <a:pt x="2806" y="2004"/>
                  </a:lnTo>
                  <a:lnTo>
                    <a:pt x="2755" y="1977"/>
                  </a:lnTo>
                  <a:lnTo>
                    <a:pt x="2704" y="1951"/>
                  </a:lnTo>
                  <a:lnTo>
                    <a:pt x="2650" y="1925"/>
                  </a:lnTo>
                  <a:lnTo>
                    <a:pt x="2597" y="1898"/>
                  </a:lnTo>
                  <a:lnTo>
                    <a:pt x="2543" y="1872"/>
                  </a:lnTo>
                  <a:lnTo>
                    <a:pt x="2488" y="1846"/>
                  </a:lnTo>
                  <a:lnTo>
                    <a:pt x="2433" y="1821"/>
                  </a:lnTo>
                  <a:lnTo>
                    <a:pt x="2376" y="1795"/>
                  </a:lnTo>
                  <a:lnTo>
                    <a:pt x="2318" y="1770"/>
                  </a:lnTo>
                  <a:lnTo>
                    <a:pt x="2260" y="1744"/>
                  </a:lnTo>
                  <a:lnTo>
                    <a:pt x="2201" y="1719"/>
                  </a:lnTo>
                  <a:lnTo>
                    <a:pt x="2142" y="1694"/>
                  </a:lnTo>
                  <a:lnTo>
                    <a:pt x="2082" y="1670"/>
                  </a:lnTo>
                  <a:lnTo>
                    <a:pt x="2021" y="1646"/>
                  </a:lnTo>
                  <a:lnTo>
                    <a:pt x="1959" y="1622"/>
                  </a:lnTo>
                  <a:lnTo>
                    <a:pt x="1890" y="1597"/>
                  </a:lnTo>
                  <a:lnTo>
                    <a:pt x="1822" y="1572"/>
                  </a:lnTo>
                  <a:lnTo>
                    <a:pt x="1754" y="1547"/>
                  </a:lnTo>
                  <a:lnTo>
                    <a:pt x="1686" y="1524"/>
                  </a:lnTo>
                  <a:lnTo>
                    <a:pt x="1619" y="1502"/>
                  </a:lnTo>
                  <a:lnTo>
                    <a:pt x="1554" y="1480"/>
                  </a:lnTo>
                  <a:lnTo>
                    <a:pt x="1487" y="1458"/>
                  </a:lnTo>
                  <a:lnTo>
                    <a:pt x="1421" y="1438"/>
                  </a:lnTo>
                  <a:lnTo>
                    <a:pt x="1291" y="1399"/>
                  </a:lnTo>
                  <a:lnTo>
                    <a:pt x="1162" y="1364"/>
                  </a:lnTo>
                  <a:lnTo>
                    <a:pt x="1035" y="1331"/>
                  </a:lnTo>
                  <a:lnTo>
                    <a:pt x="912" y="1302"/>
                  </a:lnTo>
                  <a:lnTo>
                    <a:pt x="789" y="1274"/>
                  </a:lnTo>
                  <a:lnTo>
                    <a:pt x="669" y="1249"/>
                  </a:lnTo>
                  <a:lnTo>
                    <a:pt x="551" y="1226"/>
                  </a:lnTo>
                  <a:lnTo>
                    <a:pt x="436" y="1206"/>
                  </a:lnTo>
                  <a:lnTo>
                    <a:pt x="323" y="1186"/>
                  </a:lnTo>
                  <a:lnTo>
                    <a:pt x="212" y="1169"/>
                  </a:lnTo>
                  <a:lnTo>
                    <a:pt x="104" y="1154"/>
                  </a:lnTo>
                  <a:lnTo>
                    <a:pt x="0" y="1142"/>
                  </a:lnTo>
                  <a:lnTo>
                    <a:pt x="252" y="1116"/>
                  </a:lnTo>
                  <a:lnTo>
                    <a:pt x="497" y="1090"/>
                  </a:lnTo>
                  <a:lnTo>
                    <a:pt x="735" y="1065"/>
                  </a:lnTo>
                  <a:lnTo>
                    <a:pt x="965" y="1039"/>
                  </a:lnTo>
                  <a:lnTo>
                    <a:pt x="1185" y="1013"/>
                  </a:lnTo>
                  <a:lnTo>
                    <a:pt x="1395" y="987"/>
                  </a:lnTo>
                  <a:lnTo>
                    <a:pt x="1593" y="962"/>
                  </a:lnTo>
                  <a:lnTo>
                    <a:pt x="1780" y="936"/>
                  </a:lnTo>
                  <a:lnTo>
                    <a:pt x="1869" y="922"/>
                  </a:lnTo>
                  <a:lnTo>
                    <a:pt x="1954" y="908"/>
                  </a:lnTo>
                  <a:lnTo>
                    <a:pt x="2034" y="896"/>
                  </a:lnTo>
                  <a:lnTo>
                    <a:pt x="2113" y="882"/>
                  </a:lnTo>
                  <a:lnTo>
                    <a:pt x="2186" y="869"/>
                  </a:lnTo>
                  <a:lnTo>
                    <a:pt x="2257" y="855"/>
                  </a:lnTo>
                  <a:lnTo>
                    <a:pt x="2323" y="841"/>
                  </a:lnTo>
                  <a:lnTo>
                    <a:pt x="2384" y="828"/>
                  </a:lnTo>
                  <a:lnTo>
                    <a:pt x="2442" y="814"/>
                  </a:lnTo>
                  <a:lnTo>
                    <a:pt x="2495" y="801"/>
                  </a:lnTo>
                  <a:lnTo>
                    <a:pt x="2544" y="787"/>
                  </a:lnTo>
                  <a:lnTo>
                    <a:pt x="2587" y="772"/>
                  </a:lnTo>
                  <a:lnTo>
                    <a:pt x="2626" y="759"/>
                  </a:lnTo>
                  <a:lnTo>
                    <a:pt x="2660" y="744"/>
                  </a:lnTo>
                  <a:lnTo>
                    <a:pt x="2690" y="729"/>
                  </a:lnTo>
                  <a:lnTo>
                    <a:pt x="2714" y="716"/>
                  </a:lnTo>
                  <a:lnTo>
                    <a:pt x="2581" y="733"/>
                  </a:lnTo>
                  <a:lnTo>
                    <a:pt x="2448" y="748"/>
                  </a:lnTo>
                  <a:lnTo>
                    <a:pt x="2315" y="765"/>
                  </a:lnTo>
                  <a:lnTo>
                    <a:pt x="2182" y="781"/>
                  </a:lnTo>
                  <a:lnTo>
                    <a:pt x="2051" y="796"/>
                  </a:lnTo>
                  <a:lnTo>
                    <a:pt x="1922" y="811"/>
                  </a:lnTo>
                  <a:lnTo>
                    <a:pt x="1795" y="826"/>
                  </a:lnTo>
                  <a:lnTo>
                    <a:pt x="1672" y="839"/>
                  </a:lnTo>
                  <a:lnTo>
                    <a:pt x="1551" y="853"/>
                  </a:lnTo>
                  <a:lnTo>
                    <a:pt x="1437" y="865"/>
                  </a:lnTo>
                  <a:lnTo>
                    <a:pt x="1326" y="878"/>
                  </a:lnTo>
                  <a:lnTo>
                    <a:pt x="1221" y="890"/>
                  </a:lnTo>
                  <a:lnTo>
                    <a:pt x="1124" y="902"/>
                  </a:lnTo>
                  <a:lnTo>
                    <a:pt x="1033" y="912"/>
                  </a:lnTo>
                  <a:lnTo>
                    <a:pt x="949" y="923"/>
                  </a:lnTo>
                  <a:lnTo>
                    <a:pt x="874" y="933"/>
                  </a:lnTo>
                  <a:lnTo>
                    <a:pt x="919" y="862"/>
                  </a:lnTo>
                  <a:lnTo>
                    <a:pt x="969" y="793"/>
                  </a:lnTo>
                  <a:lnTo>
                    <a:pt x="1025" y="727"/>
                  </a:lnTo>
                  <a:lnTo>
                    <a:pt x="1088" y="662"/>
                  </a:lnTo>
                  <a:lnTo>
                    <a:pt x="1157" y="601"/>
                  </a:lnTo>
                  <a:lnTo>
                    <a:pt x="1230" y="543"/>
                  </a:lnTo>
                  <a:lnTo>
                    <a:pt x="1310" y="487"/>
                  </a:lnTo>
                  <a:lnTo>
                    <a:pt x="1394" y="434"/>
                  </a:lnTo>
                  <a:lnTo>
                    <a:pt x="1482" y="383"/>
                  </a:lnTo>
                  <a:lnTo>
                    <a:pt x="1575" y="336"/>
                  </a:lnTo>
                  <a:lnTo>
                    <a:pt x="1673" y="291"/>
                  </a:lnTo>
                  <a:lnTo>
                    <a:pt x="1774" y="249"/>
                  </a:lnTo>
                  <a:lnTo>
                    <a:pt x="1878" y="211"/>
                  </a:lnTo>
                  <a:lnTo>
                    <a:pt x="1985" y="176"/>
                  </a:lnTo>
                  <a:lnTo>
                    <a:pt x="2095" y="143"/>
                  </a:lnTo>
                  <a:lnTo>
                    <a:pt x="2207" y="113"/>
                  </a:lnTo>
                  <a:lnTo>
                    <a:pt x="2321" y="88"/>
                  </a:lnTo>
                  <a:lnTo>
                    <a:pt x="2438" y="65"/>
                  </a:lnTo>
                  <a:lnTo>
                    <a:pt x="2557" y="45"/>
                  </a:lnTo>
                  <a:lnTo>
                    <a:pt x="2676" y="29"/>
                  </a:lnTo>
                  <a:lnTo>
                    <a:pt x="2797" y="17"/>
                  </a:lnTo>
                  <a:lnTo>
                    <a:pt x="2918" y="8"/>
                  </a:lnTo>
                  <a:lnTo>
                    <a:pt x="3039" y="2"/>
                  </a:lnTo>
                  <a:lnTo>
                    <a:pt x="3161" y="0"/>
                  </a:lnTo>
                  <a:lnTo>
                    <a:pt x="3283" y="2"/>
                  </a:lnTo>
                  <a:lnTo>
                    <a:pt x="3403" y="8"/>
                  </a:lnTo>
                  <a:lnTo>
                    <a:pt x="3523" y="17"/>
                  </a:lnTo>
                  <a:lnTo>
                    <a:pt x="3642" y="29"/>
                  </a:lnTo>
                  <a:lnTo>
                    <a:pt x="3760" y="46"/>
                  </a:lnTo>
                  <a:lnTo>
                    <a:pt x="3876" y="67"/>
                  </a:lnTo>
                  <a:lnTo>
                    <a:pt x="3989" y="92"/>
                  </a:lnTo>
                  <a:lnTo>
                    <a:pt x="4101" y="12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9" name="淘宝店chenying0907 12"/>
            <p:cNvSpPr>
              <a:spLocks/>
            </p:cNvSpPr>
            <p:nvPr/>
          </p:nvSpPr>
          <p:spPr bwMode="auto">
            <a:xfrm>
              <a:off x="3868738" y="2905125"/>
              <a:ext cx="752475" cy="401638"/>
            </a:xfrm>
            <a:custGeom>
              <a:avLst/>
              <a:gdLst>
                <a:gd name="T0" fmla="*/ 2142 w 3796"/>
                <a:gd name="T1" fmla="*/ 608 h 2024"/>
                <a:gd name="T2" fmla="*/ 2028 w 3796"/>
                <a:gd name="T3" fmla="*/ 553 h 2024"/>
                <a:gd name="T4" fmla="*/ 1912 w 3796"/>
                <a:gd name="T5" fmla="*/ 502 h 2024"/>
                <a:gd name="T6" fmla="*/ 1795 w 3796"/>
                <a:gd name="T7" fmla="*/ 454 h 2024"/>
                <a:gd name="T8" fmla="*/ 1620 w 3796"/>
                <a:gd name="T9" fmla="*/ 384 h 2024"/>
                <a:gd name="T10" fmla="*/ 1383 w 3796"/>
                <a:gd name="T11" fmla="*/ 299 h 2024"/>
                <a:gd name="T12" fmla="*/ 1142 w 3796"/>
                <a:gd name="T13" fmla="*/ 222 h 2024"/>
                <a:gd name="T14" fmla="*/ 901 w 3796"/>
                <a:gd name="T15" fmla="*/ 152 h 2024"/>
                <a:gd name="T16" fmla="*/ 657 w 3796"/>
                <a:gd name="T17" fmla="*/ 88 h 2024"/>
                <a:gd name="T18" fmla="*/ 412 w 3796"/>
                <a:gd name="T19" fmla="*/ 28 h 2024"/>
                <a:gd name="T20" fmla="*/ 252 w 3796"/>
                <a:gd name="T21" fmla="*/ 5 h 2024"/>
                <a:gd name="T22" fmla="*/ 180 w 3796"/>
                <a:gd name="T23" fmla="*/ 14 h 2024"/>
                <a:gd name="T24" fmla="*/ 107 w 3796"/>
                <a:gd name="T25" fmla="*/ 23 h 2024"/>
                <a:gd name="T26" fmla="*/ 36 w 3796"/>
                <a:gd name="T27" fmla="*/ 33 h 2024"/>
                <a:gd name="T28" fmla="*/ 62 w 3796"/>
                <a:gd name="T29" fmla="*/ 56 h 2024"/>
                <a:gd name="T30" fmla="*/ 185 w 3796"/>
                <a:gd name="T31" fmla="*/ 95 h 2024"/>
                <a:gd name="T32" fmla="*/ 308 w 3796"/>
                <a:gd name="T33" fmla="*/ 137 h 2024"/>
                <a:gd name="T34" fmla="*/ 429 w 3796"/>
                <a:gd name="T35" fmla="*/ 181 h 2024"/>
                <a:gd name="T36" fmla="*/ 550 w 3796"/>
                <a:gd name="T37" fmla="*/ 228 h 2024"/>
                <a:gd name="T38" fmla="*/ 671 w 3796"/>
                <a:gd name="T39" fmla="*/ 277 h 2024"/>
                <a:gd name="T40" fmla="*/ 791 w 3796"/>
                <a:gd name="T41" fmla="*/ 327 h 2024"/>
                <a:gd name="T42" fmla="*/ 910 w 3796"/>
                <a:gd name="T43" fmla="*/ 378 h 2024"/>
                <a:gd name="T44" fmla="*/ 1038 w 3796"/>
                <a:gd name="T45" fmla="*/ 431 h 2024"/>
                <a:gd name="T46" fmla="*/ 1173 w 3796"/>
                <a:gd name="T47" fmla="*/ 485 h 2024"/>
                <a:gd name="T48" fmla="*/ 1307 w 3796"/>
                <a:gd name="T49" fmla="*/ 543 h 2024"/>
                <a:gd name="T50" fmla="*/ 1438 w 3796"/>
                <a:gd name="T51" fmla="*/ 603 h 2024"/>
                <a:gd name="T52" fmla="*/ 1570 w 3796"/>
                <a:gd name="T53" fmla="*/ 666 h 2024"/>
                <a:gd name="T54" fmla="*/ 1699 w 3796"/>
                <a:gd name="T55" fmla="*/ 732 h 2024"/>
                <a:gd name="T56" fmla="*/ 1827 w 3796"/>
                <a:gd name="T57" fmla="*/ 800 h 2024"/>
                <a:gd name="T58" fmla="*/ 1953 w 3796"/>
                <a:gd name="T59" fmla="*/ 870 h 2024"/>
                <a:gd name="T60" fmla="*/ 2118 w 3796"/>
                <a:gd name="T61" fmla="*/ 961 h 2024"/>
                <a:gd name="T62" fmla="*/ 2319 w 3796"/>
                <a:gd name="T63" fmla="*/ 1074 h 2024"/>
                <a:gd name="T64" fmla="*/ 2468 w 3796"/>
                <a:gd name="T65" fmla="*/ 1162 h 2024"/>
                <a:gd name="T66" fmla="*/ 2564 w 3796"/>
                <a:gd name="T67" fmla="*/ 1224 h 2024"/>
                <a:gd name="T68" fmla="*/ 2661 w 3796"/>
                <a:gd name="T69" fmla="*/ 1287 h 2024"/>
                <a:gd name="T70" fmla="*/ 2755 w 3796"/>
                <a:gd name="T71" fmla="*/ 1353 h 2024"/>
                <a:gd name="T72" fmla="*/ 2847 w 3796"/>
                <a:gd name="T73" fmla="*/ 1422 h 2024"/>
                <a:gd name="T74" fmla="*/ 2937 w 3796"/>
                <a:gd name="T75" fmla="*/ 1492 h 2024"/>
                <a:gd name="T76" fmla="*/ 3025 w 3796"/>
                <a:gd name="T77" fmla="*/ 1566 h 2024"/>
                <a:gd name="T78" fmla="*/ 3111 w 3796"/>
                <a:gd name="T79" fmla="*/ 1642 h 2024"/>
                <a:gd name="T80" fmla="*/ 3195 w 3796"/>
                <a:gd name="T81" fmla="*/ 1722 h 2024"/>
                <a:gd name="T82" fmla="*/ 3275 w 3796"/>
                <a:gd name="T83" fmla="*/ 1803 h 2024"/>
                <a:gd name="T84" fmla="*/ 3352 w 3796"/>
                <a:gd name="T85" fmla="*/ 1889 h 2024"/>
                <a:gd name="T86" fmla="*/ 3428 w 3796"/>
                <a:gd name="T87" fmla="*/ 1979 h 2024"/>
                <a:gd name="T88" fmla="*/ 3506 w 3796"/>
                <a:gd name="T89" fmla="*/ 2008 h 2024"/>
                <a:gd name="T90" fmla="*/ 3589 w 3796"/>
                <a:gd name="T91" fmla="*/ 1977 h 2024"/>
                <a:gd name="T92" fmla="*/ 3672 w 3796"/>
                <a:gd name="T93" fmla="*/ 1944 h 2024"/>
                <a:gd name="T94" fmla="*/ 3755 w 3796"/>
                <a:gd name="T95" fmla="*/ 1911 h 2024"/>
                <a:gd name="T96" fmla="*/ 3768 w 3796"/>
                <a:gd name="T97" fmla="*/ 1838 h 2024"/>
                <a:gd name="T98" fmla="*/ 3704 w 3796"/>
                <a:gd name="T99" fmla="*/ 1731 h 2024"/>
                <a:gd name="T100" fmla="*/ 3630 w 3796"/>
                <a:gd name="T101" fmla="*/ 1627 h 2024"/>
                <a:gd name="T102" fmla="*/ 3549 w 3796"/>
                <a:gd name="T103" fmla="*/ 1530 h 2024"/>
                <a:gd name="T104" fmla="*/ 3459 w 3796"/>
                <a:gd name="T105" fmla="*/ 1437 h 2024"/>
                <a:gd name="T106" fmla="*/ 3364 w 3796"/>
                <a:gd name="T107" fmla="*/ 1348 h 2024"/>
                <a:gd name="T108" fmla="*/ 3263 w 3796"/>
                <a:gd name="T109" fmla="*/ 1263 h 2024"/>
                <a:gd name="T110" fmla="*/ 3156 w 3796"/>
                <a:gd name="T111" fmla="*/ 1183 h 2024"/>
                <a:gd name="T112" fmla="*/ 3046 w 3796"/>
                <a:gd name="T113" fmla="*/ 1107 h 2024"/>
                <a:gd name="T114" fmla="*/ 2934 w 3796"/>
                <a:gd name="T115" fmla="*/ 1033 h 2024"/>
                <a:gd name="T116" fmla="*/ 2819 w 3796"/>
                <a:gd name="T117" fmla="*/ 964 h 2024"/>
                <a:gd name="T118" fmla="*/ 2705 w 3796"/>
                <a:gd name="T119" fmla="*/ 898 h 2024"/>
                <a:gd name="T120" fmla="*/ 2531 w 3796"/>
                <a:gd name="T121" fmla="*/ 804 h 2024"/>
                <a:gd name="T122" fmla="*/ 2308 w 3796"/>
                <a:gd name="T123" fmla="*/ 690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96" h="2024">
                  <a:moveTo>
                    <a:pt x="2200" y="636"/>
                  </a:moveTo>
                  <a:lnTo>
                    <a:pt x="2142" y="608"/>
                  </a:lnTo>
                  <a:lnTo>
                    <a:pt x="2086" y="581"/>
                  </a:lnTo>
                  <a:lnTo>
                    <a:pt x="2028" y="553"/>
                  </a:lnTo>
                  <a:lnTo>
                    <a:pt x="1970" y="529"/>
                  </a:lnTo>
                  <a:lnTo>
                    <a:pt x="1912" y="502"/>
                  </a:lnTo>
                  <a:lnTo>
                    <a:pt x="1854" y="477"/>
                  </a:lnTo>
                  <a:lnTo>
                    <a:pt x="1795" y="454"/>
                  </a:lnTo>
                  <a:lnTo>
                    <a:pt x="1738" y="430"/>
                  </a:lnTo>
                  <a:lnTo>
                    <a:pt x="1620" y="384"/>
                  </a:lnTo>
                  <a:lnTo>
                    <a:pt x="1502" y="341"/>
                  </a:lnTo>
                  <a:lnTo>
                    <a:pt x="1383" y="299"/>
                  </a:lnTo>
                  <a:lnTo>
                    <a:pt x="1263" y="261"/>
                  </a:lnTo>
                  <a:lnTo>
                    <a:pt x="1142" y="222"/>
                  </a:lnTo>
                  <a:lnTo>
                    <a:pt x="1022" y="187"/>
                  </a:lnTo>
                  <a:lnTo>
                    <a:pt x="901" y="152"/>
                  </a:lnTo>
                  <a:lnTo>
                    <a:pt x="779" y="119"/>
                  </a:lnTo>
                  <a:lnTo>
                    <a:pt x="657" y="88"/>
                  </a:lnTo>
                  <a:lnTo>
                    <a:pt x="534" y="58"/>
                  </a:lnTo>
                  <a:lnTo>
                    <a:pt x="412" y="28"/>
                  </a:lnTo>
                  <a:lnTo>
                    <a:pt x="288" y="0"/>
                  </a:lnTo>
                  <a:lnTo>
                    <a:pt x="252" y="5"/>
                  </a:lnTo>
                  <a:lnTo>
                    <a:pt x="216" y="9"/>
                  </a:lnTo>
                  <a:lnTo>
                    <a:pt x="180" y="14"/>
                  </a:lnTo>
                  <a:lnTo>
                    <a:pt x="143" y="18"/>
                  </a:lnTo>
                  <a:lnTo>
                    <a:pt x="107" y="23"/>
                  </a:lnTo>
                  <a:lnTo>
                    <a:pt x="72" y="28"/>
                  </a:lnTo>
                  <a:lnTo>
                    <a:pt x="36" y="33"/>
                  </a:lnTo>
                  <a:lnTo>
                    <a:pt x="0" y="37"/>
                  </a:lnTo>
                  <a:lnTo>
                    <a:pt x="62" y="56"/>
                  </a:lnTo>
                  <a:lnTo>
                    <a:pt x="124" y="76"/>
                  </a:lnTo>
                  <a:lnTo>
                    <a:pt x="185" y="95"/>
                  </a:lnTo>
                  <a:lnTo>
                    <a:pt x="246" y="117"/>
                  </a:lnTo>
                  <a:lnTo>
                    <a:pt x="308" y="137"/>
                  </a:lnTo>
                  <a:lnTo>
                    <a:pt x="368" y="160"/>
                  </a:lnTo>
                  <a:lnTo>
                    <a:pt x="429" y="181"/>
                  </a:lnTo>
                  <a:lnTo>
                    <a:pt x="489" y="204"/>
                  </a:lnTo>
                  <a:lnTo>
                    <a:pt x="550" y="228"/>
                  </a:lnTo>
                  <a:lnTo>
                    <a:pt x="610" y="252"/>
                  </a:lnTo>
                  <a:lnTo>
                    <a:pt x="671" y="277"/>
                  </a:lnTo>
                  <a:lnTo>
                    <a:pt x="731" y="301"/>
                  </a:lnTo>
                  <a:lnTo>
                    <a:pt x="791" y="327"/>
                  </a:lnTo>
                  <a:lnTo>
                    <a:pt x="851" y="352"/>
                  </a:lnTo>
                  <a:lnTo>
                    <a:pt x="910" y="378"/>
                  </a:lnTo>
                  <a:lnTo>
                    <a:pt x="970" y="404"/>
                  </a:lnTo>
                  <a:lnTo>
                    <a:pt x="1038" y="431"/>
                  </a:lnTo>
                  <a:lnTo>
                    <a:pt x="1106" y="458"/>
                  </a:lnTo>
                  <a:lnTo>
                    <a:pt x="1173" y="485"/>
                  </a:lnTo>
                  <a:lnTo>
                    <a:pt x="1240" y="514"/>
                  </a:lnTo>
                  <a:lnTo>
                    <a:pt x="1307" y="543"/>
                  </a:lnTo>
                  <a:lnTo>
                    <a:pt x="1373" y="573"/>
                  </a:lnTo>
                  <a:lnTo>
                    <a:pt x="1438" y="603"/>
                  </a:lnTo>
                  <a:lnTo>
                    <a:pt x="1504" y="634"/>
                  </a:lnTo>
                  <a:lnTo>
                    <a:pt x="1570" y="666"/>
                  </a:lnTo>
                  <a:lnTo>
                    <a:pt x="1634" y="699"/>
                  </a:lnTo>
                  <a:lnTo>
                    <a:pt x="1699" y="732"/>
                  </a:lnTo>
                  <a:lnTo>
                    <a:pt x="1763" y="764"/>
                  </a:lnTo>
                  <a:lnTo>
                    <a:pt x="1827" y="800"/>
                  </a:lnTo>
                  <a:lnTo>
                    <a:pt x="1890" y="835"/>
                  </a:lnTo>
                  <a:lnTo>
                    <a:pt x="1953" y="870"/>
                  </a:lnTo>
                  <a:lnTo>
                    <a:pt x="2015" y="906"/>
                  </a:lnTo>
                  <a:lnTo>
                    <a:pt x="2118" y="961"/>
                  </a:lnTo>
                  <a:lnTo>
                    <a:pt x="2218" y="1016"/>
                  </a:lnTo>
                  <a:lnTo>
                    <a:pt x="2319" y="1074"/>
                  </a:lnTo>
                  <a:lnTo>
                    <a:pt x="2418" y="1133"/>
                  </a:lnTo>
                  <a:lnTo>
                    <a:pt x="2468" y="1162"/>
                  </a:lnTo>
                  <a:lnTo>
                    <a:pt x="2517" y="1193"/>
                  </a:lnTo>
                  <a:lnTo>
                    <a:pt x="2564" y="1224"/>
                  </a:lnTo>
                  <a:lnTo>
                    <a:pt x="2613" y="1255"/>
                  </a:lnTo>
                  <a:lnTo>
                    <a:pt x="2661" y="1287"/>
                  </a:lnTo>
                  <a:lnTo>
                    <a:pt x="2708" y="1320"/>
                  </a:lnTo>
                  <a:lnTo>
                    <a:pt x="2755" y="1353"/>
                  </a:lnTo>
                  <a:lnTo>
                    <a:pt x="2801" y="1387"/>
                  </a:lnTo>
                  <a:lnTo>
                    <a:pt x="2847" y="1422"/>
                  </a:lnTo>
                  <a:lnTo>
                    <a:pt x="2892" y="1456"/>
                  </a:lnTo>
                  <a:lnTo>
                    <a:pt x="2937" y="1492"/>
                  </a:lnTo>
                  <a:lnTo>
                    <a:pt x="2982" y="1529"/>
                  </a:lnTo>
                  <a:lnTo>
                    <a:pt x="3025" y="1566"/>
                  </a:lnTo>
                  <a:lnTo>
                    <a:pt x="3069" y="1604"/>
                  </a:lnTo>
                  <a:lnTo>
                    <a:pt x="3111" y="1642"/>
                  </a:lnTo>
                  <a:lnTo>
                    <a:pt x="3153" y="1681"/>
                  </a:lnTo>
                  <a:lnTo>
                    <a:pt x="3195" y="1722"/>
                  </a:lnTo>
                  <a:lnTo>
                    <a:pt x="3235" y="1762"/>
                  </a:lnTo>
                  <a:lnTo>
                    <a:pt x="3275" y="1803"/>
                  </a:lnTo>
                  <a:lnTo>
                    <a:pt x="3314" y="1846"/>
                  </a:lnTo>
                  <a:lnTo>
                    <a:pt x="3352" y="1889"/>
                  </a:lnTo>
                  <a:lnTo>
                    <a:pt x="3391" y="1934"/>
                  </a:lnTo>
                  <a:lnTo>
                    <a:pt x="3428" y="1979"/>
                  </a:lnTo>
                  <a:lnTo>
                    <a:pt x="3465" y="2024"/>
                  </a:lnTo>
                  <a:lnTo>
                    <a:pt x="3506" y="2008"/>
                  </a:lnTo>
                  <a:lnTo>
                    <a:pt x="3548" y="1993"/>
                  </a:lnTo>
                  <a:lnTo>
                    <a:pt x="3589" y="1977"/>
                  </a:lnTo>
                  <a:lnTo>
                    <a:pt x="3631" y="1961"/>
                  </a:lnTo>
                  <a:lnTo>
                    <a:pt x="3672" y="1944"/>
                  </a:lnTo>
                  <a:lnTo>
                    <a:pt x="3713" y="1927"/>
                  </a:lnTo>
                  <a:lnTo>
                    <a:pt x="3755" y="1911"/>
                  </a:lnTo>
                  <a:lnTo>
                    <a:pt x="3796" y="1894"/>
                  </a:lnTo>
                  <a:lnTo>
                    <a:pt x="3768" y="1838"/>
                  </a:lnTo>
                  <a:lnTo>
                    <a:pt x="3737" y="1784"/>
                  </a:lnTo>
                  <a:lnTo>
                    <a:pt x="3704" y="1731"/>
                  </a:lnTo>
                  <a:lnTo>
                    <a:pt x="3668" y="1678"/>
                  </a:lnTo>
                  <a:lnTo>
                    <a:pt x="3630" y="1627"/>
                  </a:lnTo>
                  <a:lnTo>
                    <a:pt x="3591" y="1579"/>
                  </a:lnTo>
                  <a:lnTo>
                    <a:pt x="3549" y="1530"/>
                  </a:lnTo>
                  <a:lnTo>
                    <a:pt x="3504" y="1482"/>
                  </a:lnTo>
                  <a:lnTo>
                    <a:pt x="3459" y="1437"/>
                  </a:lnTo>
                  <a:lnTo>
                    <a:pt x="3413" y="1392"/>
                  </a:lnTo>
                  <a:lnTo>
                    <a:pt x="3364" y="1348"/>
                  </a:lnTo>
                  <a:lnTo>
                    <a:pt x="3314" y="1305"/>
                  </a:lnTo>
                  <a:lnTo>
                    <a:pt x="3263" y="1263"/>
                  </a:lnTo>
                  <a:lnTo>
                    <a:pt x="3210" y="1223"/>
                  </a:lnTo>
                  <a:lnTo>
                    <a:pt x="3156" y="1183"/>
                  </a:lnTo>
                  <a:lnTo>
                    <a:pt x="3102" y="1144"/>
                  </a:lnTo>
                  <a:lnTo>
                    <a:pt x="3046" y="1107"/>
                  </a:lnTo>
                  <a:lnTo>
                    <a:pt x="2991" y="1069"/>
                  </a:lnTo>
                  <a:lnTo>
                    <a:pt x="2934" y="1033"/>
                  </a:lnTo>
                  <a:lnTo>
                    <a:pt x="2877" y="998"/>
                  </a:lnTo>
                  <a:lnTo>
                    <a:pt x="2819" y="964"/>
                  </a:lnTo>
                  <a:lnTo>
                    <a:pt x="2762" y="930"/>
                  </a:lnTo>
                  <a:lnTo>
                    <a:pt x="2705" y="898"/>
                  </a:lnTo>
                  <a:lnTo>
                    <a:pt x="2647" y="866"/>
                  </a:lnTo>
                  <a:lnTo>
                    <a:pt x="2531" y="804"/>
                  </a:lnTo>
                  <a:lnTo>
                    <a:pt x="2418" y="745"/>
                  </a:lnTo>
                  <a:lnTo>
                    <a:pt x="2308" y="690"/>
                  </a:lnTo>
                  <a:lnTo>
                    <a:pt x="2200" y="6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0" name="淘宝店chenying0907 13"/>
            <p:cNvSpPr>
              <a:spLocks/>
            </p:cNvSpPr>
            <p:nvPr/>
          </p:nvSpPr>
          <p:spPr bwMode="auto">
            <a:xfrm>
              <a:off x="3692526" y="2925763"/>
              <a:ext cx="712788" cy="284163"/>
            </a:xfrm>
            <a:custGeom>
              <a:avLst/>
              <a:gdLst>
                <a:gd name="T0" fmla="*/ 2215 w 3592"/>
                <a:gd name="T1" fmla="*/ 686 h 1434"/>
                <a:gd name="T2" fmla="*/ 2402 w 3592"/>
                <a:gd name="T3" fmla="*/ 768 h 1434"/>
                <a:gd name="T4" fmla="*/ 2591 w 3592"/>
                <a:gd name="T5" fmla="*/ 855 h 1434"/>
                <a:gd name="T6" fmla="*/ 2779 w 3592"/>
                <a:gd name="T7" fmla="*/ 947 h 1434"/>
                <a:gd name="T8" fmla="*/ 2967 w 3592"/>
                <a:gd name="T9" fmla="*/ 1045 h 1434"/>
                <a:gd name="T10" fmla="*/ 3150 w 3592"/>
                <a:gd name="T11" fmla="*/ 1148 h 1434"/>
                <a:gd name="T12" fmla="*/ 3332 w 3592"/>
                <a:gd name="T13" fmla="*/ 1257 h 1434"/>
                <a:gd name="T14" fmla="*/ 3463 w 3592"/>
                <a:gd name="T15" fmla="*/ 1343 h 1434"/>
                <a:gd name="T16" fmla="*/ 3551 w 3592"/>
                <a:gd name="T17" fmla="*/ 1403 h 1434"/>
                <a:gd name="T18" fmla="*/ 3549 w 3592"/>
                <a:gd name="T19" fmla="*/ 1397 h 1434"/>
                <a:gd name="T20" fmla="*/ 3461 w 3592"/>
                <a:gd name="T21" fmla="*/ 1326 h 1434"/>
                <a:gd name="T22" fmla="*/ 3371 w 3592"/>
                <a:gd name="T23" fmla="*/ 1257 h 1434"/>
                <a:gd name="T24" fmla="*/ 3281 w 3592"/>
                <a:gd name="T25" fmla="*/ 1189 h 1434"/>
                <a:gd name="T26" fmla="*/ 3188 w 3592"/>
                <a:gd name="T27" fmla="*/ 1123 h 1434"/>
                <a:gd name="T28" fmla="*/ 3094 w 3592"/>
                <a:gd name="T29" fmla="*/ 1058 h 1434"/>
                <a:gd name="T30" fmla="*/ 2950 w 3592"/>
                <a:gd name="T31" fmla="*/ 966 h 1434"/>
                <a:gd name="T32" fmla="*/ 2776 w 3592"/>
                <a:gd name="T33" fmla="*/ 868 h 1434"/>
                <a:gd name="T34" fmla="*/ 2626 w 3592"/>
                <a:gd name="T35" fmla="*/ 792 h 1434"/>
                <a:gd name="T36" fmla="*/ 2476 w 3592"/>
                <a:gd name="T37" fmla="*/ 718 h 1434"/>
                <a:gd name="T38" fmla="*/ 2325 w 3592"/>
                <a:gd name="T39" fmla="*/ 645 h 1434"/>
                <a:gd name="T40" fmla="*/ 2194 w 3592"/>
                <a:gd name="T41" fmla="*/ 583 h 1434"/>
                <a:gd name="T42" fmla="*/ 2084 w 3592"/>
                <a:gd name="T43" fmla="*/ 531 h 1434"/>
                <a:gd name="T44" fmla="*/ 1974 w 3592"/>
                <a:gd name="T45" fmla="*/ 480 h 1434"/>
                <a:gd name="T46" fmla="*/ 1863 w 3592"/>
                <a:gd name="T47" fmla="*/ 430 h 1434"/>
                <a:gd name="T48" fmla="*/ 1723 w 3592"/>
                <a:gd name="T49" fmla="*/ 372 h 1434"/>
                <a:gd name="T50" fmla="*/ 1552 w 3592"/>
                <a:gd name="T51" fmla="*/ 311 h 1434"/>
                <a:gd name="T52" fmla="*/ 1380 w 3592"/>
                <a:gd name="T53" fmla="*/ 253 h 1434"/>
                <a:gd name="T54" fmla="*/ 1208 w 3592"/>
                <a:gd name="T55" fmla="*/ 199 h 1434"/>
                <a:gd name="T56" fmla="*/ 1034 w 3592"/>
                <a:gd name="T57" fmla="*/ 149 h 1434"/>
                <a:gd name="T58" fmla="*/ 861 w 3592"/>
                <a:gd name="T59" fmla="*/ 101 h 1434"/>
                <a:gd name="T60" fmla="*/ 686 w 3592"/>
                <a:gd name="T61" fmla="*/ 58 h 1434"/>
                <a:gd name="T62" fmla="*/ 513 w 3592"/>
                <a:gd name="T63" fmla="*/ 18 h 1434"/>
                <a:gd name="T64" fmla="*/ 371 w 3592"/>
                <a:gd name="T65" fmla="*/ 8 h 1434"/>
                <a:gd name="T66" fmla="*/ 262 w 3592"/>
                <a:gd name="T67" fmla="*/ 25 h 1434"/>
                <a:gd name="T68" fmla="*/ 155 w 3592"/>
                <a:gd name="T69" fmla="*/ 42 h 1434"/>
                <a:gd name="T70" fmla="*/ 52 w 3592"/>
                <a:gd name="T71" fmla="*/ 59 h 1434"/>
                <a:gd name="T72" fmla="*/ 136 w 3592"/>
                <a:gd name="T73" fmla="*/ 95 h 1434"/>
                <a:gd name="T74" fmla="*/ 406 w 3592"/>
                <a:gd name="T75" fmla="*/ 150 h 1434"/>
                <a:gd name="T76" fmla="*/ 675 w 3592"/>
                <a:gd name="T77" fmla="*/ 208 h 1434"/>
                <a:gd name="T78" fmla="*/ 943 w 3592"/>
                <a:gd name="T79" fmla="*/ 271 h 1434"/>
                <a:gd name="T80" fmla="*/ 1210 w 3592"/>
                <a:gd name="T81" fmla="*/ 339 h 1434"/>
                <a:gd name="T82" fmla="*/ 1408 w 3592"/>
                <a:gd name="T83" fmla="*/ 396 h 1434"/>
                <a:gd name="T84" fmla="*/ 1540 w 3592"/>
                <a:gd name="T85" fmla="*/ 436 h 1434"/>
                <a:gd name="T86" fmla="*/ 1670 w 3592"/>
                <a:gd name="T87" fmla="*/ 478 h 1434"/>
                <a:gd name="T88" fmla="*/ 1801 w 3592"/>
                <a:gd name="T89" fmla="*/ 523 h 1434"/>
                <a:gd name="T90" fmla="*/ 1930 w 3592"/>
                <a:gd name="T91" fmla="*/ 571 h 1434"/>
                <a:gd name="T92" fmla="*/ 2058 w 3592"/>
                <a:gd name="T93" fmla="*/ 620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592" h="1434">
                  <a:moveTo>
                    <a:pt x="2122" y="647"/>
                  </a:moveTo>
                  <a:lnTo>
                    <a:pt x="2215" y="686"/>
                  </a:lnTo>
                  <a:lnTo>
                    <a:pt x="2309" y="727"/>
                  </a:lnTo>
                  <a:lnTo>
                    <a:pt x="2402" y="768"/>
                  </a:lnTo>
                  <a:lnTo>
                    <a:pt x="2496" y="811"/>
                  </a:lnTo>
                  <a:lnTo>
                    <a:pt x="2591" y="855"/>
                  </a:lnTo>
                  <a:lnTo>
                    <a:pt x="2685" y="901"/>
                  </a:lnTo>
                  <a:lnTo>
                    <a:pt x="2779" y="947"/>
                  </a:lnTo>
                  <a:lnTo>
                    <a:pt x="2872" y="995"/>
                  </a:lnTo>
                  <a:lnTo>
                    <a:pt x="2967" y="1045"/>
                  </a:lnTo>
                  <a:lnTo>
                    <a:pt x="3058" y="1094"/>
                  </a:lnTo>
                  <a:lnTo>
                    <a:pt x="3150" y="1148"/>
                  </a:lnTo>
                  <a:lnTo>
                    <a:pt x="3241" y="1201"/>
                  </a:lnTo>
                  <a:lnTo>
                    <a:pt x="3332" y="1257"/>
                  </a:lnTo>
                  <a:lnTo>
                    <a:pt x="3420" y="1314"/>
                  </a:lnTo>
                  <a:lnTo>
                    <a:pt x="3463" y="1343"/>
                  </a:lnTo>
                  <a:lnTo>
                    <a:pt x="3507" y="1373"/>
                  </a:lnTo>
                  <a:lnTo>
                    <a:pt x="3551" y="1403"/>
                  </a:lnTo>
                  <a:lnTo>
                    <a:pt x="3592" y="1434"/>
                  </a:lnTo>
                  <a:lnTo>
                    <a:pt x="3549" y="1397"/>
                  </a:lnTo>
                  <a:lnTo>
                    <a:pt x="3505" y="1361"/>
                  </a:lnTo>
                  <a:lnTo>
                    <a:pt x="3461" y="1326"/>
                  </a:lnTo>
                  <a:lnTo>
                    <a:pt x="3417" y="1291"/>
                  </a:lnTo>
                  <a:lnTo>
                    <a:pt x="3371" y="1257"/>
                  </a:lnTo>
                  <a:lnTo>
                    <a:pt x="3326" y="1223"/>
                  </a:lnTo>
                  <a:lnTo>
                    <a:pt x="3281" y="1189"/>
                  </a:lnTo>
                  <a:lnTo>
                    <a:pt x="3234" y="1156"/>
                  </a:lnTo>
                  <a:lnTo>
                    <a:pt x="3188" y="1123"/>
                  </a:lnTo>
                  <a:lnTo>
                    <a:pt x="3141" y="1090"/>
                  </a:lnTo>
                  <a:lnTo>
                    <a:pt x="3094" y="1058"/>
                  </a:lnTo>
                  <a:lnTo>
                    <a:pt x="3046" y="1028"/>
                  </a:lnTo>
                  <a:lnTo>
                    <a:pt x="2950" y="966"/>
                  </a:lnTo>
                  <a:lnTo>
                    <a:pt x="2851" y="906"/>
                  </a:lnTo>
                  <a:lnTo>
                    <a:pt x="2776" y="868"/>
                  </a:lnTo>
                  <a:lnTo>
                    <a:pt x="2701" y="829"/>
                  </a:lnTo>
                  <a:lnTo>
                    <a:pt x="2626" y="792"/>
                  </a:lnTo>
                  <a:lnTo>
                    <a:pt x="2551" y="754"/>
                  </a:lnTo>
                  <a:lnTo>
                    <a:pt x="2476" y="718"/>
                  </a:lnTo>
                  <a:lnTo>
                    <a:pt x="2401" y="682"/>
                  </a:lnTo>
                  <a:lnTo>
                    <a:pt x="2325" y="645"/>
                  </a:lnTo>
                  <a:lnTo>
                    <a:pt x="2250" y="609"/>
                  </a:lnTo>
                  <a:lnTo>
                    <a:pt x="2194" y="583"/>
                  </a:lnTo>
                  <a:lnTo>
                    <a:pt x="2139" y="557"/>
                  </a:lnTo>
                  <a:lnTo>
                    <a:pt x="2084" y="531"/>
                  </a:lnTo>
                  <a:lnTo>
                    <a:pt x="2029" y="505"/>
                  </a:lnTo>
                  <a:lnTo>
                    <a:pt x="1974" y="480"/>
                  </a:lnTo>
                  <a:lnTo>
                    <a:pt x="1919" y="455"/>
                  </a:lnTo>
                  <a:lnTo>
                    <a:pt x="1863" y="430"/>
                  </a:lnTo>
                  <a:lnTo>
                    <a:pt x="1808" y="405"/>
                  </a:lnTo>
                  <a:lnTo>
                    <a:pt x="1723" y="372"/>
                  </a:lnTo>
                  <a:lnTo>
                    <a:pt x="1637" y="341"/>
                  </a:lnTo>
                  <a:lnTo>
                    <a:pt x="1552" y="311"/>
                  </a:lnTo>
                  <a:lnTo>
                    <a:pt x="1466" y="281"/>
                  </a:lnTo>
                  <a:lnTo>
                    <a:pt x="1380" y="253"/>
                  </a:lnTo>
                  <a:lnTo>
                    <a:pt x="1294" y="226"/>
                  </a:lnTo>
                  <a:lnTo>
                    <a:pt x="1208" y="199"/>
                  </a:lnTo>
                  <a:lnTo>
                    <a:pt x="1120" y="174"/>
                  </a:lnTo>
                  <a:lnTo>
                    <a:pt x="1034" y="149"/>
                  </a:lnTo>
                  <a:lnTo>
                    <a:pt x="947" y="125"/>
                  </a:lnTo>
                  <a:lnTo>
                    <a:pt x="861" y="101"/>
                  </a:lnTo>
                  <a:lnTo>
                    <a:pt x="773" y="79"/>
                  </a:lnTo>
                  <a:lnTo>
                    <a:pt x="686" y="58"/>
                  </a:lnTo>
                  <a:lnTo>
                    <a:pt x="600" y="38"/>
                  </a:lnTo>
                  <a:lnTo>
                    <a:pt x="513" y="18"/>
                  </a:lnTo>
                  <a:lnTo>
                    <a:pt x="426" y="0"/>
                  </a:lnTo>
                  <a:lnTo>
                    <a:pt x="371" y="8"/>
                  </a:lnTo>
                  <a:lnTo>
                    <a:pt x="316" y="16"/>
                  </a:lnTo>
                  <a:lnTo>
                    <a:pt x="262" y="25"/>
                  </a:lnTo>
                  <a:lnTo>
                    <a:pt x="209" y="33"/>
                  </a:lnTo>
                  <a:lnTo>
                    <a:pt x="155" y="42"/>
                  </a:lnTo>
                  <a:lnTo>
                    <a:pt x="103" y="51"/>
                  </a:lnTo>
                  <a:lnTo>
                    <a:pt x="52" y="59"/>
                  </a:lnTo>
                  <a:lnTo>
                    <a:pt x="0" y="68"/>
                  </a:lnTo>
                  <a:lnTo>
                    <a:pt x="136" y="95"/>
                  </a:lnTo>
                  <a:lnTo>
                    <a:pt x="271" y="123"/>
                  </a:lnTo>
                  <a:lnTo>
                    <a:pt x="406" y="150"/>
                  </a:lnTo>
                  <a:lnTo>
                    <a:pt x="541" y="178"/>
                  </a:lnTo>
                  <a:lnTo>
                    <a:pt x="675" y="208"/>
                  </a:lnTo>
                  <a:lnTo>
                    <a:pt x="810" y="238"/>
                  </a:lnTo>
                  <a:lnTo>
                    <a:pt x="943" y="271"/>
                  </a:lnTo>
                  <a:lnTo>
                    <a:pt x="1076" y="304"/>
                  </a:lnTo>
                  <a:lnTo>
                    <a:pt x="1210" y="339"/>
                  </a:lnTo>
                  <a:lnTo>
                    <a:pt x="1342" y="377"/>
                  </a:lnTo>
                  <a:lnTo>
                    <a:pt x="1408" y="396"/>
                  </a:lnTo>
                  <a:lnTo>
                    <a:pt x="1474" y="415"/>
                  </a:lnTo>
                  <a:lnTo>
                    <a:pt x="1540" y="436"/>
                  </a:lnTo>
                  <a:lnTo>
                    <a:pt x="1605" y="457"/>
                  </a:lnTo>
                  <a:lnTo>
                    <a:pt x="1670" y="478"/>
                  </a:lnTo>
                  <a:lnTo>
                    <a:pt x="1735" y="500"/>
                  </a:lnTo>
                  <a:lnTo>
                    <a:pt x="1801" y="523"/>
                  </a:lnTo>
                  <a:lnTo>
                    <a:pt x="1865" y="547"/>
                  </a:lnTo>
                  <a:lnTo>
                    <a:pt x="1930" y="571"/>
                  </a:lnTo>
                  <a:lnTo>
                    <a:pt x="1994" y="595"/>
                  </a:lnTo>
                  <a:lnTo>
                    <a:pt x="2058" y="620"/>
                  </a:lnTo>
                  <a:lnTo>
                    <a:pt x="2122" y="64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1" name="淘宝店chenying0907 14"/>
            <p:cNvSpPr>
              <a:spLocks/>
            </p:cNvSpPr>
            <p:nvPr/>
          </p:nvSpPr>
          <p:spPr bwMode="auto">
            <a:xfrm>
              <a:off x="2843213" y="3043238"/>
              <a:ext cx="860425" cy="585788"/>
            </a:xfrm>
            <a:custGeom>
              <a:avLst/>
              <a:gdLst>
                <a:gd name="T0" fmla="*/ 1788 w 4333"/>
                <a:gd name="T1" fmla="*/ 164 h 2950"/>
                <a:gd name="T2" fmla="*/ 1959 w 4333"/>
                <a:gd name="T3" fmla="*/ 394 h 2950"/>
                <a:gd name="T4" fmla="*/ 2167 w 4333"/>
                <a:gd name="T5" fmla="*/ 639 h 2950"/>
                <a:gd name="T6" fmla="*/ 2409 w 4333"/>
                <a:gd name="T7" fmla="*/ 892 h 2950"/>
                <a:gd name="T8" fmla="*/ 2605 w 4333"/>
                <a:gd name="T9" fmla="*/ 1079 h 2950"/>
                <a:gd name="T10" fmla="*/ 2781 w 4333"/>
                <a:gd name="T11" fmla="*/ 1227 h 2950"/>
                <a:gd name="T12" fmla="*/ 2954 w 4333"/>
                <a:gd name="T13" fmla="*/ 1358 h 2950"/>
                <a:gd name="T14" fmla="*/ 3124 w 4333"/>
                <a:gd name="T15" fmla="*/ 1474 h 2950"/>
                <a:gd name="T16" fmla="*/ 3404 w 4333"/>
                <a:gd name="T17" fmla="*/ 1640 h 2950"/>
                <a:gd name="T18" fmla="*/ 3687 w 4333"/>
                <a:gd name="T19" fmla="*/ 1780 h 2950"/>
                <a:gd name="T20" fmla="*/ 3579 w 4333"/>
                <a:gd name="T21" fmla="*/ 1775 h 2950"/>
                <a:gd name="T22" fmla="*/ 3350 w 4333"/>
                <a:gd name="T23" fmla="*/ 1726 h 2950"/>
                <a:gd name="T24" fmla="*/ 3120 w 4333"/>
                <a:gd name="T25" fmla="*/ 1670 h 2950"/>
                <a:gd name="T26" fmla="*/ 2888 w 4333"/>
                <a:gd name="T27" fmla="*/ 1607 h 2950"/>
                <a:gd name="T28" fmla="*/ 3115 w 4333"/>
                <a:gd name="T29" fmla="*/ 1692 h 2950"/>
                <a:gd name="T30" fmla="*/ 3494 w 4333"/>
                <a:gd name="T31" fmla="*/ 1808 h 2950"/>
                <a:gd name="T32" fmla="*/ 3869 w 4333"/>
                <a:gd name="T33" fmla="*/ 1904 h 2950"/>
                <a:gd name="T34" fmla="*/ 4240 w 4333"/>
                <a:gd name="T35" fmla="*/ 1981 h 2950"/>
                <a:gd name="T36" fmla="*/ 4186 w 4333"/>
                <a:gd name="T37" fmla="*/ 2119 h 2950"/>
                <a:gd name="T38" fmla="*/ 3980 w 4333"/>
                <a:gd name="T39" fmla="*/ 2271 h 2950"/>
                <a:gd name="T40" fmla="*/ 3766 w 4333"/>
                <a:gd name="T41" fmla="*/ 2411 h 2950"/>
                <a:gd name="T42" fmla="*/ 3543 w 4333"/>
                <a:gd name="T43" fmla="*/ 2536 h 2950"/>
                <a:gd name="T44" fmla="*/ 3311 w 4333"/>
                <a:gd name="T45" fmla="*/ 2646 h 2950"/>
                <a:gd name="T46" fmla="*/ 3074 w 4333"/>
                <a:gd name="T47" fmla="*/ 2740 h 2950"/>
                <a:gd name="T48" fmla="*/ 2831 w 4333"/>
                <a:gd name="T49" fmla="*/ 2817 h 2950"/>
                <a:gd name="T50" fmla="*/ 2582 w 4333"/>
                <a:gd name="T51" fmla="*/ 2876 h 2950"/>
                <a:gd name="T52" fmla="*/ 2307 w 4333"/>
                <a:gd name="T53" fmla="*/ 2920 h 2950"/>
                <a:gd name="T54" fmla="*/ 2013 w 4333"/>
                <a:gd name="T55" fmla="*/ 2946 h 2950"/>
                <a:gd name="T56" fmla="*/ 1715 w 4333"/>
                <a:gd name="T57" fmla="*/ 2946 h 2950"/>
                <a:gd name="T58" fmla="*/ 1455 w 4333"/>
                <a:gd name="T59" fmla="*/ 2921 h 2950"/>
                <a:gd name="T60" fmla="*/ 1270 w 4333"/>
                <a:gd name="T61" fmla="*/ 2857 h 2950"/>
                <a:gd name="T62" fmla="*/ 983 w 4333"/>
                <a:gd name="T63" fmla="*/ 2667 h 2950"/>
                <a:gd name="T64" fmla="*/ 726 w 4333"/>
                <a:gd name="T65" fmla="*/ 2456 h 2950"/>
                <a:gd name="T66" fmla="*/ 502 w 4333"/>
                <a:gd name="T67" fmla="*/ 2224 h 2950"/>
                <a:gd name="T68" fmla="*/ 317 w 4333"/>
                <a:gd name="T69" fmla="*/ 1970 h 2950"/>
                <a:gd name="T70" fmla="*/ 173 w 4333"/>
                <a:gd name="T71" fmla="*/ 1692 h 2950"/>
                <a:gd name="T72" fmla="*/ 72 w 4333"/>
                <a:gd name="T73" fmla="*/ 1390 h 2950"/>
                <a:gd name="T74" fmla="*/ 21 w 4333"/>
                <a:gd name="T75" fmla="*/ 1064 h 2950"/>
                <a:gd name="T76" fmla="*/ 58 w 4333"/>
                <a:gd name="T77" fmla="*/ 825 h 2950"/>
                <a:gd name="T78" fmla="*/ 276 w 4333"/>
                <a:gd name="T79" fmla="*/ 967 h 2950"/>
                <a:gd name="T80" fmla="*/ 578 w 4333"/>
                <a:gd name="T81" fmla="*/ 1183 h 2950"/>
                <a:gd name="T82" fmla="*/ 694 w 4333"/>
                <a:gd name="T83" fmla="*/ 1251 h 2950"/>
                <a:gd name="T84" fmla="*/ 586 w 4333"/>
                <a:gd name="T85" fmla="*/ 1143 h 2950"/>
                <a:gd name="T86" fmla="*/ 338 w 4333"/>
                <a:gd name="T87" fmla="*/ 922 h 2950"/>
                <a:gd name="T88" fmla="*/ 191 w 4333"/>
                <a:gd name="T89" fmla="*/ 776 h 2950"/>
                <a:gd name="T90" fmla="*/ 72 w 4333"/>
                <a:gd name="T91" fmla="*/ 626 h 2950"/>
                <a:gd name="T92" fmla="*/ 5 w 4333"/>
                <a:gd name="T93" fmla="*/ 484 h 2950"/>
                <a:gd name="T94" fmla="*/ 17 w 4333"/>
                <a:gd name="T95" fmla="*/ 357 h 2950"/>
                <a:gd name="T96" fmla="*/ 129 w 4333"/>
                <a:gd name="T97" fmla="*/ 254 h 2950"/>
                <a:gd name="T98" fmla="*/ 290 w 4333"/>
                <a:gd name="T99" fmla="*/ 172 h 2950"/>
                <a:gd name="T100" fmla="*/ 467 w 4333"/>
                <a:gd name="T101" fmla="*/ 108 h 2950"/>
                <a:gd name="T102" fmla="*/ 659 w 4333"/>
                <a:gd name="T103" fmla="*/ 60 h 2950"/>
                <a:gd name="T104" fmla="*/ 862 w 4333"/>
                <a:gd name="T105" fmla="*/ 28 h 2950"/>
                <a:gd name="T106" fmla="*/ 1074 w 4333"/>
                <a:gd name="T107" fmla="*/ 9 h 2950"/>
                <a:gd name="T108" fmla="*/ 1350 w 4333"/>
                <a:gd name="T109" fmla="*/ 0 h 2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33" h="2950">
                  <a:moveTo>
                    <a:pt x="1690" y="8"/>
                  </a:moveTo>
                  <a:lnTo>
                    <a:pt x="1719" y="59"/>
                  </a:lnTo>
                  <a:lnTo>
                    <a:pt x="1752" y="111"/>
                  </a:lnTo>
                  <a:lnTo>
                    <a:pt x="1788" y="164"/>
                  </a:lnTo>
                  <a:lnTo>
                    <a:pt x="1827" y="220"/>
                  </a:lnTo>
                  <a:lnTo>
                    <a:pt x="1868" y="277"/>
                  </a:lnTo>
                  <a:lnTo>
                    <a:pt x="1912" y="334"/>
                  </a:lnTo>
                  <a:lnTo>
                    <a:pt x="1959" y="394"/>
                  </a:lnTo>
                  <a:lnTo>
                    <a:pt x="2007" y="455"/>
                  </a:lnTo>
                  <a:lnTo>
                    <a:pt x="2058" y="516"/>
                  </a:lnTo>
                  <a:lnTo>
                    <a:pt x="2112" y="577"/>
                  </a:lnTo>
                  <a:lnTo>
                    <a:pt x="2167" y="639"/>
                  </a:lnTo>
                  <a:lnTo>
                    <a:pt x="2225" y="703"/>
                  </a:lnTo>
                  <a:lnTo>
                    <a:pt x="2284" y="765"/>
                  </a:lnTo>
                  <a:lnTo>
                    <a:pt x="2345" y="829"/>
                  </a:lnTo>
                  <a:lnTo>
                    <a:pt x="2409" y="892"/>
                  </a:lnTo>
                  <a:lnTo>
                    <a:pt x="2473" y="956"/>
                  </a:lnTo>
                  <a:lnTo>
                    <a:pt x="2516" y="998"/>
                  </a:lnTo>
                  <a:lnTo>
                    <a:pt x="2561" y="1040"/>
                  </a:lnTo>
                  <a:lnTo>
                    <a:pt x="2605" y="1079"/>
                  </a:lnTo>
                  <a:lnTo>
                    <a:pt x="2649" y="1118"/>
                  </a:lnTo>
                  <a:lnTo>
                    <a:pt x="2693" y="1155"/>
                  </a:lnTo>
                  <a:lnTo>
                    <a:pt x="2738" y="1192"/>
                  </a:lnTo>
                  <a:lnTo>
                    <a:pt x="2781" y="1227"/>
                  </a:lnTo>
                  <a:lnTo>
                    <a:pt x="2825" y="1262"/>
                  </a:lnTo>
                  <a:lnTo>
                    <a:pt x="2868" y="1295"/>
                  </a:lnTo>
                  <a:lnTo>
                    <a:pt x="2911" y="1327"/>
                  </a:lnTo>
                  <a:lnTo>
                    <a:pt x="2954" y="1358"/>
                  </a:lnTo>
                  <a:lnTo>
                    <a:pt x="2997" y="1389"/>
                  </a:lnTo>
                  <a:lnTo>
                    <a:pt x="3039" y="1417"/>
                  </a:lnTo>
                  <a:lnTo>
                    <a:pt x="3082" y="1446"/>
                  </a:lnTo>
                  <a:lnTo>
                    <a:pt x="3124" y="1474"/>
                  </a:lnTo>
                  <a:lnTo>
                    <a:pt x="3165" y="1500"/>
                  </a:lnTo>
                  <a:lnTo>
                    <a:pt x="3247" y="1550"/>
                  </a:lnTo>
                  <a:lnTo>
                    <a:pt x="3326" y="1597"/>
                  </a:lnTo>
                  <a:lnTo>
                    <a:pt x="3404" y="1640"/>
                  </a:lnTo>
                  <a:lnTo>
                    <a:pt x="3479" y="1679"/>
                  </a:lnTo>
                  <a:lnTo>
                    <a:pt x="3552" y="1716"/>
                  </a:lnTo>
                  <a:lnTo>
                    <a:pt x="3621" y="1750"/>
                  </a:lnTo>
                  <a:lnTo>
                    <a:pt x="3687" y="1780"/>
                  </a:lnTo>
                  <a:lnTo>
                    <a:pt x="3750" y="1808"/>
                  </a:lnTo>
                  <a:lnTo>
                    <a:pt x="3694" y="1797"/>
                  </a:lnTo>
                  <a:lnTo>
                    <a:pt x="3637" y="1786"/>
                  </a:lnTo>
                  <a:lnTo>
                    <a:pt x="3579" y="1775"/>
                  </a:lnTo>
                  <a:lnTo>
                    <a:pt x="3522" y="1763"/>
                  </a:lnTo>
                  <a:lnTo>
                    <a:pt x="3465" y="1751"/>
                  </a:lnTo>
                  <a:lnTo>
                    <a:pt x="3408" y="1738"/>
                  </a:lnTo>
                  <a:lnTo>
                    <a:pt x="3350" y="1726"/>
                  </a:lnTo>
                  <a:lnTo>
                    <a:pt x="3293" y="1712"/>
                  </a:lnTo>
                  <a:lnTo>
                    <a:pt x="3235" y="1699"/>
                  </a:lnTo>
                  <a:lnTo>
                    <a:pt x="3178" y="1684"/>
                  </a:lnTo>
                  <a:lnTo>
                    <a:pt x="3120" y="1670"/>
                  </a:lnTo>
                  <a:lnTo>
                    <a:pt x="3062" y="1654"/>
                  </a:lnTo>
                  <a:lnTo>
                    <a:pt x="3004" y="1640"/>
                  </a:lnTo>
                  <a:lnTo>
                    <a:pt x="2946" y="1624"/>
                  </a:lnTo>
                  <a:lnTo>
                    <a:pt x="2888" y="1607"/>
                  </a:lnTo>
                  <a:lnTo>
                    <a:pt x="2831" y="1591"/>
                  </a:lnTo>
                  <a:lnTo>
                    <a:pt x="2926" y="1625"/>
                  </a:lnTo>
                  <a:lnTo>
                    <a:pt x="3021" y="1659"/>
                  </a:lnTo>
                  <a:lnTo>
                    <a:pt x="3115" y="1692"/>
                  </a:lnTo>
                  <a:lnTo>
                    <a:pt x="3210" y="1722"/>
                  </a:lnTo>
                  <a:lnTo>
                    <a:pt x="3305" y="1752"/>
                  </a:lnTo>
                  <a:lnTo>
                    <a:pt x="3400" y="1780"/>
                  </a:lnTo>
                  <a:lnTo>
                    <a:pt x="3494" y="1808"/>
                  </a:lnTo>
                  <a:lnTo>
                    <a:pt x="3588" y="1834"/>
                  </a:lnTo>
                  <a:lnTo>
                    <a:pt x="3682" y="1859"/>
                  </a:lnTo>
                  <a:lnTo>
                    <a:pt x="3775" y="1881"/>
                  </a:lnTo>
                  <a:lnTo>
                    <a:pt x="3869" y="1904"/>
                  </a:lnTo>
                  <a:lnTo>
                    <a:pt x="3962" y="1924"/>
                  </a:lnTo>
                  <a:lnTo>
                    <a:pt x="4055" y="1945"/>
                  </a:lnTo>
                  <a:lnTo>
                    <a:pt x="4148" y="1963"/>
                  </a:lnTo>
                  <a:lnTo>
                    <a:pt x="4240" y="1981"/>
                  </a:lnTo>
                  <a:lnTo>
                    <a:pt x="4333" y="1997"/>
                  </a:lnTo>
                  <a:lnTo>
                    <a:pt x="4284" y="2038"/>
                  </a:lnTo>
                  <a:lnTo>
                    <a:pt x="4236" y="2079"/>
                  </a:lnTo>
                  <a:lnTo>
                    <a:pt x="4186" y="2119"/>
                  </a:lnTo>
                  <a:lnTo>
                    <a:pt x="4136" y="2158"/>
                  </a:lnTo>
                  <a:lnTo>
                    <a:pt x="4085" y="2197"/>
                  </a:lnTo>
                  <a:lnTo>
                    <a:pt x="4033" y="2234"/>
                  </a:lnTo>
                  <a:lnTo>
                    <a:pt x="3980" y="2271"/>
                  </a:lnTo>
                  <a:lnTo>
                    <a:pt x="3928" y="2308"/>
                  </a:lnTo>
                  <a:lnTo>
                    <a:pt x="3874" y="2343"/>
                  </a:lnTo>
                  <a:lnTo>
                    <a:pt x="3821" y="2377"/>
                  </a:lnTo>
                  <a:lnTo>
                    <a:pt x="3766" y="2411"/>
                  </a:lnTo>
                  <a:lnTo>
                    <a:pt x="3711" y="2443"/>
                  </a:lnTo>
                  <a:lnTo>
                    <a:pt x="3655" y="2474"/>
                  </a:lnTo>
                  <a:lnTo>
                    <a:pt x="3599" y="2506"/>
                  </a:lnTo>
                  <a:lnTo>
                    <a:pt x="3543" y="2536"/>
                  </a:lnTo>
                  <a:lnTo>
                    <a:pt x="3486" y="2564"/>
                  </a:lnTo>
                  <a:lnTo>
                    <a:pt x="3428" y="2592"/>
                  </a:lnTo>
                  <a:lnTo>
                    <a:pt x="3370" y="2620"/>
                  </a:lnTo>
                  <a:lnTo>
                    <a:pt x="3311" y="2646"/>
                  </a:lnTo>
                  <a:lnTo>
                    <a:pt x="3252" y="2671"/>
                  </a:lnTo>
                  <a:lnTo>
                    <a:pt x="3193" y="2694"/>
                  </a:lnTo>
                  <a:lnTo>
                    <a:pt x="3135" y="2717"/>
                  </a:lnTo>
                  <a:lnTo>
                    <a:pt x="3074" y="2740"/>
                  </a:lnTo>
                  <a:lnTo>
                    <a:pt x="3013" y="2760"/>
                  </a:lnTo>
                  <a:lnTo>
                    <a:pt x="2953" y="2781"/>
                  </a:lnTo>
                  <a:lnTo>
                    <a:pt x="2892" y="2799"/>
                  </a:lnTo>
                  <a:lnTo>
                    <a:pt x="2831" y="2817"/>
                  </a:lnTo>
                  <a:lnTo>
                    <a:pt x="2768" y="2833"/>
                  </a:lnTo>
                  <a:lnTo>
                    <a:pt x="2707" y="2849"/>
                  </a:lnTo>
                  <a:lnTo>
                    <a:pt x="2645" y="2862"/>
                  </a:lnTo>
                  <a:lnTo>
                    <a:pt x="2582" y="2876"/>
                  </a:lnTo>
                  <a:lnTo>
                    <a:pt x="2519" y="2887"/>
                  </a:lnTo>
                  <a:lnTo>
                    <a:pt x="2450" y="2900"/>
                  </a:lnTo>
                  <a:lnTo>
                    <a:pt x="2378" y="2911"/>
                  </a:lnTo>
                  <a:lnTo>
                    <a:pt x="2307" y="2920"/>
                  </a:lnTo>
                  <a:lnTo>
                    <a:pt x="2234" y="2929"/>
                  </a:lnTo>
                  <a:lnTo>
                    <a:pt x="2162" y="2936"/>
                  </a:lnTo>
                  <a:lnTo>
                    <a:pt x="2088" y="2942"/>
                  </a:lnTo>
                  <a:lnTo>
                    <a:pt x="2013" y="2946"/>
                  </a:lnTo>
                  <a:lnTo>
                    <a:pt x="1939" y="2948"/>
                  </a:lnTo>
                  <a:lnTo>
                    <a:pt x="1864" y="2950"/>
                  </a:lnTo>
                  <a:lnTo>
                    <a:pt x="1790" y="2948"/>
                  </a:lnTo>
                  <a:lnTo>
                    <a:pt x="1715" y="2946"/>
                  </a:lnTo>
                  <a:lnTo>
                    <a:pt x="1641" y="2942"/>
                  </a:lnTo>
                  <a:lnTo>
                    <a:pt x="1566" y="2935"/>
                  </a:lnTo>
                  <a:lnTo>
                    <a:pt x="1492" y="2926"/>
                  </a:lnTo>
                  <a:lnTo>
                    <a:pt x="1455" y="2921"/>
                  </a:lnTo>
                  <a:lnTo>
                    <a:pt x="1419" y="2914"/>
                  </a:lnTo>
                  <a:lnTo>
                    <a:pt x="1382" y="2909"/>
                  </a:lnTo>
                  <a:lnTo>
                    <a:pt x="1346" y="2902"/>
                  </a:lnTo>
                  <a:lnTo>
                    <a:pt x="1270" y="2857"/>
                  </a:lnTo>
                  <a:lnTo>
                    <a:pt x="1195" y="2811"/>
                  </a:lnTo>
                  <a:lnTo>
                    <a:pt x="1123" y="2765"/>
                  </a:lnTo>
                  <a:lnTo>
                    <a:pt x="1052" y="2716"/>
                  </a:lnTo>
                  <a:lnTo>
                    <a:pt x="983" y="2667"/>
                  </a:lnTo>
                  <a:lnTo>
                    <a:pt x="915" y="2616"/>
                  </a:lnTo>
                  <a:lnTo>
                    <a:pt x="851" y="2564"/>
                  </a:lnTo>
                  <a:lnTo>
                    <a:pt x="787" y="2511"/>
                  </a:lnTo>
                  <a:lnTo>
                    <a:pt x="726" y="2456"/>
                  </a:lnTo>
                  <a:lnTo>
                    <a:pt x="667" y="2401"/>
                  </a:lnTo>
                  <a:lnTo>
                    <a:pt x="610" y="2343"/>
                  </a:lnTo>
                  <a:lnTo>
                    <a:pt x="555" y="2284"/>
                  </a:lnTo>
                  <a:lnTo>
                    <a:pt x="502" y="2224"/>
                  </a:lnTo>
                  <a:lnTo>
                    <a:pt x="453" y="2162"/>
                  </a:lnTo>
                  <a:lnTo>
                    <a:pt x="405" y="2100"/>
                  </a:lnTo>
                  <a:lnTo>
                    <a:pt x="360" y="2035"/>
                  </a:lnTo>
                  <a:lnTo>
                    <a:pt x="317" y="1970"/>
                  </a:lnTo>
                  <a:lnTo>
                    <a:pt x="277" y="1902"/>
                  </a:lnTo>
                  <a:lnTo>
                    <a:pt x="239" y="1834"/>
                  </a:lnTo>
                  <a:lnTo>
                    <a:pt x="204" y="1763"/>
                  </a:lnTo>
                  <a:lnTo>
                    <a:pt x="173" y="1692"/>
                  </a:lnTo>
                  <a:lnTo>
                    <a:pt x="143" y="1618"/>
                  </a:lnTo>
                  <a:lnTo>
                    <a:pt x="116" y="1544"/>
                  </a:lnTo>
                  <a:lnTo>
                    <a:pt x="93" y="1467"/>
                  </a:lnTo>
                  <a:lnTo>
                    <a:pt x="72" y="1390"/>
                  </a:lnTo>
                  <a:lnTo>
                    <a:pt x="55" y="1311"/>
                  </a:lnTo>
                  <a:lnTo>
                    <a:pt x="40" y="1230"/>
                  </a:lnTo>
                  <a:lnTo>
                    <a:pt x="28" y="1147"/>
                  </a:lnTo>
                  <a:lnTo>
                    <a:pt x="21" y="1064"/>
                  </a:lnTo>
                  <a:lnTo>
                    <a:pt x="16" y="977"/>
                  </a:lnTo>
                  <a:lnTo>
                    <a:pt x="14" y="890"/>
                  </a:lnTo>
                  <a:lnTo>
                    <a:pt x="16" y="802"/>
                  </a:lnTo>
                  <a:lnTo>
                    <a:pt x="58" y="825"/>
                  </a:lnTo>
                  <a:lnTo>
                    <a:pt x="101" y="852"/>
                  </a:lnTo>
                  <a:lnTo>
                    <a:pt x="144" y="879"/>
                  </a:lnTo>
                  <a:lnTo>
                    <a:pt x="187" y="907"/>
                  </a:lnTo>
                  <a:lnTo>
                    <a:pt x="276" y="967"/>
                  </a:lnTo>
                  <a:lnTo>
                    <a:pt x="363" y="1028"/>
                  </a:lnTo>
                  <a:lnTo>
                    <a:pt x="450" y="1092"/>
                  </a:lnTo>
                  <a:lnTo>
                    <a:pt x="537" y="1153"/>
                  </a:lnTo>
                  <a:lnTo>
                    <a:pt x="578" y="1183"/>
                  </a:lnTo>
                  <a:lnTo>
                    <a:pt x="622" y="1212"/>
                  </a:lnTo>
                  <a:lnTo>
                    <a:pt x="662" y="1239"/>
                  </a:lnTo>
                  <a:lnTo>
                    <a:pt x="704" y="1265"/>
                  </a:lnTo>
                  <a:lnTo>
                    <a:pt x="694" y="1251"/>
                  </a:lnTo>
                  <a:lnTo>
                    <a:pt x="681" y="1234"/>
                  </a:lnTo>
                  <a:lnTo>
                    <a:pt x="661" y="1214"/>
                  </a:lnTo>
                  <a:lnTo>
                    <a:pt x="640" y="1193"/>
                  </a:lnTo>
                  <a:lnTo>
                    <a:pt x="586" y="1143"/>
                  </a:lnTo>
                  <a:lnTo>
                    <a:pt x="522" y="1086"/>
                  </a:lnTo>
                  <a:lnTo>
                    <a:pt x="450" y="1024"/>
                  </a:lnTo>
                  <a:lnTo>
                    <a:pt x="375" y="956"/>
                  </a:lnTo>
                  <a:lnTo>
                    <a:pt x="338" y="922"/>
                  </a:lnTo>
                  <a:lnTo>
                    <a:pt x="300" y="886"/>
                  </a:lnTo>
                  <a:lnTo>
                    <a:pt x="262" y="849"/>
                  </a:lnTo>
                  <a:lnTo>
                    <a:pt x="226" y="812"/>
                  </a:lnTo>
                  <a:lnTo>
                    <a:pt x="191" y="776"/>
                  </a:lnTo>
                  <a:lnTo>
                    <a:pt x="158" y="738"/>
                  </a:lnTo>
                  <a:lnTo>
                    <a:pt x="126" y="701"/>
                  </a:lnTo>
                  <a:lnTo>
                    <a:pt x="98" y="663"/>
                  </a:lnTo>
                  <a:lnTo>
                    <a:pt x="72" y="626"/>
                  </a:lnTo>
                  <a:lnTo>
                    <a:pt x="49" y="590"/>
                  </a:lnTo>
                  <a:lnTo>
                    <a:pt x="31" y="553"/>
                  </a:lnTo>
                  <a:lnTo>
                    <a:pt x="16" y="518"/>
                  </a:lnTo>
                  <a:lnTo>
                    <a:pt x="5" y="484"/>
                  </a:lnTo>
                  <a:lnTo>
                    <a:pt x="0" y="450"/>
                  </a:lnTo>
                  <a:lnTo>
                    <a:pt x="0" y="418"/>
                  </a:lnTo>
                  <a:lnTo>
                    <a:pt x="5" y="387"/>
                  </a:lnTo>
                  <a:lnTo>
                    <a:pt x="17" y="357"/>
                  </a:lnTo>
                  <a:lnTo>
                    <a:pt x="34" y="329"/>
                  </a:lnTo>
                  <a:lnTo>
                    <a:pt x="59" y="303"/>
                  </a:lnTo>
                  <a:lnTo>
                    <a:pt x="91" y="278"/>
                  </a:lnTo>
                  <a:lnTo>
                    <a:pt x="129" y="254"/>
                  </a:lnTo>
                  <a:lnTo>
                    <a:pt x="168" y="232"/>
                  </a:lnTo>
                  <a:lnTo>
                    <a:pt x="208" y="211"/>
                  </a:lnTo>
                  <a:lnTo>
                    <a:pt x="248" y="190"/>
                  </a:lnTo>
                  <a:lnTo>
                    <a:pt x="290" y="172"/>
                  </a:lnTo>
                  <a:lnTo>
                    <a:pt x="334" y="154"/>
                  </a:lnTo>
                  <a:lnTo>
                    <a:pt x="378" y="137"/>
                  </a:lnTo>
                  <a:lnTo>
                    <a:pt x="422" y="122"/>
                  </a:lnTo>
                  <a:lnTo>
                    <a:pt x="467" y="108"/>
                  </a:lnTo>
                  <a:lnTo>
                    <a:pt x="515" y="94"/>
                  </a:lnTo>
                  <a:lnTo>
                    <a:pt x="561" y="81"/>
                  </a:lnTo>
                  <a:lnTo>
                    <a:pt x="610" y="70"/>
                  </a:lnTo>
                  <a:lnTo>
                    <a:pt x="659" y="60"/>
                  </a:lnTo>
                  <a:lnTo>
                    <a:pt x="709" y="51"/>
                  </a:lnTo>
                  <a:lnTo>
                    <a:pt x="759" y="42"/>
                  </a:lnTo>
                  <a:lnTo>
                    <a:pt x="810" y="35"/>
                  </a:lnTo>
                  <a:lnTo>
                    <a:pt x="862" y="28"/>
                  </a:lnTo>
                  <a:lnTo>
                    <a:pt x="914" y="21"/>
                  </a:lnTo>
                  <a:lnTo>
                    <a:pt x="966" y="17"/>
                  </a:lnTo>
                  <a:lnTo>
                    <a:pt x="1020" y="12"/>
                  </a:lnTo>
                  <a:lnTo>
                    <a:pt x="1074" y="9"/>
                  </a:lnTo>
                  <a:lnTo>
                    <a:pt x="1127" y="5"/>
                  </a:lnTo>
                  <a:lnTo>
                    <a:pt x="1183" y="3"/>
                  </a:lnTo>
                  <a:lnTo>
                    <a:pt x="1237" y="2"/>
                  </a:lnTo>
                  <a:lnTo>
                    <a:pt x="1350" y="0"/>
                  </a:lnTo>
                  <a:lnTo>
                    <a:pt x="1462" y="1"/>
                  </a:lnTo>
                  <a:lnTo>
                    <a:pt x="1575" y="3"/>
                  </a:lnTo>
                  <a:lnTo>
                    <a:pt x="1690" y="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2" name="淘宝店chenying0907 15"/>
            <p:cNvSpPr>
              <a:spLocks/>
            </p:cNvSpPr>
            <p:nvPr/>
          </p:nvSpPr>
          <p:spPr bwMode="auto">
            <a:xfrm>
              <a:off x="3178176" y="2951163"/>
              <a:ext cx="1323975" cy="479425"/>
            </a:xfrm>
            <a:custGeom>
              <a:avLst/>
              <a:gdLst>
                <a:gd name="T0" fmla="*/ 2725 w 6670"/>
                <a:gd name="T1" fmla="*/ 85 h 2418"/>
                <a:gd name="T2" fmla="*/ 3301 w 6670"/>
                <a:gd name="T3" fmla="*/ 206 h 2418"/>
                <a:gd name="T4" fmla="*/ 3801 w 6670"/>
                <a:gd name="T5" fmla="*/ 331 h 2418"/>
                <a:gd name="T6" fmla="*/ 4082 w 6670"/>
                <a:gd name="T7" fmla="*/ 414 h 2418"/>
                <a:gd name="T8" fmla="*/ 4362 w 6670"/>
                <a:gd name="T9" fmla="*/ 508 h 2418"/>
                <a:gd name="T10" fmla="*/ 4708 w 6670"/>
                <a:gd name="T11" fmla="*/ 643 h 2418"/>
                <a:gd name="T12" fmla="*/ 5063 w 6670"/>
                <a:gd name="T13" fmla="*/ 796 h 2418"/>
                <a:gd name="T14" fmla="*/ 5347 w 6670"/>
                <a:gd name="T15" fmla="*/ 933 h 2418"/>
                <a:gd name="T16" fmla="*/ 5628 w 6670"/>
                <a:gd name="T17" fmla="*/ 1083 h 2418"/>
                <a:gd name="T18" fmla="*/ 5899 w 6670"/>
                <a:gd name="T19" fmla="*/ 1247 h 2418"/>
                <a:gd name="T20" fmla="*/ 6159 w 6670"/>
                <a:gd name="T21" fmla="*/ 1428 h 2418"/>
                <a:gd name="T22" fmla="*/ 6400 w 6670"/>
                <a:gd name="T23" fmla="*/ 1623 h 2418"/>
                <a:gd name="T24" fmla="*/ 6619 w 6670"/>
                <a:gd name="T25" fmla="*/ 1836 h 2418"/>
                <a:gd name="T26" fmla="*/ 6275 w 6670"/>
                <a:gd name="T27" fmla="*/ 2019 h 2418"/>
                <a:gd name="T28" fmla="*/ 5736 w 6670"/>
                <a:gd name="T29" fmla="*/ 2166 h 2418"/>
                <a:gd name="T30" fmla="*/ 5182 w 6670"/>
                <a:gd name="T31" fmla="*/ 2280 h 2418"/>
                <a:gd name="T32" fmla="*/ 4614 w 6670"/>
                <a:gd name="T33" fmla="*/ 2363 h 2418"/>
                <a:gd name="T34" fmla="*/ 4035 w 6670"/>
                <a:gd name="T35" fmla="*/ 2408 h 2418"/>
                <a:gd name="T36" fmla="*/ 3440 w 6670"/>
                <a:gd name="T37" fmla="*/ 2415 h 2418"/>
                <a:gd name="T38" fmla="*/ 2835 w 6670"/>
                <a:gd name="T39" fmla="*/ 2381 h 2418"/>
                <a:gd name="T40" fmla="*/ 2217 w 6670"/>
                <a:gd name="T41" fmla="*/ 2302 h 2418"/>
                <a:gd name="T42" fmla="*/ 1930 w 6670"/>
                <a:gd name="T43" fmla="*/ 2216 h 2418"/>
                <a:gd name="T44" fmla="*/ 1636 w 6670"/>
                <a:gd name="T45" fmla="*/ 2063 h 2418"/>
                <a:gd name="T46" fmla="*/ 1391 w 6670"/>
                <a:gd name="T47" fmla="*/ 1912 h 2418"/>
                <a:gd name="T48" fmla="*/ 1221 w 6670"/>
                <a:gd name="T49" fmla="*/ 1793 h 2418"/>
                <a:gd name="T50" fmla="*/ 1046 w 6670"/>
                <a:gd name="T51" fmla="*/ 1658 h 2418"/>
                <a:gd name="T52" fmla="*/ 871 w 6670"/>
                <a:gd name="T53" fmla="*/ 1506 h 2418"/>
                <a:gd name="T54" fmla="*/ 655 w 6670"/>
                <a:gd name="T55" fmla="*/ 1295 h 2418"/>
                <a:gd name="T56" fmla="*/ 422 w 6670"/>
                <a:gd name="T57" fmla="*/ 1043 h 2418"/>
                <a:gd name="T58" fmla="*/ 221 w 6670"/>
                <a:gd name="T59" fmla="*/ 801 h 2418"/>
                <a:gd name="T60" fmla="*/ 62 w 6670"/>
                <a:gd name="T61" fmla="*/ 577 h 2418"/>
                <a:gd name="T62" fmla="*/ 171 w 6670"/>
                <a:gd name="T63" fmla="*/ 483 h 2418"/>
                <a:gd name="T64" fmla="*/ 684 w 6670"/>
                <a:gd name="T65" fmla="*/ 523 h 2418"/>
                <a:gd name="T66" fmla="*/ 1332 w 6670"/>
                <a:gd name="T67" fmla="*/ 576 h 2418"/>
                <a:gd name="T68" fmla="*/ 1625 w 6670"/>
                <a:gd name="T69" fmla="*/ 588 h 2418"/>
                <a:gd name="T70" fmla="*/ 1888 w 6670"/>
                <a:gd name="T71" fmla="*/ 584 h 2418"/>
                <a:gd name="T72" fmla="*/ 2115 w 6670"/>
                <a:gd name="T73" fmla="*/ 554 h 2418"/>
                <a:gd name="T74" fmla="*/ 2298 w 6670"/>
                <a:gd name="T75" fmla="*/ 496 h 2418"/>
                <a:gd name="T76" fmla="*/ 2152 w 6670"/>
                <a:gd name="T77" fmla="*/ 519 h 2418"/>
                <a:gd name="T78" fmla="*/ 2018 w 6670"/>
                <a:gd name="T79" fmla="*/ 526 h 2418"/>
                <a:gd name="T80" fmla="*/ 1763 w 6670"/>
                <a:gd name="T81" fmla="*/ 509 h 2418"/>
                <a:gd name="T82" fmla="*/ 1485 w 6670"/>
                <a:gd name="T83" fmla="*/ 490 h 2418"/>
                <a:gd name="T84" fmla="*/ 1324 w 6670"/>
                <a:gd name="T85" fmla="*/ 492 h 2418"/>
                <a:gd name="T86" fmla="*/ 1139 w 6670"/>
                <a:gd name="T87" fmla="*/ 509 h 2418"/>
                <a:gd name="T88" fmla="*/ 1147 w 6670"/>
                <a:gd name="T89" fmla="*/ 435 h 2418"/>
                <a:gd name="T90" fmla="*/ 1200 w 6670"/>
                <a:gd name="T91" fmla="*/ 364 h 2418"/>
                <a:gd name="T92" fmla="*/ 1294 w 6670"/>
                <a:gd name="T93" fmla="*/ 297 h 2418"/>
                <a:gd name="T94" fmla="*/ 1426 w 6670"/>
                <a:gd name="T95" fmla="*/ 232 h 2418"/>
                <a:gd name="T96" fmla="*/ 1595 w 6670"/>
                <a:gd name="T97" fmla="*/ 170 h 2418"/>
                <a:gd name="T98" fmla="*/ 1798 w 6670"/>
                <a:gd name="T99" fmla="*/ 111 h 2418"/>
                <a:gd name="T100" fmla="*/ 2031 w 6670"/>
                <a:gd name="T101" fmla="*/ 54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670" h="2418">
                  <a:moveTo>
                    <a:pt x="2290" y="0"/>
                  </a:moveTo>
                  <a:lnTo>
                    <a:pt x="2436" y="28"/>
                  </a:lnTo>
                  <a:lnTo>
                    <a:pt x="2580" y="56"/>
                  </a:lnTo>
                  <a:lnTo>
                    <a:pt x="2725" y="85"/>
                  </a:lnTo>
                  <a:lnTo>
                    <a:pt x="2869" y="114"/>
                  </a:lnTo>
                  <a:lnTo>
                    <a:pt x="3013" y="144"/>
                  </a:lnTo>
                  <a:lnTo>
                    <a:pt x="3157" y="174"/>
                  </a:lnTo>
                  <a:lnTo>
                    <a:pt x="3301" y="206"/>
                  </a:lnTo>
                  <a:lnTo>
                    <a:pt x="3444" y="240"/>
                  </a:lnTo>
                  <a:lnTo>
                    <a:pt x="3587" y="275"/>
                  </a:lnTo>
                  <a:lnTo>
                    <a:pt x="3730" y="312"/>
                  </a:lnTo>
                  <a:lnTo>
                    <a:pt x="3801" y="331"/>
                  </a:lnTo>
                  <a:lnTo>
                    <a:pt x="3871" y="351"/>
                  </a:lnTo>
                  <a:lnTo>
                    <a:pt x="3942" y="372"/>
                  </a:lnTo>
                  <a:lnTo>
                    <a:pt x="4012" y="392"/>
                  </a:lnTo>
                  <a:lnTo>
                    <a:pt x="4082" y="414"/>
                  </a:lnTo>
                  <a:lnTo>
                    <a:pt x="4153" y="436"/>
                  </a:lnTo>
                  <a:lnTo>
                    <a:pt x="4223" y="459"/>
                  </a:lnTo>
                  <a:lnTo>
                    <a:pt x="4292" y="483"/>
                  </a:lnTo>
                  <a:lnTo>
                    <a:pt x="4362" y="508"/>
                  </a:lnTo>
                  <a:lnTo>
                    <a:pt x="4431" y="533"/>
                  </a:lnTo>
                  <a:lnTo>
                    <a:pt x="4500" y="559"/>
                  </a:lnTo>
                  <a:lnTo>
                    <a:pt x="4569" y="586"/>
                  </a:lnTo>
                  <a:lnTo>
                    <a:pt x="4708" y="643"/>
                  </a:lnTo>
                  <a:lnTo>
                    <a:pt x="4850" y="702"/>
                  </a:lnTo>
                  <a:lnTo>
                    <a:pt x="4920" y="732"/>
                  </a:lnTo>
                  <a:lnTo>
                    <a:pt x="4992" y="764"/>
                  </a:lnTo>
                  <a:lnTo>
                    <a:pt x="5063" y="796"/>
                  </a:lnTo>
                  <a:lnTo>
                    <a:pt x="5135" y="829"/>
                  </a:lnTo>
                  <a:lnTo>
                    <a:pt x="5205" y="863"/>
                  </a:lnTo>
                  <a:lnTo>
                    <a:pt x="5276" y="898"/>
                  </a:lnTo>
                  <a:lnTo>
                    <a:pt x="5347" y="933"/>
                  </a:lnTo>
                  <a:lnTo>
                    <a:pt x="5418" y="969"/>
                  </a:lnTo>
                  <a:lnTo>
                    <a:pt x="5488" y="1007"/>
                  </a:lnTo>
                  <a:lnTo>
                    <a:pt x="5558" y="1044"/>
                  </a:lnTo>
                  <a:lnTo>
                    <a:pt x="5628" y="1083"/>
                  </a:lnTo>
                  <a:lnTo>
                    <a:pt x="5696" y="1122"/>
                  </a:lnTo>
                  <a:lnTo>
                    <a:pt x="5765" y="1163"/>
                  </a:lnTo>
                  <a:lnTo>
                    <a:pt x="5832" y="1205"/>
                  </a:lnTo>
                  <a:lnTo>
                    <a:pt x="5899" y="1247"/>
                  </a:lnTo>
                  <a:lnTo>
                    <a:pt x="5966" y="1291"/>
                  </a:lnTo>
                  <a:lnTo>
                    <a:pt x="6030" y="1336"/>
                  </a:lnTo>
                  <a:lnTo>
                    <a:pt x="6095" y="1381"/>
                  </a:lnTo>
                  <a:lnTo>
                    <a:pt x="6159" y="1428"/>
                  </a:lnTo>
                  <a:lnTo>
                    <a:pt x="6220" y="1475"/>
                  </a:lnTo>
                  <a:lnTo>
                    <a:pt x="6281" y="1523"/>
                  </a:lnTo>
                  <a:lnTo>
                    <a:pt x="6341" y="1573"/>
                  </a:lnTo>
                  <a:lnTo>
                    <a:pt x="6400" y="1623"/>
                  </a:lnTo>
                  <a:lnTo>
                    <a:pt x="6457" y="1675"/>
                  </a:lnTo>
                  <a:lnTo>
                    <a:pt x="6512" y="1727"/>
                  </a:lnTo>
                  <a:lnTo>
                    <a:pt x="6567" y="1781"/>
                  </a:lnTo>
                  <a:lnTo>
                    <a:pt x="6619" y="1836"/>
                  </a:lnTo>
                  <a:lnTo>
                    <a:pt x="6670" y="1892"/>
                  </a:lnTo>
                  <a:lnTo>
                    <a:pt x="6540" y="1937"/>
                  </a:lnTo>
                  <a:lnTo>
                    <a:pt x="6408" y="1979"/>
                  </a:lnTo>
                  <a:lnTo>
                    <a:pt x="6275" y="2019"/>
                  </a:lnTo>
                  <a:lnTo>
                    <a:pt x="6142" y="2059"/>
                  </a:lnTo>
                  <a:lnTo>
                    <a:pt x="6007" y="2097"/>
                  </a:lnTo>
                  <a:lnTo>
                    <a:pt x="5872" y="2132"/>
                  </a:lnTo>
                  <a:lnTo>
                    <a:pt x="5736" y="2166"/>
                  </a:lnTo>
                  <a:lnTo>
                    <a:pt x="5598" y="2198"/>
                  </a:lnTo>
                  <a:lnTo>
                    <a:pt x="5460" y="2227"/>
                  </a:lnTo>
                  <a:lnTo>
                    <a:pt x="5322" y="2255"/>
                  </a:lnTo>
                  <a:lnTo>
                    <a:pt x="5182" y="2280"/>
                  </a:lnTo>
                  <a:lnTo>
                    <a:pt x="5042" y="2304"/>
                  </a:lnTo>
                  <a:lnTo>
                    <a:pt x="4900" y="2326"/>
                  </a:lnTo>
                  <a:lnTo>
                    <a:pt x="4758" y="2345"/>
                  </a:lnTo>
                  <a:lnTo>
                    <a:pt x="4614" y="2363"/>
                  </a:lnTo>
                  <a:lnTo>
                    <a:pt x="4471" y="2378"/>
                  </a:lnTo>
                  <a:lnTo>
                    <a:pt x="4326" y="2390"/>
                  </a:lnTo>
                  <a:lnTo>
                    <a:pt x="4181" y="2401"/>
                  </a:lnTo>
                  <a:lnTo>
                    <a:pt x="4035" y="2408"/>
                  </a:lnTo>
                  <a:lnTo>
                    <a:pt x="3887" y="2414"/>
                  </a:lnTo>
                  <a:lnTo>
                    <a:pt x="3739" y="2418"/>
                  </a:lnTo>
                  <a:lnTo>
                    <a:pt x="3590" y="2418"/>
                  </a:lnTo>
                  <a:lnTo>
                    <a:pt x="3440" y="2415"/>
                  </a:lnTo>
                  <a:lnTo>
                    <a:pt x="3291" y="2411"/>
                  </a:lnTo>
                  <a:lnTo>
                    <a:pt x="3139" y="2404"/>
                  </a:lnTo>
                  <a:lnTo>
                    <a:pt x="2988" y="2394"/>
                  </a:lnTo>
                  <a:lnTo>
                    <a:pt x="2835" y="2381"/>
                  </a:lnTo>
                  <a:lnTo>
                    <a:pt x="2682" y="2365"/>
                  </a:lnTo>
                  <a:lnTo>
                    <a:pt x="2527" y="2347"/>
                  </a:lnTo>
                  <a:lnTo>
                    <a:pt x="2372" y="2326"/>
                  </a:lnTo>
                  <a:lnTo>
                    <a:pt x="2217" y="2302"/>
                  </a:lnTo>
                  <a:lnTo>
                    <a:pt x="2060" y="2275"/>
                  </a:lnTo>
                  <a:lnTo>
                    <a:pt x="2059" y="2274"/>
                  </a:lnTo>
                  <a:lnTo>
                    <a:pt x="1997" y="2246"/>
                  </a:lnTo>
                  <a:lnTo>
                    <a:pt x="1930" y="2216"/>
                  </a:lnTo>
                  <a:lnTo>
                    <a:pt x="1861" y="2182"/>
                  </a:lnTo>
                  <a:lnTo>
                    <a:pt x="1788" y="2145"/>
                  </a:lnTo>
                  <a:lnTo>
                    <a:pt x="1713" y="2106"/>
                  </a:lnTo>
                  <a:lnTo>
                    <a:pt x="1636" y="2063"/>
                  </a:lnTo>
                  <a:lnTo>
                    <a:pt x="1557" y="2016"/>
                  </a:lnTo>
                  <a:lnTo>
                    <a:pt x="1475" y="1966"/>
                  </a:lnTo>
                  <a:lnTo>
                    <a:pt x="1433" y="1940"/>
                  </a:lnTo>
                  <a:lnTo>
                    <a:pt x="1391" y="1912"/>
                  </a:lnTo>
                  <a:lnTo>
                    <a:pt x="1349" y="1885"/>
                  </a:lnTo>
                  <a:lnTo>
                    <a:pt x="1307" y="1855"/>
                  </a:lnTo>
                  <a:lnTo>
                    <a:pt x="1264" y="1824"/>
                  </a:lnTo>
                  <a:lnTo>
                    <a:pt x="1221" y="1793"/>
                  </a:lnTo>
                  <a:lnTo>
                    <a:pt x="1178" y="1761"/>
                  </a:lnTo>
                  <a:lnTo>
                    <a:pt x="1134" y="1728"/>
                  </a:lnTo>
                  <a:lnTo>
                    <a:pt x="1091" y="1693"/>
                  </a:lnTo>
                  <a:lnTo>
                    <a:pt x="1046" y="1658"/>
                  </a:lnTo>
                  <a:lnTo>
                    <a:pt x="1002" y="1621"/>
                  </a:lnTo>
                  <a:lnTo>
                    <a:pt x="959" y="1584"/>
                  </a:lnTo>
                  <a:lnTo>
                    <a:pt x="915" y="1545"/>
                  </a:lnTo>
                  <a:lnTo>
                    <a:pt x="871" y="1506"/>
                  </a:lnTo>
                  <a:lnTo>
                    <a:pt x="826" y="1465"/>
                  </a:lnTo>
                  <a:lnTo>
                    <a:pt x="782" y="1422"/>
                  </a:lnTo>
                  <a:lnTo>
                    <a:pt x="718" y="1358"/>
                  </a:lnTo>
                  <a:lnTo>
                    <a:pt x="655" y="1295"/>
                  </a:lnTo>
                  <a:lnTo>
                    <a:pt x="594" y="1231"/>
                  </a:lnTo>
                  <a:lnTo>
                    <a:pt x="534" y="1169"/>
                  </a:lnTo>
                  <a:lnTo>
                    <a:pt x="477" y="1105"/>
                  </a:lnTo>
                  <a:lnTo>
                    <a:pt x="422" y="1043"/>
                  </a:lnTo>
                  <a:lnTo>
                    <a:pt x="368" y="982"/>
                  </a:lnTo>
                  <a:lnTo>
                    <a:pt x="316" y="921"/>
                  </a:lnTo>
                  <a:lnTo>
                    <a:pt x="267" y="860"/>
                  </a:lnTo>
                  <a:lnTo>
                    <a:pt x="221" y="801"/>
                  </a:lnTo>
                  <a:lnTo>
                    <a:pt x="178" y="743"/>
                  </a:lnTo>
                  <a:lnTo>
                    <a:pt x="136" y="686"/>
                  </a:lnTo>
                  <a:lnTo>
                    <a:pt x="97" y="630"/>
                  </a:lnTo>
                  <a:lnTo>
                    <a:pt x="62" y="577"/>
                  </a:lnTo>
                  <a:lnTo>
                    <a:pt x="29" y="525"/>
                  </a:lnTo>
                  <a:lnTo>
                    <a:pt x="0" y="474"/>
                  </a:lnTo>
                  <a:lnTo>
                    <a:pt x="85" y="478"/>
                  </a:lnTo>
                  <a:lnTo>
                    <a:pt x="171" y="483"/>
                  </a:lnTo>
                  <a:lnTo>
                    <a:pt x="257" y="488"/>
                  </a:lnTo>
                  <a:lnTo>
                    <a:pt x="343" y="494"/>
                  </a:lnTo>
                  <a:lnTo>
                    <a:pt x="515" y="508"/>
                  </a:lnTo>
                  <a:lnTo>
                    <a:pt x="684" y="523"/>
                  </a:lnTo>
                  <a:lnTo>
                    <a:pt x="851" y="537"/>
                  </a:lnTo>
                  <a:lnTo>
                    <a:pt x="1016" y="551"/>
                  </a:lnTo>
                  <a:lnTo>
                    <a:pt x="1176" y="564"/>
                  </a:lnTo>
                  <a:lnTo>
                    <a:pt x="1332" y="576"/>
                  </a:lnTo>
                  <a:lnTo>
                    <a:pt x="1407" y="579"/>
                  </a:lnTo>
                  <a:lnTo>
                    <a:pt x="1482" y="584"/>
                  </a:lnTo>
                  <a:lnTo>
                    <a:pt x="1553" y="586"/>
                  </a:lnTo>
                  <a:lnTo>
                    <a:pt x="1625" y="588"/>
                  </a:lnTo>
                  <a:lnTo>
                    <a:pt x="1694" y="588"/>
                  </a:lnTo>
                  <a:lnTo>
                    <a:pt x="1761" y="588"/>
                  </a:lnTo>
                  <a:lnTo>
                    <a:pt x="1826" y="586"/>
                  </a:lnTo>
                  <a:lnTo>
                    <a:pt x="1888" y="584"/>
                  </a:lnTo>
                  <a:lnTo>
                    <a:pt x="1948" y="578"/>
                  </a:lnTo>
                  <a:lnTo>
                    <a:pt x="2006" y="572"/>
                  </a:lnTo>
                  <a:lnTo>
                    <a:pt x="2061" y="564"/>
                  </a:lnTo>
                  <a:lnTo>
                    <a:pt x="2115" y="554"/>
                  </a:lnTo>
                  <a:lnTo>
                    <a:pt x="2165" y="543"/>
                  </a:lnTo>
                  <a:lnTo>
                    <a:pt x="2212" y="529"/>
                  </a:lnTo>
                  <a:lnTo>
                    <a:pt x="2256" y="515"/>
                  </a:lnTo>
                  <a:lnTo>
                    <a:pt x="2298" y="496"/>
                  </a:lnTo>
                  <a:lnTo>
                    <a:pt x="2260" y="504"/>
                  </a:lnTo>
                  <a:lnTo>
                    <a:pt x="2222" y="510"/>
                  </a:lnTo>
                  <a:lnTo>
                    <a:pt x="2187" y="516"/>
                  </a:lnTo>
                  <a:lnTo>
                    <a:pt x="2152" y="519"/>
                  </a:lnTo>
                  <a:lnTo>
                    <a:pt x="2117" y="523"/>
                  </a:lnTo>
                  <a:lnTo>
                    <a:pt x="2084" y="524"/>
                  </a:lnTo>
                  <a:lnTo>
                    <a:pt x="2050" y="525"/>
                  </a:lnTo>
                  <a:lnTo>
                    <a:pt x="2018" y="526"/>
                  </a:lnTo>
                  <a:lnTo>
                    <a:pt x="1954" y="524"/>
                  </a:lnTo>
                  <a:lnTo>
                    <a:pt x="1890" y="520"/>
                  </a:lnTo>
                  <a:lnTo>
                    <a:pt x="1827" y="516"/>
                  </a:lnTo>
                  <a:lnTo>
                    <a:pt x="1763" y="509"/>
                  </a:lnTo>
                  <a:lnTo>
                    <a:pt x="1697" y="503"/>
                  </a:lnTo>
                  <a:lnTo>
                    <a:pt x="1630" y="498"/>
                  </a:lnTo>
                  <a:lnTo>
                    <a:pt x="1560" y="493"/>
                  </a:lnTo>
                  <a:lnTo>
                    <a:pt x="1485" y="490"/>
                  </a:lnTo>
                  <a:lnTo>
                    <a:pt x="1447" y="490"/>
                  </a:lnTo>
                  <a:lnTo>
                    <a:pt x="1407" y="490"/>
                  </a:lnTo>
                  <a:lnTo>
                    <a:pt x="1366" y="490"/>
                  </a:lnTo>
                  <a:lnTo>
                    <a:pt x="1324" y="492"/>
                  </a:lnTo>
                  <a:lnTo>
                    <a:pt x="1280" y="494"/>
                  </a:lnTo>
                  <a:lnTo>
                    <a:pt x="1235" y="498"/>
                  </a:lnTo>
                  <a:lnTo>
                    <a:pt x="1188" y="502"/>
                  </a:lnTo>
                  <a:lnTo>
                    <a:pt x="1139" y="509"/>
                  </a:lnTo>
                  <a:lnTo>
                    <a:pt x="1137" y="490"/>
                  </a:lnTo>
                  <a:lnTo>
                    <a:pt x="1137" y="471"/>
                  </a:lnTo>
                  <a:lnTo>
                    <a:pt x="1141" y="453"/>
                  </a:lnTo>
                  <a:lnTo>
                    <a:pt x="1147" y="435"/>
                  </a:lnTo>
                  <a:lnTo>
                    <a:pt x="1156" y="417"/>
                  </a:lnTo>
                  <a:lnTo>
                    <a:pt x="1168" y="399"/>
                  </a:lnTo>
                  <a:lnTo>
                    <a:pt x="1183" y="382"/>
                  </a:lnTo>
                  <a:lnTo>
                    <a:pt x="1200" y="364"/>
                  </a:lnTo>
                  <a:lnTo>
                    <a:pt x="1220" y="347"/>
                  </a:lnTo>
                  <a:lnTo>
                    <a:pt x="1242" y="330"/>
                  </a:lnTo>
                  <a:lnTo>
                    <a:pt x="1266" y="314"/>
                  </a:lnTo>
                  <a:lnTo>
                    <a:pt x="1294" y="297"/>
                  </a:lnTo>
                  <a:lnTo>
                    <a:pt x="1323" y="280"/>
                  </a:lnTo>
                  <a:lnTo>
                    <a:pt x="1356" y="264"/>
                  </a:lnTo>
                  <a:lnTo>
                    <a:pt x="1390" y="248"/>
                  </a:lnTo>
                  <a:lnTo>
                    <a:pt x="1426" y="232"/>
                  </a:lnTo>
                  <a:lnTo>
                    <a:pt x="1466" y="216"/>
                  </a:lnTo>
                  <a:lnTo>
                    <a:pt x="1507" y="200"/>
                  </a:lnTo>
                  <a:lnTo>
                    <a:pt x="1550" y="186"/>
                  </a:lnTo>
                  <a:lnTo>
                    <a:pt x="1595" y="170"/>
                  </a:lnTo>
                  <a:lnTo>
                    <a:pt x="1643" y="155"/>
                  </a:lnTo>
                  <a:lnTo>
                    <a:pt x="1693" y="140"/>
                  </a:lnTo>
                  <a:lnTo>
                    <a:pt x="1745" y="126"/>
                  </a:lnTo>
                  <a:lnTo>
                    <a:pt x="1798" y="111"/>
                  </a:lnTo>
                  <a:lnTo>
                    <a:pt x="1854" y="96"/>
                  </a:lnTo>
                  <a:lnTo>
                    <a:pt x="1911" y="82"/>
                  </a:lnTo>
                  <a:lnTo>
                    <a:pt x="1970" y="68"/>
                  </a:lnTo>
                  <a:lnTo>
                    <a:pt x="2031" y="54"/>
                  </a:lnTo>
                  <a:lnTo>
                    <a:pt x="2158" y="27"/>
                  </a:lnTo>
                  <a:lnTo>
                    <a:pt x="2290"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3" name="淘宝店chenying0907 16"/>
            <p:cNvSpPr>
              <a:spLocks/>
            </p:cNvSpPr>
            <p:nvPr/>
          </p:nvSpPr>
          <p:spPr bwMode="auto">
            <a:xfrm>
              <a:off x="4095751" y="3622675"/>
              <a:ext cx="177800" cy="179388"/>
            </a:xfrm>
            <a:custGeom>
              <a:avLst/>
              <a:gdLst>
                <a:gd name="T0" fmla="*/ 898 w 898"/>
                <a:gd name="T1" fmla="*/ 0 h 905"/>
                <a:gd name="T2" fmla="*/ 847 w 898"/>
                <a:gd name="T3" fmla="*/ 61 h 905"/>
                <a:gd name="T4" fmla="*/ 794 w 898"/>
                <a:gd name="T5" fmla="*/ 121 h 905"/>
                <a:gd name="T6" fmla="*/ 740 w 898"/>
                <a:gd name="T7" fmla="*/ 181 h 905"/>
                <a:gd name="T8" fmla="*/ 687 w 898"/>
                <a:gd name="T9" fmla="*/ 240 h 905"/>
                <a:gd name="T10" fmla="*/ 633 w 898"/>
                <a:gd name="T11" fmla="*/ 299 h 905"/>
                <a:gd name="T12" fmla="*/ 578 w 898"/>
                <a:gd name="T13" fmla="*/ 357 h 905"/>
                <a:gd name="T14" fmla="*/ 524 w 898"/>
                <a:gd name="T15" fmla="*/ 415 h 905"/>
                <a:gd name="T16" fmla="*/ 468 w 898"/>
                <a:gd name="T17" fmla="*/ 472 h 905"/>
                <a:gd name="T18" fmla="*/ 412 w 898"/>
                <a:gd name="T19" fmla="*/ 528 h 905"/>
                <a:gd name="T20" fmla="*/ 355 w 898"/>
                <a:gd name="T21" fmla="*/ 584 h 905"/>
                <a:gd name="T22" fmla="*/ 297 w 898"/>
                <a:gd name="T23" fmla="*/ 638 h 905"/>
                <a:gd name="T24" fmla="*/ 239 w 898"/>
                <a:gd name="T25" fmla="*/ 694 h 905"/>
                <a:gd name="T26" fmla="*/ 180 w 898"/>
                <a:gd name="T27" fmla="*/ 747 h 905"/>
                <a:gd name="T28" fmla="*/ 121 w 898"/>
                <a:gd name="T29" fmla="*/ 801 h 905"/>
                <a:gd name="T30" fmla="*/ 61 w 898"/>
                <a:gd name="T31" fmla="*/ 853 h 905"/>
                <a:gd name="T32" fmla="*/ 0 w 898"/>
                <a:gd name="T33" fmla="*/ 905 h 905"/>
                <a:gd name="T34" fmla="*/ 26 w 898"/>
                <a:gd name="T35" fmla="*/ 904 h 905"/>
                <a:gd name="T36" fmla="*/ 51 w 898"/>
                <a:gd name="T37" fmla="*/ 903 h 905"/>
                <a:gd name="T38" fmla="*/ 76 w 898"/>
                <a:gd name="T39" fmla="*/ 902 h 905"/>
                <a:gd name="T40" fmla="*/ 100 w 898"/>
                <a:gd name="T41" fmla="*/ 900 h 905"/>
                <a:gd name="T42" fmla="*/ 125 w 898"/>
                <a:gd name="T43" fmla="*/ 899 h 905"/>
                <a:gd name="T44" fmla="*/ 150 w 898"/>
                <a:gd name="T45" fmla="*/ 898 h 905"/>
                <a:gd name="T46" fmla="*/ 173 w 898"/>
                <a:gd name="T47" fmla="*/ 897 h 905"/>
                <a:gd name="T48" fmla="*/ 197 w 898"/>
                <a:gd name="T49" fmla="*/ 896 h 905"/>
                <a:gd name="T50" fmla="*/ 249 w 898"/>
                <a:gd name="T51" fmla="*/ 845 h 905"/>
                <a:gd name="T52" fmla="*/ 302 w 898"/>
                <a:gd name="T53" fmla="*/ 793 h 905"/>
                <a:gd name="T54" fmla="*/ 350 w 898"/>
                <a:gd name="T55" fmla="*/ 740 h 905"/>
                <a:gd name="T56" fmla="*/ 399 w 898"/>
                <a:gd name="T57" fmla="*/ 687 h 905"/>
                <a:gd name="T58" fmla="*/ 447 w 898"/>
                <a:gd name="T59" fmla="*/ 633 h 905"/>
                <a:gd name="T60" fmla="*/ 493 w 898"/>
                <a:gd name="T61" fmla="*/ 578 h 905"/>
                <a:gd name="T62" fmla="*/ 539 w 898"/>
                <a:gd name="T63" fmla="*/ 524 h 905"/>
                <a:gd name="T64" fmla="*/ 582 w 898"/>
                <a:gd name="T65" fmla="*/ 468 h 905"/>
                <a:gd name="T66" fmla="*/ 625 w 898"/>
                <a:gd name="T67" fmla="*/ 412 h 905"/>
                <a:gd name="T68" fmla="*/ 667 w 898"/>
                <a:gd name="T69" fmla="*/ 355 h 905"/>
                <a:gd name="T70" fmla="*/ 708 w 898"/>
                <a:gd name="T71" fmla="*/ 298 h 905"/>
                <a:gd name="T72" fmla="*/ 747 w 898"/>
                <a:gd name="T73" fmla="*/ 239 h 905"/>
                <a:gd name="T74" fmla="*/ 787 w 898"/>
                <a:gd name="T75" fmla="*/ 181 h 905"/>
                <a:gd name="T76" fmla="*/ 824 w 898"/>
                <a:gd name="T77" fmla="*/ 121 h 905"/>
                <a:gd name="T78" fmla="*/ 862 w 898"/>
                <a:gd name="T79" fmla="*/ 61 h 905"/>
                <a:gd name="T80" fmla="*/ 898 w 898"/>
                <a:gd name="T8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98" h="905">
                  <a:moveTo>
                    <a:pt x="898" y="0"/>
                  </a:moveTo>
                  <a:lnTo>
                    <a:pt x="847" y="61"/>
                  </a:lnTo>
                  <a:lnTo>
                    <a:pt x="794" y="121"/>
                  </a:lnTo>
                  <a:lnTo>
                    <a:pt x="740" y="181"/>
                  </a:lnTo>
                  <a:lnTo>
                    <a:pt x="687" y="240"/>
                  </a:lnTo>
                  <a:lnTo>
                    <a:pt x="633" y="299"/>
                  </a:lnTo>
                  <a:lnTo>
                    <a:pt x="578" y="357"/>
                  </a:lnTo>
                  <a:lnTo>
                    <a:pt x="524" y="415"/>
                  </a:lnTo>
                  <a:lnTo>
                    <a:pt x="468" y="472"/>
                  </a:lnTo>
                  <a:lnTo>
                    <a:pt x="412" y="528"/>
                  </a:lnTo>
                  <a:lnTo>
                    <a:pt x="355" y="584"/>
                  </a:lnTo>
                  <a:lnTo>
                    <a:pt x="297" y="638"/>
                  </a:lnTo>
                  <a:lnTo>
                    <a:pt x="239" y="694"/>
                  </a:lnTo>
                  <a:lnTo>
                    <a:pt x="180" y="747"/>
                  </a:lnTo>
                  <a:lnTo>
                    <a:pt x="121" y="801"/>
                  </a:lnTo>
                  <a:lnTo>
                    <a:pt x="61" y="853"/>
                  </a:lnTo>
                  <a:lnTo>
                    <a:pt x="0" y="905"/>
                  </a:lnTo>
                  <a:lnTo>
                    <a:pt x="26" y="904"/>
                  </a:lnTo>
                  <a:lnTo>
                    <a:pt x="51" y="903"/>
                  </a:lnTo>
                  <a:lnTo>
                    <a:pt x="76" y="902"/>
                  </a:lnTo>
                  <a:lnTo>
                    <a:pt x="100" y="900"/>
                  </a:lnTo>
                  <a:lnTo>
                    <a:pt x="125" y="899"/>
                  </a:lnTo>
                  <a:lnTo>
                    <a:pt x="150" y="898"/>
                  </a:lnTo>
                  <a:lnTo>
                    <a:pt x="173" y="897"/>
                  </a:lnTo>
                  <a:lnTo>
                    <a:pt x="197" y="896"/>
                  </a:lnTo>
                  <a:lnTo>
                    <a:pt x="249" y="845"/>
                  </a:lnTo>
                  <a:lnTo>
                    <a:pt x="302" y="793"/>
                  </a:lnTo>
                  <a:lnTo>
                    <a:pt x="350" y="740"/>
                  </a:lnTo>
                  <a:lnTo>
                    <a:pt x="399" y="687"/>
                  </a:lnTo>
                  <a:lnTo>
                    <a:pt x="447" y="633"/>
                  </a:lnTo>
                  <a:lnTo>
                    <a:pt x="493" y="578"/>
                  </a:lnTo>
                  <a:lnTo>
                    <a:pt x="539" y="524"/>
                  </a:lnTo>
                  <a:lnTo>
                    <a:pt x="582" y="468"/>
                  </a:lnTo>
                  <a:lnTo>
                    <a:pt x="625" y="412"/>
                  </a:lnTo>
                  <a:lnTo>
                    <a:pt x="667" y="355"/>
                  </a:lnTo>
                  <a:lnTo>
                    <a:pt x="708" y="298"/>
                  </a:lnTo>
                  <a:lnTo>
                    <a:pt x="747" y="239"/>
                  </a:lnTo>
                  <a:lnTo>
                    <a:pt x="787" y="181"/>
                  </a:lnTo>
                  <a:lnTo>
                    <a:pt x="824" y="121"/>
                  </a:lnTo>
                  <a:lnTo>
                    <a:pt x="862" y="61"/>
                  </a:lnTo>
                  <a:lnTo>
                    <a:pt x="898" y="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4" name="淘宝店chenying0907 17"/>
            <p:cNvSpPr>
              <a:spLocks/>
            </p:cNvSpPr>
            <p:nvPr/>
          </p:nvSpPr>
          <p:spPr bwMode="auto">
            <a:xfrm>
              <a:off x="4903788" y="3160713"/>
              <a:ext cx="136525" cy="434975"/>
            </a:xfrm>
            <a:custGeom>
              <a:avLst/>
              <a:gdLst>
                <a:gd name="T0" fmla="*/ 368 w 690"/>
                <a:gd name="T1" fmla="*/ 1986 h 2195"/>
                <a:gd name="T2" fmla="*/ 401 w 690"/>
                <a:gd name="T3" fmla="*/ 1885 h 2195"/>
                <a:gd name="T4" fmla="*/ 432 w 690"/>
                <a:gd name="T5" fmla="*/ 1785 h 2195"/>
                <a:gd name="T6" fmla="*/ 459 w 690"/>
                <a:gd name="T7" fmla="*/ 1683 h 2195"/>
                <a:gd name="T8" fmla="*/ 485 w 690"/>
                <a:gd name="T9" fmla="*/ 1581 h 2195"/>
                <a:gd name="T10" fmla="*/ 509 w 690"/>
                <a:gd name="T11" fmla="*/ 1479 h 2195"/>
                <a:gd name="T12" fmla="*/ 531 w 690"/>
                <a:gd name="T13" fmla="*/ 1376 h 2195"/>
                <a:gd name="T14" fmla="*/ 551 w 690"/>
                <a:gd name="T15" fmla="*/ 1271 h 2195"/>
                <a:gd name="T16" fmla="*/ 573 w 690"/>
                <a:gd name="T17" fmla="*/ 1147 h 2195"/>
                <a:gd name="T18" fmla="*/ 601 w 690"/>
                <a:gd name="T19" fmla="*/ 998 h 2195"/>
                <a:gd name="T20" fmla="*/ 629 w 690"/>
                <a:gd name="T21" fmla="*/ 846 h 2195"/>
                <a:gd name="T22" fmla="*/ 654 w 690"/>
                <a:gd name="T23" fmla="*/ 692 h 2195"/>
                <a:gd name="T24" fmla="*/ 674 w 690"/>
                <a:gd name="T25" fmla="*/ 536 h 2195"/>
                <a:gd name="T26" fmla="*/ 685 w 690"/>
                <a:gd name="T27" fmla="*/ 421 h 2195"/>
                <a:gd name="T28" fmla="*/ 689 w 690"/>
                <a:gd name="T29" fmla="*/ 343 h 2195"/>
                <a:gd name="T30" fmla="*/ 690 w 690"/>
                <a:gd name="T31" fmla="*/ 265 h 2195"/>
                <a:gd name="T32" fmla="*/ 689 w 690"/>
                <a:gd name="T33" fmla="*/ 189 h 2195"/>
                <a:gd name="T34" fmla="*/ 685 w 690"/>
                <a:gd name="T35" fmla="*/ 112 h 2195"/>
                <a:gd name="T36" fmla="*/ 677 w 690"/>
                <a:gd name="T37" fmla="*/ 37 h 2195"/>
                <a:gd name="T38" fmla="*/ 670 w 690"/>
                <a:gd name="T39" fmla="*/ 43 h 2195"/>
                <a:gd name="T40" fmla="*/ 662 w 690"/>
                <a:gd name="T41" fmla="*/ 132 h 2195"/>
                <a:gd name="T42" fmla="*/ 651 w 690"/>
                <a:gd name="T43" fmla="*/ 219 h 2195"/>
                <a:gd name="T44" fmla="*/ 636 w 690"/>
                <a:gd name="T45" fmla="*/ 305 h 2195"/>
                <a:gd name="T46" fmla="*/ 609 w 690"/>
                <a:gd name="T47" fmla="*/ 436 h 2195"/>
                <a:gd name="T48" fmla="*/ 567 w 690"/>
                <a:gd name="T49" fmla="*/ 608 h 2195"/>
                <a:gd name="T50" fmla="*/ 525 w 690"/>
                <a:gd name="T51" fmla="*/ 760 h 2195"/>
                <a:gd name="T52" fmla="*/ 486 w 690"/>
                <a:gd name="T53" fmla="*/ 894 h 2195"/>
                <a:gd name="T54" fmla="*/ 446 w 690"/>
                <a:gd name="T55" fmla="*/ 1029 h 2195"/>
                <a:gd name="T56" fmla="*/ 406 w 690"/>
                <a:gd name="T57" fmla="*/ 1161 h 2195"/>
                <a:gd name="T58" fmla="*/ 364 w 690"/>
                <a:gd name="T59" fmla="*/ 1295 h 2195"/>
                <a:gd name="T60" fmla="*/ 319 w 690"/>
                <a:gd name="T61" fmla="*/ 1428 h 2195"/>
                <a:gd name="T62" fmla="*/ 273 w 690"/>
                <a:gd name="T63" fmla="*/ 1559 h 2195"/>
                <a:gd name="T64" fmla="*/ 224 w 690"/>
                <a:gd name="T65" fmla="*/ 1690 h 2195"/>
                <a:gd name="T66" fmla="*/ 175 w 690"/>
                <a:gd name="T67" fmla="*/ 1810 h 2195"/>
                <a:gd name="T68" fmla="*/ 128 w 690"/>
                <a:gd name="T69" fmla="*/ 1921 h 2195"/>
                <a:gd name="T70" fmla="*/ 78 w 690"/>
                <a:gd name="T71" fmla="*/ 2031 h 2195"/>
                <a:gd name="T72" fmla="*/ 26 w 690"/>
                <a:gd name="T73" fmla="*/ 2140 h 2195"/>
                <a:gd name="T74" fmla="*/ 44 w 690"/>
                <a:gd name="T75" fmla="*/ 2175 h 2195"/>
                <a:gd name="T76" fmla="*/ 133 w 690"/>
                <a:gd name="T77" fmla="*/ 2136 h 2195"/>
                <a:gd name="T78" fmla="*/ 221 w 690"/>
                <a:gd name="T79" fmla="*/ 2096 h 2195"/>
                <a:gd name="T80" fmla="*/ 308 w 690"/>
                <a:gd name="T81" fmla="*/ 2055 h 2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90" h="2195">
                  <a:moveTo>
                    <a:pt x="351" y="2035"/>
                  </a:moveTo>
                  <a:lnTo>
                    <a:pt x="368" y="1986"/>
                  </a:lnTo>
                  <a:lnTo>
                    <a:pt x="385" y="1936"/>
                  </a:lnTo>
                  <a:lnTo>
                    <a:pt x="401" y="1885"/>
                  </a:lnTo>
                  <a:lnTo>
                    <a:pt x="417" y="1835"/>
                  </a:lnTo>
                  <a:lnTo>
                    <a:pt x="432" y="1785"/>
                  </a:lnTo>
                  <a:lnTo>
                    <a:pt x="445" y="1734"/>
                  </a:lnTo>
                  <a:lnTo>
                    <a:pt x="459" y="1683"/>
                  </a:lnTo>
                  <a:lnTo>
                    <a:pt x="473" y="1632"/>
                  </a:lnTo>
                  <a:lnTo>
                    <a:pt x="485" y="1581"/>
                  </a:lnTo>
                  <a:lnTo>
                    <a:pt x="497" y="1530"/>
                  </a:lnTo>
                  <a:lnTo>
                    <a:pt x="509" y="1479"/>
                  </a:lnTo>
                  <a:lnTo>
                    <a:pt x="520" y="1427"/>
                  </a:lnTo>
                  <a:lnTo>
                    <a:pt x="531" y="1376"/>
                  </a:lnTo>
                  <a:lnTo>
                    <a:pt x="542" y="1324"/>
                  </a:lnTo>
                  <a:lnTo>
                    <a:pt x="551" y="1271"/>
                  </a:lnTo>
                  <a:lnTo>
                    <a:pt x="560" y="1220"/>
                  </a:lnTo>
                  <a:lnTo>
                    <a:pt x="573" y="1147"/>
                  </a:lnTo>
                  <a:lnTo>
                    <a:pt x="587" y="1073"/>
                  </a:lnTo>
                  <a:lnTo>
                    <a:pt x="601" y="998"/>
                  </a:lnTo>
                  <a:lnTo>
                    <a:pt x="615" y="922"/>
                  </a:lnTo>
                  <a:lnTo>
                    <a:pt x="629" y="846"/>
                  </a:lnTo>
                  <a:lnTo>
                    <a:pt x="641" y="769"/>
                  </a:lnTo>
                  <a:lnTo>
                    <a:pt x="654" y="692"/>
                  </a:lnTo>
                  <a:lnTo>
                    <a:pt x="664" y="615"/>
                  </a:lnTo>
                  <a:lnTo>
                    <a:pt x="674" y="536"/>
                  </a:lnTo>
                  <a:lnTo>
                    <a:pt x="681" y="459"/>
                  </a:lnTo>
                  <a:lnTo>
                    <a:pt x="685" y="421"/>
                  </a:lnTo>
                  <a:lnTo>
                    <a:pt x="687" y="382"/>
                  </a:lnTo>
                  <a:lnTo>
                    <a:pt x="689" y="343"/>
                  </a:lnTo>
                  <a:lnTo>
                    <a:pt x="690" y="304"/>
                  </a:lnTo>
                  <a:lnTo>
                    <a:pt x="690" y="265"/>
                  </a:lnTo>
                  <a:lnTo>
                    <a:pt x="690" y="228"/>
                  </a:lnTo>
                  <a:lnTo>
                    <a:pt x="689" y="189"/>
                  </a:lnTo>
                  <a:lnTo>
                    <a:pt x="688" y="151"/>
                  </a:lnTo>
                  <a:lnTo>
                    <a:pt x="685" y="112"/>
                  </a:lnTo>
                  <a:lnTo>
                    <a:pt x="681" y="75"/>
                  </a:lnTo>
                  <a:lnTo>
                    <a:pt x="677" y="37"/>
                  </a:lnTo>
                  <a:lnTo>
                    <a:pt x="672" y="0"/>
                  </a:lnTo>
                  <a:lnTo>
                    <a:pt x="670" y="43"/>
                  </a:lnTo>
                  <a:lnTo>
                    <a:pt x="666" y="87"/>
                  </a:lnTo>
                  <a:lnTo>
                    <a:pt x="662" y="132"/>
                  </a:lnTo>
                  <a:lnTo>
                    <a:pt x="656" y="175"/>
                  </a:lnTo>
                  <a:lnTo>
                    <a:pt x="651" y="219"/>
                  </a:lnTo>
                  <a:lnTo>
                    <a:pt x="644" y="262"/>
                  </a:lnTo>
                  <a:lnTo>
                    <a:pt x="636" y="305"/>
                  </a:lnTo>
                  <a:lnTo>
                    <a:pt x="628" y="349"/>
                  </a:lnTo>
                  <a:lnTo>
                    <a:pt x="609" y="436"/>
                  </a:lnTo>
                  <a:lnTo>
                    <a:pt x="588" y="522"/>
                  </a:lnTo>
                  <a:lnTo>
                    <a:pt x="567" y="608"/>
                  </a:lnTo>
                  <a:lnTo>
                    <a:pt x="543" y="693"/>
                  </a:lnTo>
                  <a:lnTo>
                    <a:pt x="525" y="760"/>
                  </a:lnTo>
                  <a:lnTo>
                    <a:pt x="505" y="827"/>
                  </a:lnTo>
                  <a:lnTo>
                    <a:pt x="486" y="894"/>
                  </a:lnTo>
                  <a:lnTo>
                    <a:pt x="467" y="961"/>
                  </a:lnTo>
                  <a:lnTo>
                    <a:pt x="446" y="1029"/>
                  </a:lnTo>
                  <a:lnTo>
                    <a:pt x="426" y="1096"/>
                  </a:lnTo>
                  <a:lnTo>
                    <a:pt x="406" y="1161"/>
                  </a:lnTo>
                  <a:lnTo>
                    <a:pt x="385" y="1228"/>
                  </a:lnTo>
                  <a:lnTo>
                    <a:pt x="364" y="1295"/>
                  </a:lnTo>
                  <a:lnTo>
                    <a:pt x="342" y="1361"/>
                  </a:lnTo>
                  <a:lnTo>
                    <a:pt x="319" y="1428"/>
                  </a:lnTo>
                  <a:lnTo>
                    <a:pt x="297" y="1494"/>
                  </a:lnTo>
                  <a:lnTo>
                    <a:pt x="273" y="1559"/>
                  </a:lnTo>
                  <a:lnTo>
                    <a:pt x="249" y="1624"/>
                  </a:lnTo>
                  <a:lnTo>
                    <a:pt x="224" y="1690"/>
                  </a:lnTo>
                  <a:lnTo>
                    <a:pt x="198" y="1754"/>
                  </a:lnTo>
                  <a:lnTo>
                    <a:pt x="175" y="1810"/>
                  </a:lnTo>
                  <a:lnTo>
                    <a:pt x="152" y="1866"/>
                  </a:lnTo>
                  <a:lnTo>
                    <a:pt x="128" y="1921"/>
                  </a:lnTo>
                  <a:lnTo>
                    <a:pt x="103" y="1976"/>
                  </a:lnTo>
                  <a:lnTo>
                    <a:pt x="78" y="2031"/>
                  </a:lnTo>
                  <a:lnTo>
                    <a:pt x="52" y="2086"/>
                  </a:lnTo>
                  <a:lnTo>
                    <a:pt x="26" y="2140"/>
                  </a:lnTo>
                  <a:lnTo>
                    <a:pt x="0" y="2195"/>
                  </a:lnTo>
                  <a:lnTo>
                    <a:pt x="44" y="2175"/>
                  </a:lnTo>
                  <a:lnTo>
                    <a:pt x="89" y="2155"/>
                  </a:lnTo>
                  <a:lnTo>
                    <a:pt x="133" y="2136"/>
                  </a:lnTo>
                  <a:lnTo>
                    <a:pt x="177" y="2115"/>
                  </a:lnTo>
                  <a:lnTo>
                    <a:pt x="221" y="2096"/>
                  </a:lnTo>
                  <a:lnTo>
                    <a:pt x="265" y="2075"/>
                  </a:lnTo>
                  <a:lnTo>
                    <a:pt x="308" y="2055"/>
                  </a:lnTo>
                  <a:lnTo>
                    <a:pt x="351" y="2035"/>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5" name="淘宝店chenying0907 18"/>
            <p:cNvSpPr>
              <a:spLocks/>
            </p:cNvSpPr>
            <p:nvPr/>
          </p:nvSpPr>
          <p:spPr bwMode="auto">
            <a:xfrm>
              <a:off x="5002213" y="2708275"/>
              <a:ext cx="571500" cy="842963"/>
            </a:xfrm>
            <a:custGeom>
              <a:avLst/>
              <a:gdLst>
                <a:gd name="T0" fmla="*/ 2205 w 2886"/>
                <a:gd name="T1" fmla="*/ 1303 h 4246"/>
                <a:gd name="T2" fmla="*/ 2224 w 2886"/>
                <a:gd name="T3" fmla="*/ 1283 h 4246"/>
                <a:gd name="T4" fmla="*/ 2249 w 2886"/>
                <a:gd name="T5" fmla="*/ 1273 h 4246"/>
                <a:gd name="T6" fmla="*/ 2275 w 2886"/>
                <a:gd name="T7" fmla="*/ 1275 h 4246"/>
                <a:gd name="T8" fmla="*/ 2297 w 2886"/>
                <a:gd name="T9" fmla="*/ 1290 h 4246"/>
                <a:gd name="T10" fmla="*/ 2318 w 2886"/>
                <a:gd name="T11" fmla="*/ 1355 h 4246"/>
                <a:gd name="T12" fmla="*/ 2349 w 2886"/>
                <a:gd name="T13" fmla="*/ 1492 h 4246"/>
                <a:gd name="T14" fmla="*/ 2368 w 2886"/>
                <a:gd name="T15" fmla="*/ 1628 h 4246"/>
                <a:gd name="T16" fmla="*/ 2377 w 2886"/>
                <a:gd name="T17" fmla="*/ 1762 h 4246"/>
                <a:gd name="T18" fmla="*/ 2378 w 2886"/>
                <a:gd name="T19" fmla="*/ 1895 h 4246"/>
                <a:gd name="T20" fmla="*/ 2369 w 2886"/>
                <a:gd name="T21" fmla="*/ 2026 h 4246"/>
                <a:gd name="T22" fmla="*/ 2353 w 2886"/>
                <a:gd name="T23" fmla="*/ 2157 h 4246"/>
                <a:gd name="T24" fmla="*/ 2329 w 2886"/>
                <a:gd name="T25" fmla="*/ 2286 h 4246"/>
                <a:gd name="T26" fmla="*/ 2300 w 2886"/>
                <a:gd name="T27" fmla="*/ 2414 h 4246"/>
                <a:gd name="T28" fmla="*/ 2265 w 2886"/>
                <a:gd name="T29" fmla="*/ 2542 h 4246"/>
                <a:gd name="T30" fmla="*/ 2260 w 2886"/>
                <a:gd name="T31" fmla="*/ 2636 h 4246"/>
                <a:gd name="T32" fmla="*/ 2403 w 2886"/>
                <a:gd name="T33" fmla="*/ 2403 h 4246"/>
                <a:gd name="T34" fmla="*/ 2534 w 2886"/>
                <a:gd name="T35" fmla="*/ 2157 h 4246"/>
                <a:gd name="T36" fmla="*/ 2647 w 2886"/>
                <a:gd name="T37" fmla="*/ 1901 h 4246"/>
                <a:gd name="T38" fmla="*/ 2741 w 2886"/>
                <a:gd name="T39" fmla="*/ 1641 h 4246"/>
                <a:gd name="T40" fmla="*/ 2814 w 2886"/>
                <a:gd name="T41" fmla="*/ 1375 h 4246"/>
                <a:gd name="T42" fmla="*/ 2864 w 2886"/>
                <a:gd name="T43" fmla="*/ 1109 h 4246"/>
                <a:gd name="T44" fmla="*/ 2885 w 2886"/>
                <a:gd name="T45" fmla="*/ 843 h 4246"/>
                <a:gd name="T46" fmla="*/ 2878 w 2886"/>
                <a:gd name="T47" fmla="*/ 582 h 4246"/>
                <a:gd name="T48" fmla="*/ 2839 w 2886"/>
                <a:gd name="T49" fmla="*/ 326 h 4246"/>
                <a:gd name="T50" fmla="*/ 2765 w 2886"/>
                <a:gd name="T51" fmla="*/ 79 h 4246"/>
                <a:gd name="T52" fmla="*/ 2453 w 2886"/>
                <a:gd name="T53" fmla="*/ 248 h 4246"/>
                <a:gd name="T54" fmla="*/ 2014 w 2886"/>
                <a:gd name="T55" fmla="*/ 626 h 4246"/>
                <a:gd name="T56" fmla="*/ 1553 w 2886"/>
                <a:gd name="T57" fmla="*/ 1002 h 4246"/>
                <a:gd name="T58" fmla="*/ 1150 w 2886"/>
                <a:gd name="T59" fmla="*/ 1313 h 4246"/>
                <a:gd name="T60" fmla="*/ 902 w 2886"/>
                <a:gd name="T61" fmla="*/ 1497 h 4246"/>
                <a:gd name="T62" fmla="*/ 647 w 2886"/>
                <a:gd name="T63" fmla="*/ 1678 h 4246"/>
                <a:gd name="T64" fmla="*/ 387 w 2886"/>
                <a:gd name="T65" fmla="*/ 1856 h 4246"/>
                <a:gd name="T66" fmla="*/ 228 w 2886"/>
                <a:gd name="T67" fmla="*/ 2018 h 4246"/>
                <a:gd name="T68" fmla="*/ 268 w 2886"/>
                <a:gd name="T69" fmla="*/ 2158 h 4246"/>
                <a:gd name="T70" fmla="*/ 294 w 2886"/>
                <a:gd name="T71" fmla="*/ 2301 h 4246"/>
                <a:gd name="T72" fmla="*/ 305 w 2886"/>
                <a:gd name="T73" fmla="*/ 2446 h 4246"/>
                <a:gd name="T74" fmla="*/ 306 w 2886"/>
                <a:gd name="T75" fmla="*/ 2593 h 4246"/>
                <a:gd name="T76" fmla="*/ 298 w 2886"/>
                <a:gd name="T77" fmla="*/ 2741 h 4246"/>
                <a:gd name="T78" fmla="*/ 283 w 2886"/>
                <a:gd name="T79" fmla="*/ 2889 h 4246"/>
                <a:gd name="T80" fmla="*/ 245 w 2886"/>
                <a:gd name="T81" fmla="*/ 3134 h 4246"/>
                <a:gd name="T82" fmla="*/ 193 w 2886"/>
                <a:gd name="T83" fmla="*/ 3423 h 4246"/>
                <a:gd name="T84" fmla="*/ 142 w 2886"/>
                <a:gd name="T85" fmla="*/ 3701 h 4246"/>
                <a:gd name="T86" fmla="*/ 78 w 2886"/>
                <a:gd name="T87" fmla="*/ 3976 h 4246"/>
                <a:gd name="T88" fmla="*/ 0 w 2886"/>
                <a:gd name="T89" fmla="*/ 4246 h 4246"/>
                <a:gd name="T90" fmla="*/ 306 w 2886"/>
                <a:gd name="T91" fmla="*/ 4089 h 4246"/>
                <a:gd name="T92" fmla="*/ 598 w 2886"/>
                <a:gd name="T93" fmla="*/ 3927 h 4246"/>
                <a:gd name="T94" fmla="*/ 872 w 2886"/>
                <a:gd name="T95" fmla="*/ 3757 h 4246"/>
                <a:gd name="T96" fmla="*/ 1126 w 2886"/>
                <a:gd name="T97" fmla="*/ 3582 h 4246"/>
                <a:gd name="T98" fmla="*/ 1361 w 2886"/>
                <a:gd name="T99" fmla="*/ 3402 h 4246"/>
                <a:gd name="T100" fmla="*/ 1497 w 2886"/>
                <a:gd name="T101" fmla="*/ 3257 h 4246"/>
                <a:gd name="T102" fmla="*/ 1587 w 2886"/>
                <a:gd name="T103" fmla="*/ 3128 h 4246"/>
                <a:gd name="T104" fmla="*/ 1669 w 2886"/>
                <a:gd name="T105" fmla="*/ 2995 h 4246"/>
                <a:gd name="T106" fmla="*/ 1706 w 2886"/>
                <a:gd name="T107" fmla="*/ 2923 h 4246"/>
                <a:gd name="T108" fmla="*/ 1758 w 2886"/>
                <a:gd name="T109" fmla="*/ 2808 h 4246"/>
                <a:gd name="T110" fmla="*/ 1817 w 2886"/>
                <a:gd name="T111" fmla="*/ 2670 h 4246"/>
                <a:gd name="T112" fmla="*/ 1878 w 2886"/>
                <a:gd name="T113" fmla="*/ 2534 h 4246"/>
                <a:gd name="T114" fmla="*/ 1952 w 2886"/>
                <a:gd name="T115" fmla="*/ 2311 h 4246"/>
                <a:gd name="T116" fmla="*/ 2014 w 2886"/>
                <a:gd name="T117" fmla="*/ 2085 h 4246"/>
                <a:gd name="T118" fmla="*/ 2070 w 2886"/>
                <a:gd name="T119" fmla="*/ 1856 h 4246"/>
                <a:gd name="T120" fmla="*/ 2123 w 2886"/>
                <a:gd name="T121" fmla="*/ 1626 h 4246"/>
                <a:gd name="T122" fmla="*/ 2177 w 2886"/>
                <a:gd name="T123" fmla="*/ 1397 h 4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6" h="4246">
                  <a:moveTo>
                    <a:pt x="2197" y="1320"/>
                  </a:moveTo>
                  <a:lnTo>
                    <a:pt x="2200" y="1311"/>
                  </a:lnTo>
                  <a:lnTo>
                    <a:pt x="2205" y="1303"/>
                  </a:lnTo>
                  <a:lnTo>
                    <a:pt x="2209" y="1296"/>
                  </a:lnTo>
                  <a:lnTo>
                    <a:pt x="2216" y="1289"/>
                  </a:lnTo>
                  <a:lnTo>
                    <a:pt x="2224" y="1283"/>
                  </a:lnTo>
                  <a:lnTo>
                    <a:pt x="2232" y="1279"/>
                  </a:lnTo>
                  <a:lnTo>
                    <a:pt x="2240" y="1275"/>
                  </a:lnTo>
                  <a:lnTo>
                    <a:pt x="2249" y="1273"/>
                  </a:lnTo>
                  <a:lnTo>
                    <a:pt x="2258" y="1273"/>
                  </a:lnTo>
                  <a:lnTo>
                    <a:pt x="2267" y="1273"/>
                  </a:lnTo>
                  <a:lnTo>
                    <a:pt x="2275" y="1275"/>
                  </a:lnTo>
                  <a:lnTo>
                    <a:pt x="2283" y="1279"/>
                  </a:lnTo>
                  <a:lnTo>
                    <a:pt x="2290" y="1283"/>
                  </a:lnTo>
                  <a:lnTo>
                    <a:pt x="2297" y="1290"/>
                  </a:lnTo>
                  <a:lnTo>
                    <a:pt x="2301" y="1298"/>
                  </a:lnTo>
                  <a:lnTo>
                    <a:pt x="2306" y="1308"/>
                  </a:lnTo>
                  <a:lnTo>
                    <a:pt x="2318" y="1355"/>
                  </a:lnTo>
                  <a:lnTo>
                    <a:pt x="2329" y="1401"/>
                  </a:lnTo>
                  <a:lnTo>
                    <a:pt x="2340" y="1447"/>
                  </a:lnTo>
                  <a:lnTo>
                    <a:pt x="2349" y="1492"/>
                  </a:lnTo>
                  <a:lnTo>
                    <a:pt x="2356" y="1537"/>
                  </a:lnTo>
                  <a:lnTo>
                    <a:pt x="2362" y="1583"/>
                  </a:lnTo>
                  <a:lnTo>
                    <a:pt x="2368" y="1628"/>
                  </a:lnTo>
                  <a:lnTo>
                    <a:pt x="2373" y="1673"/>
                  </a:lnTo>
                  <a:lnTo>
                    <a:pt x="2375" y="1718"/>
                  </a:lnTo>
                  <a:lnTo>
                    <a:pt x="2377" y="1762"/>
                  </a:lnTo>
                  <a:lnTo>
                    <a:pt x="2378" y="1806"/>
                  </a:lnTo>
                  <a:lnTo>
                    <a:pt x="2378" y="1850"/>
                  </a:lnTo>
                  <a:lnTo>
                    <a:pt x="2378" y="1895"/>
                  </a:lnTo>
                  <a:lnTo>
                    <a:pt x="2376" y="1939"/>
                  </a:lnTo>
                  <a:lnTo>
                    <a:pt x="2373" y="1982"/>
                  </a:lnTo>
                  <a:lnTo>
                    <a:pt x="2369" y="2026"/>
                  </a:lnTo>
                  <a:lnTo>
                    <a:pt x="2365" y="2069"/>
                  </a:lnTo>
                  <a:lnTo>
                    <a:pt x="2359" y="2113"/>
                  </a:lnTo>
                  <a:lnTo>
                    <a:pt x="2353" y="2157"/>
                  </a:lnTo>
                  <a:lnTo>
                    <a:pt x="2346" y="2200"/>
                  </a:lnTo>
                  <a:lnTo>
                    <a:pt x="2339" y="2243"/>
                  </a:lnTo>
                  <a:lnTo>
                    <a:pt x="2329" y="2286"/>
                  </a:lnTo>
                  <a:lnTo>
                    <a:pt x="2320" y="2329"/>
                  </a:lnTo>
                  <a:lnTo>
                    <a:pt x="2311" y="2371"/>
                  </a:lnTo>
                  <a:lnTo>
                    <a:pt x="2300" y="2414"/>
                  </a:lnTo>
                  <a:lnTo>
                    <a:pt x="2289" y="2457"/>
                  </a:lnTo>
                  <a:lnTo>
                    <a:pt x="2277" y="2499"/>
                  </a:lnTo>
                  <a:lnTo>
                    <a:pt x="2265" y="2542"/>
                  </a:lnTo>
                  <a:lnTo>
                    <a:pt x="2239" y="2627"/>
                  </a:lnTo>
                  <a:lnTo>
                    <a:pt x="2210" y="2712"/>
                  </a:lnTo>
                  <a:lnTo>
                    <a:pt x="2260" y="2636"/>
                  </a:lnTo>
                  <a:lnTo>
                    <a:pt x="2310" y="2560"/>
                  </a:lnTo>
                  <a:lnTo>
                    <a:pt x="2358" y="2482"/>
                  </a:lnTo>
                  <a:lnTo>
                    <a:pt x="2403" y="2403"/>
                  </a:lnTo>
                  <a:lnTo>
                    <a:pt x="2449" y="2321"/>
                  </a:lnTo>
                  <a:lnTo>
                    <a:pt x="2492" y="2239"/>
                  </a:lnTo>
                  <a:lnTo>
                    <a:pt x="2534" y="2157"/>
                  </a:lnTo>
                  <a:lnTo>
                    <a:pt x="2573" y="2073"/>
                  </a:lnTo>
                  <a:lnTo>
                    <a:pt x="2611" y="1988"/>
                  </a:lnTo>
                  <a:lnTo>
                    <a:pt x="2647" y="1901"/>
                  </a:lnTo>
                  <a:lnTo>
                    <a:pt x="2680" y="1815"/>
                  </a:lnTo>
                  <a:lnTo>
                    <a:pt x="2712" y="1728"/>
                  </a:lnTo>
                  <a:lnTo>
                    <a:pt x="2741" y="1641"/>
                  </a:lnTo>
                  <a:lnTo>
                    <a:pt x="2768" y="1553"/>
                  </a:lnTo>
                  <a:lnTo>
                    <a:pt x="2792" y="1465"/>
                  </a:lnTo>
                  <a:lnTo>
                    <a:pt x="2814" y="1375"/>
                  </a:lnTo>
                  <a:lnTo>
                    <a:pt x="2833" y="1287"/>
                  </a:lnTo>
                  <a:lnTo>
                    <a:pt x="2850" y="1198"/>
                  </a:lnTo>
                  <a:lnTo>
                    <a:pt x="2864" y="1109"/>
                  </a:lnTo>
                  <a:lnTo>
                    <a:pt x="2874" y="1020"/>
                  </a:lnTo>
                  <a:lnTo>
                    <a:pt x="2881" y="932"/>
                  </a:lnTo>
                  <a:lnTo>
                    <a:pt x="2885" y="843"/>
                  </a:lnTo>
                  <a:lnTo>
                    <a:pt x="2886" y="756"/>
                  </a:lnTo>
                  <a:lnTo>
                    <a:pt x="2884" y="669"/>
                  </a:lnTo>
                  <a:lnTo>
                    <a:pt x="2878" y="582"/>
                  </a:lnTo>
                  <a:lnTo>
                    <a:pt x="2868" y="496"/>
                  </a:lnTo>
                  <a:lnTo>
                    <a:pt x="2856" y="410"/>
                  </a:lnTo>
                  <a:lnTo>
                    <a:pt x="2839" y="326"/>
                  </a:lnTo>
                  <a:lnTo>
                    <a:pt x="2818" y="242"/>
                  </a:lnTo>
                  <a:lnTo>
                    <a:pt x="2793" y="161"/>
                  </a:lnTo>
                  <a:lnTo>
                    <a:pt x="2765" y="79"/>
                  </a:lnTo>
                  <a:lnTo>
                    <a:pt x="2732" y="0"/>
                  </a:lnTo>
                  <a:lnTo>
                    <a:pt x="2594" y="123"/>
                  </a:lnTo>
                  <a:lnTo>
                    <a:pt x="2453" y="248"/>
                  </a:lnTo>
                  <a:lnTo>
                    <a:pt x="2310" y="374"/>
                  </a:lnTo>
                  <a:lnTo>
                    <a:pt x="2164" y="499"/>
                  </a:lnTo>
                  <a:lnTo>
                    <a:pt x="2014" y="626"/>
                  </a:lnTo>
                  <a:lnTo>
                    <a:pt x="1863" y="751"/>
                  </a:lnTo>
                  <a:lnTo>
                    <a:pt x="1709" y="876"/>
                  </a:lnTo>
                  <a:lnTo>
                    <a:pt x="1553" y="1002"/>
                  </a:lnTo>
                  <a:lnTo>
                    <a:pt x="1394" y="1127"/>
                  </a:lnTo>
                  <a:lnTo>
                    <a:pt x="1232" y="1252"/>
                  </a:lnTo>
                  <a:lnTo>
                    <a:pt x="1150" y="1313"/>
                  </a:lnTo>
                  <a:lnTo>
                    <a:pt x="1068" y="1374"/>
                  </a:lnTo>
                  <a:lnTo>
                    <a:pt x="985" y="1435"/>
                  </a:lnTo>
                  <a:lnTo>
                    <a:pt x="902" y="1497"/>
                  </a:lnTo>
                  <a:lnTo>
                    <a:pt x="817" y="1558"/>
                  </a:lnTo>
                  <a:lnTo>
                    <a:pt x="733" y="1618"/>
                  </a:lnTo>
                  <a:lnTo>
                    <a:pt x="647" y="1678"/>
                  </a:lnTo>
                  <a:lnTo>
                    <a:pt x="560" y="1738"/>
                  </a:lnTo>
                  <a:lnTo>
                    <a:pt x="474" y="1797"/>
                  </a:lnTo>
                  <a:lnTo>
                    <a:pt x="387" y="1856"/>
                  </a:lnTo>
                  <a:lnTo>
                    <a:pt x="300" y="1914"/>
                  </a:lnTo>
                  <a:lnTo>
                    <a:pt x="211" y="1972"/>
                  </a:lnTo>
                  <a:lnTo>
                    <a:pt x="228" y="2018"/>
                  </a:lnTo>
                  <a:lnTo>
                    <a:pt x="243" y="2064"/>
                  </a:lnTo>
                  <a:lnTo>
                    <a:pt x="256" y="2111"/>
                  </a:lnTo>
                  <a:lnTo>
                    <a:pt x="268" y="2158"/>
                  </a:lnTo>
                  <a:lnTo>
                    <a:pt x="278" y="2205"/>
                  </a:lnTo>
                  <a:lnTo>
                    <a:pt x="287" y="2253"/>
                  </a:lnTo>
                  <a:lnTo>
                    <a:pt x="294" y="2301"/>
                  </a:lnTo>
                  <a:lnTo>
                    <a:pt x="298" y="2349"/>
                  </a:lnTo>
                  <a:lnTo>
                    <a:pt x="303" y="2397"/>
                  </a:lnTo>
                  <a:lnTo>
                    <a:pt x="305" y="2446"/>
                  </a:lnTo>
                  <a:lnTo>
                    <a:pt x="308" y="2495"/>
                  </a:lnTo>
                  <a:lnTo>
                    <a:pt x="308" y="2543"/>
                  </a:lnTo>
                  <a:lnTo>
                    <a:pt x="306" y="2593"/>
                  </a:lnTo>
                  <a:lnTo>
                    <a:pt x="305" y="2642"/>
                  </a:lnTo>
                  <a:lnTo>
                    <a:pt x="302" y="2692"/>
                  </a:lnTo>
                  <a:lnTo>
                    <a:pt x="298" y="2741"/>
                  </a:lnTo>
                  <a:lnTo>
                    <a:pt x="294" y="2791"/>
                  </a:lnTo>
                  <a:lnTo>
                    <a:pt x="288" y="2839"/>
                  </a:lnTo>
                  <a:lnTo>
                    <a:pt x="283" y="2889"/>
                  </a:lnTo>
                  <a:lnTo>
                    <a:pt x="276" y="2938"/>
                  </a:lnTo>
                  <a:lnTo>
                    <a:pt x="262" y="3037"/>
                  </a:lnTo>
                  <a:lnTo>
                    <a:pt x="245" y="3134"/>
                  </a:lnTo>
                  <a:lnTo>
                    <a:pt x="228" y="3232"/>
                  </a:lnTo>
                  <a:lnTo>
                    <a:pt x="211" y="3328"/>
                  </a:lnTo>
                  <a:lnTo>
                    <a:pt x="193" y="3423"/>
                  </a:lnTo>
                  <a:lnTo>
                    <a:pt x="177" y="3516"/>
                  </a:lnTo>
                  <a:lnTo>
                    <a:pt x="160" y="3609"/>
                  </a:lnTo>
                  <a:lnTo>
                    <a:pt x="142" y="3701"/>
                  </a:lnTo>
                  <a:lnTo>
                    <a:pt x="122" y="3793"/>
                  </a:lnTo>
                  <a:lnTo>
                    <a:pt x="101" y="3885"/>
                  </a:lnTo>
                  <a:lnTo>
                    <a:pt x="78" y="3976"/>
                  </a:lnTo>
                  <a:lnTo>
                    <a:pt x="53" y="4066"/>
                  </a:lnTo>
                  <a:lnTo>
                    <a:pt x="27" y="4156"/>
                  </a:lnTo>
                  <a:lnTo>
                    <a:pt x="0" y="4246"/>
                  </a:lnTo>
                  <a:lnTo>
                    <a:pt x="103" y="4195"/>
                  </a:lnTo>
                  <a:lnTo>
                    <a:pt x="205" y="4142"/>
                  </a:lnTo>
                  <a:lnTo>
                    <a:pt x="306" y="4089"/>
                  </a:lnTo>
                  <a:lnTo>
                    <a:pt x="405" y="4036"/>
                  </a:lnTo>
                  <a:lnTo>
                    <a:pt x="503" y="3981"/>
                  </a:lnTo>
                  <a:lnTo>
                    <a:pt x="598" y="3927"/>
                  </a:lnTo>
                  <a:lnTo>
                    <a:pt x="691" y="3870"/>
                  </a:lnTo>
                  <a:lnTo>
                    <a:pt x="783" y="3815"/>
                  </a:lnTo>
                  <a:lnTo>
                    <a:pt x="872" y="3757"/>
                  </a:lnTo>
                  <a:lnTo>
                    <a:pt x="958" y="3700"/>
                  </a:lnTo>
                  <a:lnTo>
                    <a:pt x="1043" y="3641"/>
                  </a:lnTo>
                  <a:lnTo>
                    <a:pt x="1126" y="3582"/>
                  </a:lnTo>
                  <a:lnTo>
                    <a:pt x="1207" y="3523"/>
                  </a:lnTo>
                  <a:lnTo>
                    <a:pt x="1285" y="3463"/>
                  </a:lnTo>
                  <a:lnTo>
                    <a:pt x="1361" y="3402"/>
                  </a:lnTo>
                  <a:lnTo>
                    <a:pt x="1435" y="3341"/>
                  </a:lnTo>
                  <a:lnTo>
                    <a:pt x="1466" y="3299"/>
                  </a:lnTo>
                  <a:lnTo>
                    <a:pt x="1497" y="3257"/>
                  </a:lnTo>
                  <a:lnTo>
                    <a:pt x="1528" y="3215"/>
                  </a:lnTo>
                  <a:lnTo>
                    <a:pt x="1557" y="3172"/>
                  </a:lnTo>
                  <a:lnTo>
                    <a:pt x="1587" y="3128"/>
                  </a:lnTo>
                  <a:lnTo>
                    <a:pt x="1615" y="3084"/>
                  </a:lnTo>
                  <a:lnTo>
                    <a:pt x="1642" y="3040"/>
                  </a:lnTo>
                  <a:lnTo>
                    <a:pt x="1669" y="2995"/>
                  </a:lnTo>
                  <a:lnTo>
                    <a:pt x="1682" y="2971"/>
                  </a:lnTo>
                  <a:lnTo>
                    <a:pt x="1694" y="2947"/>
                  </a:lnTo>
                  <a:lnTo>
                    <a:pt x="1706" y="2923"/>
                  </a:lnTo>
                  <a:lnTo>
                    <a:pt x="1718" y="2899"/>
                  </a:lnTo>
                  <a:lnTo>
                    <a:pt x="1737" y="2853"/>
                  </a:lnTo>
                  <a:lnTo>
                    <a:pt x="1758" y="2808"/>
                  </a:lnTo>
                  <a:lnTo>
                    <a:pt x="1777" y="2762"/>
                  </a:lnTo>
                  <a:lnTo>
                    <a:pt x="1798" y="2716"/>
                  </a:lnTo>
                  <a:lnTo>
                    <a:pt x="1817" y="2670"/>
                  </a:lnTo>
                  <a:lnTo>
                    <a:pt x="1837" y="2625"/>
                  </a:lnTo>
                  <a:lnTo>
                    <a:pt x="1858" y="2580"/>
                  </a:lnTo>
                  <a:lnTo>
                    <a:pt x="1878" y="2534"/>
                  </a:lnTo>
                  <a:lnTo>
                    <a:pt x="1904" y="2461"/>
                  </a:lnTo>
                  <a:lnTo>
                    <a:pt x="1928" y="2386"/>
                  </a:lnTo>
                  <a:lnTo>
                    <a:pt x="1952" y="2311"/>
                  </a:lnTo>
                  <a:lnTo>
                    <a:pt x="1973" y="2236"/>
                  </a:lnTo>
                  <a:lnTo>
                    <a:pt x="1994" y="2160"/>
                  </a:lnTo>
                  <a:lnTo>
                    <a:pt x="2014" y="2085"/>
                  </a:lnTo>
                  <a:lnTo>
                    <a:pt x="2033" y="2009"/>
                  </a:lnTo>
                  <a:lnTo>
                    <a:pt x="2052" y="1932"/>
                  </a:lnTo>
                  <a:lnTo>
                    <a:pt x="2070" y="1856"/>
                  </a:lnTo>
                  <a:lnTo>
                    <a:pt x="2088" y="1779"/>
                  </a:lnTo>
                  <a:lnTo>
                    <a:pt x="2106" y="1703"/>
                  </a:lnTo>
                  <a:lnTo>
                    <a:pt x="2123" y="1626"/>
                  </a:lnTo>
                  <a:lnTo>
                    <a:pt x="2141" y="1550"/>
                  </a:lnTo>
                  <a:lnTo>
                    <a:pt x="2159" y="1473"/>
                  </a:lnTo>
                  <a:lnTo>
                    <a:pt x="2177" y="1397"/>
                  </a:lnTo>
                  <a:lnTo>
                    <a:pt x="2197" y="1320"/>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6" name="淘宝店chenying0907 19"/>
            <p:cNvSpPr>
              <a:spLocks/>
            </p:cNvSpPr>
            <p:nvPr/>
          </p:nvSpPr>
          <p:spPr bwMode="auto">
            <a:xfrm>
              <a:off x="5553076" y="2601913"/>
              <a:ext cx="138113" cy="565150"/>
            </a:xfrm>
            <a:custGeom>
              <a:avLst/>
              <a:gdLst>
                <a:gd name="T0" fmla="*/ 606 w 698"/>
                <a:gd name="T1" fmla="*/ 1429 h 2848"/>
                <a:gd name="T2" fmla="*/ 642 w 698"/>
                <a:gd name="T3" fmla="*/ 1244 h 2848"/>
                <a:gd name="T4" fmla="*/ 664 w 698"/>
                <a:gd name="T5" fmla="*/ 1099 h 2848"/>
                <a:gd name="T6" fmla="*/ 678 w 698"/>
                <a:gd name="T7" fmla="*/ 999 h 2848"/>
                <a:gd name="T8" fmla="*/ 688 w 698"/>
                <a:gd name="T9" fmla="*/ 898 h 2848"/>
                <a:gd name="T10" fmla="*/ 695 w 698"/>
                <a:gd name="T11" fmla="*/ 796 h 2848"/>
                <a:gd name="T12" fmla="*/ 698 w 698"/>
                <a:gd name="T13" fmla="*/ 695 h 2848"/>
                <a:gd name="T14" fmla="*/ 696 w 698"/>
                <a:gd name="T15" fmla="*/ 594 h 2848"/>
                <a:gd name="T16" fmla="*/ 689 w 698"/>
                <a:gd name="T17" fmla="*/ 494 h 2848"/>
                <a:gd name="T18" fmla="*/ 677 w 698"/>
                <a:gd name="T19" fmla="*/ 397 h 2848"/>
                <a:gd name="T20" fmla="*/ 657 w 698"/>
                <a:gd name="T21" fmla="*/ 303 h 2848"/>
                <a:gd name="T22" fmla="*/ 630 w 698"/>
                <a:gd name="T23" fmla="*/ 211 h 2848"/>
                <a:gd name="T24" fmla="*/ 597 w 698"/>
                <a:gd name="T25" fmla="*/ 124 h 2848"/>
                <a:gd name="T26" fmla="*/ 554 w 698"/>
                <a:gd name="T27" fmla="*/ 40 h 2848"/>
                <a:gd name="T28" fmla="*/ 476 w 698"/>
                <a:gd name="T29" fmla="*/ 52 h 2848"/>
                <a:gd name="T30" fmla="*/ 365 w 698"/>
                <a:gd name="T31" fmla="*/ 157 h 2848"/>
                <a:gd name="T32" fmla="*/ 253 w 698"/>
                <a:gd name="T33" fmla="*/ 261 h 2848"/>
                <a:gd name="T34" fmla="*/ 137 w 698"/>
                <a:gd name="T35" fmla="*/ 367 h 2848"/>
                <a:gd name="T36" fmla="*/ 102 w 698"/>
                <a:gd name="T37" fmla="*/ 490 h 2848"/>
                <a:gd name="T38" fmla="*/ 144 w 698"/>
                <a:gd name="T39" fmla="*/ 631 h 2848"/>
                <a:gd name="T40" fmla="*/ 179 w 698"/>
                <a:gd name="T41" fmla="*/ 775 h 2848"/>
                <a:gd name="T42" fmla="*/ 207 w 698"/>
                <a:gd name="T43" fmla="*/ 923 h 2848"/>
                <a:gd name="T44" fmla="*/ 228 w 698"/>
                <a:gd name="T45" fmla="*/ 1074 h 2848"/>
                <a:gd name="T46" fmla="*/ 244 w 698"/>
                <a:gd name="T47" fmla="*/ 1227 h 2848"/>
                <a:gd name="T48" fmla="*/ 252 w 698"/>
                <a:gd name="T49" fmla="*/ 1382 h 2848"/>
                <a:gd name="T50" fmla="*/ 253 w 698"/>
                <a:gd name="T51" fmla="*/ 1539 h 2848"/>
                <a:gd name="T52" fmla="*/ 248 w 698"/>
                <a:gd name="T53" fmla="*/ 1695 h 2848"/>
                <a:gd name="T54" fmla="*/ 236 w 698"/>
                <a:gd name="T55" fmla="*/ 1853 h 2848"/>
                <a:gd name="T56" fmla="*/ 217 w 698"/>
                <a:gd name="T57" fmla="*/ 2011 h 2848"/>
                <a:gd name="T58" fmla="*/ 193 w 698"/>
                <a:gd name="T59" fmla="*/ 2167 h 2848"/>
                <a:gd name="T60" fmla="*/ 161 w 698"/>
                <a:gd name="T61" fmla="*/ 2323 h 2848"/>
                <a:gd name="T62" fmla="*/ 123 w 698"/>
                <a:gd name="T63" fmla="*/ 2476 h 2848"/>
                <a:gd name="T64" fmla="*/ 78 w 698"/>
                <a:gd name="T65" fmla="*/ 2627 h 2848"/>
                <a:gd name="T66" fmla="*/ 27 w 698"/>
                <a:gd name="T67" fmla="*/ 2775 h 2848"/>
                <a:gd name="T68" fmla="*/ 32 w 698"/>
                <a:gd name="T69" fmla="*/ 2801 h 2848"/>
                <a:gd name="T70" fmla="*/ 95 w 698"/>
                <a:gd name="T71" fmla="*/ 2705 h 2848"/>
                <a:gd name="T72" fmla="*/ 156 w 698"/>
                <a:gd name="T73" fmla="*/ 2607 h 2848"/>
                <a:gd name="T74" fmla="*/ 215 w 698"/>
                <a:gd name="T75" fmla="*/ 2507 h 2848"/>
                <a:gd name="T76" fmla="*/ 299 w 698"/>
                <a:gd name="T77" fmla="*/ 2358 h 2848"/>
                <a:gd name="T78" fmla="*/ 402 w 698"/>
                <a:gd name="T79" fmla="*/ 2158 h 2848"/>
                <a:gd name="T80" fmla="*/ 469 w 698"/>
                <a:gd name="T81" fmla="*/ 1991 h 2848"/>
                <a:gd name="T82" fmla="*/ 508 w 698"/>
                <a:gd name="T83" fmla="*/ 1853 h 2848"/>
                <a:gd name="T84" fmla="*/ 543 w 698"/>
                <a:gd name="T85" fmla="*/ 1716 h 2848"/>
                <a:gd name="T86" fmla="*/ 574 w 698"/>
                <a:gd name="T87" fmla="*/ 1581 h 2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8" h="2848">
                  <a:moveTo>
                    <a:pt x="588" y="1515"/>
                  </a:moveTo>
                  <a:lnTo>
                    <a:pt x="606" y="1429"/>
                  </a:lnTo>
                  <a:lnTo>
                    <a:pt x="625" y="1338"/>
                  </a:lnTo>
                  <a:lnTo>
                    <a:pt x="642" y="1244"/>
                  </a:lnTo>
                  <a:lnTo>
                    <a:pt x="657" y="1148"/>
                  </a:lnTo>
                  <a:lnTo>
                    <a:pt x="664" y="1099"/>
                  </a:lnTo>
                  <a:lnTo>
                    <a:pt x="672" y="1049"/>
                  </a:lnTo>
                  <a:lnTo>
                    <a:pt x="678" y="999"/>
                  </a:lnTo>
                  <a:lnTo>
                    <a:pt x="684" y="948"/>
                  </a:lnTo>
                  <a:lnTo>
                    <a:pt x="688" y="898"/>
                  </a:lnTo>
                  <a:lnTo>
                    <a:pt x="692" y="847"/>
                  </a:lnTo>
                  <a:lnTo>
                    <a:pt x="695" y="796"/>
                  </a:lnTo>
                  <a:lnTo>
                    <a:pt x="697" y="745"/>
                  </a:lnTo>
                  <a:lnTo>
                    <a:pt x="698" y="695"/>
                  </a:lnTo>
                  <a:lnTo>
                    <a:pt x="697" y="644"/>
                  </a:lnTo>
                  <a:lnTo>
                    <a:pt x="696" y="594"/>
                  </a:lnTo>
                  <a:lnTo>
                    <a:pt x="694" y="544"/>
                  </a:lnTo>
                  <a:lnTo>
                    <a:pt x="689" y="494"/>
                  </a:lnTo>
                  <a:lnTo>
                    <a:pt x="684" y="446"/>
                  </a:lnTo>
                  <a:lnTo>
                    <a:pt x="677" y="397"/>
                  </a:lnTo>
                  <a:lnTo>
                    <a:pt x="668" y="349"/>
                  </a:lnTo>
                  <a:lnTo>
                    <a:pt x="657" y="303"/>
                  </a:lnTo>
                  <a:lnTo>
                    <a:pt x="645" y="256"/>
                  </a:lnTo>
                  <a:lnTo>
                    <a:pt x="630" y="211"/>
                  </a:lnTo>
                  <a:lnTo>
                    <a:pt x="614" y="167"/>
                  </a:lnTo>
                  <a:lnTo>
                    <a:pt x="597" y="124"/>
                  </a:lnTo>
                  <a:lnTo>
                    <a:pt x="577" y="81"/>
                  </a:lnTo>
                  <a:lnTo>
                    <a:pt x="554" y="40"/>
                  </a:lnTo>
                  <a:lnTo>
                    <a:pt x="530" y="0"/>
                  </a:lnTo>
                  <a:lnTo>
                    <a:pt x="476" y="52"/>
                  </a:lnTo>
                  <a:lnTo>
                    <a:pt x="420" y="103"/>
                  </a:lnTo>
                  <a:lnTo>
                    <a:pt x="365" y="157"/>
                  </a:lnTo>
                  <a:lnTo>
                    <a:pt x="309" y="209"/>
                  </a:lnTo>
                  <a:lnTo>
                    <a:pt x="253" y="261"/>
                  </a:lnTo>
                  <a:lnTo>
                    <a:pt x="195" y="314"/>
                  </a:lnTo>
                  <a:lnTo>
                    <a:pt x="137" y="367"/>
                  </a:lnTo>
                  <a:lnTo>
                    <a:pt x="79" y="421"/>
                  </a:lnTo>
                  <a:lnTo>
                    <a:pt x="102" y="490"/>
                  </a:lnTo>
                  <a:lnTo>
                    <a:pt x="123" y="559"/>
                  </a:lnTo>
                  <a:lnTo>
                    <a:pt x="144" y="631"/>
                  </a:lnTo>
                  <a:lnTo>
                    <a:pt x="162" y="702"/>
                  </a:lnTo>
                  <a:lnTo>
                    <a:pt x="179" y="775"/>
                  </a:lnTo>
                  <a:lnTo>
                    <a:pt x="194" y="848"/>
                  </a:lnTo>
                  <a:lnTo>
                    <a:pt x="207" y="923"/>
                  </a:lnTo>
                  <a:lnTo>
                    <a:pt x="219" y="998"/>
                  </a:lnTo>
                  <a:lnTo>
                    <a:pt x="228" y="1074"/>
                  </a:lnTo>
                  <a:lnTo>
                    <a:pt x="237" y="1150"/>
                  </a:lnTo>
                  <a:lnTo>
                    <a:pt x="244" y="1227"/>
                  </a:lnTo>
                  <a:lnTo>
                    <a:pt x="248" y="1304"/>
                  </a:lnTo>
                  <a:lnTo>
                    <a:pt x="252" y="1382"/>
                  </a:lnTo>
                  <a:lnTo>
                    <a:pt x="253" y="1461"/>
                  </a:lnTo>
                  <a:lnTo>
                    <a:pt x="253" y="1539"/>
                  </a:lnTo>
                  <a:lnTo>
                    <a:pt x="252" y="1617"/>
                  </a:lnTo>
                  <a:lnTo>
                    <a:pt x="248" y="1695"/>
                  </a:lnTo>
                  <a:lnTo>
                    <a:pt x="242" y="1775"/>
                  </a:lnTo>
                  <a:lnTo>
                    <a:pt x="236" y="1853"/>
                  </a:lnTo>
                  <a:lnTo>
                    <a:pt x="228" y="1932"/>
                  </a:lnTo>
                  <a:lnTo>
                    <a:pt x="217" y="2011"/>
                  </a:lnTo>
                  <a:lnTo>
                    <a:pt x="206" y="2089"/>
                  </a:lnTo>
                  <a:lnTo>
                    <a:pt x="193" y="2167"/>
                  </a:lnTo>
                  <a:lnTo>
                    <a:pt x="178" y="2245"/>
                  </a:lnTo>
                  <a:lnTo>
                    <a:pt x="161" y="2323"/>
                  </a:lnTo>
                  <a:lnTo>
                    <a:pt x="143" y="2400"/>
                  </a:lnTo>
                  <a:lnTo>
                    <a:pt x="123" y="2476"/>
                  </a:lnTo>
                  <a:lnTo>
                    <a:pt x="102" y="2552"/>
                  </a:lnTo>
                  <a:lnTo>
                    <a:pt x="78" y="2627"/>
                  </a:lnTo>
                  <a:lnTo>
                    <a:pt x="54" y="2701"/>
                  </a:lnTo>
                  <a:lnTo>
                    <a:pt x="27" y="2775"/>
                  </a:lnTo>
                  <a:lnTo>
                    <a:pt x="0" y="2848"/>
                  </a:lnTo>
                  <a:lnTo>
                    <a:pt x="32" y="2801"/>
                  </a:lnTo>
                  <a:lnTo>
                    <a:pt x="63" y="2754"/>
                  </a:lnTo>
                  <a:lnTo>
                    <a:pt x="95" y="2705"/>
                  </a:lnTo>
                  <a:lnTo>
                    <a:pt x="126" y="2656"/>
                  </a:lnTo>
                  <a:lnTo>
                    <a:pt x="156" y="2607"/>
                  </a:lnTo>
                  <a:lnTo>
                    <a:pt x="186" y="2557"/>
                  </a:lnTo>
                  <a:lnTo>
                    <a:pt x="215" y="2507"/>
                  </a:lnTo>
                  <a:lnTo>
                    <a:pt x="244" y="2458"/>
                  </a:lnTo>
                  <a:lnTo>
                    <a:pt x="299" y="2358"/>
                  </a:lnTo>
                  <a:lnTo>
                    <a:pt x="352" y="2257"/>
                  </a:lnTo>
                  <a:lnTo>
                    <a:pt x="402" y="2158"/>
                  </a:lnTo>
                  <a:lnTo>
                    <a:pt x="449" y="2061"/>
                  </a:lnTo>
                  <a:lnTo>
                    <a:pt x="469" y="1991"/>
                  </a:lnTo>
                  <a:lnTo>
                    <a:pt x="490" y="1922"/>
                  </a:lnTo>
                  <a:lnTo>
                    <a:pt x="508" y="1853"/>
                  </a:lnTo>
                  <a:lnTo>
                    <a:pt x="526" y="1785"/>
                  </a:lnTo>
                  <a:lnTo>
                    <a:pt x="543" y="1716"/>
                  </a:lnTo>
                  <a:lnTo>
                    <a:pt x="559" y="1649"/>
                  </a:lnTo>
                  <a:lnTo>
                    <a:pt x="574" y="1581"/>
                  </a:lnTo>
                  <a:lnTo>
                    <a:pt x="588" y="1515"/>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7" name="淘宝店chenying0907 20"/>
            <p:cNvSpPr>
              <a:spLocks/>
            </p:cNvSpPr>
            <p:nvPr/>
          </p:nvSpPr>
          <p:spPr bwMode="auto">
            <a:xfrm>
              <a:off x="5640388" y="2495550"/>
              <a:ext cx="242888" cy="588963"/>
            </a:xfrm>
            <a:custGeom>
              <a:avLst/>
              <a:gdLst>
                <a:gd name="T0" fmla="*/ 532 w 1225"/>
                <a:gd name="T1" fmla="*/ 111 h 2966"/>
                <a:gd name="T2" fmla="*/ 356 w 1225"/>
                <a:gd name="T3" fmla="*/ 281 h 2966"/>
                <a:gd name="T4" fmla="*/ 172 w 1225"/>
                <a:gd name="T5" fmla="*/ 457 h 2966"/>
                <a:gd name="T6" fmla="*/ 245 w 1225"/>
                <a:gd name="T7" fmla="*/ 583 h 2966"/>
                <a:gd name="T8" fmla="*/ 298 w 1225"/>
                <a:gd name="T9" fmla="*/ 717 h 2966"/>
                <a:gd name="T10" fmla="*/ 334 w 1225"/>
                <a:gd name="T11" fmla="*/ 860 h 2966"/>
                <a:gd name="T12" fmla="*/ 356 w 1225"/>
                <a:gd name="T13" fmla="*/ 1009 h 2966"/>
                <a:gd name="T14" fmla="*/ 366 w 1225"/>
                <a:gd name="T15" fmla="*/ 1162 h 2966"/>
                <a:gd name="T16" fmla="*/ 364 w 1225"/>
                <a:gd name="T17" fmla="*/ 1316 h 2966"/>
                <a:gd name="T18" fmla="*/ 354 w 1225"/>
                <a:gd name="T19" fmla="*/ 1470 h 2966"/>
                <a:gd name="T20" fmla="*/ 337 w 1225"/>
                <a:gd name="T21" fmla="*/ 1624 h 2966"/>
                <a:gd name="T22" fmla="*/ 290 w 1225"/>
                <a:gd name="T23" fmla="*/ 1913 h 2966"/>
                <a:gd name="T24" fmla="*/ 248 w 1225"/>
                <a:gd name="T25" fmla="*/ 2117 h 2966"/>
                <a:gd name="T26" fmla="*/ 209 w 1225"/>
                <a:gd name="T27" fmla="*/ 2293 h 2966"/>
                <a:gd name="T28" fmla="*/ 162 w 1225"/>
                <a:gd name="T29" fmla="*/ 2472 h 2966"/>
                <a:gd name="T30" fmla="*/ 110 w 1225"/>
                <a:gd name="T31" fmla="*/ 2650 h 2966"/>
                <a:gd name="T32" fmla="*/ 50 w 1225"/>
                <a:gd name="T33" fmla="*/ 2828 h 2966"/>
                <a:gd name="T34" fmla="*/ 2 w 1225"/>
                <a:gd name="T35" fmla="*/ 2955 h 2966"/>
                <a:gd name="T36" fmla="*/ 27 w 1225"/>
                <a:gd name="T37" fmla="*/ 2946 h 2966"/>
                <a:gd name="T38" fmla="*/ 79 w 1225"/>
                <a:gd name="T39" fmla="*/ 2889 h 2966"/>
                <a:gd name="T40" fmla="*/ 141 w 1225"/>
                <a:gd name="T41" fmla="*/ 2809 h 2966"/>
                <a:gd name="T42" fmla="*/ 279 w 1225"/>
                <a:gd name="T43" fmla="*/ 2600 h 2966"/>
                <a:gd name="T44" fmla="*/ 419 w 1225"/>
                <a:gd name="T45" fmla="*/ 2369 h 2966"/>
                <a:gd name="T46" fmla="*/ 535 w 1225"/>
                <a:gd name="T47" fmla="*/ 2166 h 2966"/>
                <a:gd name="T48" fmla="*/ 603 w 1225"/>
                <a:gd name="T49" fmla="*/ 2043 h 2966"/>
                <a:gd name="T50" fmla="*/ 578 w 1225"/>
                <a:gd name="T51" fmla="*/ 2216 h 2966"/>
                <a:gd name="T52" fmla="*/ 526 w 1225"/>
                <a:gd name="T53" fmla="*/ 2458 h 2966"/>
                <a:gd name="T54" fmla="*/ 511 w 1225"/>
                <a:gd name="T55" fmla="*/ 2551 h 2966"/>
                <a:gd name="T56" fmla="*/ 509 w 1225"/>
                <a:gd name="T57" fmla="*/ 2596 h 2966"/>
                <a:gd name="T58" fmla="*/ 516 w 1225"/>
                <a:gd name="T59" fmla="*/ 2631 h 2966"/>
                <a:gd name="T60" fmla="*/ 532 w 1225"/>
                <a:gd name="T61" fmla="*/ 2656 h 2966"/>
                <a:gd name="T62" fmla="*/ 591 w 1225"/>
                <a:gd name="T63" fmla="*/ 2626 h 2966"/>
                <a:gd name="T64" fmla="*/ 727 w 1225"/>
                <a:gd name="T65" fmla="*/ 2496 h 2966"/>
                <a:gd name="T66" fmla="*/ 865 w 1225"/>
                <a:gd name="T67" fmla="*/ 2353 h 2966"/>
                <a:gd name="T68" fmla="*/ 999 w 1225"/>
                <a:gd name="T69" fmla="*/ 2195 h 2966"/>
                <a:gd name="T70" fmla="*/ 1062 w 1225"/>
                <a:gd name="T71" fmla="*/ 2110 h 2966"/>
                <a:gd name="T72" fmla="*/ 1121 w 1225"/>
                <a:gd name="T73" fmla="*/ 2022 h 2966"/>
                <a:gd name="T74" fmla="*/ 1175 w 1225"/>
                <a:gd name="T75" fmla="*/ 1930 h 2966"/>
                <a:gd name="T76" fmla="*/ 1222 w 1225"/>
                <a:gd name="T77" fmla="*/ 1833 h 2966"/>
                <a:gd name="T78" fmla="*/ 1225 w 1225"/>
                <a:gd name="T79" fmla="*/ 1650 h 2966"/>
                <a:gd name="T80" fmla="*/ 1216 w 1225"/>
                <a:gd name="T81" fmla="*/ 1466 h 2966"/>
                <a:gd name="T82" fmla="*/ 1196 w 1225"/>
                <a:gd name="T83" fmla="*/ 1285 h 2966"/>
                <a:gd name="T84" fmla="*/ 1167 w 1225"/>
                <a:gd name="T85" fmla="*/ 1105 h 2966"/>
                <a:gd name="T86" fmla="*/ 1125 w 1225"/>
                <a:gd name="T87" fmla="*/ 928 h 2966"/>
                <a:gd name="T88" fmla="*/ 1070 w 1225"/>
                <a:gd name="T89" fmla="*/ 755 h 2966"/>
                <a:gd name="T90" fmla="*/ 1005 w 1225"/>
                <a:gd name="T91" fmla="*/ 585 h 2966"/>
                <a:gd name="T92" fmla="*/ 925 w 1225"/>
                <a:gd name="T93" fmla="*/ 419 h 2966"/>
                <a:gd name="T94" fmla="*/ 832 w 1225"/>
                <a:gd name="T95" fmla="*/ 257 h 2966"/>
                <a:gd name="T96" fmla="*/ 725 w 1225"/>
                <a:gd name="T97" fmla="*/ 101 h 2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25" h="2966">
                  <a:moveTo>
                    <a:pt x="645" y="0"/>
                  </a:moveTo>
                  <a:lnTo>
                    <a:pt x="588" y="55"/>
                  </a:lnTo>
                  <a:lnTo>
                    <a:pt x="532" y="111"/>
                  </a:lnTo>
                  <a:lnTo>
                    <a:pt x="474" y="167"/>
                  </a:lnTo>
                  <a:lnTo>
                    <a:pt x="415" y="224"/>
                  </a:lnTo>
                  <a:lnTo>
                    <a:pt x="356" y="281"/>
                  </a:lnTo>
                  <a:lnTo>
                    <a:pt x="295" y="340"/>
                  </a:lnTo>
                  <a:lnTo>
                    <a:pt x="235" y="398"/>
                  </a:lnTo>
                  <a:lnTo>
                    <a:pt x="172" y="457"/>
                  </a:lnTo>
                  <a:lnTo>
                    <a:pt x="198" y="497"/>
                  </a:lnTo>
                  <a:lnTo>
                    <a:pt x="222" y="539"/>
                  </a:lnTo>
                  <a:lnTo>
                    <a:pt x="245" y="583"/>
                  </a:lnTo>
                  <a:lnTo>
                    <a:pt x="264" y="626"/>
                  </a:lnTo>
                  <a:lnTo>
                    <a:pt x="282" y="671"/>
                  </a:lnTo>
                  <a:lnTo>
                    <a:pt x="298" y="717"/>
                  </a:lnTo>
                  <a:lnTo>
                    <a:pt x="312" y="764"/>
                  </a:lnTo>
                  <a:lnTo>
                    <a:pt x="324" y="812"/>
                  </a:lnTo>
                  <a:lnTo>
                    <a:pt x="334" y="860"/>
                  </a:lnTo>
                  <a:lnTo>
                    <a:pt x="343" y="909"/>
                  </a:lnTo>
                  <a:lnTo>
                    <a:pt x="350" y="959"/>
                  </a:lnTo>
                  <a:lnTo>
                    <a:pt x="356" y="1009"/>
                  </a:lnTo>
                  <a:lnTo>
                    <a:pt x="361" y="1060"/>
                  </a:lnTo>
                  <a:lnTo>
                    <a:pt x="364" y="1111"/>
                  </a:lnTo>
                  <a:lnTo>
                    <a:pt x="366" y="1162"/>
                  </a:lnTo>
                  <a:lnTo>
                    <a:pt x="366" y="1213"/>
                  </a:lnTo>
                  <a:lnTo>
                    <a:pt x="366" y="1265"/>
                  </a:lnTo>
                  <a:lnTo>
                    <a:pt x="364" y="1316"/>
                  </a:lnTo>
                  <a:lnTo>
                    <a:pt x="362" y="1368"/>
                  </a:lnTo>
                  <a:lnTo>
                    <a:pt x="358" y="1419"/>
                  </a:lnTo>
                  <a:lnTo>
                    <a:pt x="354" y="1470"/>
                  </a:lnTo>
                  <a:lnTo>
                    <a:pt x="349" y="1522"/>
                  </a:lnTo>
                  <a:lnTo>
                    <a:pt x="343" y="1573"/>
                  </a:lnTo>
                  <a:lnTo>
                    <a:pt x="337" y="1624"/>
                  </a:lnTo>
                  <a:lnTo>
                    <a:pt x="322" y="1722"/>
                  </a:lnTo>
                  <a:lnTo>
                    <a:pt x="306" y="1819"/>
                  </a:lnTo>
                  <a:lnTo>
                    <a:pt x="290" y="1913"/>
                  </a:lnTo>
                  <a:lnTo>
                    <a:pt x="272" y="2002"/>
                  </a:lnTo>
                  <a:lnTo>
                    <a:pt x="261" y="2059"/>
                  </a:lnTo>
                  <a:lnTo>
                    <a:pt x="248" y="2117"/>
                  </a:lnTo>
                  <a:lnTo>
                    <a:pt x="236" y="2175"/>
                  </a:lnTo>
                  <a:lnTo>
                    <a:pt x="222" y="2234"/>
                  </a:lnTo>
                  <a:lnTo>
                    <a:pt x="209" y="2293"/>
                  </a:lnTo>
                  <a:lnTo>
                    <a:pt x="194" y="2353"/>
                  </a:lnTo>
                  <a:lnTo>
                    <a:pt x="178" y="2412"/>
                  </a:lnTo>
                  <a:lnTo>
                    <a:pt x="162" y="2472"/>
                  </a:lnTo>
                  <a:lnTo>
                    <a:pt x="145" y="2531"/>
                  </a:lnTo>
                  <a:lnTo>
                    <a:pt x="128" y="2591"/>
                  </a:lnTo>
                  <a:lnTo>
                    <a:pt x="110" y="2650"/>
                  </a:lnTo>
                  <a:lnTo>
                    <a:pt x="91" y="2710"/>
                  </a:lnTo>
                  <a:lnTo>
                    <a:pt x="70" y="2769"/>
                  </a:lnTo>
                  <a:lnTo>
                    <a:pt x="50" y="2828"/>
                  </a:lnTo>
                  <a:lnTo>
                    <a:pt x="27" y="2886"/>
                  </a:lnTo>
                  <a:lnTo>
                    <a:pt x="4" y="2944"/>
                  </a:lnTo>
                  <a:lnTo>
                    <a:pt x="2" y="2955"/>
                  </a:lnTo>
                  <a:lnTo>
                    <a:pt x="0" y="2966"/>
                  </a:lnTo>
                  <a:lnTo>
                    <a:pt x="13" y="2957"/>
                  </a:lnTo>
                  <a:lnTo>
                    <a:pt x="27" y="2946"/>
                  </a:lnTo>
                  <a:lnTo>
                    <a:pt x="43" y="2930"/>
                  </a:lnTo>
                  <a:lnTo>
                    <a:pt x="61" y="2911"/>
                  </a:lnTo>
                  <a:lnTo>
                    <a:pt x="79" y="2889"/>
                  </a:lnTo>
                  <a:lnTo>
                    <a:pt x="99" y="2865"/>
                  </a:lnTo>
                  <a:lnTo>
                    <a:pt x="119" y="2838"/>
                  </a:lnTo>
                  <a:lnTo>
                    <a:pt x="141" y="2809"/>
                  </a:lnTo>
                  <a:lnTo>
                    <a:pt x="185" y="2745"/>
                  </a:lnTo>
                  <a:lnTo>
                    <a:pt x="231" y="2675"/>
                  </a:lnTo>
                  <a:lnTo>
                    <a:pt x="279" y="2600"/>
                  </a:lnTo>
                  <a:lnTo>
                    <a:pt x="328" y="2523"/>
                  </a:lnTo>
                  <a:lnTo>
                    <a:pt x="374" y="2445"/>
                  </a:lnTo>
                  <a:lnTo>
                    <a:pt x="419" y="2369"/>
                  </a:lnTo>
                  <a:lnTo>
                    <a:pt x="463" y="2295"/>
                  </a:lnTo>
                  <a:lnTo>
                    <a:pt x="501" y="2227"/>
                  </a:lnTo>
                  <a:lnTo>
                    <a:pt x="535" y="2166"/>
                  </a:lnTo>
                  <a:lnTo>
                    <a:pt x="565" y="2114"/>
                  </a:lnTo>
                  <a:lnTo>
                    <a:pt x="587" y="2072"/>
                  </a:lnTo>
                  <a:lnTo>
                    <a:pt x="603" y="2043"/>
                  </a:lnTo>
                  <a:lnTo>
                    <a:pt x="596" y="2102"/>
                  </a:lnTo>
                  <a:lnTo>
                    <a:pt x="588" y="2160"/>
                  </a:lnTo>
                  <a:lnTo>
                    <a:pt x="578" y="2216"/>
                  </a:lnTo>
                  <a:lnTo>
                    <a:pt x="568" y="2269"/>
                  </a:lnTo>
                  <a:lnTo>
                    <a:pt x="545" y="2370"/>
                  </a:lnTo>
                  <a:lnTo>
                    <a:pt x="526" y="2458"/>
                  </a:lnTo>
                  <a:lnTo>
                    <a:pt x="518" y="2498"/>
                  </a:lnTo>
                  <a:lnTo>
                    <a:pt x="512" y="2534"/>
                  </a:lnTo>
                  <a:lnTo>
                    <a:pt x="511" y="2551"/>
                  </a:lnTo>
                  <a:lnTo>
                    <a:pt x="510" y="2567"/>
                  </a:lnTo>
                  <a:lnTo>
                    <a:pt x="509" y="2582"/>
                  </a:lnTo>
                  <a:lnTo>
                    <a:pt x="509" y="2596"/>
                  </a:lnTo>
                  <a:lnTo>
                    <a:pt x="510" y="2608"/>
                  </a:lnTo>
                  <a:lnTo>
                    <a:pt x="512" y="2620"/>
                  </a:lnTo>
                  <a:lnTo>
                    <a:pt x="516" y="2631"/>
                  </a:lnTo>
                  <a:lnTo>
                    <a:pt x="520" y="2640"/>
                  </a:lnTo>
                  <a:lnTo>
                    <a:pt x="525" y="2649"/>
                  </a:lnTo>
                  <a:lnTo>
                    <a:pt x="532" y="2656"/>
                  </a:lnTo>
                  <a:lnTo>
                    <a:pt x="540" y="2661"/>
                  </a:lnTo>
                  <a:lnTo>
                    <a:pt x="549" y="2667"/>
                  </a:lnTo>
                  <a:lnTo>
                    <a:pt x="591" y="2626"/>
                  </a:lnTo>
                  <a:lnTo>
                    <a:pt x="635" y="2584"/>
                  </a:lnTo>
                  <a:lnTo>
                    <a:pt x="680" y="2541"/>
                  </a:lnTo>
                  <a:lnTo>
                    <a:pt x="727" y="2496"/>
                  </a:lnTo>
                  <a:lnTo>
                    <a:pt x="773" y="2449"/>
                  </a:lnTo>
                  <a:lnTo>
                    <a:pt x="819" y="2402"/>
                  </a:lnTo>
                  <a:lnTo>
                    <a:pt x="865" y="2353"/>
                  </a:lnTo>
                  <a:lnTo>
                    <a:pt x="910" y="2302"/>
                  </a:lnTo>
                  <a:lnTo>
                    <a:pt x="956" y="2248"/>
                  </a:lnTo>
                  <a:lnTo>
                    <a:pt x="999" y="2195"/>
                  </a:lnTo>
                  <a:lnTo>
                    <a:pt x="1020" y="2167"/>
                  </a:lnTo>
                  <a:lnTo>
                    <a:pt x="1042" y="2138"/>
                  </a:lnTo>
                  <a:lnTo>
                    <a:pt x="1062" y="2110"/>
                  </a:lnTo>
                  <a:lnTo>
                    <a:pt x="1082" y="2082"/>
                  </a:lnTo>
                  <a:lnTo>
                    <a:pt x="1102" y="2052"/>
                  </a:lnTo>
                  <a:lnTo>
                    <a:pt x="1121" y="2022"/>
                  </a:lnTo>
                  <a:lnTo>
                    <a:pt x="1140" y="1992"/>
                  </a:lnTo>
                  <a:lnTo>
                    <a:pt x="1158" y="1962"/>
                  </a:lnTo>
                  <a:lnTo>
                    <a:pt x="1175" y="1930"/>
                  </a:lnTo>
                  <a:lnTo>
                    <a:pt x="1191" y="1898"/>
                  </a:lnTo>
                  <a:lnTo>
                    <a:pt x="1206" y="1866"/>
                  </a:lnTo>
                  <a:lnTo>
                    <a:pt x="1222" y="1833"/>
                  </a:lnTo>
                  <a:lnTo>
                    <a:pt x="1223" y="1772"/>
                  </a:lnTo>
                  <a:lnTo>
                    <a:pt x="1225" y="1711"/>
                  </a:lnTo>
                  <a:lnTo>
                    <a:pt x="1225" y="1650"/>
                  </a:lnTo>
                  <a:lnTo>
                    <a:pt x="1222" y="1588"/>
                  </a:lnTo>
                  <a:lnTo>
                    <a:pt x="1220" y="1527"/>
                  </a:lnTo>
                  <a:lnTo>
                    <a:pt x="1216" y="1466"/>
                  </a:lnTo>
                  <a:lnTo>
                    <a:pt x="1211" y="1406"/>
                  </a:lnTo>
                  <a:lnTo>
                    <a:pt x="1204" y="1345"/>
                  </a:lnTo>
                  <a:lnTo>
                    <a:pt x="1196" y="1285"/>
                  </a:lnTo>
                  <a:lnTo>
                    <a:pt x="1188" y="1224"/>
                  </a:lnTo>
                  <a:lnTo>
                    <a:pt x="1178" y="1165"/>
                  </a:lnTo>
                  <a:lnTo>
                    <a:pt x="1167" y="1105"/>
                  </a:lnTo>
                  <a:lnTo>
                    <a:pt x="1154" y="1046"/>
                  </a:lnTo>
                  <a:lnTo>
                    <a:pt x="1140" y="987"/>
                  </a:lnTo>
                  <a:lnTo>
                    <a:pt x="1125" y="928"/>
                  </a:lnTo>
                  <a:lnTo>
                    <a:pt x="1108" y="871"/>
                  </a:lnTo>
                  <a:lnTo>
                    <a:pt x="1091" y="813"/>
                  </a:lnTo>
                  <a:lnTo>
                    <a:pt x="1070" y="755"/>
                  </a:lnTo>
                  <a:lnTo>
                    <a:pt x="1050" y="698"/>
                  </a:lnTo>
                  <a:lnTo>
                    <a:pt x="1028" y="641"/>
                  </a:lnTo>
                  <a:lnTo>
                    <a:pt x="1005" y="585"/>
                  </a:lnTo>
                  <a:lnTo>
                    <a:pt x="980" y="529"/>
                  </a:lnTo>
                  <a:lnTo>
                    <a:pt x="952" y="474"/>
                  </a:lnTo>
                  <a:lnTo>
                    <a:pt x="925" y="419"/>
                  </a:lnTo>
                  <a:lnTo>
                    <a:pt x="896" y="365"/>
                  </a:lnTo>
                  <a:lnTo>
                    <a:pt x="864" y="310"/>
                  </a:lnTo>
                  <a:lnTo>
                    <a:pt x="832" y="257"/>
                  </a:lnTo>
                  <a:lnTo>
                    <a:pt x="797" y="205"/>
                  </a:lnTo>
                  <a:lnTo>
                    <a:pt x="762" y="153"/>
                  </a:lnTo>
                  <a:lnTo>
                    <a:pt x="725" y="101"/>
                  </a:lnTo>
                  <a:lnTo>
                    <a:pt x="686" y="49"/>
                  </a:lnTo>
                  <a:lnTo>
                    <a:pt x="64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8" name="淘宝店chenying0907 21"/>
            <p:cNvSpPr>
              <a:spLocks/>
            </p:cNvSpPr>
            <p:nvPr/>
          </p:nvSpPr>
          <p:spPr bwMode="auto">
            <a:xfrm>
              <a:off x="5811838" y="2400300"/>
              <a:ext cx="195263" cy="373063"/>
            </a:xfrm>
            <a:custGeom>
              <a:avLst/>
              <a:gdLst>
                <a:gd name="T0" fmla="*/ 946 w 986"/>
                <a:gd name="T1" fmla="*/ 1566 h 1879"/>
                <a:gd name="T2" fmla="*/ 960 w 986"/>
                <a:gd name="T3" fmla="*/ 1544 h 1879"/>
                <a:gd name="T4" fmla="*/ 974 w 986"/>
                <a:gd name="T5" fmla="*/ 1477 h 1879"/>
                <a:gd name="T6" fmla="*/ 984 w 986"/>
                <a:gd name="T7" fmla="*/ 1364 h 1879"/>
                <a:gd name="T8" fmla="*/ 986 w 986"/>
                <a:gd name="T9" fmla="*/ 1249 h 1879"/>
                <a:gd name="T10" fmla="*/ 982 w 986"/>
                <a:gd name="T11" fmla="*/ 1136 h 1879"/>
                <a:gd name="T12" fmla="*/ 970 w 986"/>
                <a:gd name="T13" fmla="*/ 1024 h 1879"/>
                <a:gd name="T14" fmla="*/ 951 w 986"/>
                <a:gd name="T15" fmla="*/ 912 h 1879"/>
                <a:gd name="T16" fmla="*/ 925 w 986"/>
                <a:gd name="T17" fmla="*/ 803 h 1879"/>
                <a:gd name="T18" fmla="*/ 890 w 986"/>
                <a:gd name="T19" fmla="*/ 697 h 1879"/>
                <a:gd name="T20" fmla="*/ 849 w 986"/>
                <a:gd name="T21" fmla="*/ 594 h 1879"/>
                <a:gd name="T22" fmla="*/ 799 w 986"/>
                <a:gd name="T23" fmla="*/ 495 h 1879"/>
                <a:gd name="T24" fmla="*/ 741 w 986"/>
                <a:gd name="T25" fmla="*/ 401 h 1879"/>
                <a:gd name="T26" fmla="*/ 675 w 986"/>
                <a:gd name="T27" fmla="*/ 313 h 1879"/>
                <a:gd name="T28" fmla="*/ 601 w 986"/>
                <a:gd name="T29" fmla="*/ 230 h 1879"/>
                <a:gd name="T30" fmla="*/ 519 w 986"/>
                <a:gd name="T31" fmla="*/ 155 h 1879"/>
                <a:gd name="T32" fmla="*/ 427 w 986"/>
                <a:gd name="T33" fmla="*/ 87 h 1879"/>
                <a:gd name="T34" fmla="*/ 328 w 986"/>
                <a:gd name="T35" fmla="*/ 26 h 1879"/>
                <a:gd name="T36" fmla="*/ 242 w 986"/>
                <a:gd name="T37" fmla="*/ 31 h 1879"/>
                <a:gd name="T38" fmla="*/ 174 w 986"/>
                <a:gd name="T39" fmla="*/ 98 h 1879"/>
                <a:gd name="T40" fmla="*/ 106 w 986"/>
                <a:gd name="T41" fmla="*/ 165 h 1879"/>
                <a:gd name="T42" fmla="*/ 36 w 986"/>
                <a:gd name="T43" fmla="*/ 234 h 1879"/>
                <a:gd name="T44" fmla="*/ 42 w 986"/>
                <a:gd name="T45" fmla="*/ 303 h 1879"/>
                <a:gd name="T46" fmla="*/ 122 w 986"/>
                <a:gd name="T47" fmla="*/ 376 h 1879"/>
                <a:gd name="T48" fmla="*/ 197 w 986"/>
                <a:gd name="T49" fmla="*/ 456 h 1879"/>
                <a:gd name="T50" fmla="*/ 268 w 986"/>
                <a:gd name="T51" fmla="*/ 542 h 1879"/>
                <a:gd name="T52" fmla="*/ 333 w 986"/>
                <a:gd name="T53" fmla="*/ 634 h 1879"/>
                <a:gd name="T54" fmla="*/ 394 w 986"/>
                <a:gd name="T55" fmla="*/ 730 h 1879"/>
                <a:gd name="T56" fmla="*/ 450 w 986"/>
                <a:gd name="T57" fmla="*/ 832 h 1879"/>
                <a:gd name="T58" fmla="*/ 500 w 986"/>
                <a:gd name="T59" fmla="*/ 936 h 1879"/>
                <a:gd name="T60" fmla="*/ 546 w 986"/>
                <a:gd name="T61" fmla="*/ 1044 h 1879"/>
                <a:gd name="T62" fmla="*/ 587 w 986"/>
                <a:gd name="T63" fmla="*/ 1154 h 1879"/>
                <a:gd name="T64" fmla="*/ 623 w 986"/>
                <a:gd name="T65" fmla="*/ 1265 h 1879"/>
                <a:gd name="T66" fmla="*/ 654 w 986"/>
                <a:gd name="T67" fmla="*/ 1379 h 1879"/>
                <a:gd name="T68" fmla="*/ 681 w 986"/>
                <a:gd name="T69" fmla="*/ 1491 h 1879"/>
                <a:gd name="T70" fmla="*/ 703 w 986"/>
                <a:gd name="T71" fmla="*/ 1603 h 1879"/>
                <a:gd name="T72" fmla="*/ 720 w 986"/>
                <a:gd name="T73" fmla="*/ 1716 h 1879"/>
                <a:gd name="T74" fmla="*/ 732 w 986"/>
                <a:gd name="T75" fmla="*/ 1826 h 1879"/>
                <a:gd name="T76" fmla="*/ 745 w 986"/>
                <a:gd name="T77" fmla="*/ 1861 h 1879"/>
                <a:gd name="T78" fmla="*/ 758 w 986"/>
                <a:gd name="T79" fmla="*/ 1818 h 1879"/>
                <a:gd name="T80" fmla="*/ 770 w 986"/>
                <a:gd name="T81" fmla="*/ 1763 h 1879"/>
                <a:gd name="T82" fmla="*/ 776 w 986"/>
                <a:gd name="T83" fmla="*/ 1701 h 1879"/>
                <a:gd name="T84" fmla="*/ 781 w 986"/>
                <a:gd name="T85" fmla="*/ 1632 h 1879"/>
                <a:gd name="T86" fmla="*/ 782 w 986"/>
                <a:gd name="T87" fmla="*/ 1558 h 1879"/>
                <a:gd name="T88" fmla="*/ 781 w 986"/>
                <a:gd name="T89" fmla="*/ 1439 h 1879"/>
                <a:gd name="T90" fmla="*/ 772 w 986"/>
                <a:gd name="T91" fmla="*/ 1277 h 1879"/>
                <a:gd name="T92" fmla="*/ 758 w 986"/>
                <a:gd name="T93" fmla="*/ 1118 h 1879"/>
                <a:gd name="T94" fmla="*/ 741 w 986"/>
                <a:gd name="T95" fmla="*/ 977 h 1879"/>
                <a:gd name="T96" fmla="*/ 723 w 986"/>
                <a:gd name="T97" fmla="*/ 866 h 1879"/>
                <a:gd name="T98" fmla="*/ 724 w 986"/>
                <a:gd name="T99" fmla="*/ 849 h 1879"/>
                <a:gd name="T100" fmla="*/ 747 w 986"/>
                <a:gd name="T101" fmla="*/ 900 h 1879"/>
                <a:gd name="T102" fmla="*/ 773 w 986"/>
                <a:gd name="T103" fmla="*/ 956 h 1879"/>
                <a:gd name="T104" fmla="*/ 802 w 986"/>
                <a:gd name="T105" fmla="*/ 1023 h 1879"/>
                <a:gd name="T106" fmla="*/ 833 w 986"/>
                <a:gd name="T107" fmla="*/ 1104 h 1879"/>
                <a:gd name="T108" fmla="*/ 865 w 986"/>
                <a:gd name="T109" fmla="*/ 1206 h 1879"/>
                <a:gd name="T110" fmla="*/ 895 w 986"/>
                <a:gd name="T111" fmla="*/ 1332 h 1879"/>
                <a:gd name="T112" fmla="*/ 925 w 986"/>
                <a:gd name="T113" fmla="*/ 1488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6" h="1879">
                  <a:moveTo>
                    <a:pt x="939" y="1577"/>
                  </a:moveTo>
                  <a:lnTo>
                    <a:pt x="946" y="1566"/>
                  </a:lnTo>
                  <a:lnTo>
                    <a:pt x="953" y="1556"/>
                  </a:lnTo>
                  <a:lnTo>
                    <a:pt x="960" y="1544"/>
                  </a:lnTo>
                  <a:lnTo>
                    <a:pt x="967" y="1533"/>
                  </a:lnTo>
                  <a:lnTo>
                    <a:pt x="974" y="1477"/>
                  </a:lnTo>
                  <a:lnTo>
                    <a:pt x="979" y="1421"/>
                  </a:lnTo>
                  <a:lnTo>
                    <a:pt x="984" y="1364"/>
                  </a:lnTo>
                  <a:lnTo>
                    <a:pt x="986" y="1307"/>
                  </a:lnTo>
                  <a:lnTo>
                    <a:pt x="986" y="1249"/>
                  </a:lnTo>
                  <a:lnTo>
                    <a:pt x="985" y="1193"/>
                  </a:lnTo>
                  <a:lnTo>
                    <a:pt x="982" y="1136"/>
                  </a:lnTo>
                  <a:lnTo>
                    <a:pt x="977" y="1079"/>
                  </a:lnTo>
                  <a:lnTo>
                    <a:pt x="970" y="1024"/>
                  </a:lnTo>
                  <a:lnTo>
                    <a:pt x="961" y="967"/>
                  </a:lnTo>
                  <a:lnTo>
                    <a:pt x="951" y="912"/>
                  </a:lnTo>
                  <a:lnTo>
                    <a:pt x="939" y="857"/>
                  </a:lnTo>
                  <a:lnTo>
                    <a:pt x="925" y="803"/>
                  </a:lnTo>
                  <a:lnTo>
                    <a:pt x="908" y="749"/>
                  </a:lnTo>
                  <a:lnTo>
                    <a:pt x="890" y="697"/>
                  </a:lnTo>
                  <a:lnTo>
                    <a:pt x="871" y="645"/>
                  </a:lnTo>
                  <a:lnTo>
                    <a:pt x="849" y="594"/>
                  </a:lnTo>
                  <a:lnTo>
                    <a:pt x="825" y="544"/>
                  </a:lnTo>
                  <a:lnTo>
                    <a:pt x="799" y="495"/>
                  </a:lnTo>
                  <a:lnTo>
                    <a:pt x="771" y="448"/>
                  </a:lnTo>
                  <a:lnTo>
                    <a:pt x="741" y="401"/>
                  </a:lnTo>
                  <a:lnTo>
                    <a:pt x="709" y="356"/>
                  </a:lnTo>
                  <a:lnTo>
                    <a:pt x="675" y="313"/>
                  </a:lnTo>
                  <a:lnTo>
                    <a:pt x="639" y="271"/>
                  </a:lnTo>
                  <a:lnTo>
                    <a:pt x="601" y="230"/>
                  </a:lnTo>
                  <a:lnTo>
                    <a:pt x="561" y="191"/>
                  </a:lnTo>
                  <a:lnTo>
                    <a:pt x="519" y="155"/>
                  </a:lnTo>
                  <a:lnTo>
                    <a:pt x="474" y="120"/>
                  </a:lnTo>
                  <a:lnTo>
                    <a:pt x="427" y="87"/>
                  </a:lnTo>
                  <a:lnTo>
                    <a:pt x="378" y="55"/>
                  </a:lnTo>
                  <a:lnTo>
                    <a:pt x="328" y="26"/>
                  </a:lnTo>
                  <a:lnTo>
                    <a:pt x="275" y="0"/>
                  </a:lnTo>
                  <a:lnTo>
                    <a:pt x="242" y="31"/>
                  </a:lnTo>
                  <a:lnTo>
                    <a:pt x="208" y="64"/>
                  </a:lnTo>
                  <a:lnTo>
                    <a:pt x="174" y="98"/>
                  </a:lnTo>
                  <a:lnTo>
                    <a:pt x="140" y="131"/>
                  </a:lnTo>
                  <a:lnTo>
                    <a:pt x="106" y="165"/>
                  </a:lnTo>
                  <a:lnTo>
                    <a:pt x="71" y="199"/>
                  </a:lnTo>
                  <a:lnTo>
                    <a:pt x="36" y="234"/>
                  </a:lnTo>
                  <a:lnTo>
                    <a:pt x="0" y="270"/>
                  </a:lnTo>
                  <a:lnTo>
                    <a:pt x="42" y="303"/>
                  </a:lnTo>
                  <a:lnTo>
                    <a:pt x="82" y="339"/>
                  </a:lnTo>
                  <a:lnTo>
                    <a:pt x="122" y="376"/>
                  </a:lnTo>
                  <a:lnTo>
                    <a:pt x="161" y="415"/>
                  </a:lnTo>
                  <a:lnTo>
                    <a:pt x="197" y="456"/>
                  </a:lnTo>
                  <a:lnTo>
                    <a:pt x="233" y="498"/>
                  </a:lnTo>
                  <a:lnTo>
                    <a:pt x="268" y="542"/>
                  </a:lnTo>
                  <a:lnTo>
                    <a:pt x="301" y="587"/>
                  </a:lnTo>
                  <a:lnTo>
                    <a:pt x="333" y="634"/>
                  </a:lnTo>
                  <a:lnTo>
                    <a:pt x="365" y="681"/>
                  </a:lnTo>
                  <a:lnTo>
                    <a:pt x="394" y="730"/>
                  </a:lnTo>
                  <a:lnTo>
                    <a:pt x="423" y="781"/>
                  </a:lnTo>
                  <a:lnTo>
                    <a:pt x="450" y="832"/>
                  </a:lnTo>
                  <a:lnTo>
                    <a:pt x="476" y="883"/>
                  </a:lnTo>
                  <a:lnTo>
                    <a:pt x="500" y="936"/>
                  </a:lnTo>
                  <a:lnTo>
                    <a:pt x="524" y="990"/>
                  </a:lnTo>
                  <a:lnTo>
                    <a:pt x="546" y="1044"/>
                  </a:lnTo>
                  <a:lnTo>
                    <a:pt x="567" y="1099"/>
                  </a:lnTo>
                  <a:lnTo>
                    <a:pt x="587" y="1154"/>
                  </a:lnTo>
                  <a:lnTo>
                    <a:pt x="605" y="1210"/>
                  </a:lnTo>
                  <a:lnTo>
                    <a:pt x="623" y="1265"/>
                  </a:lnTo>
                  <a:lnTo>
                    <a:pt x="639" y="1322"/>
                  </a:lnTo>
                  <a:lnTo>
                    <a:pt x="654" y="1379"/>
                  </a:lnTo>
                  <a:lnTo>
                    <a:pt x="669" y="1434"/>
                  </a:lnTo>
                  <a:lnTo>
                    <a:pt x="681" y="1491"/>
                  </a:lnTo>
                  <a:lnTo>
                    <a:pt x="692" y="1548"/>
                  </a:lnTo>
                  <a:lnTo>
                    <a:pt x="703" y="1603"/>
                  </a:lnTo>
                  <a:lnTo>
                    <a:pt x="712" y="1660"/>
                  </a:lnTo>
                  <a:lnTo>
                    <a:pt x="720" y="1716"/>
                  </a:lnTo>
                  <a:lnTo>
                    <a:pt x="726" y="1770"/>
                  </a:lnTo>
                  <a:lnTo>
                    <a:pt x="732" y="1826"/>
                  </a:lnTo>
                  <a:lnTo>
                    <a:pt x="737" y="1879"/>
                  </a:lnTo>
                  <a:lnTo>
                    <a:pt x="745" y="1861"/>
                  </a:lnTo>
                  <a:lnTo>
                    <a:pt x="753" y="1840"/>
                  </a:lnTo>
                  <a:lnTo>
                    <a:pt x="758" y="1818"/>
                  </a:lnTo>
                  <a:lnTo>
                    <a:pt x="764" y="1792"/>
                  </a:lnTo>
                  <a:lnTo>
                    <a:pt x="770" y="1763"/>
                  </a:lnTo>
                  <a:lnTo>
                    <a:pt x="773" y="1733"/>
                  </a:lnTo>
                  <a:lnTo>
                    <a:pt x="776" y="1701"/>
                  </a:lnTo>
                  <a:lnTo>
                    <a:pt x="779" y="1667"/>
                  </a:lnTo>
                  <a:lnTo>
                    <a:pt x="781" y="1632"/>
                  </a:lnTo>
                  <a:lnTo>
                    <a:pt x="782" y="1595"/>
                  </a:lnTo>
                  <a:lnTo>
                    <a:pt x="782" y="1558"/>
                  </a:lnTo>
                  <a:lnTo>
                    <a:pt x="782" y="1518"/>
                  </a:lnTo>
                  <a:lnTo>
                    <a:pt x="781" y="1439"/>
                  </a:lnTo>
                  <a:lnTo>
                    <a:pt x="778" y="1357"/>
                  </a:lnTo>
                  <a:lnTo>
                    <a:pt x="772" y="1277"/>
                  </a:lnTo>
                  <a:lnTo>
                    <a:pt x="765" y="1196"/>
                  </a:lnTo>
                  <a:lnTo>
                    <a:pt x="758" y="1118"/>
                  </a:lnTo>
                  <a:lnTo>
                    <a:pt x="749" y="1045"/>
                  </a:lnTo>
                  <a:lnTo>
                    <a:pt x="741" y="977"/>
                  </a:lnTo>
                  <a:lnTo>
                    <a:pt x="732" y="917"/>
                  </a:lnTo>
                  <a:lnTo>
                    <a:pt x="723" y="866"/>
                  </a:lnTo>
                  <a:lnTo>
                    <a:pt x="715" y="824"/>
                  </a:lnTo>
                  <a:lnTo>
                    <a:pt x="724" y="849"/>
                  </a:lnTo>
                  <a:lnTo>
                    <a:pt x="734" y="874"/>
                  </a:lnTo>
                  <a:lnTo>
                    <a:pt x="747" y="900"/>
                  </a:lnTo>
                  <a:lnTo>
                    <a:pt x="759" y="926"/>
                  </a:lnTo>
                  <a:lnTo>
                    <a:pt x="773" y="956"/>
                  </a:lnTo>
                  <a:lnTo>
                    <a:pt x="788" y="988"/>
                  </a:lnTo>
                  <a:lnTo>
                    <a:pt x="802" y="1023"/>
                  </a:lnTo>
                  <a:lnTo>
                    <a:pt x="817" y="1061"/>
                  </a:lnTo>
                  <a:lnTo>
                    <a:pt x="833" y="1104"/>
                  </a:lnTo>
                  <a:lnTo>
                    <a:pt x="849" y="1152"/>
                  </a:lnTo>
                  <a:lnTo>
                    <a:pt x="865" y="1206"/>
                  </a:lnTo>
                  <a:lnTo>
                    <a:pt x="881" y="1265"/>
                  </a:lnTo>
                  <a:lnTo>
                    <a:pt x="895" y="1332"/>
                  </a:lnTo>
                  <a:lnTo>
                    <a:pt x="911" y="1406"/>
                  </a:lnTo>
                  <a:lnTo>
                    <a:pt x="925" y="1488"/>
                  </a:lnTo>
                  <a:lnTo>
                    <a:pt x="939" y="157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9" name="淘宝店chenying0907 22"/>
            <p:cNvSpPr>
              <a:spLocks/>
            </p:cNvSpPr>
            <p:nvPr/>
          </p:nvSpPr>
          <p:spPr bwMode="auto">
            <a:xfrm>
              <a:off x="5984876" y="2466975"/>
              <a:ext cx="50800" cy="77788"/>
            </a:xfrm>
            <a:custGeom>
              <a:avLst/>
              <a:gdLst>
                <a:gd name="T0" fmla="*/ 0 w 256"/>
                <a:gd name="T1" fmla="*/ 0 h 390"/>
                <a:gd name="T2" fmla="*/ 18 w 256"/>
                <a:gd name="T3" fmla="*/ 27 h 390"/>
                <a:gd name="T4" fmla="*/ 36 w 256"/>
                <a:gd name="T5" fmla="*/ 54 h 390"/>
                <a:gd name="T6" fmla="*/ 55 w 256"/>
                <a:gd name="T7" fmla="*/ 83 h 390"/>
                <a:gd name="T8" fmla="*/ 72 w 256"/>
                <a:gd name="T9" fmla="*/ 110 h 390"/>
                <a:gd name="T10" fmla="*/ 89 w 256"/>
                <a:gd name="T11" fmla="*/ 138 h 390"/>
                <a:gd name="T12" fmla="*/ 105 w 256"/>
                <a:gd name="T13" fmla="*/ 168 h 390"/>
                <a:gd name="T14" fmla="*/ 119 w 256"/>
                <a:gd name="T15" fmla="*/ 196 h 390"/>
                <a:gd name="T16" fmla="*/ 135 w 256"/>
                <a:gd name="T17" fmla="*/ 226 h 390"/>
                <a:gd name="T18" fmla="*/ 152 w 256"/>
                <a:gd name="T19" fmla="*/ 243 h 390"/>
                <a:gd name="T20" fmla="*/ 169 w 256"/>
                <a:gd name="T21" fmla="*/ 261 h 390"/>
                <a:gd name="T22" fmla="*/ 185 w 256"/>
                <a:gd name="T23" fmla="*/ 280 h 390"/>
                <a:gd name="T24" fmla="*/ 200 w 256"/>
                <a:gd name="T25" fmla="*/ 300 h 390"/>
                <a:gd name="T26" fmla="*/ 215 w 256"/>
                <a:gd name="T27" fmla="*/ 321 h 390"/>
                <a:gd name="T28" fmla="*/ 228 w 256"/>
                <a:gd name="T29" fmla="*/ 343 h 390"/>
                <a:gd name="T30" fmla="*/ 243 w 256"/>
                <a:gd name="T31" fmla="*/ 366 h 390"/>
                <a:gd name="T32" fmla="*/ 256 w 256"/>
                <a:gd name="T33" fmla="*/ 390 h 390"/>
                <a:gd name="T34" fmla="*/ 245 w 256"/>
                <a:gd name="T35" fmla="*/ 363 h 390"/>
                <a:gd name="T36" fmla="*/ 233 w 256"/>
                <a:gd name="T37" fmla="*/ 337 h 390"/>
                <a:gd name="T38" fmla="*/ 219 w 256"/>
                <a:gd name="T39" fmla="*/ 312 h 390"/>
                <a:gd name="T40" fmla="*/ 205 w 256"/>
                <a:gd name="T41" fmla="*/ 286 h 390"/>
                <a:gd name="T42" fmla="*/ 192 w 256"/>
                <a:gd name="T43" fmla="*/ 261 h 390"/>
                <a:gd name="T44" fmla="*/ 177 w 256"/>
                <a:gd name="T45" fmla="*/ 235 h 390"/>
                <a:gd name="T46" fmla="*/ 161 w 256"/>
                <a:gd name="T47" fmla="*/ 211 h 390"/>
                <a:gd name="T48" fmla="*/ 145 w 256"/>
                <a:gd name="T49" fmla="*/ 186 h 390"/>
                <a:gd name="T50" fmla="*/ 128 w 256"/>
                <a:gd name="T51" fmla="*/ 162 h 390"/>
                <a:gd name="T52" fmla="*/ 111 w 256"/>
                <a:gd name="T53" fmla="*/ 137 h 390"/>
                <a:gd name="T54" fmla="*/ 94 w 256"/>
                <a:gd name="T55" fmla="*/ 114 h 390"/>
                <a:gd name="T56" fmla="*/ 76 w 256"/>
                <a:gd name="T57" fmla="*/ 91 h 390"/>
                <a:gd name="T58" fmla="*/ 39 w 256"/>
                <a:gd name="T59" fmla="*/ 44 h 390"/>
                <a:gd name="T60" fmla="*/ 0 w 256"/>
                <a:gd name="T61"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6" h="390">
                  <a:moveTo>
                    <a:pt x="0" y="0"/>
                  </a:moveTo>
                  <a:lnTo>
                    <a:pt x="18" y="27"/>
                  </a:lnTo>
                  <a:lnTo>
                    <a:pt x="36" y="54"/>
                  </a:lnTo>
                  <a:lnTo>
                    <a:pt x="55" y="83"/>
                  </a:lnTo>
                  <a:lnTo>
                    <a:pt x="72" y="110"/>
                  </a:lnTo>
                  <a:lnTo>
                    <a:pt x="89" y="138"/>
                  </a:lnTo>
                  <a:lnTo>
                    <a:pt x="105" y="168"/>
                  </a:lnTo>
                  <a:lnTo>
                    <a:pt x="119" y="196"/>
                  </a:lnTo>
                  <a:lnTo>
                    <a:pt x="135" y="226"/>
                  </a:lnTo>
                  <a:lnTo>
                    <a:pt x="152" y="243"/>
                  </a:lnTo>
                  <a:lnTo>
                    <a:pt x="169" y="261"/>
                  </a:lnTo>
                  <a:lnTo>
                    <a:pt x="185" y="280"/>
                  </a:lnTo>
                  <a:lnTo>
                    <a:pt x="200" y="300"/>
                  </a:lnTo>
                  <a:lnTo>
                    <a:pt x="215" y="321"/>
                  </a:lnTo>
                  <a:lnTo>
                    <a:pt x="228" y="343"/>
                  </a:lnTo>
                  <a:lnTo>
                    <a:pt x="243" y="366"/>
                  </a:lnTo>
                  <a:lnTo>
                    <a:pt x="256" y="390"/>
                  </a:lnTo>
                  <a:lnTo>
                    <a:pt x="245" y="363"/>
                  </a:lnTo>
                  <a:lnTo>
                    <a:pt x="233" y="337"/>
                  </a:lnTo>
                  <a:lnTo>
                    <a:pt x="219" y="312"/>
                  </a:lnTo>
                  <a:lnTo>
                    <a:pt x="205" y="286"/>
                  </a:lnTo>
                  <a:lnTo>
                    <a:pt x="192" y="261"/>
                  </a:lnTo>
                  <a:lnTo>
                    <a:pt x="177" y="235"/>
                  </a:lnTo>
                  <a:lnTo>
                    <a:pt x="161" y="211"/>
                  </a:lnTo>
                  <a:lnTo>
                    <a:pt x="145" y="186"/>
                  </a:lnTo>
                  <a:lnTo>
                    <a:pt x="128" y="162"/>
                  </a:lnTo>
                  <a:lnTo>
                    <a:pt x="111" y="137"/>
                  </a:lnTo>
                  <a:lnTo>
                    <a:pt x="94" y="114"/>
                  </a:lnTo>
                  <a:lnTo>
                    <a:pt x="76" y="91"/>
                  </a:lnTo>
                  <a:lnTo>
                    <a:pt x="39" y="44"/>
                  </a:lnTo>
                  <a:lnTo>
                    <a:pt x="0" y="0"/>
                  </a:lnTo>
                  <a:close/>
                </a:path>
              </a:pathLst>
            </a:custGeom>
            <a:solidFill>
              <a:srgbClr val="A8A1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0" name="淘宝店chenying0907 23"/>
            <p:cNvSpPr>
              <a:spLocks/>
            </p:cNvSpPr>
            <p:nvPr/>
          </p:nvSpPr>
          <p:spPr bwMode="auto">
            <a:xfrm>
              <a:off x="5897563" y="2311400"/>
              <a:ext cx="187325" cy="280988"/>
            </a:xfrm>
            <a:custGeom>
              <a:avLst/>
              <a:gdLst>
                <a:gd name="T0" fmla="*/ 912 w 948"/>
                <a:gd name="T1" fmla="*/ 1356 h 1420"/>
                <a:gd name="T2" fmla="*/ 940 w 948"/>
                <a:gd name="T3" fmla="*/ 1238 h 1420"/>
                <a:gd name="T4" fmla="*/ 948 w 948"/>
                <a:gd name="T5" fmla="*/ 1131 h 1420"/>
                <a:gd name="T6" fmla="*/ 938 w 948"/>
                <a:gd name="T7" fmla="*/ 1032 h 1420"/>
                <a:gd name="T8" fmla="*/ 911 w 948"/>
                <a:gd name="T9" fmla="*/ 941 h 1420"/>
                <a:gd name="T10" fmla="*/ 871 w 948"/>
                <a:gd name="T11" fmla="*/ 860 h 1420"/>
                <a:gd name="T12" fmla="*/ 819 w 948"/>
                <a:gd name="T13" fmla="*/ 786 h 1420"/>
                <a:gd name="T14" fmla="*/ 759 w 948"/>
                <a:gd name="T15" fmla="*/ 718 h 1420"/>
                <a:gd name="T16" fmla="*/ 691 w 948"/>
                <a:gd name="T17" fmla="*/ 658 h 1420"/>
                <a:gd name="T18" fmla="*/ 618 w 948"/>
                <a:gd name="T19" fmla="*/ 604 h 1420"/>
                <a:gd name="T20" fmla="*/ 544 w 948"/>
                <a:gd name="T21" fmla="*/ 556 h 1420"/>
                <a:gd name="T22" fmla="*/ 468 w 948"/>
                <a:gd name="T23" fmla="*/ 513 h 1420"/>
                <a:gd name="T24" fmla="*/ 359 w 948"/>
                <a:gd name="T25" fmla="*/ 456 h 1420"/>
                <a:gd name="T26" fmla="*/ 233 w 948"/>
                <a:gd name="T27" fmla="*/ 395 h 1420"/>
                <a:gd name="T28" fmla="*/ 222 w 948"/>
                <a:gd name="T29" fmla="*/ 379 h 1420"/>
                <a:gd name="T30" fmla="*/ 300 w 948"/>
                <a:gd name="T31" fmla="*/ 401 h 1420"/>
                <a:gd name="T32" fmla="*/ 415 w 948"/>
                <a:gd name="T33" fmla="*/ 438 h 1420"/>
                <a:gd name="T34" fmla="*/ 524 w 948"/>
                <a:gd name="T35" fmla="*/ 472 h 1420"/>
                <a:gd name="T36" fmla="*/ 589 w 948"/>
                <a:gd name="T37" fmla="*/ 490 h 1420"/>
                <a:gd name="T38" fmla="*/ 646 w 948"/>
                <a:gd name="T39" fmla="*/ 502 h 1420"/>
                <a:gd name="T40" fmla="*/ 690 w 948"/>
                <a:gd name="T41" fmla="*/ 508 h 1420"/>
                <a:gd name="T42" fmla="*/ 722 w 948"/>
                <a:gd name="T43" fmla="*/ 505 h 1420"/>
                <a:gd name="T44" fmla="*/ 737 w 948"/>
                <a:gd name="T45" fmla="*/ 490 h 1420"/>
                <a:gd name="T46" fmla="*/ 736 w 948"/>
                <a:gd name="T47" fmla="*/ 463 h 1420"/>
                <a:gd name="T48" fmla="*/ 715 w 948"/>
                <a:gd name="T49" fmla="*/ 421 h 1420"/>
                <a:gd name="T50" fmla="*/ 671 w 948"/>
                <a:gd name="T51" fmla="*/ 362 h 1420"/>
                <a:gd name="T52" fmla="*/ 603 w 948"/>
                <a:gd name="T53" fmla="*/ 285 h 1420"/>
                <a:gd name="T54" fmla="*/ 507 w 948"/>
                <a:gd name="T55" fmla="*/ 187 h 1420"/>
                <a:gd name="T56" fmla="*/ 384 w 948"/>
                <a:gd name="T57" fmla="*/ 68 h 1420"/>
                <a:gd name="T58" fmla="*/ 274 w 948"/>
                <a:gd name="T59" fmla="*/ 34 h 1420"/>
                <a:gd name="T60" fmla="*/ 199 w 948"/>
                <a:gd name="T61" fmla="*/ 104 h 1420"/>
                <a:gd name="T62" fmla="*/ 122 w 948"/>
                <a:gd name="T63" fmla="*/ 178 h 1420"/>
                <a:gd name="T64" fmla="*/ 41 w 948"/>
                <a:gd name="T65" fmla="*/ 255 h 1420"/>
                <a:gd name="T66" fmla="*/ 40 w 948"/>
                <a:gd name="T67" fmla="*/ 317 h 1420"/>
                <a:gd name="T68" fmla="*/ 117 w 948"/>
                <a:gd name="T69" fmla="*/ 365 h 1420"/>
                <a:gd name="T70" fmla="*/ 194 w 948"/>
                <a:gd name="T71" fmla="*/ 416 h 1420"/>
                <a:gd name="T72" fmla="*/ 269 w 948"/>
                <a:gd name="T73" fmla="*/ 472 h 1420"/>
                <a:gd name="T74" fmla="*/ 343 w 948"/>
                <a:gd name="T75" fmla="*/ 531 h 1420"/>
                <a:gd name="T76" fmla="*/ 413 w 948"/>
                <a:gd name="T77" fmla="*/ 593 h 1420"/>
                <a:gd name="T78" fmla="*/ 481 w 948"/>
                <a:gd name="T79" fmla="*/ 659 h 1420"/>
                <a:gd name="T80" fmla="*/ 546 w 948"/>
                <a:gd name="T81" fmla="*/ 728 h 1420"/>
                <a:gd name="T82" fmla="*/ 606 w 948"/>
                <a:gd name="T83" fmla="*/ 799 h 1420"/>
                <a:gd name="T84" fmla="*/ 663 w 948"/>
                <a:gd name="T85" fmla="*/ 874 h 1420"/>
                <a:gd name="T86" fmla="*/ 714 w 948"/>
                <a:gd name="T87" fmla="*/ 953 h 1420"/>
                <a:gd name="T88" fmla="*/ 760 w 948"/>
                <a:gd name="T89" fmla="*/ 1032 h 1420"/>
                <a:gd name="T90" fmla="*/ 801 w 948"/>
                <a:gd name="T91" fmla="*/ 1115 h 1420"/>
                <a:gd name="T92" fmla="*/ 835 w 948"/>
                <a:gd name="T93" fmla="*/ 1200 h 1420"/>
                <a:gd name="T94" fmla="*/ 862 w 948"/>
                <a:gd name="T95" fmla="*/ 1286 h 1420"/>
                <a:gd name="T96" fmla="*/ 883 w 948"/>
                <a:gd name="T97" fmla="*/ 1374 h 1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48" h="1420">
                  <a:moveTo>
                    <a:pt x="891" y="1420"/>
                  </a:moveTo>
                  <a:lnTo>
                    <a:pt x="912" y="1356"/>
                  </a:lnTo>
                  <a:lnTo>
                    <a:pt x="929" y="1296"/>
                  </a:lnTo>
                  <a:lnTo>
                    <a:pt x="940" y="1238"/>
                  </a:lnTo>
                  <a:lnTo>
                    <a:pt x="947" y="1184"/>
                  </a:lnTo>
                  <a:lnTo>
                    <a:pt x="948" y="1131"/>
                  </a:lnTo>
                  <a:lnTo>
                    <a:pt x="945" y="1081"/>
                  </a:lnTo>
                  <a:lnTo>
                    <a:pt x="938" y="1032"/>
                  </a:lnTo>
                  <a:lnTo>
                    <a:pt x="927" y="985"/>
                  </a:lnTo>
                  <a:lnTo>
                    <a:pt x="911" y="941"/>
                  </a:lnTo>
                  <a:lnTo>
                    <a:pt x="893" y="899"/>
                  </a:lnTo>
                  <a:lnTo>
                    <a:pt x="871" y="860"/>
                  </a:lnTo>
                  <a:lnTo>
                    <a:pt x="846" y="822"/>
                  </a:lnTo>
                  <a:lnTo>
                    <a:pt x="819" y="786"/>
                  </a:lnTo>
                  <a:lnTo>
                    <a:pt x="790" y="751"/>
                  </a:lnTo>
                  <a:lnTo>
                    <a:pt x="759" y="718"/>
                  </a:lnTo>
                  <a:lnTo>
                    <a:pt x="726" y="687"/>
                  </a:lnTo>
                  <a:lnTo>
                    <a:pt x="691" y="658"/>
                  </a:lnTo>
                  <a:lnTo>
                    <a:pt x="655" y="630"/>
                  </a:lnTo>
                  <a:lnTo>
                    <a:pt x="618" y="604"/>
                  </a:lnTo>
                  <a:lnTo>
                    <a:pt x="581" y="579"/>
                  </a:lnTo>
                  <a:lnTo>
                    <a:pt x="544" y="556"/>
                  </a:lnTo>
                  <a:lnTo>
                    <a:pt x="505" y="533"/>
                  </a:lnTo>
                  <a:lnTo>
                    <a:pt x="468" y="513"/>
                  </a:lnTo>
                  <a:lnTo>
                    <a:pt x="430" y="492"/>
                  </a:lnTo>
                  <a:lnTo>
                    <a:pt x="359" y="456"/>
                  </a:lnTo>
                  <a:lnTo>
                    <a:pt x="292" y="424"/>
                  </a:lnTo>
                  <a:lnTo>
                    <a:pt x="233" y="395"/>
                  </a:lnTo>
                  <a:lnTo>
                    <a:pt x="184" y="368"/>
                  </a:lnTo>
                  <a:lnTo>
                    <a:pt x="222" y="379"/>
                  </a:lnTo>
                  <a:lnTo>
                    <a:pt x="260" y="390"/>
                  </a:lnTo>
                  <a:lnTo>
                    <a:pt x="300" y="401"/>
                  </a:lnTo>
                  <a:lnTo>
                    <a:pt x="338" y="413"/>
                  </a:lnTo>
                  <a:lnTo>
                    <a:pt x="415" y="438"/>
                  </a:lnTo>
                  <a:lnTo>
                    <a:pt x="489" y="460"/>
                  </a:lnTo>
                  <a:lnTo>
                    <a:pt x="524" y="472"/>
                  </a:lnTo>
                  <a:lnTo>
                    <a:pt x="558" y="481"/>
                  </a:lnTo>
                  <a:lnTo>
                    <a:pt x="589" y="490"/>
                  </a:lnTo>
                  <a:lnTo>
                    <a:pt x="618" y="497"/>
                  </a:lnTo>
                  <a:lnTo>
                    <a:pt x="646" y="502"/>
                  </a:lnTo>
                  <a:lnTo>
                    <a:pt x="669" y="507"/>
                  </a:lnTo>
                  <a:lnTo>
                    <a:pt x="690" y="508"/>
                  </a:lnTo>
                  <a:lnTo>
                    <a:pt x="708" y="508"/>
                  </a:lnTo>
                  <a:lnTo>
                    <a:pt x="722" y="505"/>
                  </a:lnTo>
                  <a:lnTo>
                    <a:pt x="732" y="499"/>
                  </a:lnTo>
                  <a:lnTo>
                    <a:pt x="737" y="490"/>
                  </a:lnTo>
                  <a:lnTo>
                    <a:pt x="739" y="477"/>
                  </a:lnTo>
                  <a:lnTo>
                    <a:pt x="736" y="463"/>
                  </a:lnTo>
                  <a:lnTo>
                    <a:pt x="727" y="443"/>
                  </a:lnTo>
                  <a:lnTo>
                    <a:pt x="715" y="421"/>
                  </a:lnTo>
                  <a:lnTo>
                    <a:pt x="696" y="393"/>
                  </a:lnTo>
                  <a:lnTo>
                    <a:pt x="671" y="362"/>
                  </a:lnTo>
                  <a:lnTo>
                    <a:pt x="640" y="325"/>
                  </a:lnTo>
                  <a:lnTo>
                    <a:pt x="603" y="285"/>
                  </a:lnTo>
                  <a:lnTo>
                    <a:pt x="558" y="238"/>
                  </a:lnTo>
                  <a:lnTo>
                    <a:pt x="507" y="187"/>
                  </a:lnTo>
                  <a:lnTo>
                    <a:pt x="449" y="130"/>
                  </a:lnTo>
                  <a:lnTo>
                    <a:pt x="384" y="68"/>
                  </a:lnTo>
                  <a:lnTo>
                    <a:pt x="310" y="0"/>
                  </a:lnTo>
                  <a:lnTo>
                    <a:pt x="274" y="34"/>
                  </a:lnTo>
                  <a:lnTo>
                    <a:pt x="237" y="68"/>
                  </a:lnTo>
                  <a:lnTo>
                    <a:pt x="199" y="104"/>
                  </a:lnTo>
                  <a:lnTo>
                    <a:pt x="160" y="141"/>
                  </a:lnTo>
                  <a:lnTo>
                    <a:pt x="122" y="178"/>
                  </a:lnTo>
                  <a:lnTo>
                    <a:pt x="82" y="217"/>
                  </a:lnTo>
                  <a:lnTo>
                    <a:pt x="41" y="255"/>
                  </a:lnTo>
                  <a:lnTo>
                    <a:pt x="0" y="295"/>
                  </a:lnTo>
                  <a:lnTo>
                    <a:pt x="40" y="317"/>
                  </a:lnTo>
                  <a:lnTo>
                    <a:pt x="79" y="340"/>
                  </a:lnTo>
                  <a:lnTo>
                    <a:pt x="117" y="365"/>
                  </a:lnTo>
                  <a:lnTo>
                    <a:pt x="156" y="390"/>
                  </a:lnTo>
                  <a:lnTo>
                    <a:pt x="194" y="416"/>
                  </a:lnTo>
                  <a:lnTo>
                    <a:pt x="232" y="443"/>
                  </a:lnTo>
                  <a:lnTo>
                    <a:pt x="269" y="472"/>
                  </a:lnTo>
                  <a:lnTo>
                    <a:pt x="307" y="500"/>
                  </a:lnTo>
                  <a:lnTo>
                    <a:pt x="343" y="531"/>
                  </a:lnTo>
                  <a:lnTo>
                    <a:pt x="378" y="561"/>
                  </a:lnTo>
                  <a:lnTo>
                    <a:pt x="413" y="593"/>
                  </a:lnTo>
                  <a:lnTo>
                    <a:pt x="447" y="625"/>
                  </a:lnTo>
                  <a:lnTo>
                    <a:pt x="481" y="659"/>
                  </a:lnTo>
                  <a:lnTo>
                    <a:pt x="514" y="693"/>
                  </a:lnTo>
                  <a:lnTo>
                    <a:pt x="546" y="728"/>
                  </a:lnTo>
                  <a:lnTo>
                    <a:pt x="576" y="763"/>
                  </a:lnTo>
                  <a:lnTo>
                    <a:pt x="606" y="799"/>
                  </a:lnTo>
                  <a:lnTo>
                    <a:pt x="635" y="837"/>
                  </a:lnTo>
                  <a:lnTo>
                    <a:pt x="663" y="874"/>
                  </a:lnTo>
                  <a:lnTo>
                    <a:pt x="689" y="913"/>
                  </a:lnTo>
                  <a:lnTo>
                    <a:pt x="714" y="953"/>
                  </a:lnTo>
                  <a:lnTo>
                    <a:pt x="737" y="992"/>
                  </a:lnTo>
                  <a:lnTo>
                    <a:pt x="760" y="1032"/>
                  </a:lnTo>
                  <a:lnTo>
                    <a:pt x="782" y="1073"/>
                  </a:lnTo>
                  <a:lnTo>
                    <a:pt x="801" y="1115"/>
                  </a:lnTo>
                  <a:lnTo>
                    <a:pt x="819" y="1157"/>
                  </a:lnTo>
                  <a:lnTo>
                    <a:pt x="835" y="1200"/>
                  </a:lnTo>
                  <a:lnTo>
                    <a:pt x="850" y="1243"/>
                  </a:lnTo>
                  <a:lnTo>
                    <a:pt x="862" y="1286"/>
                  </a:lnTo>
                  <a:lnTo>
                    <a:pt x="874" y="1330"/>
                  </a:lnTo>
                  <a:lnTo>
                    <a:pt x="883" y="1374"/>
                  </a:lnTo>
                  <a:lnTo>
                    <a:pt x="891" y="142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1" name="淘宝店chenying0907 24"/>
            <p:cNvSpPr>
              <a:spLocks/>
            </p:cNvSpPr>
            <p:nvPr/>
          </p:nvSpPr>
          <p:spPr bwMode="auto">
            <a:xfrm>
              <a:off x="5784851" y="2470150"/>
              <a:ext cx="139700" cy="225425"/>
            </a:xfrm>
            <a:custGeom>
              <a:avLst/>
              <a:gdLst>
                <a:gd name="T0" fmla="*/ 39 w 700"/>
                <a:gd name="T1" fmla="*/ 14 h 1142"/>
                <a:gd name="T2" fmla="*/ 13 w 700"/>
                <a:gd name="T3" fmla="*/ 40 h 1142"/>
                <a:gd name="T4" fmla="*/ 30 w 700"/>
                <a:gd name="T5" fmla="*/ 90 h 1142"/>
                <a:gd name="T6" fmla="*/ 89 w 700"/>
                <a:gd name="T7" fmla="*/ 164 h 1142"/>
                <a:gd name="T8" fmla="*/ 145 w 700"/>
                <a:gd name="T9" fmla="*/ 240 h 1142"/>
                <a:gd name="T10" fmla="*/ 196 w 700"/>
                <a:gd name="T11" fmla="*/ 318 h 1142"/>
                <a:gd name="T12" fmla="*/ 245 w 700"/>
                <a:gd name="T13" fmla="*/ 397 h 1142"/>
                <a:gd name="T14" fmla="*/ 290 w 700"/>
                <a:gd name="T15" fmla="*/ 476 h 1142"/>
                <a:gd name="T16" fmla="*/ 332 w 700"/>
                <a:gd name="T17" fmla="*/ 558 h 1142"/>
                <a:gd name="T18" fmla="*/ 370 w 700"/>
                <a:gd name="T19" fmla="*/ 640 h 1142"/>
                <a:gd name="T20" fmla="*/ 410 w 700"/>
                <a:gd name="T21" fmla="*/ 699 h 1142"/>
                <a:gd name="T22" fmla="*/ 453 w 700"/>
                <a:gd name="T23" fmla="*/ 739 h 1142"/>
                <a:gd name="T24" fmla="*/ 495 w 700"/>
                <a:gd name="T25" fmla="*/ 788 h 1142"/>
                <a:gd name="T26" fmla="*/ 536 w 700"/>
                <a:gd name="T27" fmla="*/ 844 h 1142"/>
                <a:gd name="T28" fmla="*/ 576 w 700"/>
                <a:gd name="T29" fmla="*/ 904 h 1142"/>
                <a:gd name="T30" fmla="*/ 614 w 700"/>
                <a:gd name="T31" fmla="*/ 967 h 1142"/>
                <a:gd name="T32" fmla="*/ 651 w 700"/>
                <a:gd name="T33" fmla="*/ 1035 h 1142"/>
                <a:gd name="T34" fmla="*/ 685 w 700"/>
                <a:gd name="T35" fmla="*/ 1106 h 1142"/>
                <a:gd name="T36" fmla="*/ 690 w 700"/>
                <a:gd name="T37" fmla="*/ 1100 h 1142"/>
                <a:gd name="T38" fmla="*/ 670 w 700"/>
                <a:gd name="T39" fmla="*/ 1017 h 1142"/>
                <a:gd name="T40" fmla="*/ 646 w 700"/>
                <a:gd name="T41" fmla="*/ 935 h 1142"/>
                <a:gd name="T42" fmla="*/ 619 w 700"/>
                <a:gd name="T43" fmla="*/ 853 h 1142"/>
                <a:gd name="T44" fmla="*/ 589 w 700"/>
                <a:gd name="T45" fmla="*/ 772 h 1142"/>
                <a:gd name="T46" fmla="*/ 558 w 700"/>
                <a:gd name="T47" fmla="*/ 692 h 1142"/>
                <a:gd name="T48" fmla="*/ 522 w 700"/>
                <a:gd name="T49" fmla="*/ 615 h 1142"/>
                <a:gd name="T50" fmla="*/ 485 w 700"/>
                <a:gd name="T51" fmla="*/ 538 h 1142"/>
                <a:gd name="T52" fmla="*/ 445 w 700"/>
                <a:gd name="T53" fmla="*/ 464 h 1142"/>
                <a:gd name="T54" fmla="*/ 402 w 700"/>
                <a:gd name="T55" fmla="*/ 391 h 1142"/>
                <a:gd name="T56" fmla="*/ 356 w 700"/>
                <a:gd name="T57" fmla="*/ 322 h 1142"/>
                <a:gd name="T58" fmla="*/ 307 w 700"/>
                <a:gd name="T59" fmla="*/ 255 h 1142"/>
                <a:gd name="T60" fmla="*/ 256 w 700"/>
                <a:gd name="T61" fmla="*/ 193 h 1142"/>
                <a:gd name="T62" fmla="*/ 202 w 700"/>
                <a:gd name="T63" fmla="*/ 133 h 1142"/>
                <a:gd name="T64" fmla="*/ 145 w 700"/>
                <a:gd name="T65" fmla="*/ 77 h 1142"/>
                <a:gd name="T66" fmla="*/ 85 w 700"/>
                <a:gd name="T67" fmla="*/ 25 h 1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00" h="1142">
                  <a:moveTo>
                    <a:pt x="53" y="0"/>
                  </a:moveTo>
                  <a:lnTo>
                    <a:pt x="39" y="14"/>
                  </a:lnTo>
                  <a:lnTo>
                    <a:pt x="27" y="26"/>
                  </a:lnTo>
                  <a:lnTo>
                    <a:pt x="13" y="40"/>
                  </a:lnTo>
                  <a:lnTo>
                    <a:pt x="0" y="52"/>
                  </a:lnTo>
                  <a:lnTo>
                    <a:pt x="30" y="90"/>
                  </a:lnTo>
                  <a:lnTo>
                    <a:pt x="61" y="127"/>
                  </a:lnTo>
                  <a:lnTo>
                    <a:pt x="89" y="164"/>
                  </a:lnTo>
                  <a:lnTo>
                    <a:pt x="118" y="202"/>
                  </a:lnTo>
                  <a:lnTo>
                    <a:pt x="145" y="240"/>
                  </a:lnTo>
                  <a:lnTo>
                    <a:pt x="171" y="279"/>
                  </a:lnTo>
                  <a:lnTo>
                    <a:pt x="196" y="318"/>
                  </a:lnTo>
                  <a:lnTo>
                    <a:pt x="221" y="357"/>
                  </a:lnTo>
                  <a:lnTo>
                    <a:pt x="245" y="397"/>
                  </a:lnTo>
                  <a:lnTo>
                    <a:pt x="267" y="437"/>
                  </a:lnTo>
                  <a:lnTo>
                    <a:pt x="290" y="476"/>
                  </a:lnTo>
                  <a:lnTo>
                    <a:pt x="311" y="517"/>
                  </a:lnTo>
                  <a:lnTo>
                    <a:pt x="332" y="558"/>
                  </a:lnTo>
                  <a:lnTo>
                    <a:pt x="351" y="599"/>
                  </a:lnTo>
                  <a:lnTo>
                    <a:pt x="370" y="640"/>
                  </a:lnTo>
                  <a:lnTo>
                    <a:pt x="389" y="682"/>
                  </a:lnTo>
                  <a:lnTo>
                    <a:pt x="410" y="699"/>
                  </a:lnTo>
                  <a:lnTo>
                    <a:pt x="432" y="718"/>
                  </a:lnTo>
                  <a:lnTo>
                    <a:pt x="453" y="739"/>
                  </a:lnTo>
                  <a:lnTo>
                    <a:pt x="474" y="763"/>
                  </a:lnTo>
                  <a:lnTo>
                    <a:pt x="495" y="788"/>
                  </a:lnTo>
                  <a:lnTo>
                    <a:pt x="516" y="815"/>
                  </a:lnTo>
                  <a:lnTo>
                    <a:pt x="536" y="844"/>
                  </a:lnTo>
                  <a:lnTo>
                    <a:pt x="556" y="872"/>
                  </a:lnTo>
                  <a:lnTo>
                    <a:pt x="576" y="904"/>
                  </a:lnTo>
                  <a:lnTo>
                    <a:pt x="595" y="936"/>
                  </a:lnTo>
                  <a:lnTo>
                    <a:pt x="614" y="967"/>
                  </a:lnTo>
                  <a:lnTo>
                    <a:pt x="632" y="1001"/>
                  </a:lnTo>
                  <a:lnTo>
                    <a:pt x="651" y="1035"/>
                  </a:lnTo>
                  <a:lnTo>
                    <a:pt x="668" y="1071"/>
                  </a:lnTo>
                  <a:lnTo>
                    <a:pt x="685" y="1106"/>
                  </a:lnTo>
                  <a:lnTo>
                    <a:pt x="700" y="1142"/>
                  </a:lnTo>
                  <a:lnTo>
                    <a:pt x="690" y="1100"/>
                  </a:lnTo>
                  <a:lnTo>
                    <a:pt x="680" y="1059"/>
                  </a:lnTo>
                  <a:lnTo>
                    <a:pt x="670" y="1017"/>
                  </a:lnTo>
                  <a:lnTo>
                    <a:pt x="657" y="976"/>
                  </a:lnTo>
                  <a:lnTo>
                    <a:pt x="646" y="935"/>
                  </a:lnTo>
                  <a:lnTo>
                    <a:pt x="632" y="894"/>
                  </a:lnTo>
                  <a:lnTo>
                    <a:pt x="619" y="853"/>
                  </a:lnTo>
                  <a:lnTo>
                    <a:pt x="604" y="812"/>
                  </a:lnTo>
                  <a:lnTo>
                    <a:pt x="589" y="772"/>
                  </a:lnTo>
                  <a:lnTo>
                    <a:pt x="573" y="732"/>
                  </a:lnTo>
                  <a:lnTo>
                    <a:pt x="558" y="692"/>
                  </a:lnTo>
                  <a:lnTo>
                    <a:pt x="541" y="653"/>
                  </a:lnTo>
                  <a:lnTo>
                    <a:pt x="522" y="615"/>
                  </a:lnTo>
                  <a:lnTo>
                    <a:pt x="504" y="576"/>
                  </a:lnTo>
                  <a:lnTo>
                    <a:pt x="485" y="538"/>
                  </a:lnTo>
                  <a:lnTo>
                    <a:pt x="466" y="500"/>
                  </a:lnTo>
                  <a:lnTo>
                    <a:pt x="445" y="464"/>
                  </a:lnTo>
                  <a:lnTo>
                    <a:pt x="424" y="428"/>
                  </a:lnTo>
                  <a:lnTo>
                    <a:pt x="402" y="391"/>
                  </a:lnTo>
                  <a:lnTo>
                    <a:pt x="380" y="356"/>
                  </a:lnTo>
                  <a:lnTo>
                    <a:pt x="356" y="322"/>
                  </a:lnTo>
                  <a:lnTo>
                    <a:pt x="332" y="288"/>
                  </a:lnTo>
                  <a:lnTo>
                    <a:pt x="307" y="255"/>
                  </a:lnTo>
                  <a:lnTo>
                    <a:pt x="282" y="223"/>
                  </a:lnTo>
                  <a:lnTo>
                    <a:pt x="256" y="193"/>
                  </a:lnTo>
                  <a:lnTo>
                    <a:pt x="229" y="162"/>
                  </a:lnTo>
                  <a:lnTo>
                    <a:pt x="202" y="133"/>
                  </a:lnTo>
                  <a:lnTo>
                    <a:pt x="173" y="104"/>
                  </a:lnTo>
                  <a:lnTo>
                    <a:pt x="145" y="77"/>
                  </a:lnTo>
                  <a:lnTo>
                    <a:pt x="114" y="50"/>
                  </a:lnTo>
                  <a:lnTo>
                    <a:pt x="85" y="25"/>
                  </a:lnTo>
                  <a:lnTo>
                    <a:pt x="5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2" name="淘宝店chenying0907 25"/>
            <p:cNvSpPr>
              <a:spLocks/>
            </p:cNvSpPr>
            <p:nvPr/>
          </p:nvSpPr>
          <p:spPr bwMode="auto">
            <a:xfrm>
              <a:off x="4757738" y="3119438"/>
              <a:ext cx="257175" cy="533400"/>
            </a:xfrm>
            <a:custGeom>
              <a:avLst/>
              <a:gdLst>
                <a:gd name="T0" fmla="*/ 73 w 1293"/>
                <a:gd name="T1" fmla="*/ 2665 h 2691"/>
                <a:gd name="T2" fmla="*/ 217 w 1293"/>
                <a:gd name="T3" fmla="*/ 2612 h 2691"/>
                <a:gd name="T4" fmla="*/ 360 w 1293"/>
                <a:gd name="T5" fmla="*/ 2556 h 2691"/>
                <a:gd name="T6" fmla="*/ 501 w 1293"/>
                <a:gd name="T7" fmla="*/ 2501 h 2691"/>
                <a:gd name="T8" fmla="*/ 600 w 1293"/>
                <a:gd name="T9" fmla="*/ 2415 h 2691"/>
                <a:gd name="T10" fmla="*/ 657 w 1293"/>
                <a:gd name="T11" fmla="*/ 2301 h 2691"/>
                <a:gd name="T12" fmla="*/ 711 w 1293"/>
                <a:gd name="T13" fmla="*/ 2187 h 2691"/>
                <a:gd name="T14" fmla="*/ 763 w 1293"/>
                <a:gd name="T15" fmla="*/ 2070 h 2691"/>
                <a:gd name="T16" fmla="*/ 816 w 1293"/>
                <a:gd name="T17" fmla="*/ 1945 h 2691"/>
                <a:gd name="T18" fmla="*/ 869 w 1293"/>
                <a:gd name="T19" fmla="*/ 1811 h 2691"/>
                <a:gd name="T20" fmla="*/ 918 w 1293"/>
                <a:gd name="T21" fmla="*/ 1678 h 2691"/>
                <a:gd name="T22" fmla="*/ 964 w 1293"/>
                <a:gd name="T23" fmla="*/ 1541 h 2691"/>
                <a:gd name="T24" fmla="*/ 1009 w 1293"/>
                <a:gd name="T25" fmla="*/ 1405 h 2691"/>
                <a:gd name="T26" fmla="*/ 1051 w 1293"/>
                <a:gd name="T27" fmla="*/ 1268 h 2691"/>
                <a:gd name="T28" fmla="*/ 1092 w 1293"/>
                <a:gd name="T29" fmla="*/ 1131 h 2691"/>
                <a:gd name="T30" fmla="*/ 1133 w 1293"/>
                <a:gd name="T31" fmla="*/ 994 h 2691"/>
                <a:gd name="T32" fmla="*/ 1168 w 1293"/>
                <a:gd name="T33" fmla="*/ 868 h 2691"/>
                <a:gd name="T34" fmla="*/ 1199 w 1293"/>
                <a:gd name="T35" fmla="*/ 754 h 2691"/>
                <a:gd name="T36" fmla="*/ 1227 w 1293"/>
                <a:gd name="T37" fmla="*/ 640 h 2691"/>
                <a:gd name="T38" fmla="*/ 1252 w 1293"/>
                <a:gd name="T39" fmla="*/ 525 h 2691"/>
                <a:gd name="T40" fmla="*/ 1271 w 1293"/>
                <a:gd name="T41" fmla="*/ 409 h 2691"/>
                <a:gd name="T42" fmla="*/ 1286 w 1293"/>
                <a:gd name="T43" fmla="*/ 293 h 2691"/>
                <a:gd name="T44" fmla="*/ 1293 w 1293"/>
                <a:gd name="T45" fmla="*/ 176 h 2691"/>
                <a:gd name="T46" fmla="*/ 1293 w 1293"/>
                <a:gd name="T47" fmla="*/ 89 h 2691"/>
                <a:gd name="T48" fmla="*/ 1290 w 1293"/>
                <a:gd name="T49" fmla="*/ 30 h 2691"/>
                <a:gd name="T50" fmla="*/ 1257 w 1293"/>
                <a:gd name="T51" fmla="*/ 20 h 2691"/>
                <a:gd name="T52" fmla="*/ 1193 w 1293"/>
                <a:gd name="T53" fmla="*/ 58 h 2691"/>
                <a:gd name="T54" fmla="*/ 1147 w 1293"/>
                <a:gd name="T55" fmla="*/ 166 h 2691"/>
                <a:gd name="T56" fmla="*/ 1112 w 1293"/>
                <a:gd name="T57" fmla="*/ 342 h 2691"/>
                <a:gd name="T58" fmla="*/ 1070 w 1293"/>
                <a:gd name="T59" fmla="*/ 516 h 2691"/>
                <a:gd name="T60" fmla="*/ 1022 w 1293"/>
                <a:gd name="T61" fmla="*/ 690 h 2691"/>
                <a:gd name="T62" fmla="*/ 970 w 1293"/>
                <a:gd name="T63" fmla="*/ 862 h 2691"/>
                <a:gd name="T64" fmla="*/ 912 w 1293"/>
                <a:gd name="T65" fmla="*/ 1032 h 2691"/>
                <a:gd name="T66" fmla="*/ 847 w 1293"/>
                <a:gd name="T67" fmla="*/ 1201 h 2691"/>
                <a:gd name="T68" fmla="*/ 779 w 1293"/>
                <a:gd name="T69" fmla="*/ 1369 h 2691"/>
                <a:gd name="T70" fmla="*/ 704 w 1293"/>
                <a:gd name="T71" fmla="*/ 1534 h 2691"/>
                <a:gd name="T72" fmla="*/ 626 w 1293"/>
                <a:gd name="T73" fmla="*/ 1697 h 2691"/>
                <a:gd name="T74" fmla="*/ 542 w 1293"/>
                <a:gd name="T75" fmla="*/ 1857 h 2691"/>
                <a:gd name="T76" fmla="*/ 454 w 1293"/>
                <a:gd name="T77" fmla="*/ 2014 h 2691"/>
                <a:gd name="T78" fmla="*/ 361 w 1293"/>
                <a:gd name="T79" fmla="*/ 2170 h 2691"/>
                <a:gd name="T80" fmla="*/ 263 w 1293"/>
                <a:gd name="T81" fmla="*/ 2323 h 2691"/>
                <a:gd name="T82" fmla="*/ 161 w 1293"/>
                <a:gd name="T83" fmla="*/ 2473 h 2691"/>
                <a:gd name="T84" fmla="*/ 56 w 1293"/>
                <a:gd name="T85" fmla="*/ 2619 h 2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93" h="2691">
                  <a:moveTo>
                    <a:pt x="0" y="2691"/>
                  </a:moveTo>
                  <a:lnTo>
                    <a:pt x="73" y="2665"/>
                  </a:lnTo>
                  <a:lnTo>
                    <a:pt x="145" y="2638"/>
                  </a:lnTo>
                  <a:lnTo>
                    <a:pt x="217" y="2612"/>
                  </a:lnTo>
                  <a:lnTo>
                    <a:pt x="288" y="2585"/>
                  </a:lnTo>
                  <a:lnTo>
                    <a:pt x="360" y="2556"/>
                  </a:lnTo>
                  <a:lnTo>
                    <a:pt x="430" y="2529"/>
                  </a:lnTo>
                  <a:lnTo>
                    <a:pt x="501" y="2501"/>
                  </a:lnTo>
                  <a:lnTo>
                    <a:pt x="571" y="2471"/>
                  </a:lnTo>
                  <a:lnTo>
                    <a:pt x="600" y="2415"/>
                  </a:lnTo>
                  <a:lnTo>
                    <a:pt x="628" y="2358"/>
                  </a:lnTo>
                  <a:lnTo>
                    <a:pt x="657" y="2301"/>
                  </a:lnTo>
                  <a:lnTo>
                    <a:pt x="684" y="2245"/>
                  </a:lnTo>
                  <a:lnTo>
                    <a:pt x="711" y="2187"/>
                  </a:lnTo>
                  <a:lnTo>
                    <a:pt x="737" y="2129"/>
                  </a:lnTo>
                  <a:lnTo>
                    <a:pt x="763" y="2070"/>
                  </a:lnTo>
                  <a:lnTo>
                    <a:pt x="788" y="2012"/>
                  </a:lnTo>
                  <a:lnTo>
                    <a:pt x="816" y="1945"/>
                  </a:lnTo>
                  <a:lnTo>
                    <a:pt x="843" y="1878"/>
                  </a:lnTo>
                  <a:lnTo>
                    <a:pt x="869" y="1811"/>
                  </a:lnTo>
                  <a:lnTo>
                    <a:pt x="894" y="1744"/>
                  </a:lnTo>
                  <a:lnTo>
                    <a:pt x="918" y="1678"/>
                  </a:lnTo>
                  <a:lnTo>
                    <a:pt x="941" y="1610"/>
                  </a:lnTo>
                  <a:lnTo>
                    <a:pt x="964" y="1541"/>
                  </a:lnTo>
                  <a:lnTo>
                    <a:pt x="987" y="1473"/>
                  </a:lnTo>
                  <a:lnTo>
                    <a:pt x="1009" y="1405"/>
                  </a:lnTo>
                  <a:lnTo>
                    <a:pt x="1031" y="1337"/>
                  </a:lnTo>
                  <a:lnTo>
                    <a:pt x="1051" y="1268"/>
                  </a:lnTo>
                  <a:lnTo>
                    <a:pt x="1072" y="1200"/>
                  </a:lnTo>
                  <a:lnTo>
                    <a:pt x="1092" y="1131"/>
                  </a:lnTo>
                  <a:lnTo>
                    <a:pt x="1113" y="1062"/>
                  </a:lnTo>
                  <a:lnTo>
                    <a:pt x="1133" y="994"/>
                  </a:lnTo>
                  <a:lnTo>
                    <a:pt x="1152" y="925"/>
                  </a:lnTo>
                  <a:lnTo>
                    <a:pt x="1168" y="868"/>
                  </a:lnTo>
                  <a:lnTo>
                    <a:pt x="1184" y="811"/>
                  </a:lnTo>
                  <a:lnTo>
                    <a:pt x="1199" y="754"/>
                  </a:lnTo>
                  <a:lnTo>
                    <a:pt x="1214" y="698"/>
                  </a:lnTo>
                  <a:lnTo>
                    <a:pt x="1227" y="640"/>
                  </a:lnTo>
                  <a:lnTo>
                    <a:pt x="1240" y="582"/>
                  </a:lnTo>
                  <a:lnTo>
                    <a:pt x="1252" y="525"/>
                  </a:lnTo>
                  <a:lnTo>
                    <a:pt x="1262" y="468"/>
                  </a:lnTo>
                  <a:lnTo>
                    <a:pt x="1271" y="409"/>
                  </a:lnTo>
                  <a:lnTo>
                    <a:pt x="1279" y="351"/>
                  </a:lnTo>
                  <a:lnTo>
                    <a:pt x="1286" y="293"/>
                  </a:lnTo>
                  <a:lnTo>
                    <a:pt x="1291" y="235"/>
                  </a:lnTo>
                  <a:lnTo>
                    <a:pt x="1293" y="176"/>
                  </a:lnTo>
                  <a:lnTo>
                    <a:pt x="1293" y="117"/>
                  </a:lnTo>
                  <a:lnTo>
                    <a:pt x="1293" y="89"/>
                  </a:lnTo>
                  <a:lnTo>
                    <a:pt x="1292" y="59"/>
                  </a:lnTo>
                  <a:lnTo>
                    <a:pt x="1290" y="30"/>
                  </a:lnTo>
                  <a:lnTo>
                    <a:pt x="1287" y="0"/>
                  </a:lnTo>
                  <a:lnTo>
                    <a:pt x="1257" y="20"/>
                  </a:lnTo>
                  <a:lnTo>
                    <a:pt x="1225" y="39"/>
                  </a:lnTo>
                  <a:lnTo>
                    <a:pt x="1193" y="58"/>
                  </a:lnTo>
                  <a:lnTo>
                    <a:pt x="1163" y="77"/>
                  </a:lnTo>
                  <a:lnTo>
                    <a:pt x="1147" y="166"/>
                  </a:lnTo>
                  <a:lnTo>
                    <a:pt x="1130" y="254"/>
                  </a:lnTo>
                  <a:lnTo>
                    <a:pt x="1112" y="342"/>
                  </a:lnTo>
                  <a:lnTo>
                    <a:pt x="1091" y="429"/>
                  </a:lnTo>
                  <a:lnTo>
                    <a:pt x="1070" y="516"/>
                  </a:lnTo>
                  <a:lnTo>
                    <a:pt x="1047" y="604"/>
                  </a:lnTo>
                  <a:lnTo>
                    <a:pt x="1022" y="690"/>
                  </a:lnTo>
                  <a:lnTo>
                    <a:pt x="997" y="776"/>
                  </a:lnTo>
                  <a:lnTo>
                    <a:pt x="970" y="862"/>
                  </a:lnTo>
                  <a:lnTo>
                    <a:pt x="941" y="947"/>
                  </a:lnTo>
                  <a:lnTo>
                    <a:pt x="912" y="1032"/>
                  </a:lnTo>
                  <a:lnTo>
                    <a:pt x="880" y="1117"/>
                  </a:lnTo>
                  <a:lnTo>
                    <a:pt x="847" y="1201"/>
                  </a:lnTo>
                  <a:lnTo>
                    <a:pt x="814" y="1285"/>
                  </a:lnTo>
                  <a:lnTo>
                    <a:pt x="779" y="1369"/>
                  </a:lnTo>
                  <a:lnTo>
                    <a:pt x="743" y="1452"/>
                  </a:lnTo>
                  <a:lnTo>
                    <a:pt x="704" y="1534"/>
                  </a:lnTo>
                  <a:lnTo>
                    <a:pt x="666" y="1615"/>
                  </a:lnTo>
                  <a:lnTo>
                    <a:pt x="626" y="1697"/>
                  </a:lnTo>
                  <a:lnTo>
                    <a:pt x="584" y="1777"/>
                  </a:lnTo>
                  <a:lnTo>
                    <a:pt x="542" y="1857"/>
                  </a:lnTo>
                  <a:lnTo>
                    <a:pt x="498" y="1936"/>
                  </a:lnTo>
                  <a:lnTo>
                    <a:pt x="454" y="2014"/>
                  </a:lnTo>
                  <a:lnTo>
                    <a:pt x="407" y="2093"/>
                  </a:lnTo>
                  <a:lnTo>
                    <a:pt x="361" y="2170"/>
                  </a:lnTo>
                  <a:lnTo>
                    <a:pt x="312" y="2247"/>
                  </a:lnTo>
                  <a:lnTo>
                    <a:pt x="263" y="2323"/>
                  </a:lnTo>
                  <a:lnTo>
                    <a:pt x="212" y="2398"/>
                  </a:lnTo>
                  <a:lnTo>
                    <a:pt x="161" y="2473"/>
                  </a:lnTo>
                  <a:lnTo>
                    <a:pt x="109" y="2546"/>
                  </a:lnTo>
                  <a:lnTo>
                    <a:pt x="56" y="2619"/>
                  </a:lnTo>
                  <a:lnTo>
                    <a:pt x="0" y="269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3" name="淘宝店chenying0907 26"/>
            <p:cNvSpPr>
              <a:spLocks/>
            </p:cNvSpPr>
            <p:nvPr/>
          </p:nvSpPr>
          <p:spPr bwMode="auto">
            <a:xfrm>
              <a:off x="4168776" y="3149600"/>
              <a:ext cx="793750" cy="647700"/>
            </a:xfrm>
            <a:custGeom>
              <a:avLst/>
              <a:gdLst>
                <a:gd name="T0" fmla="*/ 3986 w 4004"/>
                <a:gd name="T1" fmla="*/ 88 h 3263"/>
                <a:gd name="T2" fmla="*/ 3948 w 4004"/>
                <a:gd name="T3" fmla="*/ 265 h 3263"/>
                <a:gd name="T4" fmla="*/ 3902 w 4004"/>
                <a:gd name="T5" fmla="*/ 440 h 3263"/>
                <a:gd name="T6" fmla="*/ 3851 w 4004"/>
                <a:gd name="T7" fmla="*/ 613 h 3263"/>
                <a:gd name="T8" fmla="*/ 3794 w 4004"/>
                <a:gd name="T9" fmla="*/ 786 h 3263"/>
                <a:gd name="T10" fmla="*/ 3732 w 4004"/>
                <a:gd name="T11" fmla="*/ 957 h 3263"/>
                <a:gd name="T12" fmla="*/ 3664 w 4004"/>
                <a:gd name="T13" fmla="*/ 1125 h 3263"/>
                <a:gd name="T14" fmla="*/ 3590 w 4004"/>
                <a:gd name="T15" fmla="*/ 1291 h 3263"/>
                <a:gd name="T16" fmla="*/ 3512 w 4004"/>
                <a:gd name="T17" fmla="*/ 1457 h 3263"/>
                <a:gd name="T18" fmla="*/ 3429 w 4004"/>
                <a:gd name="T19" fmla="*/ 1619 h 3263"/>
                <a:gd name="T20" fmla="*/ 3341 w 4004"/>
                <a:gd name="T21" fmla="*/ 1778 h 3263"/>
                <a:gd name="T22" fmla="*/ 3248 w 4004"/>
                <a:gd name="T23" fmla="*/ 1936 h 3263"/>
                <a:gd name="T24" fmla="*/ 3150 w 4004"/>
                <a:gd name="T25" fmla="*/ 2090 h 3263"/>
                <a:gd name="T26" fmla="*/ 3048 w 4004"/>
                <a:gd name="T27" fmla="*/ 2241 h 3263"/>
                <a:gd name="T28" fmla="*/ 2942 w 4004"/>
                <a:gd name="T29" fmla="*/ 2389 h 3263"/>
                <a:gd name="T30" fmla="*/ 2831 w 4004"/>
                <a:gd name="T31" fmla="*/ 2534 h 3263"/>
                <a:gd name="T32" fmla="*/ 2648 w 4004"/>
                <a:gd name="T33" fmla="*/ 2648 h 3263"/>
                <a:gd name="T34" fmla="*/ 2394 w 4004"/>
                <a:gd name="T35" fmla="*/ 2732 h 3263"/>
                <a:gd name="T36" fmla="*/ 2139 w 4004"/>
                <a:gd name="T37" fmla="*/ 2810 h 3263"/>
                <a:gd name="T38" fmla="*/ 1883 w 4004"/>
                <a:gd name="T39" fmla="*/ 2885 h 3263"/>
                <a:gd name="T40" fmla="*/ 1626 w 4004"/>
                <a:gd name="T41" fmla="*/ 2956 h 3263"/>
                <a:gd name="T42" fmla="*/ 1370 w 4004"/>
                <a:gd name="T43" fmla="*/ 3022 h 3263"/>
                <a:gd name="T44" fmla="*/ 1115 w 4004"/>
                <a:gd name="T45" fmla="*/ 3084 h 3263"/>
                <a:gd name="T46" fmla="*/ 861 w 4004"/>
                <a:gd name="T47" fmla="*/ 3141 h 3263"/>
                <a:gd name="T48" fmla="*/ 660 w 4004"/>
                <a:gd name="T49" fmla="*/ 3183 h 3263"/>
                <a:gd name="T50" fmla="*/ 495 w 4004"/>
                <a:gd name="T51" fmla="*/ 3210 h 3263"/>
                <a:gd name="T52" fmla="*/ 310 w 4004"/>
                <a:gd name="T53" fmla="*/ 3234 h 3263"/>
                <a:gd name="T54" fmla="*/ 108 w 4004"/>
                <a:gd name="T55" fmla="*/ 3255 h 3263"/>
                <a:gd name="T56" fmla="*/ 36 w 4004"/>
                <a:gd name="T57" fmla="*/ 3226 h 3263"/>
                <a:gd name="T58" fmla="*/ 106 w 4004"/>
                <a:gd name="T59" fmla="*/ 3151 h 3263"/>
                <a:gd name="T60" fmla="*/ 172 w 4004"/>
                <a:gd name="T61" fmla="*/ 3075 h 3263"/>
                <a:gd name="T62" fmla="*/ 237 w 4004"/>
                <a:gd name="T63" fmla="*/ 2999 h 3263"/>
                <a:gd name="T64" fmla="*/ 300 w 4004"/>
                <a:gd name="T65" fmla="*/ 2921 h 3263"/>
                <a:gd name="T66" fmla="*/ 360 w 4004"/>
                <a:gd name="T67" fmla="*/ 2842 h 3263"/>
                <a:gd name="T68" fmla="*/ 447 w 4004"/>
                <a:gd name="T69" fmla="*/ 2722 h 3263"/>
                <a:gd name="T70" fmla="*/ 558 w 4004"/>
                <a:gd name="T71" fmla="*/ 2556 h 3263"/>
                <a:gd name="T72" fmla="*/ 661 w 4004"/>
                <a:gd name="T73" fmla="*/ 2385 h 3263"/>
                <a:gd name="T74" fmla="*/ 759 w 4004"/>
                <a:gd name="T75" fmla="*/ 2208 h 3263"/>
                <a:gd name="T76" fmla="*/ 851 w 4004"/>
                <a:gd name="T77" fmla="*/ 2024 h 3263"/>
                <a:gd name="T78" fmla="*/ 1226 w 4004"/>
                <a:gd name="T79" fmla="*/ 1240 h 3263"/>
                <a:gd name="T80" fmla="*/ 1411 w 4004"/>
                <a:gd name="T81" fmla="*/ 1186 h 3263"/>
                <a:gd name="T82" fmla="*/ 1595 w 4004"/>
                <a:gd name="T83" fmla="*/ 1128 h 3263"/>
                <a:gd name="T84" fmla="*/ 1777 w 4004"/>
                <a:gd name="T85" fmla="*/ 1067 h 3263"/>
                <a:gd name="T86" fmla="*/ 1957 w 4004"/>
                <a:gd name="T87" fmla="*/ 1002 h 3263"/>
                <a:gd name="T88" fmla="*/ 2137 w 4004"/>
                <a:gd name="T89" fmla="*/ 933 h 3263"/>
                <a:gd name="T90" fmla="*/ 2315 w 4004"/>
                <a:gd name="T91" fmla="*/ 862 h 3263"/>
                <a:gd name="T92" fmla="*/ 2490 w 4004"/>
                <a:gd name="T93" fmla="*/ 788 h 3263"/>
                <a:gd name="T94" fmla="*/ 2665 w 4004"/>
                <a:gd name="T95" fmla="*/ 710 h 3263"/>
                <a:gd name="T96" fmla="*/ 2839 w 4004"/>
                <a:gd name="T97" fmla="*/ 630 h 3263"/>
                <a:gd name="T98" fmla="*/ 3010 w 4004"/>
                <a:gd name="T99" fmla="*/ 546 h 3263"/>
                <a:gd name="T100" fmla="*/ 3180 w 4004"/>
                <a:gd name="T101" fmla="*/ 461 h 3263"/>
                <a:gd name="T102" fmla="*/ 3348 w 4004"/>
                <a:gd name="T103" fmla="*/ 373 h 3263"/>
                <a:gd name="T104" fmla="*/ 3514 w 4004"/>
                <a:gd name="T105" fmla="*/ 283 h 3263"/>
                <a:gd name="T106" fmla="*/ 3679 w 4004"/>
                <a:gd name="T107" fmla="*/ 190 h 3263"/>
                <a:gd name="T108" fmla="*/ 3842 w 4004"/>
                <a:gd name="T109" fmla="*/ 96 h 3263"/>
                <a:gd name="T110" fmla="*/ 4004 w 4004"/>
                <a:gd name="T111" fmla="*/ 0 h 3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4" h="3263">
                  <a:moveTo>
                    <a:pt x="4004" y="0"/>
                  </a:moveTo>
                  <a:lnTo>
                    <a:pt x="3986" y="88"/>
                  </a:lnTo>
                  <a:lnTo>
                    <a:pt x="3968" y="177"/>
                  </a:lnTo>
                  <a:lnTo>
                    <a:pt x="3948" y="265"/>
                  </a:lnTo>
                  <a:lnTo>
                    <a:pt x="3926" y="352"/>
                  </a:lnTo>
                  <a:lnTo>
                    <a:pt x="3902" y="440"/>
                  </a:lnTo>
                  <a:lnTo>
                    <a:pt x="3877" y="527"/>
                  </a:lnTo>
                  <a:lnTo>
                    <a:pt x="3851" y="613"/>
                  </a:lnTo>
                  <a:lnTo>
                    <a:pt x="3823" y="699"/>
                  </a:lnTo>
                  <a:lnTo>
                    <a:pt x="3794" y="786"/>
                  </a:lnTo>
                  <a:lnTo>
                    <a:pt x="3764" y="872"/>
                  </a:lnTo>
                  <a:lnTo>
                    <a:pt x="3732" y="957"/>
                  </a:lnTo>
                  <a:lnTo>
                    <a:pt x="3698" y="1041"/>
                  </a:lnTo>
                  <a:lnTo>
                    <a:pt x="3664" y="1125"/>
                  </a:lnTo>
                  <a:lnTo>
                    <a:pt x="3628" y="1209"/>
                  </a:lnTo>
                  <a:lnTo>
                    <a:pt x="3590" y="1291"/>
                  </a:lnTo>
                  <a:lnTo>
                    <a:pt x="3552" y="1374"/>
                  </a:lnTo>
                  <a:lnTo>
                    <a:pt x="3512" y="1457"/>
                  </a:lnTo>
                  <a:lnTo>
                    <a:pt x="3471" y="1538"/>
                  </a:lnTo>
                  <a:lnTo>
                    <a:pt x="3429" y="1619"/>
                  </a:lnTo>
                  <a:lnTo>
                    <a:pt x="3385" y="1699"/>
                  </a:lnTo>
                  <a:lnTo>
                    <a:pt x="3341" y="1778"/>
                  </a:lnTo>
                  <a:lnTo>
                    <a:pt x="3294" y="1857"/>
                  </a:lnTo>
                  <a:lnTo>
                    <a:pt x="3248" y="1936"/>
                  </a:lnTo>
                  <a:lnTo>
                    <a:pt x="3199" y="2013"/>
                  </a:lnTo>
                  <a:lnTo>
                    <a:pt x="3150" y="2090"/>
                  </a:lnTo>
                  <a:lnTo>
                    <a:pt x="3099" y="2166"/>
                  </a:lnTo>
                  <a:lnTo>
                    <a:pt x="3048" y="2241"/>
                  </a:lnTo>
                  <a:lnTo>
                    <a:pt x="2995" y="2316"/>
                  </a:lnTo>
                  <a:lnTo>
                    <a:pt x="2942" y="2389"/>
                  </a:lnTo>
                  <a:lnTo>
                    <a:pt x="2886" y="2462"/>
                  </a:lnTo>
                  <a:lnTo>
                    <a:pt x="2831" y="2534"/>
                  </a:lnTo>
                  <a:lnTo>
                    <a:pt x="2774" y="2605"/>
                  </a:lnTo>
                  <a:lnTo>
                    <a:pt x="2648" y="2648"/>
                  </a:lnTo>
                  <a:lnTo>
                    <a:pt x="2521" y="2690"/>
                  </a:lnTo>
                  <a:lnTo>
                    <a:pt x="2394" y="2732"/>
                  </a:lnTo>
                  <a:lnTo>
                    <a:pt x="2267" y="2771"/>
                  </a:lnTo>
                  <a:lnTo>
                    <a:pt x="2139" y="2810"/>
                  </a:lnTo>
                  <a:lnTo>
                    <a:pt x="2011" y="2849"/>
                  </a:lnTo>
                  <a:lnTo>
                    <a:pt x="1883" y="2885"/>
                  </a:lnTo>
                  <a:lnTo>
                    <a:pt x="1754" y="2921"/>
                  </a:lnTo>
                  <a:lnTo>
                    <a:pt x="1626" y="2956"/>
                  </a:lnTo>
                  <a:lnTo>
                    <a:pt x="1498" y="2990"/>
                  </a:lnTo>
                  <a:lnTo>
                    <a:pt x="1370" y="3022"/>
                  </a:lnTo>
                  <a:lnTo>
                    <a:pt x="1242" y="3054"/>
                  </a:lnTo>
                  <a:lnTo>
                    <a:pt x="1115" y="3084"/>
                  </a:lnTo>
                  <a:lnTo>
                    <a:pt x="988" y="3114"/>
                  </a:lnTo>
                  <a:lnTo>
                    <a:pt x="861" y="3141"/>
                  </a:lnTo>
                  <a:lnTo>
                    <a:pt x="735" y="3168"/>
                  </a:lnTo>
                  <a:lnTo>
                    <a:pt x="660" y="3183"/>
                  </a:lnTo>
                  <a:lnTo>
                    <a:pt x="580" y="3197"/>
                  </a:lnTo>
                  <a:lnTo>
                    <a:pt x="495" y="3210"/>
                  </a:lnTo>
                  <a:lnTo>
                    <a:pt x="405" y="3223"/>
                  </a:lnTo>
                  <a:lnTo>
                    <a:pt x="310" y="3234"/>
                  </a:lnTo>
                  <a:lnTo>
                    <a:pt x="211" y="3244"/>
                  </a:lnTo>
                  <a:lnTo>
                    <a:pt x="108" y="3255"/>
                  </a:lnTo>
                  <a:lnTo>
                    <a:pt x="0" y="3263"/>
                  </a:lnTo>
                  <a:lnTo>
                    <a:pt x="36" y="3226"/>
                  </a:lnTo>
                  <a:lnTo>
                    <a:pt x="70" y="3189"/>
                  </a:lnTo>
                  <a:lnTo>
                    <a:pt x="106" y="3151"/>
                  </a:lnTo>
                  <a:lnTo>
                    <a:pt x="138" y="3114"/>
                  </a:lnTo>
                  <a:lnTo>
                    <a:pt x="172" y="3075"/>
                  </a:lnTo>
                  <a:lnTo>
                    <a:pt x="204" y="3038"/>
                  </a:lnTo>
                  <a:lnTo>
                    <a:pt x="237" y="2999"/>
                  </a:lnTo>
                  <a:lnTo>
                    <a:pt x="269" y="2960"/>
                  </a:lnTo>
                  <a:lnTo>
                    <a:pt x="300" y="2921"/>
                  </a:lnTo>
                  <a:lnTo>
                    <a:pt x="330" y="2881"/>
                  </a:lnTo>
                  <a:lnTo>
                    <a:pt x="360" y="2842"/>
                  </a:lnTo>
                  <a:lnTo>
                    <a:pt x="390" y="2802"/>
                  </a:lnTo>
                  <a:lnTo>
                    <a:pt x="447" y="2722"/>
                  </a:lnTo>
                  <a:lnTo>
                    <a:pt x="504" y="2639"/>
                  </a:lnTo>
                  <a:lnTo>
                    <a:pt x="558" y="2556"/>
                  </a:lnTo>
                  <a:lnTo>
                    <a:pt x="610" y="2471"/>
                  </a:lnTo>
                  <a:lnTo>
                    <a:pt x="661" y="2385"/>
                  </a:lnTo>
                  <a:lnTo>
                    <a:pt x="711" y="2296"/>
                  </a:lnTo>
                  <a:lnTo>
                    <a:pt x="759" y="2208"/>
                  </a:lnTo>
                  <a:lnTo>
                    <a:pt x="805" y="2117"/>
                  </a:lnTo>
                  <a:lnTo>
                    <a:pt x="851" y="2024"/>
                  </a:lnTo>
                  <a:lnTo>
                    <a:pt x="895" y="1930"/>
                  </a:lnTo>
                  <a:lnTo>
                    <a:pt x="1226" y="1240"/>
                  </a:lnTo>
                  <a:lnTo>
                    <a:pt x="1318" y="1214"/>
                  </a:lnTo>
                  <a:lnTo>
                    <a:pt x="1411" y="1186"/>
                  </a:lnTo>
                  <a:lnTo>
                    <a:pt x="1503" y="1158"/>
                  </a:lnTo>
                  <a:lnTo>
                    <a:pt x="1595" y="1128"/>
                  </a:lnTo>
                  <a:lnTo>
                    <a:pt x="1685" y="1098"/>
                  </a:lnTo>
                  <a:lnTo>
                    <a:pt x="1777" y="1067"/>
                  </a:lnTo>
                  <a:lnTo>
                    <a:pt x="1867" y="1035"/>
                  </a:lnTo>
                  <a:lnTo>
                    <a:pt x="1957" y="1002"/>
                  </a:lnTo>
                  <a:lnTo>
                    <a:pt x="2047" y="968"/>
                  </a:lnTo>
                  <a:lnTo>
                    <a:pt x="2137" y="933"/>
                  </a:lnTo>
                  <a:lnTo>
                    <a:pt x="2226" y="898"/>
                  </a:lnTo>
                  <a:lnTo>
                    <a:pt x="2315" y="862"/>
                  </a:lnTo>
                  <a:lnTo>
                    <a:pt x="2403" y="825"/>
                  </a:lnTo>
                  <a:lnTo>
                    <a:pt x="2490" y="788"/>
                  </a:lnTo>
                  <a:lnTo>
                    <a:pt x="2578" y="749"/>
                  </a:lnTo>
                  <a:lnTo>
                    <a:pt x="2665" y="710"/>
                  </a:lnTo>
                  <a:lnTo>
                    <a:pt x="2752" y="670"/>
                  </a:lnTo>
                  <a:lnTo>
                    <a:pt x="2839" y="630"/>
                  </a:lnTo>
                  <a:lnTo>
                    <a:pt x="2924" y="588"/>
                  </a:lnTo>
                  <a:lnTo>
                    <a:pt x="3010" y="546"/>
                  </a:lnTo>
                  <a:lnTo>
                    <a:pt x="3095" y="504"/>
                  </a:lnTo>
                  <a:lnTo>
                    <a:pt x="3180" y="461"/>
                  </a:lnTo>
                  <a:lnTo>
                    <a:pt x="3264" y="418"/>
                  </a:lnTo>
                  <a:lnTo>
                    <a:pt x="3348" y="373"/>
                  </a:lnTo>
                  <a:lnTo>
                    <a:pt x="3432" y="329"/>
                  </a:lnTo>
                  <a:lnTo>
                    <a:pt x="3514" y="283"/>
                  </a:lnTo>
                  <a:lnTo>
                    <a:pt x="3597" y="237"/>
                  </a:lnTo>
                  <a:lnTo>
                    <a:pt x="3679" y="190"/>
                  </a:lnTo>
                  <a:lnTo>
                    <a:pt x="3762" y="144"/>
                  </a:lnTo>
                  <a:lnTo>
                    <a:pt x="3842" y="96"/>
                  </a:lnTo>
                  <a:lnTo>
                    <a:pt x="3924" y="49"/>
                  </a:lnTo>
                  <a:lnTo>
                    <a:pt x="400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5" name="淘宝店chenying0907 27"/>
            <p:cNvSpPr>
              <a:spLocks/>
            </p:cNvSpPr>
            <p:nvPr/>
          </p:nvSpPr>
          <p:spPr bwMode="auto">
            <a:xfrm>
              <a:off x="3498851" y="3397250"/>
              <a:ext cx="912813" cy="406400"/>
            </a:xfrm>
            <a:custGeom>
              <a:avLst/>
              <a:gdLst>
                <a:gd name="T0" fmla="*/ 1473 w 4603"/>
                <a:gd name="T1" fmla="*/ 278 h 2052"/>
                <a:gd name="T2" fmla="*/ 1684 w 4603"/>
                <a:gd name="T3" fmla="*/ 299 h 2052"/>
                <a:gd name="T4" fmla="*/ 1895 w 4603"/>
                <a:gd name="T5" fmla="*/ 313 h 2052"/>
                <a:gd name="T6" fmla="*/ 2104 w 4603"/>
                <a:gd name="T7" fmla="*/ 323 h 2052"/>
                <a:gd name="T8" fmla="*/ 2311 w 4603"/>
                <a:gd name="T9" fmla="*/ 325 h 2052"/>
                <a:gd name="T10" fmla="*/ 2518 w 4603"/>
                <a:gd name="T11" fmla="*/ 323 h 2052"/>
                <a:gd name="T12" fmla="*/ 2723 w 4603"/>
                <a:gd name="T13" fmla="*/ 316 h 2052"/>
                <a:gd name="T14" fmla="*/ 2926 w 4603"/>
                <a:gd name="T15" fmla="*/ 302 h 2052"/>
                <a:gd name="T16" fmla="*/ 3129 w 4603"/>
                <a:gd name="T17" fmla="*/ 285 h 2052"/>
                <a:gd name="T18" fmla="*/ 3329 w 4603"/>
                <a:gd name="T19" fmla="*/ 261 h 2052"/>
                <a:gd name="T20" fmla="*/ 3529 w 4603"/>
                <a:gd name="T21" fmla="*/ 234 h 2052"/>
                <a:gd name="T22" fmla="*/ 3728 w 4603"/>
                <a:gd name="T23" fmla="*/ 201 h 2052"/>
                <a:gd name="T24" fmla="*/ 3925 w 4603"/>
                <a:gd name="T25" fmla="*/ 165 h 2052"/>
                <a:gd name="T26" fmla="*/ 4120 w 4603"/>
                <a:gd name="T27" fmla="*/ 123 h 2052"/>
                <a:gd name="T28" fmla="*/ 4314 w 4603"/>
                <a:gd name="T29" fmla="*/ 78 h 2052"/>
                <a:gd name="T30" fmla="*/ 4507 w 4603"/>
                <a:gd name="T31" fmla="*/ 28 h 2052"/>
                <a:gd name="T32" fmla="*/ 4272 w 4603"/>
                <a:gd name="T33" fmla="*/ 690 h 2052"/>
                <a:gd name="T34" fmla="*/ 4278 w 4603"/>
                <a:gd name="T35" fmla="*/ 670 h 2052"/>
                <a:gd name="T36" fmla="*/ 4274 w 4603"/>
                <a:gd name="T37" fmla="*/ 649 h 2052"/>
                <a:gd name="T38" fmla="*/ 4264 w 4603"/>
                <a:gd name="T39" fmla="*/ 633 h 2052"/>
                <a:gd name="T40" fmla="*/ 4249 w 4603"/>
                <a:gd name="T41" fmla="*/ 620 h 2052"/>
                <a:gd name="T42" fmla="*/ 4231 w 4603"/>
                <a:gd name="T43" fmla="*/ 612 h 2052"/>
                <a:gd name="T44" fmla="*/ 4212 w 4603"/>
                <a:gd name="T45" fmla="*/ 611 h 2052"/>
                <a:gd name="T46" fmla="*/ 4194 w 4603"/>
                <a:gd name="T47" fmla="*/ 616 h 2052"/>
                <a:gd name="T48" fmla="*/ 4177 w 4603"/>
                <a:gd name="T49" fmla="*/ 630 h 2052"/>
                <a:gd name="T50" fmla="*/ 4025 w 4603"/>
                <a:gd name="T51" fmla="*/ 825 h 2052"/>
                <a:gd name="T52" fmla="*/ 3868 w 4603"/>
                <a:gd name="T53" fmla="*/ 1015 h 2052"/>
                <a:gd name="T54" fmla="*/ 3707 w 4603"/>
                <a:gd name="T55" fmla="*/ 1201 h 2052"/>
                <a:gd name="T56" fmla="*/ 3542 w 4603"/>
                <a:gd name="T57" fmla="*/ 1382 h 2052"/>
                <a:gd name="T58" fmla="*/ 3371 w 4603"/>
                <a:gd name="T59" fmla="*/ 1558 h 2052"/>
                <a:gd name="T60" fmla="*/ 3197 w 4603"/>
                <a:gd name="T61" fmla="*/ 1728 h 2052"/>
                <a:gd name="T62" fmla="*/ 3015 w 4603"/>
                <a:gd name="T63" fmla="*/ 1891 h 2052"/>
                <a:gd name="T64" fmla="*/ 2921 w 4603"/>
                <a:gd name="T65" fmla="*/ 1970 h 2052"/>
                <a:gd name="T66" fmla="*/ 2827 w 4603"/>
                <a:gd name="T67" fmla="*/ 2049 h 2052"/>
                <a:gd name="T68" fmla="*/ 2507 w 4603"/>
                <a:gd name="T69" fmla="*/ 2052 h 2052"/>
                <a:gd name="T70" fmla="*/ 2172 w 4603"/>
                <a:gd name="T71" fmla="*/ 2047 h 2052"/>
                <a:gd name="T72" fmla="*/ 1825 w 4603"/>
                <a:gd name="T73" fmla="*/ 2033 h 2052"/>
                <a:gd name="T74" fmla="*/ 1647 w 4603"/>
                <a:gd name="T75" fmla="*/ 2023 h 2052"/>
                <a:gd name="T76" fmla="*/ 1467 w 4603"/>
                <a:gd name="T77" fmla="*/ 2010 h 2052"/>
                <a:gd name="T78" fmla="*/ 1286 w 4603"/>
                <a:gd name="T79" fmla="*/ 1994 h 2052"/>
                <a:gd name="T80" fmla="*/ 1103 w 4603"/>
                <a:gd name="T81" fmla="*/ 1976 h 2052"/>
                <a:gd name="T82" fmla="*/ 920 w 4603"/>
                <a:gd name="T83" fmla="*/ 1954 h 2052"/>
                <a:gd name="T84" fmla="*/ 735 w 4603"/>
                <a:gd name="T85" fmla="*/ 1931 h 2052"/>
                <a:gd name="T86" fmla="*/ 551 w 4603"/>
                <a:gd name="T87" fmla="*/ 1905 h 2052"/>
                <a:gd name="T88" fmla="*/ 366 w 4603"/>
                <a:gd name="T89" fmla="*/ 1875 h 2052"/>
                <a:gd name="T90" fmla="*/ 183 w 4603"/>
                <a:gd name="T91" fmla="*/ 1842 h 2052"/>
                <a:gd name="T92" fmla="*/ 0 w 4603"/>
                <a:gd name="T93" fmla="*/ 1806 h 2052"/>
                <a:gd name="T94" fmla="*/ 107 w 4603"/>
                <a:gd name="T95" fmla="*/ 1731 h 2052"/>
                <a:gd name="T96" fmla="*/ 211 w 4603"/>
                <a:gd name="T97" fmla="*/ 1654 h 2052"/>
                <a:gd name="T98" fmla="*/ 313 w 4603"/>
                <a:gd name="T99" fmla="*/ 1572 h 2052"/>
                <a:gd name="T100" fmla="*/ 413 w 4603"/>
                <a:gd name="T101" fmla="*/ 1488 h 2052"/>
                <a:gd name="T102" fmla="*/ 509 w 4603"/>
                <a:gd name="T103" fmla="*/ 1401 h 2052"/>
                <a:gd name="T104" fmla="*/ 603 w 4603"/>
                <a:gd name="T105" fmla="*/ 1310 h 2052"/>
                <a:gd name="T106" fmla="*/ 694 w 4603"/>
                <a:gd name="T107" fmla="*/ 1217 h 2052"/>
                <a:gd name="T108" fmla="*/ 783 w 4603"/>
                <a:gd name="T109" fmla="*/ 1122 h 2052"/>
                <a:gd name="T110" fmla="*/ 868 w 4603"/>
                <a:gd name="T111" fmla="*/ 1023 h 2052"/>
                <a:gd name="T112" fmla="*/ 949 w 4603"/>
                <a:gd name="T113" fmla="*/ 921 h 2052"/>
                <a:gd name="T114" fmla="*/ 1027 w 4603"/>
                <a:gd name="T115" fmla="*/ 818 h 2052"/>
                <a:gd name="T116" fmla="*/ 1102 w 4603"/>
                <a:gd name="T117" fmla="*/ 712 h 2052"/>
                <a:gd name="T118" fmla="*/ 1174 w 4603"/>
                <a:gd name="T119" fmla="*/ 604 h 2052"/>
                <a:gd name="T120" fmla="*/ 1242 w 4603"/>
                <a:gd name="T121" fmla="*/ 493 h 2052"/>
                <a:gd name="T122" fmla="*/ 1306 w 4603"/>
                <a:gd name="T123" fmla="*/ 380 h 2052"/>
                <a:gd name="T124" fmla="*/ 1367 w 4603"/>
                <a:gd name="T125" fmla="*/ 266 h 20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03" h="2052">
                  <a:moveTo>
                    <a:pt x="1367" y="266"/>
                  </a:moveTo>
                  <a:lnTo>
                    <a:pt x="1473" y="278"/>
                  </a:lnTo>
                  <a:lnTo>
                    <a:pt x="1579" y="289"/>
                  </a:lnTo>
                  <a:lnTo>
                    <a:pt x="1684" y="299"/>
                  </a:lnTo>
                  <a:lnTo>
                    <a:pt x="1790" y="307"/>
                  </a:lnTo>
                  <a:lnTo>
                    <a:pt x="1895" y="313"/>
                  </a:lnTo>
                  <a:lnTo>
                    <a:pt x="1999" y="318"/>
                  </a:lnTo>
                  <a:lnTo>
                    <a:pt x="2104" y="323"/>
                  </a:lnTo>
                  <a:lnTo>
                    <a:pt x="2207" y="325"/>
                  </a:lnTo>
                  <a:lnTo>
                    <a:pt x="2311" y="325"/>
                  </a:lnTo>
                  <a:lnTo>
                    <a:pt x="2414" y="325"/>
                  </a:lnTo>
                  <a:lnTo>
                    <a:pt x="2518" y="323"/>
                  </a:lnTo>
                  <a:lnTo>
                    <a:pt x="2620" y="320"/>
                  </a:lnTo>
                  <a:lnTo>
                    <a:pt x="2723" y="316"/>
                  </a:lnTo>
                  <a:lnTo>
                    <a:pt x="2825" y="310"/>
                  </a:lnTo>
                  <a:lnTo>
                    <a:pt x="2926" y="302"/>
                  </a:lnTo>
                  <a:lnTo>
                    <a:pt x="3028" y="294"/>
                  </a:lnTo>
                  <a:lnTo>
                    <a:pt x="3129" y="285"/>
                  </a:lnTo>
                  <a:lnTo>
                    <a:pt x="3230" y="274"/>
                  </a:lnTo>
                  <a:lnTo>
                    <a:pt x="3329" y="261"/>
                  </a:lnTo>
                  <a:lnTo>
                    <a:pt x="3430" y="249"/>
                  </a:lnTo>
                  <a:lnTo>
                    <a:pt x="3529" y="234"/>
                  </a:lnTo>
                  <a:lnTo>
                    <a:pt x="3629" y="218"/>
                  </a:lnTo>
                  <a:lnTo>
                    <a:pt x="3728" y="201"/>
                  </a:lnTo>
                  <a:lnTo>
                    <a:pt x="3826" y="183"/>
                  </a:lnTo>
                  <a:lnTo>
                    <a:pt x="3925" y="165"/>
                  </a:lnTo>
                  <a:lnTo>
                    <a:pt x="4022" y="144"/>
                  </a:lnTo>
                  <a:lnTo>
                    <a:pt x="4120" y="123"/>
                  </a:lnTo>
                  <a:lnTo>
                    <a:pt x="4217" y="100"/>
                  </a:lnTo>
                  <a:lnTo>
                    <a:pt x="4314" y="78"/>
                  </a:lnTo>
                  <a:lnTo>
                    <a:pt x="4410" y="53"/>
                  </a:lnTo>
                  <a:lnTo>
                    <a:pt x="4507" y="28"/>
                  </a:lnTo>
                  <a:lnTo>
                    <a:pt x="4603" y="0"/>
                  </a:lnTo>
                  <a:lnTo>
                    <a:pt x="4272" y="690"/>
                  </a:lnTo>
                  <a:lnTo>
                    <a:pt x="4275" y="680"/>
                  </a:lnTo>
                  <a:lnTo>
                    <a:pt x="4278" y="670"/>
                  </a:lnTo>
                  <a:lnTo>
                    <a:pt x="4276" y="659"/>
                  </a:lnTo>
                  <a:lnTo>
                    <a:pt x="4274" y="649"/>
                  </a:lnTo>
                  <a:lnTo>
                    <a:pt x="4270" y="641"/>
                  </a:lnTo>
                  <a:lnTo>
                    <a:pt x="4264" y="633"/>
                  </a:lnTo>
                  <a:lnTo>
                    <a:pt x="4257" y="625"/>
                  </a:lnTo>
                  <a:lnTo>
                    <a:pt x="4249" y="620"/>
                  </a:lnTo>
                  <a:lnTo>
                    <a:pt x="4240" y="615"/>
                  </a:lnTo>
                  <a:lnTo>
                    <a:pt x="4231" y="612"/>
                  </a:lnTo>
                  <a:lnTo>
                    <a:pt x="4222" y="611"/>
                  </a:lnTo>
                  <a:lnTo>
                    <a:pt x="4212" y="611"/>
                  </a:lnTo>
                  <a:lnTo>
                    <a:pt x="4203" y="612"/>
                  </a:lnTo>
                  <a:lnTo>
                    <a:pt x="4194" y="616"/>
                  </a:lnTo>
                  <a:lnTo>
                    <a:pt x="4185" y="622"/>
                  </a:lnTo>
                  <a:lnTo>
                    <a:pt x="4177" y="630"/>
                  </a:lnTo>
                  <a:lnTo>
                    <a:pt x="4101" y="727"/>
                  </a:lnTo>
                  <a:lnTo>
                    <a:pt x="4025" y="825"/>
                  </a:lnTo>
                  <a:lnTo>
                    <a:pt x="3946" y="920"/>
                  </a:lnTo>
                  <a:lnTo>
                    <a:pt x="3868" y="1015"/>
                  </a:lnTo>
                  <a:lnTo>
                    <a:pt x="3788" y="1108"/>
                  </a:lnTo>
                  <a:lnTo>
                    <a:pt x="3707" y="1201"/>
                  </a:lnTo>
                  <a:lnTo>
                    <a:pt x="3625" y="1292"/>
                  </a:lnTo>
                  <a:lnTo>
                    <a:pt x="3542" y="1382"/>
                  </a:lnTo>
                  <a:lnTo>
                    <a:pt x="3458" y="1470"/>
                  </a:lnTo>
                  <a:lnTo>
                    <a:pt x="3371" y="1558"/>
                  </a:lnTo>
                  <a:lnTo>
                    <a:pt x="3285" y="1644"/>
                  </a:lnTo>
                  <a:lnTo>
                    <a:pt x="3197" y="1728"/>
                  </a:lnTo>
                  <a:lnTo>
                    <a:pt x="3106" y="1810"/>
                  </a:lnTo>
                  <a:lnTo>
                    <a:pt x="3015" y="1891"/>
                  </a:lnTo>
                  <a:lnTo>
                    <a:pt x="2969" y="1932"/>
                  </a:lnTo>
                  <a:lnTo>
                    <a:pt x="2921" y="1970"/>
                  </a:lnTo>
                  <a:lnTo>
                    <a:pt x="2875" y="2010"/>
                  </a:lnTo>
                  <a:lnTo>
                    <a:pt x="2827" y="2049"/>
                  </a:lnTo>
                  <a:lnTo>
                    <a:pt x="2668" y="2051"/>
                  </a:lnTo>
                  <a:lnTo>
                    <a:pt x="2507" y="2052"/>
                  </a:lnTo>
                  <a:lnTo>
                    <a:pt x="2341" y="2051"/>
                  </a:lnTo>
                  <a:lnTo>
                    <a:pt x="2172" y="2047"/>
                  </a:lnTo>
                  <a:lnTo>
                    <a:pt x="1999" y="2042"/>
                  </a:lnTo>
                  <a:lnTo>
                    <a:pt x="1825" y="2033"/>
                  </a:lnTo>
                  <a:lnTo>
                    <a:pt x="1736" y="2028"/>
                  </a:lnTo>
                  <a:lnTo>
                    <a:pt x="1647" y="2023"/>
                  </a:lnTo>
                  <a:lnTo>
                    <a:pt x="1557" y="2017"/>
                  </a:lnTo>
                  <a:lnTo>
                    <a:pt x="1467" y="2010"/>
                  </a:lnTo>
                  <a:lnTo>
                    <a:pt x="1377" y="2002"/>
                  </a:lnTo>
                  <a:lnTo>
                    <a:pt x="1286" y="1994"/>
                  </a:lnTo>
                  <a:lnTo>
                    <a:pt x="1194" y="1985"/>
                  </a:lnTo>
                  <a:lnTo>
                    <a:pt x="1103" y="1976"/>
                  </a:lnTo>
                  <a:lnTo>
                    <a:pt x="1012" y="1966"/>
                  </a:lnTo>
                  <a:lnTo>
                    <a:pt x="920" y="1954"/>
                  </a:lnTo>
                  <a:lnTo>
                    <a:pt x="828" y="1943"/>
                  </a:lnTo>
                  <a:lnTo>
                    <a:pt x="735" y="1931"/>
                  </a:lnTo>
                  <a:lnTo>
                    <a:pt x="643" y="1918"/>
                  </a:lnTo>
                  <a:lnTo>
                    <a:pt x="551" y="1905"/>
                  </a:lnTo>
                  <a:lnTo>
                    <a:pt x="458" y="1890"/>
                  </a:lnTo>
                  <a:lnTo>
                    <a:pt x="366" y="1875"/>
                  </a:lnTo>
                  <a:lnTo>
                    <a:pt x="275" y="1859"/>
                  </a:lnTo>
                  <a:lnTo>
                    <a:pt x="183" y="1842"/>
                  </a:lnTo>
                  <a:lnTo>
                    <a:pt x="91" y="1824"/>
                  </a:lnTo>
                  <a:lnTo>
                    <a:pt x="0" y="1806"/>
                  </a:lnTo>
                  <a:lnTo>
                    <a:pt x="53" y="1770"/>
                  </a:lnTo>
                  <a:lnTo>
                    <a:pt x="107" y="1731"/>
                  </a:lnTo>
                  <a:lnTo>
                    <a:pt x="159" y="1692"/>
                  </a:lnTo>
                  <a:lnTo>
                    <a:pt x="211" y="1654"/>
                  </a:lnTo>
                  <a:lnTo>
                    <a:pt x="262" y="1613"/>
                  </a:lnTo>
                  <a:lnTo>
                    <a:pt x="313" y="1572"/>
                  </a:lnTo>
                  <a:lnTo>
                    <a:pt x="363" y="1531"/>
                  </a:lnTo>
                  <a:lnTo>
                    <a:pt x="413" y="1488"/>
                  </a:lnTo>
                  <a:lnTo>
                    <a:pt x="460" y="1445"/>
                  </a:lnTo>
                  <a:lnTo>
                    <a:pt x="509" y="1401"/>
                  </a:lnTo>
                  <a:lnTo>
                    <a:pt x="557" y="1357"/>
                  </a:lnTo>
                  <a:lnTo>
                    <a:pt x="603" y="1310"/>
                  </a:lnTo>
                  <a:lnTo>
                    <a:pt x="649" y="1265"/>
                  </a:lnTo>
                  <a:lnTo>
                    <a:pt x="694" y="1217"/>
                  </a:lnTo>
                  <a:lnTo>
                    <a:pt x="738" y="1170"/>
                  </a:lnTo>
                  <a:lnTo>
                    <a:pt x="783" y="1122"/>
                  </a:lnTo>
                  <a:lnTo>
                    <a:pt x="824" y="1073"/>
                  </a:lnTo>
                  <a:lnTo>
                    <a:pt x="868" y="1023"/>
                  </a:lnTo>
                  <a:lnTo>
                    <a:pt x="908" y="972"/>
                  </a:lnTo>
                  <a:lnTo>
                    <a:pt x="949" y="921"/>
                  </a:lnTo>
                  <a:lnTo>
                    <a:pt x="989" y="870"/>
                  </a:lnTo>
                  <a:lnTo>
                    <a:pt x="1027" y="818"/>
                  </a:lnTo>
                  <a:lnTo>
                    <a:pt x="1065" y="765"/>
                  </a:lnTo>
                  <a:lnTo>
                    <a:pt x="1102" y="712"/>
                  </a:lnTo>
                  <a:lnTo>
                    <a:pt x="1139" y="658"/>
                  </a:lnTo>
                  <a:lnTo>
                    <a:pt x="1174" y="604"/>
                  </a:lnTo>
                  <a:lnTo>
                    <a:pt x="1209" y="548"/>
                  </a:lnTo>
                  <a:lnTo>
                    <a:pt x="1242" y="493"/>
                  </a:lnTo>
                  <a:lnTo>
                    <a:pt x="1275" y="437"/>
                  </a:lnTo>
                  <a:lnTo>
                    <a:pt x="1306" y="380"/>
                  </a:lnTo>
                  <a:lnTo>
                    <a:pt x="1337" y="323"/>
                  </a:lnTo>
                  <a:lnTo>
                    <a:pt x="1367" y="26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6" name="淘宝店chenying0907 28"/>
            <p:cNvSpPr>
              <a:spLocks/>
            </p:cNvSpPr>
            <p:nvPr/>
          </p:nvSpPr>
          <p:spPr bwMode="auto">
            <a:xfrm>
              <a:off x="3375026" y="3443288"/>
              <a:ext cx="371475" cy="304800"/>
            </a:xfrm>
            <a:custGeom>
              <a:avLst/>
              <a:gdLst>
                <a:gd name="T0" fmla="*/ 520 w 1868"/>
                <a:gd name="T1" fmla="*/ 1498 h 1534"/>
                <a:gd name="T2" fmla="*/ 629 w 1868"/>
                <a:gd name="T3" fmla="*/ 1424 h 1534"/>
                <a:gd name="T4" fmla="*/ 734 w 1868"/>
                <a:gd name="T5" fmla="*/ 1347 h 1534"/>
                <a:gd name="T6" fmla="*/ 838 w 1868"/>
                <a:gd name="T7" fmla="*/ 1266 h 1534"/>
                <a:gd name="T8" fmla="*/ 939 w 1868"/>
                <a:gd name="T9" fmla="*/ 1182 h 1534"/>
                <a:gd name="T10" fmla="*/ 1036 w 1868"/>
                <a:gd name="T11" fmla="*/ 1095 h 1534"/>
                <a:gd name="T12" fmla="*/ 1131 w 1868"/>
                <a:gd name="T13" fmla="*/ 1004 h 1534"/>
                <a:gd name="T14" fmla="*/ 1223 w 1868"/>
                <a:gd name="T15" fmla="*/ 911 h 1534"/>
                <a:gd name="T16" fmla="*/ 1313 w 1868"/>
                <a:gd name="T17" fmla="*/ 815 h 1534"/>
                <a:gd name="T18" fmla="*/ 1398 w 1868"/>
                <a:gd name="T19" fmla="*/ 716 h 1534"/>
                <a:gd name="T20" fmla="*/ 1481 w 1868"/>
                <a:gd name="T21" fmla="*/ 614 h 1534"/>
                <a:gd name="T22" fmla="*/ 1560 w 1868"/>
                <a:gd name="T23" fmla="*/ 510 h 1534"/>
                <a:gd name="T24" fmla="*/ 1635 w 1868"/>
                <a:gd name="T25" fmla="*/ 402 h 1534"/>
                <a:gd name="T26" fmla="*/ 1706 w 1868"/>
                <a:gd name="T27" fmla="*/ 293 h 1534"/>
                <a:gd name="T28" fmla="*/ 1774 w 1868"/>
                <a:gd name="T29" fmla="*/ 181 h 1534"/>
                <a:gd name="T30" fmla="*/ 1838 w 1868"/>
                <a:gd name="T31" fmla="*/ 68 h 1534"/>
                <a:gd name="T32" fmla="*/ 1850 w 1868"/>
                <a:gd name="T33" fmla="*/ 8 h 1534"/>
                <a:gd name="T34" fmla="*/ 1813 w 1868"/>
                <a:gd name="T35" fmla="*/ 3 h 1534"/>
                <a:gd name="T36" fmla="*/ 1761 w 1868"/>
                <a:gd name="T37" fmla="*/ 65 h 1534"/>
                <a:gd name="T38" fmla="*/ 1687 w 1868"/>
                <a:gd name="T39" fmla="*/ 190 h 1534"/>
                <a:gd name="T40" fmla="*/ 1605 w 1868"/>
                <a:gd name="T41" fmla="*/ 309 h 1534"/>
                <a:gd name="T42" fmla="*/ 1518 w 1868"/>
                <a:gd name="T43" fmla="*/ 424 h 1534"/>
                <a:gd name="T44" fmla="*/ 1424 w 1868"/>
                <a:gd name="T45" fmla="*/ 531 h 1534"/>
                <a:gd name="T46" fmla="*/ 1323 w 1868"/>
                <a:gd name="T47" fmla="*/ 634 h 1534"/>
                <a:gd name="T48" fmla="*/ 1216 w 1868"/>
                <a:gd name="T49" fmla="*/ 731 h 1534"/>
                <a:gd name="T50" fmla="*/ 1105 w 1868"/>
                <a:gd name="T51" fmla="*/ 824 h 1534"/>
                <a:gd name="T52" fmla="*/ 988 w 1868"/>
                <a:gd name="T53" fmla="*/ 910 h 1534"/>
                <a:gd name="T54" fmla="*/ 868 w 1868"/>
                <a:gd name="T55" fmla="*/ 993 h 1534"/>
                <a:gd name="T56" fmla="*/ 744 w 1868"/>
                <a:gd name="T57" fmla="*/ 1070 h 1534"/>
                <a:gd name="T58" fmla="*/ 614 w 1868"/>
                <a:gd name="T59" fmla="*/ 1143 h 1534"/>
                <a:gd name="T60" fmla="*/ 483 w 1868"/>
                <a:gd name="T61" fmla="*/ 1211 h 1534"/>
                <a:gd name="T62" fmla="*/ 348 w 1868"/>
                <a:gd name="T63" fmla="*/ 1275 h 1534"/>
                <a:gd name="T64" fmla="*/ 209 w 1868"/>
                <a:gd name="T65" fmla="*/ 1336 h 1534"/>
                <a:gd name="T66" fmla="*/ 70 w 1868"/>
                <a:gd name="T67" fmla="*/ 1391 h 1534"/>
                <a:gd name="T68" fmla="*/ 57 w 1868"/>
                <a:gd name="T69" fmla="*/ 1433 h 1534"/>
                <a:gd name="T70" fmla="*/ 173 w 1868"/>
                <a:gd name="T71" fmla="*/ 1464 h 1534"/>
                <a:gd name="T72" fmla="*/ 289 w 1868"/>
                <a:gd name="T73" fmla="*/ 1492 h 1534"/>
                <a:gd name="T74" fmla="*/ 407 w 1868"/>
                <a:gd name="T75" fmla="*/ 1520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68" h="1534">
                  <a:moveTo>
                    <a:pt x="466" y="1534"/>
                  </a:moveTo>
                  <a:lnTo>
                    <a:pt x="520" y="1498"/>
                  </a:lnTo>
                  <a:lnTo>
                    <a:pt x="575" y="1461"/>
                  </a:lnTo>
                  <a:lnTo>
                    <a:pt x="629" y="1424"/>
                  </a:lnTo>
                  <a:lnTo>
                    <a:pt x="682" y="1387"/>
                  </a:lnTo>
                  <a:lnTo>
                    <a:pt x="734" y="1347"/>
                  </a:lnTo>
                  <a:lnTo>
                    <a:pt x="787" y="1307"/>
                  </a:lnTo>
                  <a:lnTo>
                    <a:pt x="838" y="1266"/>
                  </a:lnTo>
                  <a:lnTo>
                    <a:pt x="889" y="1224"/>
                  </a:lnTo>
                  <a:lnTo>
                    <a:pt x="939" y="1182"/>
                  </a:lnTo>
                  <a:lnTo>
                    <a:pt x="987" y="1139"/>
                  </a:lnTo>
                  <a:lnTo>
                    <a:pt x="1036" y="1095"/>
                  </a:lnTo>
                  <a:lnTo>
                    <a:pt x="1084" y="1050"/>
                  </a:lnTo>
                  <a:lnTo>
                    <a:pt x="1131" y="1004"/>
                  </a:lnTo>
                  <a:lnTo>
                    <a:pt x="1178" y="958"/>
                  </a:lnTo>
                  <a:lnTo>
                    <a:pt x="1223" y="911"/>
                  </a:lnTo>
                  <a:lnTo>
                    <a:pt x="1269" y="864"/>
                  </a:lnTo>
                  <a:lnTo>
                    <a:pt x="1313" y="815"/>
                  </a:lnTo>
                  <a:lnTo>
                    <a:pt x="1356" y="766"/>
                  </a:lnTo>
                  <a:lnTo>
                    <a:pt x="1398" y="716"/>
                  </a:lnTo>
                  <a:lnTo>
                    <a:pt x="1440" y="665"/>
                  </a:lnTo>
                  <a:lnTo>
                    <a:pt x="1481" y="614"/>
                  </a:lnTo>
                  <a:lnTo>
                    <a:pt x="1520" y="562"/>
                  </a:lnTo>
                  <a:lnTo>
                    <a:pt x="1560" y="510"/>
                  </a:lnTo>
                  <a:lnTo>
                    <a:pt x="1597" y="457"/>
                  </a:lnTo>
                  <a:lnTo>
                    <a:pt x="1635" y="402"/>
                  </a:lnTo>
                  <a:lnTo>
                    <a:pt x="1671" y="348"/>
                  </a:lnTo>
                  <a:lnTo>
                    <a:pt x="1706" y="293"/>
                  </a:lnTo>
                  <a:lnTo>
                    <a:pt x="1741" y="238"/>
                  </a:lnTo>
                  <a:lnTo>
                    <a:pt x="1774" y="181"/>
                  </a:lnTo>
                  <a:lnTo>
                    <a:pt x="1807" y="124"/>
                  </a:lnTo>
                  <a:lnTo>
                    <a:pt x="1838" y="68"/>
                  </a:lnTo>
                  <a:lnTo>
                    <a:pt x="1868" y="10"/>
                  </a:lnTo>
                  <a:lnTo>
                    <a:pt x="1850" y="8"/>
                  </a:lnTo>
                  <a:lnTo>
                    <a:pt x="1832" y="5"/>
                  </a:lnTo>
                  <a:lnTo>
                    <a:pt x="1813" y="3"/>
                  </a:lnTo>
                  <a:lnTo>
                    <a:pt x="1795" y="0"/>
                  </a:lnTo>
                  <a:lnTo>
                    <a:pt x="1761" y="65"/>
                  </a:lnTo>
                  <a:lnTo>
                    <a:pt x="1724" y="129"/>
                  </a:lnTo>
                  <a:lnTo>
                    <a:pt x="1687" y="190"/>
                  </a:lnTo>
                  <a:lnTo>
                    <a:pt x="1647" y="250"/>
                  </a:lnTo>
                  <a:lnTo>
                    <a:pt x="1605" y="309"/>
                  </a:lnTo>
                  <a:lnTo>
                    <a:pt x="1562" y="367"/>
                  </a:lnTo>
                  <a:lnTo>
                    <a:pt x="1518" y="424"/>
                  </a:lnTo>
                  <a:lnTo>
                    <a:pt x="1472" y="478"/>
                  </a:lnTo>
                  <a:lnTo>
                    <a:pt x="1424" y="531"/>
                  </a:lnTo>
                  <a:lnTo>
                    <a:pt x="1374" y="584"/>
                  </a:lnTo>
                  <a:lnTo>
                    <a:pt x="1323" y="634"/>
                  </a:lnTo>
                  <a:lnTo>
                    <a:pt x="1271" y="683"/>
                  </a:lnTo>
                  <a:lnTo>
                    <a:pt x="1216" y="731"/>
                  </a:lnTo>
                  <a:lnTo>
                    <a:pt x="1162" y="778"/>
                  </a:lnTo>
                  <a:lnTo>
                    <a:pt x="1105" y="824"/>
                  </a:lnTo>
                  <a:lnTo>
                    <a:pt x="1047" y="867"/>
                  </a:lnTo>
                  <a:lnTo>
                    <a:pt x="988" y="910"/>
                  </a:lnTo>
                  <a:lnTo>
                    <a:pt x="930" y="952"/>
                  </a:lnTo>
                  <a:lnTo>
                    <a:pt x="868" y="993"/>
                  </a:lnTo>
                  <a:lnTo>
                    <a:pt x="806" y="1032"/>
                  </a:lnTo>
                  <a:lnTo>
                    <a:pt x="744" y="1070"/>
                  </a:lnTo>
                  <a:lnTo>
                    <a:pt x="679" y="1108"/>
                  </a:lnTo>
                  <a:lnTo>
                    <a:pt x="614" y="1143"/>
                  </a:lnTo>
                  <a:lnTo>
                    <a:pt x="548" y="1178"/>
                  </a:lnTo>
                  <a:lnTo>
                    <a:pt x="483" y="1211"/>
                  </a:lnTo>
                  <a:lnTo>
                    <a:pt x="415" y="1244"/>
                  </a:lnTo>
                  <a:lnTo>
                    <a:pt x="348" y="1275"/>
                  </a:lnTo>
                  <a:lnTo>
                    <a:pt x="279" y="1306"/>
                  </a:lnTo>
                  <a:lnTo>
                    <a:pt x="209" y="1336"/>
                  </a:lnTo>
                  <a:lnTo>
                    <a:pt x="140" y="1363"/>
                  </a:lnTo>
                  <a:lnTo>
                    <a:pt x="70" y="1391"/>
                  </a:lnTo>
                  <a:lnTo>
                    <a:pt x="0" y="1417"/>
                  </a:lnTo>
                  <a:lnTo>
                    <a:pt x="57" y="1433"/>
                  </a:lnTo>
                  <a:lnTo>
                    <a:pt x="115" y="1448"/>
                  </a:lnTo>
                  <a:lnTo>
                    <a:pt x="173" y="1464"/>
                  </a:lnTo>
                  <a:lnTo>
                    <a:pt x="231" y="1478"/>
                  </a:lnTo>
                  <a:lnTo>
                    <a:pt x="289" y="1492"/>
                  </a:lnTo>
                  <a:lnTo>
                    <a:pt x="348" y="1507"/>
                  </a:lnTo>
                  <a:lnTo>
                    <a:pt x="407" y="1520"/>
                  </a:lnTo>
                  <a:lnTo>
                    <a:pt x="466" y="1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7" name="淘宝店chenying0907 29"/>
            <p:cNvSpPr>
              <a:spLocks/>
            </p:cNvSpPr>
            <p:nvPr/>
          </p:nvSpPr>
          <p:spPr bwMode="auto">
            <a:xfrm>
              <a:off x="5967413" y="1635125"/>
              <a:ext cx="476250" cy="647700"/>
            </a:xfrm>
            <a:custGeom>
              <a:avLst/>
              <a:gdLst>
                <a:gd name="T0" fmla="*/ 120 w 2397"/>
                <a:gd name="T1" fmla="*/ 3254 h 3260"/>
                <a:gd name="T2" fmla="*/ 198 w 2397"/>
                <a:gd name="T3" fmla="*/ 3202 h 3260"/>
                <a:gd name="T4" fmla="*/ 300 w 2397"/>
                <a:gd name="T5" fmla="*/ 3128 h 3260"/>
                <a:gd name="T6" fmla="*/ 385 w 2397"/>
                <a:gd name="T7" fmla="*/ 3063 h 3260"/>
                <a:gd name="T8" fmla="*/ 482 w 2397"/>
                <a:gd name="T9" fmla="*/ 2986 h 3260"/>
                <a:gd name="T10" fmla="*/ 588 w 2397"/>
                <a:gd name="T11" fmla="*/ 2896 h 3260"/>
                <a:gd name="T12" fmla="*/ 703 w 2397"/>
                <a:gd name="T13" fmla="*/ 2796 h 3260"/>
                <a:gd name="T14" fmla="*/ 824 w 2397"/>
                <a:gd name="T15" fmla="*/ 2683 h 3260"/>
                <a:gd name="T16" fmla="*/ 950 w 2397"/>
                <a:gd name="T17" fmla="*/ 2558 h 3260"/>
                <a:gd name="T18" fmla="*/ 1078 w 2397"/>
                <a:gd name="T19" fmla="*/ 2421 h 3260"/>
                <a:gd name="T20" fmla="*/ 1209 w 2397"/>
                <a:gd name="T21" fmla="*/ 2274 h 3260"/>
                <a:gd name="T22" fmla="*/ 1338 w 2397"/>
                <a:gd name="T23" fmla="*/ 2115 h 3260"/>
                <a:gd name="T24" fmla="*/ 1464 w 2397"/>
                <a:gd name="T25" fmla="*/ 1946 h 3260"/>
                <a:gd name="T26" fmla="*/ 1586 w 2397"/>
                <a:gd name="T27" fmla="*/ 1765 h 3260"/>
                <a:gd name="T28" fmla="*/ 1702 w 2397"/>
                <a:gd name="T29" fmla="*/ 1578 h 3260"/>
                <a:gd name="T30" fmla="*/ 1807 w 2397"/>
                <a:gd name="T31" fmla="*/ 1398 h 3260"/>
                <a:gd name="T32" fmla="*/ 1903 w 2397"/>
                <a:gd name="T33" fmla="*/ 1233 h 3260"/>
                <a:gd name="T34" fmla="*/ 1986 w 2397"/>
                <a:gd name="T35" fmla="*/ 1081 h 3260"/>
                <a:gd name="T36" fmla="*/ 2061 w 2397"/>
                <a:gd name="T37" fmla="*/ 940 h 3260"/>
                <a:gd name="T38" fmla="*/ 2127 w 2397"/>
                <a:gd name="T39" fmla="*/ 812 h 3260"/>
                <a:gd name="T40" fmla="*/ 2209 w 2397"/>
                <a:gd name="T41" fmla="*/ 643 h 3260"/>
                <a:gd name="T42" fmla="*/ 2293 w 2397"/>
                <a:gd name="T43" fmla="*/ 459 h 3260"/>
                <a:gd name="T44" fmla="*/ 2348 w 2397"/>
                <a:gd name="T45" fmla="*/ 323 h 3260"/>
                <a:gd name="T46" fmla="*/ 2381 w 2397"/>
                <a:gd name="T47" fmla="*/ 234 h 3260"/>
                <a:gd name="T48" fmla="*/ 2396 w 2397"/>
                <a:gd name="T49" fmla="*/ 189 h 3260"/>
                <a:gd name="T50" fmla="*/ 1786 w 2397"/>
                <a:gd name="T51" fmla="*/ 0 h 3260"/>
                <a:gd name="T52" fmla="*/ 1780 w 2397"/>
                <a:gd name="T53" fmla="*/ 49 h 3260"/>
                <a:gd name="T54" fmla="*/ 1762 w 2397"/>
                <a:gd name="T55" fmla="*/ 184 h 3260"/>
                <a:gd name="T56" fmla="*/ 1729 w 2397"/>
                <a:gd name="T57" fmla="*/ 386 h 3260"/>
                <a:gd name="T58" fmla="*/ 1708 w 2397"/>
                <a:gd name="T59" fmla="*/ 506 h 3260"/>
                <a:gd name="T60" fmla="*/ 1680 w 2397"/>
                <a:gd name="T61" fmla="*/ 636 h 3260"/>
                <a:gd name="T62" fmla="*/ 1650 w 2397"/>
                <a:gd name="T63" fmla="*/ 773 h 3260"/>
                <a:gd name="T64" fmla="*/ 1613 w 2397"/>
                <a:gd name="T65" fmla="*/ 916 h 3260"/>
                <a:gd name="T66" fmla="*/ 1573 w 2397"/>
                <a:gd name="T67" fmla="*/ 1063 h 3260"/>
                <a:gd name="T68" fmla="*/ 1526 w 2397"/>
                <a:gd name="T69" fmla="*/ 1209 h 3260"/>
                <a:gd name="T70" fmla="*/ 1475 w 2397"/>
                <a:gd name="T71" fmla="*/ 1354 h 3260"/>
                <a:gd name="T72" fmla="*/ 1417 w 2397"/>
                <a:gd name="T73" fmla="*/ 1495 h 3260"/>
                <a:gd name="T74" fmla="*/ 1354 w 2397"/>
                <a:gd name="T75" fmla="*/ 1630 h 3260"/>
                <a:gd name="T76" fmla="*/ 1285 w 2397"/>
                <a:gd name="T77" fmla="*/ 1756 h 3260"/>
                <a:gd name="T78" fmla="*/ 1175 w 2397"/>
                <a:gd name="T79" fmla="*/ 1931 h 3260"/>
                <a:gd name="T80" fmla="*/ 1061 w 2397"/>
                <a:gd name="T81" fmla="*/ 2095 h 3260"/>
                <a:gd name="T82" fmla="*/ 949 w 2397"/>
                <a:gd name="T83" fmla="*/ 2245 h 3260"/>
                <a:gd name="T84" fmla="*/ 838 w 2397"/>
                <a:gd name="T85" fmla="*/ 2383 h 3260"/>
                <a:gd name="T86" fmla="*/ 728 w 2397"/>
                <a:gd name="T87" fmla="*/ 2509 h 3260"/>
                <a:gd name="T88" fmla="*/ 621 w 2397"/>
                <a:gd name="T89" fmla="*/ 2622 h 3260"/>
                <a:gd name="T90" fmla="*/ 519 w 2397"/>
                <a:gd name="T91" fmla="*/ 2724 h 3260"/>
                <a:gd name="T92" fmla="*/ 423 w 2397"/>
                <a:gd name="T93" fmla="*/ 2814 h 3260"/>
                <a:gd name="T94" fmla="*/ 333 w 2397"/>
                <a:gd name="T95" fmla="*/ 2893 h 3260"/>
                <a:gd name="T96" fmla="*/ 253 w 2397"/>
                <a:gd name="T97" fmla="*/ 2960 h 3260"/>
                <a:gd name="T98" fmla="*/ 119 w 2397"/>
                <a:gd name="T99" fmla="*/ 3063 h 3260"/>
                <a:gd name="T100" fmla="*/ 31 w 2397"/>
                <a:gd name="T101" fmla="*/ 3123 h 3260"/>
                <a:gd name="T102" fmla="*/ 0 w 2397"/>
                <a:gd name="T103" fmla="*/ 3143 h 3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97" h="3260">
                  <a:moveTo>
                    <a:pt x="110" y="3260"/>
                  </a:moveTo>
                  <a:lnTo>
                    <a:pt x="120" y="3254"/>
                  </a:lnTo>
                  <a:lnTo>
                    <a:pt x="151" y="3233"/>
                  </a:lnTo>
                  <a:lnTo>
                    <a:pt x="198" y="3202"/>
                  </a:lnTo>
                  <a:lnTo>
                    <a:pt x="263" y="3155"/>
                  </a:lnTo>
                  <a:lnTo>
                    <a:pt x="300" y="3128"/>
                  </a:lnTo>
                  <a:lnTo>
                    <a:pt x="341" y="3097"/>
                  </a:lnTo>
                  <a:lnTo>
                    <a:pt x="385" y="3063"/>
                  </a:lnTo>
                  <a:lnTo>
                    <a:pt x="432" y="3026"/>
                  </a:lnTo>
                  <a:lnTo>
                    <a:pt x="482" y="2986"/>
                  </a:lnTo>
                  <a:lnTo>
                    <a:pt x="534" y="2943"/>
                  </a:lnTo>
                  <a:lnTo>
                    <a:pt x="588" y="2896"/>
                  </a:lnTo>
                  <a:lnTo>
                    <a:pt x="645" y="2848"/>
                  </a:lnTo>
                  <a:lnTo>
                    <a:pt x="703" y="2796"/>
                  </a:lnTo>
                  <a:lnTo>
                    <a:pt x="763" y="2741"/>
                  </a:lnTo>
                  <a:lnTo>
                    <a:pt x="824" y="2683"/>
                  </a:lnTo>
                  <a:lnTo>
                    <a:pt x="887" y="2622"/>
                  </a:lnTo>
                  <a:lnTo>
                    <a:pt x="950" y="2558"/>
                  </a:lnTo>
                  <a:lnTo>
                    <a:pt x="1014" y="2492"/>
                  </a:lnTo>
                  <a:lnTo>
                    <a:pt x="1078" y="2421"/>
                  </a:lnTo>
                  <a:lnTo>
                    <a:pt x="1144" y="2350"/>
                  </a:lnTo>
                  <a:lnTo>
                    <a:pt x="1209" y="2274"/>
                  </a:lnTo>
                  <a:lnTo>
                    <a:pt x="1273" y="2197"/>
                  </a:lnTo>
                  <a:lnTo>
                    <a:pt x="1338" y="2115"/>
                  </a:lnTo>
                  <a:lnTo>
                    <a:pt x="1401" y="2032"/>
                  </a:lnTo>
                  <a:lnTo>
                    <a:pt x="1464" y="1946"/>
                  </a:lnTo>
                  <a:lnTo>
                    <a:pt x="1526" y="1856"/>
                  </a:lnTo>
                  <a:lnTo>
                    <a:pt x="1586" y="1765"/>
                  </a:lnTo>
                  <a:lnTo>
                    <a:pt x="1645" y="1671"/>
                  </a:lnTo>
                  <a:lnTo>
                    <a:pt x="1702" y="1578"/>
                  </a:lnTo>
                  <a:lnTo>
                    <a:pt x="1756" y="1487"/>
                  </a:lnTo>
                  <a:lnTo>
                    <a:pt x="1807" y="1398"/>
                  </a:lnTo>
                  <a:lnTo>
                    <a:pt x="1856" y="1314"/>
                  </a:lnTo>
                  <a:lnTo>
                    <a:pt x="1903" y="1233"/>
                  </a:lnTo>
                  <a:lnTo>
                    <a:pt x="1946" y="1156"/>
                  </a:lnTo>
                  <a:lnTo>
                    <a:pt x="1986" y="1081"/>
                  </a:lnTo>
                  <a:lnTo>
                    <a:pt x="2025" y="1008"/>
                  </a:lnTo>
                  <a:lnTo>
                    <a:pt x="2061" y="940"/>
                  </a:lnTo>
                  <a:lnTo>
                    <a:pt x="2095" y="874"/>
                  </a:lnTo>
                  <a:lnTo>
                    <a:pt x="2127" y="812"/>
                  </a:lnTo>
                  <a:lnTo>
                    <a:pt x="2157" y="753"/>
                  </a:lnTo>
                  <a:lnTo>
                    <a:pt x="2209" y="643"/>
                  </a:lnTo>
                  <a:lnTo>
                    <a:pt x="2254" y="545"/>
                  </a:lnTo>
                  <a:lnTo>
                    <a:pt x="2293" y="459"/>
                  </a:lnTo>
                  <a:lnTo>
                    <a:pt x="2323" y="386"/>
                  </a:lnTo>
                  <a:lnTo>
                    <a:pt x="2348" y="323"/>
                  </a:lnTo>
                  <a:lnTo>
                    <a:pt x="2368" y="273"/>
                  </a:lnTo>
                  <a:lnTo>
                    <a:pt x="2381" y="234"/>
                  </a:lnTo>
                  <a:lnTo>
                    <a:pt x="2390" y="206"/>
                  </a:lnTo>
                  <a:lnTo>
                    <a:pt x="2396" y="189"/>
                  </a:lnTo>
                  <a:lnTo>
                    <a:pt x="2397" y="184"/>
                  </a:lnTo>
                  <a:lnTo>
                    <a:pt x="1786" y="0"/>
                  </a:lnTo>
                  <a:lnTo>
                    <a:pt x="1784" y="12"/>
                  </a:lnTo>
                  <a:lnTo>
                    <a:pt x="1780" y="49"/>
                  </a:lnTo>
                  <a:lnTo>
                    <a:pt x="1772" y="107"/>
                  </a:lnTo>
                  <a:lnTo>
                    <a:pt x="1762" y="184"/>
                  </a:lnTo>
                  <a:lnTo>
                    <a:pt x="1747" y="277"/>
                  </a:lnTo>
                  <a:lnTo>
                    <a:pt x="1729" y="386"/>
                  </a:lnTo>
                  <a:lnTo>
                    <a:pt x="1719" y="445"/>
                  </a:lnTo>
                  <a:lnTo>
                    <a:pt x="1708" y="506"/>
                  </a:lnTo>
                  <a:lnTo>
                    <a:pt x="1694" y="569"/>
                  </a:lnTo>
                  <a:lnTo>
                    <a:pt x="1680" y="636"/>
                  </a:lnTo>
                  <a:lnTo>
                    <a:pt x="1666" y="704"/>
                  </a:lnTo>
                  <a:lnTo>
                    <a:pt x="1650" y="773"/>
                  </a:lnTo>
                  <a:lnTo>
                    <a:pt x="1633" y="845"/>
                  </a:lnTo>
                  <a:lnTo>
                    <a:pt x="1613" y="916"/>
                  </a:lnTo>
                  <a:lnTo>
                    <a:pt x="1594" y="989"/>
                  </a:lnTo>
                  <a:lnTo>
                    <a:pt x="1573" y="1063"/>
                  </a:lnTo>
                  <a:lnTo>
                    <a:pt x="1550" y="1135"/>
                  </a:lnTo>
                  <a:lnTo>
                    <a:pt x="1526" y="1209"/>
                  </a:lnTo>
                  <a:lnTo>
                    <a:pt x="1501" y="1282"/>
                  </a:lnTo>
                  <a:lnTo>
                    <a:pt x="1475" y="1354"/>
                  </a:lnTo>
                  <a:lnTo>
                    <a:pt x="1447" y="1426"/>
                  </a:lnTo>
                  <a:lnTo>
                    <a:pt x="1417" y="1495"/>
                  </a:lnTo>
                  <a:lnTo>
                    <a:pt x="1387" y="1563"/>
                  </a:lnTo>
                  <a:lnTo>
                    <a:pt x="1354" y="1630"/>
                  </a:lnTo>
                  <a:lnTo>
                    <a:pt x="1320" y="1694"/>
                  </a:lnTo>
                  <a:lnTo>
                    <a:pt x="1285" y="1756"/>
                  </a:lnTo>
                  <a:lnTo>
                    <a:pt x="1230" y="1845"/>
                  </a:lnTo>
                  <a:lnTo>
                    <a:pt x="1175" y="1931"/>
                  </a:lnTo>
                  <a:lnTo>
                    <a:pt x="1118" y="2015"/>
                  </a:lnTo>
                  <a:lnTo>
                    <a:pt x="1061" y="2095"/>
                  </a:lnTo>
                  <a:lnTo>
                    <a:pt x="1006" y="2172"/>
                  </a:lnTo>
                  <a:lnTo>
                    <a:pt x="949" y="2245"/>
                  </a:lnTo>
                  <a:lnTo>
                    <a:pt x="893" y="2316"/>
                  </a:lnTo>
                  <a:lnTo>
                    <a:pt x="838" y="2383"/>
                  </a:lnTo>
                  <a:lnTo>
                    <a:pt x="782" y="2447"/>
                  </a:lnTo>
                  <a:lnTo>
                    <a:pt x="728" y="2509"/>
                  </a:lnTo>
                  <a:lnTo>
                    <a:pt x="674" y="2566"/>
                  </a:lnTo>
                  <a:lnTo>
                    <a:pt x="621" y="2622"/>
                  </a:lnTo>
                  <a:lnTo>
                    <a:pt x="570" y="2674"/>
                  </a:lnTo>
                  <a:lnTo>
                    <a:pt x="519" y="2724"/>
                  </a:lnTo>
                  <a:lnTo>
                    <a:pt x="470" y="2771"/>
                  </a:lnTo>
                  <a:lnTo>
                    <a:pt x="423" y="2814"/>
                  </a:lnTo>
                  <a:lnTo>
                    <a:pt x="377" y="2854"/>
                  </a:lnTo>
                  <a:lnTo>
                    <a:pt x="333" y="2893"/>
                  </a:lnTo>
                  <a:lnTo>
                    <a:pt x="292" y="2928"/>
                  </a:lnTo>
                  <a:lnTo>
                    <a:pt x="253" y="2960"/>
                  </a:lnTo>
                  <a:lnTo>
                    <a:pt x="180" y="3017"/>
                  </a:lnTo>
                  <a:lnTo>
                    <a:pt x="119" y="3063"/>
                  </a:lnTo>
                  <a:lnTo>
                    <a:pt x="68" y="3098"/>
                  </a:lnTo>
                  <a:lnTo>
                    <a:pt x="31" y="3123"/>
                  </a:lnTo>
                  <a:lnTo>
                    <a:pt x="8" y="3138"/>
                  </a:lnTo>
                  <a:lnTo>
                    <a:pt x="0" y="3143"/>
                  </a:lnTo>
                  <a:lnTo>
                    <a:pt x="110" y="326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75" tIns="60937" rIns="121875" bIns="60937" numCol="1" anchor="t" anchorCtr="0" compatLnSpc="1">
              <a:prstTxWarp prst="textNoShape">
                <a:avLst/>
              </a:prstTxWarp>
            </a:bodyPr>
            <a:lstStyle/>
            <a:p>
              <a:endParaRPr lang="zh-CN" altLang="en-US" sz="2399">
                <a:solidFill>
                  <a:schemeClr val="bg1"/>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92" name="TextBox 91"/>
          <p:cNvSpPr txBox="1"/>
          <p:nvPr/>
        </p:nvSpPr>
        <p:spPr>
          <a:xfrm>
            <a:off x="3167538" y="1937717"/>
            <a:ext cx="3105481" cy="338426"/>
          </a:xfrm>
          <a:prstGeom prst="roundRect">
            <a:avLst>
              <a:gd name="adj" fmla="val 0"/>
            </a:avLst>
          </a:prstGeom>
          <a:noFill/>
        </p:spPr>
        <p:txBody>
          <a:bodyPr wrap="square" rtlCol="0">
            <a:spAutoFit/>
          </a:bodyPr>
          <a:lstStyle/>
          <a:p>
            <a:r>
              <a:rPr lang="zh-CN" altLang="en-US" sz="16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93" name="TextBox 92"/>
          <p:cNvSpPr txBox="1"/>
          <p:nvPr/>
        </p:nvSpPr>
        <p:spPr>
          <a:xfrm>
            <a:off x="3167537" y="2346808"/>
            <a:ext cx="3077545" cy="461665"/>
          </a:xfrm>
          <a:prstGeom prst="roundRect">
            <a:avLst>
              <a:gd name="adj" fmla="val 0"/>
            </a:avLst>
          </a:prstGeom>
          <a:noFill/>
          <a:ln w="25400">
            <a:noFill/>
          </a:ln>
          <a:effectLst/>
        </p:spPr>
        <p:txBody>
          <a:bodyPr wrap="square" rtlCol="0">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94" name="TextBox 93"/>
          <p:cNvSpPr txBox="1"/>
          <p:nvPr/>
        </p:nvSpPr>
        <p:spPr>
          <a:xfrm>
            <a:off x="1069769" y="4375877"/>
            <a:ext cx="3105481" cy="338426"/>
          </a:xfrm>
          <a:prstGeom prst="roundRect">
            <a:avLst>
              <a:gd name="adj" fmla="val 0"/>
            </a:avLst>
          </a:prstGeom>
          <a:noFill/>
        </p:spPr>
        <p:txBody>
          <a:bodyPr wrap="square" rtlCol="0">
            <a:spAutoFit/>
          </a:bodyPr>
          <a:lstStyle/>
          <a:p>
            <a:r>
              <a:rPr lang="zh-CN" altLang="en-US" sz="16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95" name="TextBox 94"/>
          <p:cNvSpPr txBox="1"/>
          <p:nvPr/>
        </p:nvSpPr>
        <p:spPr>
          <a:xfrm>
            <a:off x="1069768" y="4784965"/>
            <a:ext cx="2563565" cy="461665"/>
          </a:xfrm>
          <a:prstGeom prst="roundRect">
            <a:avLst>
              <a:gd name="adj" fmla="val 0"/>
            </a:avLst>
          </a:prstGeom>
          <a:noFill/>
          <a:ln w="25400">
            <a:noFill/>
          </a:ln>
          <a:effectLst/>
        </p:spPr>
        <p:txBody>
          <a:bodyPr wrap="square" rtlCol="0">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96" name="TextBox 95"/>
          <p:cNvSpPr txBox="1"/>
          <p:nvPr/>
        </p:nvSpPr>
        <p:spPr>
          <a:xfrm>
            <a:off x="7885393" y="3402273"/>
            <a:ext cx="3105481" cy="338426"/>
          </a:xfrm>
          <a:prstGeom prst="roundRect">
            <a:avLst>
              <a:gd name="adj" fmla="val 0"/>
            </a:avLst>
          </a:prstGeom>
          <a:noFill/>
        </p:spPr>
        <p:txBody>
          <a:bodyPr wrap="square" rtlCol="0">
            <a:spAutoFit/>
          </a:bodyPr>
          <a:lstStyle/>
          <a:p>
            <a:r>
              <a:rPr lang="zh-CN" altLang="en-US" sz="16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97" name="TextBox 96"/>
          <p:cNvSpPr txBox="1"/>
          <p:nvPr/>
        </p:nvSpPr>
        <p:spPr>
          <a:xfrm>
            <a:off x="7885391" y="3811364"/>
            <a:ext cx="3201352" cy="461665"/>
          </a:xfrm>
          <a:prstGeom prst="roundRect">
            <a:avLst>
              <a:gd name="adj" fmla="val 0"/>
            </a:avLst>
          </a:prstGeom>
          <a:noFill/>
          <a:ln w="25400">
            <a:noFill/>
          </a:ln>
          <a:effectLst/>
        </p:spPr>
        <p:txBody>
          <a:bodyPr wrap="square" rtlCol="0">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sp>
        <p:nvSpPr>
          <p:cNvPr id="98" name="TextBox 97"/>
          <p:cNvSpPr txBox="1"/>
          <p:nvPr/>
        </p:nvSpPr>
        <p:spPr>
          <a:xfrm>
            <a:off x="7076725" y="4652007"/>
            <a:ext cx="3105481" cy="338426"/>
          </a:xfrm>
          <a:prstGeom prst="roundRect">
            <a:avLst>
              <a:gd name="adj" fmla="val 0"/>
            </a:avLst>
          </a:prstGeom>
          <a:noFill/>
        </p:spPr>
        <p:txBody>
          <a:bodyPr wrap="square" rtlCol="0">
            <a:spAutoFit/>
          </a:bodyPr>
          <a:lstStyle/>
          <a:p>
            <a:r>
              <a:rPr lang="zh-CN" altLang="en-US" sz="1600" dirty="0">
                <a:solidFill>
                  <a:schemeClr val="bg2">
                    <a:lumMod val="10000"/>
                  </a:schemeClr>
                </a:solidFill>
                <a:latin typeface="FZKai-Z03S" panose="03000509000000000000" pitchFamily="65" charset="-122"/>
                <a:ea typeface="FZKai-Z03S" panose="03000509000000000000" pitchFamily="65" charset="-122"/>
                <a:sym typeface="FZKai-Z03S" panose="03000509000000000000" pitchFamily="65" charset="-122"/>
              </a:rPr>
              <a:t>点击添加文本</a:t>
            </a:r>
          </a:p>
        </p:txBody>
      </p:sp>
      <p:sp>
        <p:nvSpPr>
          <p:cNvPr id="99" name="TextBox 98"/>
          <p:cNvSpPr txBox="1"/>
          <p:nvPr/>
        </p:nvSpPr>
        <p:spPr>
          <a:xfrm>
            <a:off x="7076724" y="5061094"/>
            <a:ext cx="3274913" cy="461665"/>
          </a:xfrm>
          <a:prstGeom prst="roundRect">
            <a:avLst>
              <a:gd name="adj" fmla="val 0"/>
            </a:avLst>
          </a:prstGeom>
          <a:noFill/>
          <a:ln w="25400">
            <a:noFill/>
          </a:ln>
          <a:effectLst/>
        </p:spPr>
        <p:txBody>
          <a:bodyPr wrap="square" rtlCol="0">
            <a:spAutoFit/>
          </a:bodyPr>
          <a:lstStyle/>
          <a:p>
            <a:r>
              <a:rPr lang="zh-CN" altLang="en-US"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rPr>
              <a:t>在这里输入你的内容，或者通过复制粘贴你的文本。</a:t>
            </a:r>
            <a:endParaRPr lang="en-US" altLang="zh-CN" sz="1200" dirty="0">
              <a:solidFill>
                <a:schemeClr val="bg1">
                  <a:lumMod val="50000"/>
                </a:schemeClr>
              </a:solidFill>
              <a:latin typeface="FZKai-Z03S" panose="03000509000000000000" pitchFamily="65" charset="-122"/>
              <a:ea typeface="FZKai-Z03S" panose="03000509000000000000" pitchFamily="65" charset="-122"/>
              <a:cs typeface="Open Sans" panose="020B0606030504020204" pitchFamily="34" charset="0"/>
              <a:sym typeface="FZKai-Z03S" panose="03000509000000000000" pitchFamily="65" charset="-122"/>
            </a:endParaRPr>
          </a:p>
        </p:txBody>
      </p:sp>
      <p:grpSp>
        <p:nvGrpSpPr>
          <p:cNvPr id="3" name="淘宝店chenying0907 111"/>
          <p:cNvGrpSpPr/>
          <p:nvPr/>
        </p:nvGrpSpPr>
        <p:grpSpPr>
          <a:xfrm>
            <a:off x="3171707" y="2348066"/>
            <a:ext cx="4178552" cy="728503"/>
            <a:chOff x="1763688" y="2115177"/>
            <a:chExt cx="3135054" cy="546406"/>
          </a:xfrm>
        </p:grpSpPr>
        <p:cxnSp>
          <p:nvCxnSpPr>
            <p:cNvPr id="101" name="直接连接符 100"/>
            <p:cNvCxnSpPr>
              <a:endCxn id="58" idx="30"/>
            </p:cNvCxnSpPr>
            <p:nvPr/>
          </p:nvCxnSpPr>
          <p:spPr>
            <a:xfrm>
              <a:off x="4445795" y="2129151"/>
              <a:ext cx="452947" cy="532432"/>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763688" y="2115177"/>
              <a:ext cx="2682107" cy="13974"/>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cxnSp>
        <p:nvCxnSpPr>
          <p:cNvPr id="109" name="直接连接符 108"/>
          <p:cNvCxnSpPr/>
          <p:nvPr/>
        </p:nvCxnSpPr>
        <p:spPr>
          <a:xfrm>
            <a:off x="7091835" y="3812621"/>
            <a:ext cx="3899036" cy="18631"/>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4" name="淘宝店chenying0907 112"/>
          <p:cNvGrpSpPr/>
          <p:nvPr/>
        </p:nvGrpSpPr>
        <p:grpSpPr>
          <a:xfrm>
            <a:off x="6196503" y="4498455"/>
            <a:ext cx="3985701" cy="585495"/>
            <a:chOff x="4478852" y="3497226"/>
            <a:chExt cx="2990363" cy="439144"/>
          </a:xfrm>
        </p:grpSpPr>
        <p:cxnSp>
          <p:nvCxnSpPr>
            <p:cNvPr id="110" name="直接连接符 109"/>
            <p:cNvCxnSpPr/>
            <p:nvPr/>
          </p:nvCxnSpPr>
          <p:spPr>
            <a:xfrm>
              <a:off x="4478852" y="3497226"/>
              <a:ext cx="308256" cy="42517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4787108" y="3922396"/>
              <a:ext cx="2682107" cy="13974"/>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5" name="淘宝店chenying0907 2"/>
          <p:cNvGrpSpPr/>
          <p:nvPr/>
        </p:nvGrpSpPr>
        <p:grpSpPr>
          <a:xfrm>
            <a:off x="1069768" y="4449698"/>
            <a:ext cx="2959061" cy="336527"/>
            <a:chOff x="800953" y="3337313"/>
            <a:chExt cx="2220103" cy="252409"/>
          </a:xfrm>
        </p:grpSpPr>
        <p:cxnSp>
          <p:nvCxnSpPr>
            <p:cNvPr id="114" name="直接连接符 113"/>
            <p:cNvCxnSpPr/>
            <p:nvPr/>
          </p:nvCxnSpPr>
          <p:spPr>
            <a:xfrm flipV="1">
              <a:off x="2724326" y="3337313"/>
              <a:ext cx="296730" cy="24933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V="1">
              <a:off x="800953" y="3585060"/>
              <a:ext cx="1923373" cy="4662"/>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46" name="文本框 6">
            <a:extLst>
              <a:ext uri="{FF2B5EF4-FFF2-40B4-BE49-F238E27FC236}">
                <a16:creationId xmlns:a16="http://schemas.microsoft.com/office/drawing/2014/main" xmlns="" id="{CA9C3631-EAE4-455D-BC06-4F8D7E7D3283}"/>
              </a:ext>
            </a:extLst>
          </p:cNvPr>
          <p:cNvSpPr txBox="1"/>
          <p:nvPr/>
        </p:nvSpPr>
        <p:spPr>
          <a:xfrm>
            <a:off x="4559300" y="278399"/>
            <a:ext cx="3073400" cy="523220"/>
          </a:xfrm>
          <a:prstGeom prst="rect">
            <a:avLst/>
          </a:prstGeom>
          <a:noFill/>
        </p:spPr>
        <p:txBody>
          <a:bodyPr wrap="square" rtlCol="0">
            <a:spAutoFit/>
            <a:scene3d>
              <a:camera prst="orthographicFront"/>
              <a:lightRig rig="threePt" dir="t"/>
            </a:scene3d>
            <a:sp3d contourW="127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8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点击输入标题</a:t>
            </a:r>
          </a:p>
        </p:txBody>
      </p:sp>
    </p:spTree>
    <p:extLst>
      <p:ext uri="{BB962C8B-B14F-4D97-AF65-F5344CB8AC3E}">
        <p14:creationId xmlns:p14="http://schemas.microsoft.com/office/powerpoint/2010/main" val="332755189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9" presetClass="path" presetSubtype="0" decel="50000" fill="hold" nodeType="withEffect">
                                  <p:stCondLst>
                                    <p:cond delay="0"/>
                                  </p:stCondLst>
                                  <p:childTnLst>
                                    <p:animMotion origin="layout" path="M 1.94444E-6 -0.00031 C 0.01232 -0.04257 0.07882 -0.10148 0.07274 -0.13078 C 0.0651 -0.1971 -0.14202 -0.11382 -0.13889 -0.1971 C -0.13959 -0.2335 0.08437 -0.26774 0.08819 -0.32079 C 0.09132 -0.39513 0.00069 -0.45312 -0.01945 -0.50401 " pathEditMode="relative" rAng="0" ptsTypes="fffff">
                                      <p:cBhvr>
                                        <p:cTn id="9" dur="3000" spd="-100000" fill="hold"/>
                                        <p:tgtEl>
                                          <p:spTgt spid="2"/>
                                        </p:tgtEl>
                                        <p:attrNameLst>
                                          <p:attrName>ppt_x</p:attrName>
                                          <p:attrName>ppt_y</p:attrName>
                                        </p:attrNameLst>
                                      </p:cBhvr>
                                      <p:rCtr x="-2535" y="-25200"/>
                                    </p:animMotion>
                                  </p:childTnLst>
                                </p:cTn>
                              </p:par>
                            </p:childTnLst>
                          </p:cTn>
                        </p:par>
                        <p:par>
                          <p:cTn id="10" fill="hold">
                            <p:stCondLst>
                              <p:cond delay="3000"/>
                            </p:stCondLst>
                            <p:childTnLst>
                              <p:par>
                                <p:cTn id="11" presetID="2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par>
                          <p:cTn id="14" fill="hold">
                            <p:stCondLst>
                              <p:cond delay="3500"/>
                            </p:stCondLst>
                            <p:childTnLst>
                              <p:par>
                                <p:cTn id="15" presetID="42" presetClass="entr" presetSubtype="0" fill="hold" grpId="0"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1000"/>
                                        <p:tgtEl>
                                          <p:spTgt spid="92"/>
                                        </p:tgtEl>
                                      </p:cBhvr>
                                    </p:animEffect>
                                    <p:anim calcmode="lin" valueType="num">
                                      <p:cBhvr>
                                        <p:cTn id="18" dur="1000" fill="hold"/>
                                        <p:tgtEl>
                                          <p:spTgt spid="92"/>
                                        </p:tgtEl>
                                        <p:attrNameLst>
                                          <p:attrName>ppt_x</p:attrName>
                                        </p:attrNameLst>
                                      </p:cBhvr>
                                      <p:tavLst>
                                        <p:tav tm="0">
                                          <p:val>
                                            <p:strVal val="#ppt_x"/>
                                          </p:val>
                                        </p:tav>
                                        <p:tav tm="100000">
                                          <p:val>
                                            <p:strVal val="#ppt_x"/>
                                          </p:val>
                                        </p:tav>
                                      </p:tavLst>
                                    </p:anim>
                                    <p:anim calcmode="lin" valueType="num">
                                      <p:cBhvr>
                                        <p:cTn id="19" dur="1000" fill="hold"/>
                                        <p:tgtEl>
                                          <p:spTgt spid="9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1000"/>
                                        <p:tgtEl>
                                          <p:spTgt spid="93"/>
                                        </p:tgtEl>
                                      </p:cBhvr>
                                    </p:animEffect>
                                    <p:anim calcmode="lin" valueType="num">
                                      <p:cBhvr>
                                        <p:cTn id="23" dur="1000" fill="hold"/>
                                        <p:tgtEl>
                                          <p:spTgt spid="93"/>
                                        </p:tgtEl>
                                        <p:attrNameLst>
                                          <p:attrName>ppt_x</p:attrName>
                                        </p:attrNameLst>
                                      </p:cBhvr>
                                      <p:tavLst>
                                        <p:tav tm="0">
                                          <p:val>
                                            <p:strVal val="#ppt_x"/>
                                          </p:val>
                                        </p:tav>
                                        <p:tav tm="100000">
                                          <p:val>
                                            <p:strVal val="#ppt_x"/>
                                          </p:val>
                                        </p:tav>
                                      </p:tavLst>
                                    </p:anim>
                                    <p:anim calcmode="lin" valueType="num">
                                      <p:cBhvr>
                                        <p:cTn id="24" dur="1000" fill="hold"/>
                                        <p:tgtEl>
                                          <p:spTgt spid="93"/>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22" presetClass="entr" presetSubtype="8" fill="hold"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wipe(left)">
                                      <p:cBhvr>
                                        <p:cTn id="28" dur="500"/>
                                        <p:tgtEl>
                                          <p:spTgt spid="109"/>
                                        </p:tgtEl>
                                      </p:cBhvr>
                                    </p:animEffect>
                                  </p:childTnLst>
                                </p:cTn>
                              </p:par>
                            </p:childTnLst>
                          </p:cTn>
                        </p:par>
                        <p:par>
                          <p:cTn id="29" fill="hold">
                            <p:stCondLst>
                              <p:cond delay="5000"/>
                            </p:stCondLst>
                            <p:childTnLst>
                              <p:par>
                                <p:cTn id="30" presetID="42" presetClass="entr" presetSubtype="0" fill="hold" grpId="0" nodeType="afterEffect">
                                  <p:stCondLst>
                                    <p:cond delay="0"/>
                                  </p:stCondLst>
                                  <p:childTnLst>
                                    <p:set>
                                      <p:cBhvr>
                                        <p:cTn id="31" dur="1" fill="hold">
                                          <p:stCondLst>
                                            <p:cond delay="0"/>
                                          </p:stCondLst>
                                        </p:cTn>
                                        <p:tgtEl>
                                          <p:spTgt spid="96"/>
                                        </p:tgtEl>
                                        <p:attrNameLst>
                                          <p:attrName>style.visibility</p:attrName>
                                        </p:attrNameLst>
                                      </p:cBhvr>
                                      <p:to>
                                        <p:strVal val="visible"/>
                                      </p:to>
                                    </p:set>
                                    <p:animEffect transition="in" filter="fade">
                                      <p:cBhvr>
                                        <p:cTn id="32" dur="1000"/>
                                        <p:tgtEl>
                                          <p:spTgt spid="96"/>
                                        </p:tgtEl>
                                      </p:cBhvr>
                                    </p:animEffect>
                                    <p:anim calcmode="lin" valueType="num">
                                      <p:cBhvr>
                                        <p:cTn id="33" dur="1000" fill="hold"/>
                                        <p:tgtEl>
                                          <p:spTgt spid="96"/>
                                        </p:tgtEl>
                                        <p:attrNameLst>
                                          <p:attrName>ppt_x</p:attrName>
                                        </p:attrNameLst>
                                      </p:cBhvr>
                                      <p:tavLst>
                                        <p:tav tm="0">
                                          <p:val>
                                            <p:strVal val="#ppt_x"/>
                                          </p:val>
                                        </p:tav>
                                        <p:tav tm="100000">
                                          <p:val>
                                            <p:strVal val="#ppt_x"/>
                                          </p:val>
                                        </p:tav>
                                      </p:tavLst>
                                    </p:anim>
                                    <p:anim calcmode="lin" valueType="num">
                                      <p:cBhvr>
                                        <p:cTn id="34" dur="1000" fill="hold"/>
                                        <p:tgtEl>
                                          <p:spTgt spid="9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1000"/>
                                        <p:tgtEl>
                                          <p:spTgt spid="97"/>
                                        </p:tgtEl>
                                      </p:cBhvr>
                                    </p:animEffect>
                                    <p:anim calcmode="lin" valueType="num">
                                      <p:cBhvr>
                                        <p:cTn id="38" dur="1000" fill="hold"/>
                                        <p:tgtEl>
                                          <p:spTgt spid="97"/>
                                        </p:tgtEl>
                                        <p:attrNameLst>
                                          <p:attrName>ppt_x</p:attrName>
                                        </p:attrNameLst>
                                      </p:cBhvr>
                                      <p:tavLst>
                                        <p:tav tm="0">
                                          <p:val>
                                            <p:strVal val="#ppt_x"/>
                                          </p:val>
                                        </p:tav>
                                        <p:tav tm="100000">
                                          <p:val>
                                            <p:strVal val="#ppt_x"/>
                                          </p:val>
                                        </p:tav>
                                      </p:tavLst>
                                    </p:anim>
                                    <p:anim calcmode="lin" valueType="num">
                                      <p:cBhvr>
                                        <p:cTn id="39" dur="1000" fill="hold"/>
                                        <p:tgtEl>
                                          <p:spTgt spid="9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500"/>
                                        <p:tgtEl>
                                          <p:spTgt spid="4"/>
                                        </p:tgtEl>
                                      </p:cBhvr>
                                    </p:animEffect>
                                  </p:childTnLst>
                                </p:cTn>
                              </p:par>
                            </p:childTnLst>
                          </p:cTn>
                        </p:par>
                        <p:par>
                          <p:cTn id="44" fill="hold">
                            <p:stCondLst>
                              <p:cond delay="6500"/>
                            </p:stCondLst>
                            <p:childTnLst>
                              <p:par>
                                <p:cTn id="45" presetID="42" presetClass="entr" presetSubtype="0" fill="hold" grpId="0" nodeType="afterEffect">
                                  <p:stCondLst>
                                    <p:cond delay="0"/>
                                  </p:stCondLst>
                                  <p:childTnLst>
                                    <p:set>
                                      <p:cBhvr>
                                        <p:cTn id="46" dur="1" fill="hold">
                                          <p:stCondLst>
                                            <p:cond delay="0"/>
                                          </p:stCondLst>
                                        </p:cTn>
                                        <p:tgtEl>
                                          <p:spTgt spid="98"/>
                                        </p:tgtEl>
                                        <p:attrNameLst>
                                          <p:attrName>style.visibility</p:attrName>
                                        </p:attrNameLst>
                                      </p:cBhvr>
                                      <p:to>
                                        <p:strVal val="visible"/>
                                      </p:to>
                                    </p:set>
                                    <p:animEffect transition="in" filter="fade">
                                      <p:cBhvr>
                                        <p:cTn id="47" dur="1000"/>
                                        <p:tgtEl>
                                          <p:spTgt spid="98"/>
                                        </p:tgtEl>
                                      </p:cBhvr>
                                    </p:animEffect>
                                    <p:anim calcmode="lin" valueType="num">
                                      <p:cBhvr>
                                        <p:cTn id="48" dur="1000" fill="hold"/>
                                        <p:tgtEl>
                                          <p:spTgt spid="98"/>
                                        </p:tgtEl>
                                        <p:attrNameLst>
                                          <p:attrName>ppt_x</p:attrName>
                                        </p:attrNameLst>
                                      </p:cBhvr>
                                      <p:tavLst>
                                        <p:tav tm="0">
                                          <p:val>
                                            <p:strVal val="#ppt_x"/>
                                          </p:val>
                                        </p:tav>
                                        <p:tav tm="100000">
                                          <p:val>
                                            <p:strVal val="#ppt_x"/>
                                          </p:val>
                                        </p:tav>
                                      </p:tavLst>
                                    </p:anim>
                                    <p:anim calcmode="lin" valueType="num">
                                      <p:cBhvr>
                                        <p:cTn id="49" dur="1000" fill="hold"/>
                                        <p:tgtEl>
                                          <p:spTgt spid="9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fade">
                                      <p:cBhvr>
                                        <p:cTn id="52" dur="1000"/>
                                        <p:tgtEl>
                                          <p:spTgt spid="99"/>
                                        </p:tgtEl>
                                      </p:cBhvr>
                                    </p:animEffect>
                                    <p:anim calcmode="lin" valueType="num">
                                      <p:cBhvr>
                                        <p:cTn id="53" dur="1000" fill="hold"/>
                                        <p:tgtEl>
                                          <p:spTgt spid="99"/>
                                        </p:tgtEl>
                                        <p:attrNameLst>
                                          <p:attrName>ppt_x</p:attrName>
                                        </p:attrNameLst>
                                      </p:cBhvr>
                                      <p:tavLst>
                                        <p:tav tm="0">
                                          <p:val>
                                            <p:strVal val="#ppt_x"/>
                                          </p:val>
                                        </p:tav>
                                        <p:tav tm="100000">
                                          <p:val>
                                            <p:strVal val="#ppt_x"/>
                                          </p:val>
                                        </p:tav>
                                      </p:tavLst>
                                    </p:anim>
                                    <p:anim calcmode="lin" valueType="num">
                                      <p:cBhvr>
                                        <p:cTn id="54" dur="1000" fill="hold"/>
                                        <p:tgtEl>
                                          <p:spTgt spid="99"/>
                                        </p:tgtEl>
                                        <p:attrNameLst>
                                          <p:attrName>ppt_y</p:attrName>
                                        </p:attrNameLst>
                                      </p:cBhvr>
                                      <p:tavLst>
                                        <p:tav tm="0">
                                          <p:val>
                                            <p:strVal val="#ppt_y+.1"/>
                                          </p:val>
                                        </p:tav>
                                        <p:tav tm="100000">
                                          <p:val>
                                            <p:strVal val="#ppt_y"/>
                                          </p:val>
                                        </p:tav>
                                      </p:tavLst>
                                    </p:anim>
                                  </p:childTnLst>
                                </p:cTn>
                              </p:par>
                            </p:childTnLst>
                          </p:cTn>
                        </p:par>
                        <p:par>
                          <p:cTn id="55" fill="hold">
                            <p:stCondLst>
                              <p:cond delay="7500"/>
                            </p:stCondLst>
                            <p:childTnLst>
                              <p:par>
                                <p:cTn id="56" presetID="22" presetClass="entr" presetSubtype="2"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right)">
                                      <p:cBhvr>
                                        <p:cTn id="58" dur="500"/>
                                        <p:tgtEl>
                                          <p:spTgt spid="5"/>
                                        </p:tgtEl>
                                      </p:cBhvr>
                                    </p:animEffect>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94"/>
                                        </p:tgtEl>
                                        <p:attrNameLst>
                                          <p:attrName>style.visibility</p:attrName>
                                        </p:attrNameLst>
                                      </p:cBhvr>
                                      <p:to>
                                        <p:strVal val="visible"/>
                                      </p:to>
                                    </p:set>
                                    <p:animEffect transition="in" filter="fade">
                                      <p:cBhvr>
                                        <p:cTn id="62" dur="1000"/>
                                        <p:tgtEl>
                                          <p:spTgt spid="94"/>
                                        </p:tgtEl>
                                      </p:cBhvr>
                                    </p:animEffect>
                                    <p:anim calcmode="lin" valueType="num">
                                      <p:cBhvr>
                                        <p:cTn id="63" dur="1000" fill="hold"/>
                                        <p:tgtEl>
                                          <p:spTgt spid="94"/>
                                        </p:tgtEl>
                                        <p:attrNameLst>
                                          <p:attrName>ppt_x</p:attrName>
                                        </p:attrNameLst>
                                      </p:cBhvr>
                                      <p:tavLst>
                                        <p:tav tm="0">
                                          <p:val>
                                            <p:strVal val="#ppt_x"/>
                                          </p:val>
                                        </p:tav>
                                        <p:tav tm="100000">
                                          <p:val>
                                            <p:strVal val="#ppt_x"/>
                                          </p:val>
                                        </p:tav>
                                      </p:tavLst>
                                    </p:anim>
                                    <p:anim calcmode="lin" valueType="num">
                                      <p:cBhvr>
                                        <p:cTn id="64" dur="1000" fill="hold"/>
                                        <p:tgtEl>
                                          <p:spTgt spid="9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fade">
                                      <p:cBhvr>
                                        <p:cTn id="67" dur="1000"/>
                                        <p:tgtEl>
                                          <p:spTgt spid="95"/>
                                        </p:tgtEl>
                                      </p:cBhvr>
                                    </p:animEffect>
                                    <p:anim calcmode="lin" valueType="num">
                                      <p:cBhvr>
                                        <p:cTn id="68" dur="1000" fill="hold"/>
                                        <p:tgtEl>
                                          <p:spTgt spid="95"/>
                                        </p:tgtEl>
                                        <p:attrNameLst>
                                          <p:attrName>ppt_x</p:attrName>
                                        </p:attrNameLst>
                                      </p:cBhvr>
                                      <p:tavLst>
                                        <p:tav tm="0">
                                          <p:val>
                                            <p:strVal val="#ppt_x"/>
                                          </p:val>
                                        </p:tav>
                                        <p:tav tm="100000">
                                          <p:val>
                                            <p:strVal val="#ppt_x"/>
                                          </p:val>
                                        </p:tav>
                                      </p:tavLst>
                                    </p:anim>
                                    <p:anim calcmode="lin" valueType="num">
                                      <p:cBhvr>
                                        <p:cTn id="69"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P spid="96" grpId="0"/>
      <p:bldP spid="97" grpId="0"/>
      <p:bldP spid="98" grpId="0"/>
      <p:bldP spid="99"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1"/>
</p:tagLst>
</file>

<file path=ppt/tags/tag10.xml><?xml version="1.0" encoding="utf-8"?>
<p:tagLst xmlns:a="http://schemas.openxmlformats.org/drawingml/2006/main" xmlns:r="http://schemas.openxmlformats.org/officeDocument/2006/relationships" xmlns:p="http://schemas.openxmlformats.org/presentationml/2006/main">
  <p:tag name="PA" val="v4.1.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ISLIDE.DIAGRAM" val="1e00c1f0-265f-4d37-9452-944e2d4dc5cc"/>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4.1.1"/>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4.1.1"/>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4.1.1"/>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5"/>
</p:tagLst>
</file>

<file path=ppt/tags/tag53.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SubTitle"/>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7"/>
</p:tagLst>
</file>

<file path=ppt/tags/tag55.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SubTitle"/>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SubTitle"/>
  <p:tag name="MH_ORDER" val="6"/>
</p:tagLst>
</file>

<file path=ppt/tags/tag58.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8"/>
</p:tagLst>
</file>

<file path=ppt/tags/tag59.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SubTitle"/>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6"/>
</p:tagLst>
</file>

<file path=ppt/tags/tag63.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50813110045"/>
  <p:tag name="MH_LIBRARY" val="GRAPHIC"/>
  <p:tag name="MH_TYPE" val="Other"/>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4.1.1"/>
</p:tagLst>
</file>

<file path=ppt/tags/tag8.xml><?xml version="1.0" encoding="utf-8"?>
<p:tagLst xmlns:a="http://schemas.openxmlformats.org/drawingml/2006/main" xmlns:r="http://schemas.openxmlformats.org/officeDocument/2006/relationships" xmlns:p="http://schemas.openxmlformats.org/presentationml/2006/main">
  <p:tag name="PA" val="v4.1.1"/>
</p:tagLst>
</file>

<file path=ppt/tags/tag9.xml><?xml version="1.0" encoding="utf-8"?>
<p:tagLst xmlns:a="http://schemas.openxmlformats.org/drawingml/2006/main" xmlns:r="http://schemas.openxmlformats.org/officeDocument/2006/relationships" xmlns:p="http://schemas.openxmlformats.org/presentationml/2006/main">
  <p:tag name="PA" val="v4.1.1"/>
</p:tagLst>
</file>

<file path=ppt/theme/theme1.xml><?xml version="1.0" encoding="utf-8"?>
<a:theme xmlns:a="http://schemas.openxmlformats.org/drawingml/2006/main" name="Office 主题​​">
  <a:themeElements>
    <a:clrScheme name="自定义 550">
      <a:dk1>
        <a:sysClr val="windowText" lastClr="000000"/>
      </a:dk1>
      <a:lt1>
        <a:sysClr val="window" lastClr="FFFFFF"/>
      </a:lt1>
      <a:dk2>
        <a:srgbClr val="44546A"/>
      </a:dk2>
      <a:lt2>
        <a:srgbClr val="E7E6E6"/>
      </a:lt2>
      <a:accent1>
        <a:srgbClr val="E60D1D"/>
      </a:accent1>
      <a:accent2>
        <a:srgbClr val="FAB26A"/>
      </a:accent2>
      <a:accent3>
        <a:srgbClr val="E60D1D"/>
      </a:accent3>
      <a:accent4>
        <a:srgbClr val="FAB26A"/>
      </a:accent4>
      <a:accent5>
        <a:srgbClr val="E60D1D"/>
      </a:accent5>
      <a:accent6>
        <a:srgbClr val="FAB26A"/>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3331</Words>
  <Application>Microsoft Office PowerPoint</Application>
  <PresentationFormat>宽屏</PresentationFormat>
  <Paragraphs>269</Paragraphs>
  <Slides>25</Slides>
  <Notes>13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25</vt:i4>
      </vt:variant>
    </vt:vector>
  </HeadingPairs>
  <TitlesOfParts>
    <vt:vector size="43" baseType="lpstr">
      <vt:lpstr>Clear Sans</vt:lpstr>
      <vt:lpstr>FZKai-Z03S</vt:lpstr>
      <vt:lpstr>Meiryo</vt:lpstr>
      <vt:lpstr>Open Sans Condensed Light</vt:lpstr>
      <vt:lpstr>等线</vt:lpstr>
      <vt:lpstr>等线 Light</vt:lpstr>
      <vt:lpstr>宋体</vt:lpstr>
      <vt:lpstr>微软雅黑</vt:lpstr>
      <vt:lpstr>Arial</vt:lpstr>
      <vt:lpstr>Bebas Neue</vt:lpstr>
      <vt:lpstr>Calibri</vt:lpstr>
      <vt:lpstr>Calibri Light</vt:lpstr>
      <vt:lpstr>Lato Light</vt:lpstr>
      <vt:lpstr>Lato Regular</vt:lpstr>
      <vt:lpstr>Open Sans</vt:lpstr>
      <vt:lpstr>Roboto Black</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17</cp:revision>
  <dcterms:created xsi:type="dcterms:W3CDTF">2018-09-17T09:26:10Z</dcterms:created>
  <dcterms:modified xsi:type="dcterms:W3CDTF">2018-10-02T02:17:42Z</dcterms:modified>
</cp:coreProperties>
</file>