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8" r:id="rId2"/>
    <p:sldMasterId id="2147483680" r:id="rId3"/>
  </p:sldMasterIdLst>
  <p:notesMasterIdLst>
    <p:notesMasterId r:id="rId32"/>
  </p:notesMasterIdLst>
  <p:sldIdLst>
    <p:sldId id="293" r:id="rId4"/>
    <p:sldId id="294" r:id="rId5"/>
    <p:sldId id="258" r:id="rId6"/>
    <p:sldId id="263" r:id="rId7"/>
    <p:sldId id="273" r:id="rId8"/>
    <p:sldId id="275" r:id="rId9"/>
    <p:sldId id="277" r:id="rId10"/>
    <p:sldId id="278" r:id="rId11"/>
    <p:sldId id="276" r:id="rId12"/>
    <p:sldId id="269" r:id="rId13"/>
    <p:sldId id="260" r:id="rId14"/>
    <p:sldId id="279" r:id="rId15"/>
    <p:sldId id="281" r:id="rId16"/>
    <p:sldId id="282" r:id="rId17"/>
    <p:sldId id="283" r:id="rId18"/>
    <p:sldId id="261" r:id="rId19"/>
    <p:sldId id="284" r:id="rId20"/>
    <p:sldId id="285" r:id="rId21"/>
    <p:sldId id="262" r:id="rId22"/>
    <p:sldId id="286" r:id="rId23"/>
    <p:sldId id="287" r:id="rId24"/>
    <p:sldId id="288" r:id="rId25"/>
    <p:sldId id="289" r:id="rId26"/>
    <p:sldId id="290" r:id="rId27"/>
    <p:sldId id="291" r:id="rId28"/>
    <p:sldId id="292" r:id="rId29"/>
    <p:sldId id="296" r:id="rId30"/>
    <p:sldId id="295"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2692"/>
    <a:srgbClr val="FD59AB"/>
    <a:srgbClr val="FE94C9"/>
    <a:srgbClr val="FECE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3" d="100"/>
          <a:sy n="113" d="100"/>
        </p:scale>
        <p:origin x="51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4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55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81914370078743E-2"/>
          <c:y val="4.556082022512406E-2"/>
          <c:w val="0.94583058562992128"/>
          <c:h val="0.85325221362783443"/>
        </c:manualLayout>
      </c:layout>
      <c:barChart>
        <c:barDir val="bar"/>
        <c:grouping val="clustered"/>
        <c:varyColors val="0"/>
        <c:ser>
          <c:idx val="1"/>
          <c:order val="0"/>
          <c:tx>
            <c:strRef>
              <c:f>Sheet1!$C$1</c:f>
              <c:strCache>
                <c:ptCount val="1"/>
                <c:pt idx="0">
                  <c:v>Series 2</c:v>
                </c:pt>
              </c:strCache>
            </c:strRef>
          </c:tx>
          <c:spPr>
            <a:solidFill>
              <a:srgbClr val="FE94C9"/>
            </a:solidFill>
            <a:ln>
              <a:noFill/>
            </a:ln>
            <a:effectLst/>
          </c:spPr>
          <c:invertIfNegative val="0"/>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Sheet1!$C$2:$C$8</c:f>
              <c:numCache>
                <c:formatCode>General</c:formatCode>
                <c:ptCount val="7"/>
                <c:pt idx="0">
                  <c:v>2.4</c:v>
                </c:pt>
                <c:pt idx="1">
                  <c:v>4.4000000000000004</c:v>
                </c:pt>
                <c:pt idx="2">
                  <c:v>1.8</c:v>
                </c:pt>
                <c:pt idx="3">
                  <c:v>2.8</c:v>
                </c:pt>
                <c:pt idx="4">
                  <c:v>5</c:v>
                </c:pt>
                <c:pt idx="5">
                  <c:v>12.6</c:v>
                </c:pt>
                <c:pt idx="6">
                  <c:v>22.5</c:v>
                </c:pt>
              </c:numCache>
            </c:numRef>
          </c:val>
          <c:extLst xmlns:c16r2="http://schemas.microsoft.com/office/drawing/2015/06/chart">
            <c:ext xmlns:c16="http://schemas.microsoft.com/office/drawing/2014/chart" uri="{C3380CC4-5D6E-409C-BE32-E72D297353CC}">
              <c16:uniqueId val="{00000000-329A-4F94-9850-52E2B2C841BB}"/>
            </c:ext>
          </c:extLst>
        </c:ser>
        <c:ser>
          <c:idx val="2"/>
          <c:order val="1"/>
          <c:tx>
            <c:strRef>
              <c:f>Sheet1!$D$1</c:f>
              <c:strCache>
                <c:ptCount val="1"/>
                <c:pt idx="0">
                  <c:v>Series 3</c:v>
                </c:pt>
              </c:strCache>
            </c:strRef>
          </c:tx>
          <c:spPr>
            <a:solidFill>
              <a:srgbClr val="FC2692"/>
            </a:solidFill>
            <a:ln>
              <a:noFill/>
            </a:ln>
            <a:effectLst/>
          </c:spPr>
          <c:invertIfNegative val="0"/>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Sheet1!$D$2:$D$8</c:f>
              <c:numCache>
                <c:formatCode>General</c:formatCode>
                <c:ptCount val="7"/>
                <c:pt idx="0">
                  <c:v>2</c:v>
                </c:pt>
                <c:pt idx="1">
                  <c:v>2</c:v>
                </c:pt>
                <c:pt idx="2">
                  <c:v>3</c:v>
                </c:pt>
                <c:pt idx="3">
                  <c:v>5</c:v>
                </c:pt>
                <c:pt idx="4">
                  <c:v>8.5</c:v>
                </c:pt>
                <c:pt idx="5">
                  <c:v>15</c:v>
                </c:pt>
                <c:pt idx="6">
                  <c:v>26</c:v>
                </c:pt>
              </c:numCache>
            </c:numRef>
          </c:val>
          <c:extLst xmlns:c16r2="http://schemas.microsoft.com/office/drawing/2015/06/chart">
            <c:ext xmlns:c16="http://schemas.microsoft.com/office/drawing/2014/chart" uri="{C3380CC4-5D6E-409C-BE32-E72D297353CC}">
              <c16:uniqueId val="{00000001-329A-4F94-9850-52E2B2C841BB}"/>
            </c:ext>
          </c:extLst>
        </c:ser>
        <c:dLbls>
          <c:showLegendKey val="0"/>
          <c:showVal val="0"/>
          <c:showCatName val="0"/>
          <c:showSerName val="0"/>
          <c:showPercent val="0"/>
          <c:showBubbleSize val="0"/>
        </c:dLbls>
        <c:gapWidth val="219"/>
        <c:axId val="665046528"/>
        <c:axId val="769379456"/>
      </c:barChart>
      <c:catAx>
        <c:axId val="665046528"/>
        <c:scaling>
          <c:orientation val="minMax"/>
        </c:scaling>
        <c:delete val="0"/>
        <c:axPos val="l"/>
        <c:minorGridlines>
          <c:spPr>
            <a:ln w="9525" cap="flat" cmpd="sng" algn="ctr">
              <a:solidFill>
                <a:schemeClr val="tx1">
                  <a:lumMod val="5000"/>
                  <a:lumOff val="95000"/>
                </a:schemeClr>
              </a:solidFill>
              <a:round/>
            </a:ln>
            <a:effectLst/>
          </c:spPr>
        </c:minorGridlines>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769379456"/>
        <c:crosses val="autoZero"/>
        <c:auto val="1"/>
        <c:lblAlgn val="ctr"/>
        <c:lblOffset val="100"/>
        <c:noMultiLvlLbl val="0"/>
      </c:catAx>
      <c:valAx>
        <c:axId val="769379456"/>
        <c:scaling>
          <c:orientation val="minMax"/>
        </c:scaling>
        <c:delete val="0"/>
        <c:axPos val="b"/>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665046528"/>
        <c:crosses val="autoZero"/>
        <c:crossBetween val="between"/>
      </c:valAx>
      <c:spPr>
        <a:noFill/>
        <a:ln>
          <a:noFill/>
        </a:ln>
        <a:effectLst/>
      </c:spPr>
    </c:plotArea>
    <c:plotVisOnly val="1"/>
    <c:dispBlanksAs val="gap"/>
    <c:showDLblsOverMax val="0"/>
  </c:chart>
  <c:spPr>
    <a:noFill/>
    <a:ln>
      <a:noFill/>
    </a:ln>
    <a:effectLst/>
  </c:spPr>
  <c:txPr>
    <a:bodyPr/>
    <a:lstStyle/>
    <a:p>
      <a:pPr>
        <a:defRPr sz="120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81914370078743E-2"/>
          <c:y val="4.556082022512406E-2"/>
          <c:w val="0.94583058562992128"/>
          <c:h val="0.85325221362783443"/>
        </c:manualLayout>
      </c:layout>
      <c:barChart>
        <c:barDir val="bar"/>
        <c:grouping val="clustered"/>
        <c:varyColors val="0"/>
        <c:ser>
          <c:idx val="1"/>
          <c:order val="0"/>
          <c:tx>
            <c:strRef>
              <c:f>Sheet1!$C$1</c:f>
              <c:strCache>
                <c:ptCount val="1"/>
                <c:pt idx="0">
                  <c:v>Series 2</c:v>
                </c:pt>
              </c:strCache>
            </c:strRef>
          </c:tx>
          <c:spPr>
            <a:solidFill>
              <a:srgbClr val="FE94C9"/>
            </a:solidFill>
            <a:ln>
              <a:noFill/>
            </a:ln>
            <a:effectLst/>
          </c:spPr>
          <c:invertIfNegative val="0"/>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Sheet1!$C$2:$C$8</c:f>
              <c:numCache>
                <c:formatCode>General</c:formatCode>
                <c:ptCount val="7"/>
                <c:pt idx="0">
                  <c:v>2.4</c:v>
                </c:pt>
                <c:pt idx="1">
                  <c:v>4.4000000000000004</c:v>
                </c:pt>
                <c:pt idx="2">
                  <c:v>1.8</c:v>
                </c:pt>
                <c:pt idx="3">
                  <c:v>2.8</c:v>
                </c:pt>
                <c:pt idx="4">
                  <c:v>5</c:v>
                </c:pt>
                <c:pt idx="5">
                  <c:v>12.6</c:v>
                </c:pt>
                <c:pt idx="6">
                  <c:v>22.5</c:v>
                </c:pt>
              </c:numCache>
            </c:numRef>
          </c:val>
          <c:extLst xmlns:c16r2="http://schemas.microsoft.com/office/drawing/2015/06/chart">
            <c:ext xmlns:c16="http://schemas.microsoft.com/office/drawing/2014/chart" uri="{C3380CC4-5D6E-409C-BE32-E72D297353CC}">
              <c16:uniqueId val="{00000000-B7AD-48E2-A254-A0871DDC078C}"/>
            </c:ext>
          </c:extLst>
        </c:ser>
        <c:ser>
          <c:idx val="2"/>
          <c:order val="1"/>
          <c:tx>
            <c:strRef>
              <c:f>Sheet1!$D$1</c:f>
              <c:strCache>
                <c:ptCount val="1"/>
                <c:pt idx="0">
                  <c:v>Series 3</c:v>
                </c:pt>
              </c:strCache>
            </c:strRef>
          </c:tx>
          <c:spPr>
            <a:solidFill>
              <a:srgbClr val="FC2692"/>
            </a:solidFill>
            <a:ln>
              <a:noFill/>
            </a:ln>
            <a:effectLst/>
          </c:spPr>
          <c:invertIfNegative val="0"/>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Sheet1!$D$2:$D$8</c:f>
              <c:numCache>
                <c:formatCode>General</c:formatCode>
                <c:ptCount val="7"/>
                <c:pt idx="0">
                  <c:v>2</c:v>
                </c:pt>
                <c:pt idx="1">
                  <c:v>2</c:v>
                </c:pt>
                <c:pt idx="2">
                  <c:v>3</c:v>
                </c:pt>
                <c:pt idx="3">
                  <c:v>5</c:v>
                </c:pt>
                <c:pt idx="4">
                  <c:v>8.5</c:v>
                </c:pt>
                <c:pt idx="5">
                  <c:v>15</c:v>
                </c:pt>
                <c:pt idx="6">
                  <c:v>26</c:v>
                </c:pt>
              </c:numCache>
            </c:numRef>
          </c:val>
          <c:extLst xmlns:c16r2="http://schemas.microsoft.com/office/drawing/2015/06/chart">
            <c:ext xmlns:c16="http://schemas.microsoft.com/office/drawing/2014/chart" uri="{C3380CC4-5D6E-409C-BE32-E72D297353CC}">
              <c16:uniqueId val="{00000001-B7AD-48E2-A254-A0871DDC078C}"/>
            </c:ext>
          </c:extLst>
        </c:ser>
        <c:dLbls>
          <c:showLegendKey val="0"/>
          <c:showVal val="0"/>
          <c:showCatName val="0"/>
          <c:showSerName val="0"/>
          <c:showPercent val="0"/>
          <c:showBubbleSize val="0"/>
        </c:dLbls>
        <c:gapWidth val="219"/>
        <c:axId val="769382256"/>
        <c:axId val="769382816"/>
      </c:barChart>
      <c:catAx>
        <c:axId val="769382256"/>
        <c:scaling>
          <c:orientation val="minMax"/>
        </c:scaling>
        <c:delete val="0"/>
        <c:axPos val="l"/>
        <c:minorGridlines>
          <c:spPr>
            <a:ln w="9525" cap="flat" cmpd="sng" algn="ctr">
              <a:solidFill>
                <a:schemeClr val="tx1">
                  <a:lumMod val="5000"/>
                  <a:lumOff val="95000"/>
                </a:schemeClr>
              </a:solidFill>
              <a:round/>
            </a:ln>
            <a:effectLst/>
          </c:spPr>
        </c:minorGridlines>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769382816"/>
        <c:crosses val="autoZero"/>
        <c:auto val="1"/>
        <c:lblAlgn val="ctr"/>
        <c:lblOffset val="100"/>
        <c:noMultiLvlLbl val="0"/>
      </c:catAx>
      <c:valAx>
        <c:axId val="769382816"/>
        <c:scaling>
          <c:orientation val="minMax"/>
        </c:scaling>
        <c:delete val="0"/>
        <c:axPos val="b"/>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769382256"/>
        <c:crosses val="autoZero"/>
        <c:crossBetween val="between"/>
      </c:valAx>
      <c:spPr>
        <a:noFill/>
        <a:ln>
          <a:noFill/>
        </a:ln>
        <a:effectLst/>
      </c:spPr>
    </c:plotArea>
    <c:plotVisOnly val="1"/>
    <c:dispBlanksAs val="gap"/>
    <c:showDLblsOverMax val="0"/>
  </c:chart>
  <c:spPr>
    <a:noFill/>
    <a:ln>
      <a:noFill/>
    </a:ln>
    <a:effectLst/>
  </c:spPr>
  <c:txPr>
    <a:bodyPr/>
    <a:lstStyle/>
    <a:p>
      <a:pPr>
        <a:defRPr sz="120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tx1">
                <a:lumMod val="50000"/>
                <a:lumOff val="50000"/>
              </a:schemeClr>
            </a:solidFill>
            <a:ln>
              <a:noFill/>
            </a:ln>
          </c:spPr>
          <c:dPt>
            <c:idx val="0"/>
            <c:bubble3D val="0"/>
            <c:spPr>
              <a:solidFill>
                <a:srgbClr val="FC2692">
                  <a:alpha val="50000"/>
                </a:srgbClr>
              </a:solidFill>
              <a:ln w="19050">
                <a:noFill/>
              </a:ln>
              <a:effectLst/>
            </c:spPr>
            <c:extLst xmlns:c16r2="http://schemas.microsoft.com/office/drawing/2015/06/chart">
              <c:ext xmlns:c16="http://schemas.microsoft.com/office/drawing/2014/chart" uri="{C3380CC4-5D6E-409C-BE32-E72D297353CC}">
                <c16:uniqueId val="{00000001-FB50-4AC3-B3CC-70228E93A08A}"/>
              </c:ext>
            </c:extLst>
          </c:dPt>
          <c:dPt>
            <c:idx val="1"/>
            <c:bubble3D val="0"/>
            <c:spPr>
              <a:solidFill>
                <a:srgbClr val="FC2692">
                  <a:alpha val="80000"/>
                </a:srgbClr>
              </a:solidFill>
              <a:ln w="19050">
                <a:noFill/>
              </a:ln>
              <a:effectLst/>
            </c:spPr>
            <c:extLst xmlns:c16r2="http://schemas.microsoft.com/office/drawing/2015/06/chart">
              <c:ext xmlns:c16="http://schemas.microsoft.com/office/drawing/2014/chart" uri="{C3380CC4-5D6E-409C-BE32-E72D297353CC}">
                <c16:uniqueId val="{00000003-FB50-4AC3-B3CC-70228E93A08A}"/>
              </c:ext>
            </c:extLst>
          </c:dPt>
          <c:dPt>
            <c:idx val="2"/>
            <c:bubble3D val="0"/>
            <c:spPr>
              <a:solidFill>
                <a:srgbClr val="FC2692">
                  <a:alpha val="40000"/>
                </a:srgbClr>
              </a:solidFill>
              <a:ln w="19050">
                <a:noFill/>
              </a:ln>
              <a:effectLst/>
            </c:spPr>
            <c:extLst xmlns:c16r2="http://schemas.microsoft.com/office/drawing/2015/06/chart">
              <c:ext xmlns:c16="http://schemas.microsoft.com/office/drawing/2014/chart" uri="{C3380CC4-5D6E-409C-BE32-E72D297353CC}">
                <c16:uniqueId val="{00000005-FB50-4AC3-B3CC-70228E93A08A}"/>
              </c:ext>
            </c:extLst>
          </c:dPt>
          <c:dPt>
            <c:idx val="3"/>
            <c:bubble3D val="0"/>
            <c:spPr>
              <a:solidFill>
                <a:srgbClr val="FC2692"/>
              </a:solidFill>
              <a:ln w="19050">
                <a:noFill/>
              </a:ln>
              <a:effectLst/>
            </c:spPr>
            <c:extLst xmlns:c16r2="http://schemas.microsoft.com/office/drawing/2015/06/chart">
              <c:ext xmlns:c16="http://schemas.microsoft.com/office/drawing/2014/chart" uri="{C3380CC4-5D6E-409C-BE32-E72D297353CC}">
                <c16:uniqueId val="{00000007-FB50-4AC3-B3CC-70228E93A08A}"/>
              </c:ext>
            </c:extLst>
          </c:dPt>
          <c:dPt>
            <c:idx val="4"/>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9-FB50-4AC3-B3CC-70228E93A08A}"/>
              </c:ext>
            </c:extLst>
          </c:dPt>
          <c:cat>
            <c:strRef>
              <c:f>Sheet1!$A$2:$A$6</c:f>
              <c:strCache>
                <c:ptCount val="2"/>
                <c:pt idx="0">
                  <c:v>1st Qtr</c:v>
                </c:pt>
                <c:pt idx="1">
                  <c:v>2nd Qtr</c:v>
                </c:pt>
              </c:strCache>
            </c:strRef>
          </c:cat>
          <c:val>
            <c:numRef>
              <c:f>Sheet1!$B$2:$B$6</c:f>
              <c:numCache>
                <c:formatCode>General</c:formatCode>
                <c:ptCount val="5"/>
                <c:pt idx="0">
                  <c:v>4</c:v>
                </c:pt>
                <c:pt idx="1">
                  <c:v>7</c:v>
                </c:pt>
                <c:pt idx="2">
                  <c:v>4</c:v>
                </c:pt>
                <c:pt idx="3">
                  <c:v>5</c:v>
                </c:pt>
                <c:pt idx="4">
                  <c:v>7</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6="http://schemas.microsoft.com/office/drawing/2014/chart" uri="{C3380CC4-5D6E-409C-BE32-E72D297353CC}">
              <c16:uniqueId val="{0000000A-FB50-4AC3-B3CC-70228E93A08A}"/>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5497085343741"/>
          <c:y val="3.8933690657474936E-2"/>
          <c:w val="0.71480640319970246"/>
          <c:h val="0.85946080322126817"/>
        </c:manualLayout>
      </c:layout>
      <c:barChart>
        <c:barDir val="col"/>
        <c:grouping val="clustered"/>
        <c:varyColors val="0"/>
        <c:ser>
          <c:idx val="0"/>
          <c:order val="0"/>
          <c:tx>
            <c:strRef>
              <c:f>Sheet1!$B$1</c:f>
              <c:strCache>
                <c:ptCount val="1"/>
                <c:pt idx="0">
                  <c:v>Series 1</c:v>
                </c:pt>
              </c:strCache>
            </c:strRef>
          </c:tx>
          <c:spPr>
            <a:gradFill>
              <a:gsLst>
                <a:gs pos="0">
                  <a:srgbClr val="FC2692"/>
                </a:gs>
                <a:gs pos="100000">
                  <a:srgbClr val="FECEE6"/>
                </a:gs>
              </a:gsLst>
              <a:lin ang="5400000" scaled="1"/>
            </a:gradFill>
            <a:ln>
              <a:noFill/>
            </a:ln>
            <a:effectLst/>
          </c:spPr>
          <c:invertIfNegative val="0"/>
          <c:dPt>
            <c:idx val="0"/>
            <c:invertIfNegative val="0"/>
            <c:bubble3D val="0"/>
            <c:spPr>
              <a:gradFill>
                <a:gsLst>
                  <a:gs pos="0">
                    <a:srgbClr val="FC2692"/>
                  </a:gs>
                  <a:gs pos="100000">
                    <a:srgbClr val="FECEE6"/>
                  </a:gs>
                </a:gsLst>
                <a:lin ang="5400000" scaled="1"/>
              </a:gradFill>
              <a:ln>
                <a:noFill/>
              </a:ln>
              <a:effectLst/>
            </c:spPr>
            <c:extLst xmlns:c16r2="http://schemas.microsoft.com/office/drawing/2015/06/chart">
              <c:ext xmlns:c16="http://schemas.microsoft.com/office/drawing/2014/chart" uri="{C3380CC4-5D6E-409C-BE32-E72D297353CC}">
                <c16:uniqueId val="{00000001-CB99-47BF-A84F-29891368DCBC}"/>
              </c:ext>
            </c:extLst>
          </c:dPt>
          <c:dPt>
            <c:idx val="1"/>
            <c:invertIfNegative val="0"/>
            <c:bubble3D val="0"/>
            <c:spPr>
              <a:gradFill>
                <a:gsLst>
                  <a:gs pos="0">
                    <a:srgbClr val="FC2692"/>
                  </a:gs>
                  <a:gs pos="100000">
                    <a:srgbClr val="FECEE6"/>
                  </a:gs>
                </a:gsLst>
                <a:lin ang="5400000" scaled="1"/>
              </a:gradFill>
              <a:ln>
                <a:noFill/>
              </a:ln>
              <a:effectLst/>
            </c:spPr>
            <c:extLst xmlns:c16r2="http://schemas.microsoft.com/office/drawing/2015/06/chart">
              <c:ext xmlns:c16="http://schemas.microsoft.com/office/drawing/2014/chart" uri="{C3380CC4-5D6E-409C-BE32-E72D297353CC}">
                <c16:uniqueId val="{00000003-CB99-47BF-A84F-29891368DCBC}"/>
              </c:ext>
            </c:extLst>
          </c:dPt>
          <c:dPt>
            <c:idx val="2"/>
            <c:invertIfNegative val="0"/>
            <c:bubble3D val="0"/>
            <c:spPr>
              <a:gradFill>
                <a:gsLst>
                  <a:gs pos="0">
                    <a:srgbClr val="FC2692"/>
                  </a:gs>
                  <a:gs pos="100000">
                    <a:srgbClr val="FECEE6"/>
                  </a:gs>
                </a:gsLst>
                <a:lin ang="5400000" scaled="1"/>
              </a:gradFill>
              <a:ln>
                <a:noFill/>
              </a:ln>
              <a:effectLst/>
            </c:spPr>
            <c:extLst xmlns:c16r2="http://schemas.microsoft.com/office/drawing/2015/06/chart">
              <c:ext xmlns:c16="http://schemas.microsoft.com/office/drawing/2014/chart" uri="{C3380CC4-5D6E-409C-BE32-E72D297353CC}">
                <c16:uniqueId val="{00000005-CB99-47BF-A84F-29891368DCBC}"/>
              </c:ext>
            </c:extLst>
          </c:dPt>
          <c:dPt>
            <c:idx val="3"/>
            <c:invertIfNegative val="0"/>
            <c:bubble3D val="0"/>
            <c:spPr>
              <a:gradFill>
                <a:gsLst>
                  <a:gs pos="0">
                    <a:srgbClr val="FC2692"/>
                  </a:gs>
                  <a:gs pos="100000">
                    <a:srgbClr val="FECEE6"/>
                  </a:gs>
                </a:gsLst>
                <a:lin ang="5400000" scaled="1"/>
              </a:gradFill>
              <a:ln>
                <a:noFill/>
              </a:ln>
              <a:effectLst/>
            </c:spPr>
            <c:extLst xmlns:c16r2="http://schemas.microsoft.com/office/drawing/2015/06/chart">
              <c:ext xmlns:c16="http://schemas.microsoft.com/office/drawing/2014/chart" uri="{C3380CC4-5D6E-409C-BE32-E72D297353CC}">
                <c16:uniqueId val="{00000007-CB99-47BF-A84F-29891368DCBC}"/>
              </c:ext>
            </c:extLst>
          </c:dPt>
          <c:dPt>
            <c:idx val="4"/>
            <c:invertIfNegative val="0"/>
            <c:bubble3D val="0"/>
            <c:spPr>
              <a:gradFill>
                <a:gsLst>
                  <a:gs pos="0">
                    <a:srgbClr val="FC2692"/>
                  </a:gs>
                  <a:gs pos="100000">
                    <a:srgbClr val="FECEE6"/>
                  </a:gs>
                </a:gsLst>
                <a:lin ang="5400000" scaled="1"/>
              </a:gradFill>
              <a:ln>
                <a:noFill/>
              </a:ln>
              <a:effectLst/>
            </c:spPr>
            <c:extLst xmlns:c16r2="http://schemas.microsoft.com/office/drawing/2015/06/chart">
              <c:ext xmlns:c16="http://schemas.microsoft.com/office/drawing/2014/chart" uri="{C3380CC4-5D6E-409C-BE32-E72D297353CC}">
                <c16:uniqueId val="{00000009-CB99-47BF-A84F-29891368DCBC}"/>
              </c:ext>
            </c:extLst>
          </c:dPt>
          <c:cat>
            <c:numRef>
              <c:f>Sheet1!$A$2:$A$6</c:f>
              <c:numCache>
                <c:formatCode>General</c:formatCode>
                <c:ptCount val="5"/>
                <c:pt idx="0">
                  <c:v>2013</c:v>
                </c:pt>
                <c:pt idx="1">
                  <c:v>2014</c:v>
                </c:pt>
                <c:pt idx="2">
                  <c:v>2015</c:v>
                </c:pt>
                <c:pt idx="3">
                  <c:v>2016</c:v>
                </c:pt>
                <c:pt idx="4">
                  <c:v>2017</c:v>
                </c:pt>
              </c:numCache>
            </c:numRef>
          </c:cat>
          <c:val>
            <c:numRef>
              <c:f>Sheet1!$B$2:$B$6</c:f>
              <c:numCache>
                <c:formatCode>General</c:formatCode>
                <c:ptCount val="5"/>
                <c:pt idx="0">
                  <c:v>4.3</c:v>
                </c:pt>
                <c:pt idx="1">
                  <c:v>2.5</c:v>
                </c:pt>
                <c:pt idx="2">
                  <c:v>3.5</c:v>
                </c:pt>
                <c:pt idx="3">
                  <c:v>7</c:v>
                </c:pt>
                <c:pt idx="4">
                  <c:v>4.9000000000000004</c:v>
                </c:pt>
              </c:numCache>
            </c:numRef>
          </c:val>
          <c:extLst xmlns:c16r2="http://schemas.microsoft.com/office/drawing/2015/06/chart">
            <c:ext xmlns:c16="http://schemas.microsoft.com/office/drawing/2014/chart" uri="{C3380CC4-5D6E-409C-BE32-E72D297353CC}">
              <c16:uniqueId val="{0000000A-CB99-47BF-A84F-29891368DCBC}"/>
            </c:ext>
          </c:extLst>
        </c:ser>
        <c:dLbls>
          <c:showLegendKey val="0"/>
          <c:showVal val="0"/>
          <c:showCatName val="0"/>
          <c:showSerName val="0"/>
          <c:showPercent val="0"/>
          <c:showBubbleSize val="0"/>
        </c:dLbls>
        <c:gapWidth val="182"/>
        <c:axId val="769387856"/>
        <c:axId val="769388416"/>
      </c:barChart>
      <c:catAx>
        <c:axId val="769387856"/>
        <c:scaling>
          <c:orientation val="minMax"/>
        </c:scaling>
        <c:delete val="0"/>
        <c:axPos val="b"/>
        <c:minorGridlines>
          <c:spPr>
            <a:ln w="9525" cap="flat" cmpd="sng" algn="ctr">
              <a:solidFill>
                <a:schemeClr val="tx1">
                  <a:lumMod val="5000"/>
                  <a:lumOff val="95000"/>
                </a:schemeClr>
              </a:solidFill>
              <a:round/>
            </a:ln>
            <a:effectLst/>
          </c:spPr>
        </c:minorGridlines>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769388416"/>
        <c:crosses val="autoZero"/>
        <c:auto val="1"/>
        <c:lblAlgn val="ctr"/>
        <c:lblOffset val="100"/>
        <c:noMultiLvlLbl val="0"/>
      </c:catAx>
      <c:valAx>
        <c:axId val="769388416"/>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crossAx val="769387856"/>
        <c:crosses val="autoZero"/>
        <c:crossBetween val="between"/>
      </c:valAx>
      <c:spPr>
        <a:noFill/>
        <a:ln>
          <a:noFill/>
        </a:ln>
        <a:effectLst/>
      </c:spPr>
    </c:plotArea>
    <c:plotVisOnly val="1"/>
    <c:dispBlanksAs val="gap"/>
    <c:showDLblsOverMax val="0"/>
  </c:chart>
  <c:spPr>
    <a:noFill/>
    <a:ln>
      <a:noFill/>
    </a:ln>
    <a:effectLst/>
  </c:spPr>
  <c:txPr>
    <a:bodyPr/>
    <a:lstStyle/>
    <a:p>
      <a:pPr>
        <a:defRPr sz="120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chemeClr val="tx1">
                <a:lumMod val="50000"/>
                <a:lumOff val="50000"/>
              </a:schemeClr>
            </a:solidFill>
            <a:ln>
              <a:noFill/>
            </a:ln>
          </c:spPr>
          <c:explosion val="19"/>
          <c:dPt>
            <c:idx val="0"/>
            <c:bubble3D val="0"/>
            <c:spPr>
              <a:solidFill>
                <a:srgbClr val="FECEE6"/>
              </a:solidFill>
              <a:ln w="19050">
                <a:noFill/>
              </a:ln>
              <a:effectLst/>
            </c:spPr>
            <c:extLst xmlns:c16r2="http://schemas.microsoft.com/office/drawing/2015/06/chart">
              <c:ext xmlns:c16="http://schemas.microsoft.com/office/drawing/2014/chart" uri="{C3380CC4-5D6E-409C-BE32-E72D297353CC}">
                <c16:uniqueId val="{00000001-7B04-43C4-A5F3-02FE44680724}"/>
              </c:ext>
            </c:extLst>
          </c:dPt>
          <c:dPt>
            <c:idx val="1"/>
            <c:bubble3D val="0"/>
            <c:spPr>
              <a:solidFill>
                <a:srgbClr val="FE94C9"/>
              </a:solidFill>
              <a:ln w="19050">
                <a:noFill/>
              </a:ln>
              <a:effectLst/>
            </c:spPr>
            <c:extLst xmlns:c16r2="http://schemas.microsoft.com/office/drawing/2015/06/chart">
              <c:ext xmlns:c16="http://schemas.microsoft.com/office/drawing/2014/chart" uri="{C3380CC4-5D6E-409C-BE32-E72D297353CC}">
                <c16:uniqueId val="{00000003-7B04-43C4-A5F3-02FE44680724}"/>
              </c:ext>
            </c:extLst>
          </c:dPt>
          <c:dPt>
            <c:idx val="2"/>
            <c:bubble3D val="0"/>
            <c:spPr>
              <a:solidFill>
                <a:srgbClr val="FD59AB"/>
              </a:solidFill>
              <a:ln w="19050">
                <a:noFill/>
              </a:ln>
              <a:effectLst/>
            </c:spPr>
            <c:extLst xmlns:c16r2="http://schemas.microsoft.com/office/drawing/2015/06/chart">
              <c:ext xmlns:c16="http://schemas.microsoft.com/office/drawing/2014/chart" uri="{C3380CC4-5D6E-409C-BE32-E72D297353CC}">
                <c16:uniqueId val="{00000005-7B04-43C4-A5F3-02FE44680724}"/>
              </c:ext>
            </c:extLst>
          </c:dPt>
          <c:dPt>
            <c:idx val="3"/>
            <c:bubble3D val="0"/>
            <c:spPr>
              <a:solidFill>
                <a:srgbClr val="FC2692"/>
              </a:solidFill>
              <a:ln w="19050">
                <a:noFill/>
              </a:ln>
              <a:effectLst/>
            </c:spPr>
            <c:extLst xmlns:c16r2="http://schemas.microsoft.com/office/drawing/2015/06/chart">
              <c:ext xmlns:c16="http://schemas.microsoft.com/office/drawing/2014/chart" uri="{C3380CC4-5D6E-409C-BE32-E72D297353CC}">
                <c16:uniqueId val="{00000007-7B04-43C4-A5F3-02FE44680724}"/>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7B04-43C4-A5F3-02FE4468072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42D4FE-FD30-4BA0-A460-929160ED26BC}"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953D77-F7B6-4E19-8EA8-6B4333DE010B}" type="slidenum">
              <a:rPr lang="zh-CN" altLang="en-US" smtClean="0"/>
              <a:t>‹#›</a:t>
            </a:fld>
            <a:endParaRPr lang="zh-CN" altLang="en-US"/>
          </a:p>
        </p:txBody>
      </p:sp>
    </p:spTree>
    <p:extLst>
      <p:ext uri="{BB962C8B-B14F-4D97-AF65-F5344CB8AC3E}">
        <p14:creationId xmlns:p14="http://schemas.microsoft.com/office/powerpoint/2010/main" val="1643477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1</a:t>
            </a:fld>
            <a:endParaRPr lang="zh-CN" altLang="en-US"/>
          </a:p>
        </p:txBody>
      </p:sp>
    </p:spTree>
    <p:extLst>
      <p:ext uri="{BB962C8B-B14F-4D97-AF65-F5344CB8AC3E}">
        <p14:creationId xmlns:p14="http://schemas.microsoft.com/office/powerpoint/2010/main" val="11727847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10</a:t>
            </a:fld>
            <a:endParaRPr lang="zh-CN" altLang="en-US"/>
          </a:p>
        </p:txBody>
      </p:sp>
    </p:spTree>
    <p:extLst>
      <p:ext uri="{BB962C8B-B14F-4D97-AF65-F5344CB8AC3E}">
        <p14:creationId xmlns:p14="http://schemas.microsoft.com/office/powerpoint/2010/main" val="17279728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11</a:t>
            </a:fld>
            <a:endParaRPr lang="zh-CN" altLang="en-US"/>
          </a:p>
        </p:txBody>
      </p:sp>
    </p:spTree>
    <p:extLst>
      <p:ext uri="{BB962C8B-B14F-4D97-AF65-F5344CB8AC3E}">
        <p14:creationId xmlns:p14="http://schemas.microsoft.com/office/powerpoint/2010/main" val="772307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A88DF3-746F-46F1-8656-5364EB168823}" type="slidenum">
              <a:rPr lang="zh-CN" altLang="en-US" smtClean="0"/>
              <a:t>12</a:t>
            </a:fld>
            <a:endParaRPr lang="zh-CN" altLang="en-US"/>
          </a:p>
        </p:txBody>
      </p:sp>
    </p:spTree>
    <p:extLst>
      <p:ext uri="{BB962C8B-B14F-4D97-AF65-F5344CB8AC3E}">
        <p14:creationId xmlns:p14="http://schemas.microsoft.com/office/powerpoint/2010/main" val="2501162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A88DF3-746F-46F1-8656-5364EB168823}" type="slidenum">
              <a:rPr lang="zh-CN" altLang="en-US" smtClean="0"/>
              <a:t>13</a:t>
            </a:fld>
            <a:endParaRPr lang="zh-CN" altLang="en-US"/>
          </a:p>
        </p:txBody>
      </p:sp>
    </p:spTree>
    <p:extLst>
      <p:ext uri="{BB962C8B-B14F-4D97-AF65-F5344CB8AC3E}">
        <p14:creationId xmlns:p14="http://schemas.microsoft.com/office/powerpoint/2010/main" val="23910787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14</a:t>
            </a:fld>
            <a:endParaRPr lang="zh-CN" altLang="en-US"/>
          </a:p>
        </p:txBody>
      </p:sp>
    </p:spTree>
    <p:extLst>
      <p:ext uri="{BB962C8B-B14F-4D97-AF65-F5344CB8AC3E}">
        <p14:creationId xmlns:p14="http://schemas.microsoft.com/office/powerpoint/2010/main" val="2275349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15</a:t>
            </a:fld>
            <a:endParaRPr lang="en-GB"/>
          </a:p>
        </p:txBody>
      </p:sp>
    </p:spTree>
    <p:extLst>
      <p:ext uri="{BB962C8B-B14F-4D97-AF65-F5344CB8AC3E}">
        <p14:creationId xmlns:p14="http://schemas.microsoft.com/office/powerpoint/2010/main" val="21269651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16</a:t>
            </a:fld>
            <a:endParaRPr lang="zh-CN" altLang="en-US"/>
          </a:p>
        </p:txBody>
      </p:sp>
    </p:spTree>
    <p:extLst>
      <p:ext uri="{BB962C8B-B14F-4D97-AF65-F5344CB8AC3E}">
        <p14:creationId xmlns:p14="http://schemas.microsoft.com/office/powerpoint/2010/main" val="41535579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17</a:t>
            </a:fld>
            <a:endParaRPr lang="zh-CN" altLang="en-US"/>
          </a:p>
        </p:txBody>
      </p:sp>
    </p:spTree>
    <p:extLst>
      <p:ext uri="{BB962C8B-B14F-4D97-AF65-F5344CB8AC3E}">
        <p14:creationId xmlns:p14="http://schemas.microsoft.com/office/powerpoint/2010/main" val="21871086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18</a:t>
            </a:fld>
            <a:endParaRPr lang="zh-CN" altLang="en-US"/>
          </a:p>
        </p:txBody>
      </p:sp>
    </p:spTree>
    <p:extLst>
      <p:ext uri="{BB962C8B-B14F-4D97-AF65-F5344CB8AC3E}">
        <p14:creationId xmlns:p14="http://schemas.microsoft.com/office/powerpoint/2010/main" val="26985795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19</a:t>
            </a:fld>
            <a:endParaRPr lang="zh-CN" altLang="en-US"/>
          </a:p>
        </p:txBody>
      </p:sp>
    </p:spTree>
    <p:extLst>
      <p:ext uri="{BB962C8B-B14F-4D97-AF65-F5344CB8AC3E}">
        <p14:creationId xmlns:p14="http://schemas.microsoft.com/office/powerpoint/2010/main" val="4005833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2</a:t>
            </a:fld>
            <a:endParaRPr lang="zh-CN" altLang="en-US"/>
          </a:p>
        </p:txBody>
      </p:sp>
    </p:spTree>
    <p:extLst>
      <p:ext uri="{BB962C8B-B14F-4D97-AF65-F5344CB8AC3E}">
        <p14:creationId xmlns:p14="http://schemas.microsoft.com/office/powerpoint/2010/main" val="9355883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7A2D5B-9D84-4B4B-A021-7C8C3E5BFB4C}" type="slidenum">
              <a:rPr lang="zh-CN" altLang="en-US" smtClean="0"/>
              <a:t>20</a:t>
            </a:fld>
            <a:endParaRPr lang="zh-CN" altLang="en-US"/>
          </a:p>
        </p:txBody>
      </p:sp>
    </p:spTree>
    <p:extLst>
      <p:ext uri="{BB962C8B-B14F-4D97-AF65-F5344CB8AC3E}">
        <p14:creationId xmlns:p14="http://schemas.microsoft.com/office/powerpoint/2010/main" val="8705914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F167E9-335F-47BC-AF0C-98FD43D7478B}" type="slidenum">
              <a:rPr lang="zh-CN" altLang="en-US" smtClean="0"/>
              <a:t>21</a:t>
            </a:fld>
            <a:endParaRPr lang="zh-CN" altLang="en-US"/>
          </a:p>
        </p:txBody>
      </p:sp>
    </p:spTree>
    <p:extLst>
      <p:ext uri="{BB962C8B-B14F-4D97-AF65-F5344CB8AC3E}">
        <p14:creationId xmlns:p14="http://schemas.microsoft.com/office/powerpoint/2010/main" val="19866109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F167E9-335F-47BC-AF0C-98FD43D7478B}" type="slidenum">
              <a:rPr lang="zh-CN" altLang="en-US" smtClean="0"/>
              <a:t>22</a:t>
            </a:fld>
            <a:endParaRPr lang="zh-CN" altLang="en-US"/>
          </a:p>
        </p:txBody>
      </p:sp>
    </p:spTree>
    <p:extLst>
      <p:ext uri="{BB962C8B-B14F-4D97-AF65-F5344CB8AC3E}">
        <p14:creationId xmlns:p14="http://schemas.microsoft.com/office/powerpoint/2010/main" val="28757209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ECDB57-0BEA-4001-A81B-38860633B7EE}" type="slidenum">
              <a:rPr lang="zh-CN" altLang="en-US" smtClean="0"/>
              <a:t>23</a:t>
            </a:fld>
            <a:endParaRPr lang="zh-CN" altLang="en-US"/>
          </a:p>
        </p:txBody>
      </p:sp>
    </p:spTree>
    <p:extLst>
      <p:ext uri="{BB962C8B-B14F-4D97-AF65-F5344CB8AC3E}">
        <p14:creationId xmlns:p14="http://schemas.microsoft.com/office/powerpoint/2010/main" val="8479792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ECDB57-0BEA-4001-A81B-38860633B7EE}" type="slidenum">
              <a:rPr lang="zh-CN" altLang="en-US" smtClean="0"/>
              <a:t>24</a:t>
            </a:fld>
            <a:endParaRPr lang="zh-CN" altLang="en-US"/>
          </a:p>
        </p:txBody>
      </p:sp>
    </p:spTree>
    <p:extLst>
      <p:ext uri="{BB962C8B-B14F-4D97-AF65-F5344CB8AC3E}">
        <p14:creationId xmlns:p14="http://schemas.microsoft.com/office/powerpoint/2010/main" val="17586374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ECDB57-0BEA-4001-A81B-38860633B7EE}" type="slidenum">
              <a:rPr lang="zh-CN" altLang="en-US" smtClean="0"/>
              <a:t>25</a:t>
            </a:fld>
            <a:endParaRPr lang="zh-CN" altLang="en-US"/>
          </a:p>
        </p:txBody>
      </p:sp>
    </p:spTree>
    <p:extLst>
      <p:ext uri="{BB962C8B-B14F-4D97-AF65-F5344CB8AC3E}">
        <p14:creationId xmlns:p14="http://schemas.microsoft.com/office/powerpoint/2010/main" val="19736490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26</a:t>
            </a:fld>
            <a:endParaRPr lang="zh-CN" altLang="en-US"/>
          </a:p>
        </p:txBody>
      </p:sp>
    </p:spTree>
    <p:extLst>
      <p:ext uri="{BB962C8B-B14F-4D97-AF65-F5344CB8AC3E}">
        <p14:creationId xmlns:p14="http://schemas.microsoft.com/office/powerpoint/2010/main" val="5183857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59668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3</a:t>
            </a:fld>
            <a:endParaRPr lang="zh-CN" altLang="en-US"/>
          </a:p>
        </p:txBody>
      </p:sp>
    </p:spTree>
    <p:extLst>
      <p:ext uri="{BB962C8B-B14F-4D97-AF65-F5344CB8AC3E}">
        <p14:creationId xmlns:p14="http://schemas.microsoft.com/office/powerpoint/2010/main" val="4205873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4</a:t>
            </a:fld>
            <a:endParaRPr lang="zh-CN" altLang="en-US"/>
          </a:p>
        </p:txBody>
      </p:sp>
    </p:spTree>
    <p:extLst>
      <p:ext uri="{BB962C8B-B14F-4D97-AF65-F5344CB8AC3E}">
        <p14:creationId xmlns:p14="http://schemas.microsoft.com/office/powerpoint/2010/main" val="2894036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5</a:t>
            </a:fld>
            <a:endParaRPr lang="zh-CN" altLang="en-US"/>
          </a:p>
        </p:txBody>
      </p:sp>
    </p:spTree>
    <p:extLst>
      <p:ext uri="{BB962C8B-B14F-4D97-AF65-F5344CB8AC3E}">
        <p14:creationId xmlns:p14="http://schemas.microsoft.com/office/powerpoint/2010/main" val="30399436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6</a:t>
            </a:fld>
            <a:endParaRPr lang="zh-CN" altLang="en-US"/>
          </a:p>
        </p:txBody>
      </p:sp>
    </p:spTree>
    <p:extLst>
      <p:ext uri="{BB962C8B-B14F-4D97-AF65-F5344CB8AC3E}">
        <p14:creationId xmlns:p14="http://schemas.microsoft.com/office/powerpoint/2010/main" val="3205070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848915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1395153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953D77-F7B6-4E19-8EA8-6B4333DE010B}" type="slidenum">
              <a:rPr lang="zh-CN" altLang="en-US" smtClean="0"/>
              <a:t>9</a:t>
            </a:fld>
            <a:endParaRPr lang="zh-CN" altLang="en-US"/>
          </a:p>
        </p:txBody>
      </p:sp>
    </p:spTree>
    <p:extLst>
      <p:ext uri="{BB962C8B-B14F-4D97-AF65-F5344CB8AC3E}">
        <p14:creationId xmlns:p14="http://schemas.microsoft.com/office/powerpoint/2010/main" val="2188236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D0F67D-99E1-463F-A29F-1358943A0073}" type="datetime1">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42A7D8-7BAA-4C4E-860D-7E3507E96D7B}" type="slidenum">
              <a:rPr lang="zh-CN" altLang="en-US" smtClean="0"/>
              <a:t>‹#›</a:t>
            </a:fld>
            <a:endParaRPr lang="zh-CN" altLang="en-US"/>
          </a:p>
        </p:txBody>
      </p:sp>
    </p:spTree>
    <p:extLst>
      <p:ext uri="{BB962C8B-B14F-4D97-AF65-F5344CB8AC3E}">
        <p14:creationId xmlns:p14="http://schemas.microsoft.com/office/powerpoint/2010/main" val="1183803204"/>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973B027-ACE5-43B9-928E-F332AFD50C12}" type="datetime1">
              <a:rPr lang="zh-CN" altLang="en-US" smtClean="0"/>
              <a:t>2018/7/1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942A7D8-7BAA-4C4E-860D-7E3507E96D7B}" type="slidenum">
              <a:rPr lang="zh-CN" altLang="en-US" smtClean="0"/>
              <a:t>‹#›</a:t>
            </a:fld>
            <a:endParaRPr lang="zh-CN" altLang="en-US"/>
          </a:p>
        </p:txBody>
      </p:sp>
    </p:spTree>
    <p:extLst>
      <p:ext uri="{BB962C8B-B14F-4D97-AF65-F5344CB8AC3E}">
        <p14:creationId xmlns:p14="http://schemas.microsoft.com/office/powerpoint/2010/main" val="2191754035"/>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6CB4DAAF-4784-453D-A82D-1CCC6CF00E3F}" type="datetime1">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942A7D8-7BAA-4C4E-860D-7E3507E96D7B}" type="slidenum">
              <a:rPr lang="zh-CN" altLang="en-US" smtClean="0"/>
              <a:t>‹#›</a:t>
            </a:fld>
            <a:endParaRPr lang="zh-CN" altLang="en-US"/>
          </a:p>
        </p:txBody>
      </p:sp>
    </p:spTree>
    <p:extLst>
      <p:ext uri="{BB962C8B-B14F-4D97-AF65-F5344CB8AC3E}">
        <p14:creationId xmlns:p14="http://schemas.microsoft.com/office/powerpoint/2010/main" val="731077938"/>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5427662-E17B-4FF5-85A4-233554FE9C22}" type="datetime1">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942A7D8-7BAA-4C4E-860D-7E3507E96D7B}" type="slidenum">
              <a:rPr lang="zh-CN" altLang="en-US" smtClean="0"/>
              <a:t>‹#›</a:t>
            </a:fld>
            <a:endParaRPr lang="zh-CN" altLang="en-US"/>
          </a:p>
        </p:txBody>
      </p:sp>
    </p:spTree>
    <p:extLst>
      <p:ext uri="{BB962C8B-B14F-4D97-AF65-F5344CB8AC3E}">
        <p14:creationId xmlns:p14="http://schemas.microsoft.com/office/powerpoint/2010/main" val="134615712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FCDCB69-103B-4456-9878-8E2518DF5C89}" type="datetime1">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42A7D8-7BAA-4C4E-860D-7E3507E96D7B}" type="slidenum">
              <a:rPr lang="zh-CN" altLang="en-US" smtClean="0"/>
              <a:t>‹#›</a:t>
            </a:fld>
            <a:endParaRPr lang="zh-CN" altLang="en-US"/>
          </a:p>
        </p:txBody>
      </p:sp>
    </p:spTree>
    <p:extLst>
      <p:ext uri="{BB962C8B-B14F-4D97-AF65-F5344CB8AC3E}">
        <p14:creationId xmlns:p14="http://schemas.microsoft.com/office/powerpoint/2010/main" val="1847391739"/>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97A8CF1-166F-4F48-A58C-87C3ECDB043E}" type="datetime1">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42A7D8-7BAA-4C4E-860D-7E3507E96D7B}" type="slidenum">
              <a:rPr lang="zh-CN" altLang="en-US" smtClean="0"/>
              <a:t>‹#›</a:t>
            </a:fld>
            <a:endParaRPr lang="zh-CN" altLang="en-US"/>
          </a:p>
        </p:txBody>
      </p:sp>
    </p:spTree>
    <p:extLst>
      <p:ext uri="{BB962C8B-B14F-4D97-AF65-F5344CB8AC3E}">
        <p14:creationId xmlns:p14="http://schemas.microsoft.com/office/powerpoint/2010/main" val="1934884413"/>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0_Custom Layout">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a:off x="246667" y="214460"/>
            <a:ext cx="5163533" cy="6429081"/>
          </a:xfrm>
          <a:custGeom>
            <a:avLst/>
            <a:gdLst>
              <a:gd name="connsiteX0" fmla="*/ 0 w 7946796"/>
              <a:gd name="connsiteY0" fmla="*/ 0 h 6429081"/>
              <a:gd name="connsiteX1" fmla="*/ 7946796 w 7946796"/>
              <a:gd name="connsiteY1" fmla="*/ 0 h 6429081"/>
              <a:gd name="connsiteX2" fmla="*/ 7946796 w 7946796"/>
              <a:gd name="connsiteY2" fmla="*/ 6429081 h 6429081"/>
              <a:gd name="connsiteX3" fmla="*/ 0 w 7946796"/>
              <a:gd name="connsiteY3" fmla="*/ 6429081 h 6429081"/>
            </a:gdLst>
            <a:ahLst/>
            <a:cxnLst>
              <a:cxn ang="0">
                <a:pos x="connsiteX0" y="connsiteY0"/>
              </a:cxn>
              <a:cxn ang="0">
                <a:pos x="connsiteX1" y="connsiteY1"/>
              </a:cxn>
              <a:cxn ang="0">
                <a:pos x="connsiteX2" y="connsiteY2"/>
              </a:cxn>
              <a:cxn ang="0">
                <a:pos x="connsiteX3" y="connsiteY3"/>
              </a:cxn>
            </a:cxnLst>
            <a:rect l="l" t="t" r="r" b="b"/>
            <a:pathLst>
              <a:path w="7946796" h="6429081">
                <a:moveTo>
                  <a:pt x="0" y="0"/>
                </a:moveTo>
                <a:lnTo>
                  <a:pt x="7946796" y="0"/>
                </a:lnTo>
                <a:lnTo>
                  <a:pt x="7946796" y="6429081"/>
                </a:lnTo>
                <a:lnTo>
                  <a:pt x="0" y="6429081"/>
                </a:lnTo>
                <a:close/>
              </a:path>
            </a:pathLst>
          </a:custGeom>
        </p:spPr>
        <p:txBody>
          <a:bodyPr wrap="square">
            <a:noAutofit/>
          </a:bodyPr>
          <a:lstStyle/>
          <a:p>
            <a:endParaRPr lang="en-US"/>
          </a:p>
        </p:txBody>
      </p:sp>
    </p:spTree>
    <p:extLst>
      <p:ext uri="{BB962C8B-B14F-4D97-AF65-F5344CB8AC3E}">
        <p14:creationId xmlns:p14="http://schemas.microsoft.com/office/powerpoint/2010/main" val="977392885"/>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12" name="Picture Placeholder 11"/>
          <p:cNvSpPr>
            <a:spLocks noGrp="1"/>
          </p:cNvSpPr>
          <p:nvPr>
            <p:ph type="pic" sz="quarter" idx="14"/>
          </p:nvPr>
        </p:nvSpPr>
        <p:spPr>
          <a:xfrm>
            <a:off x="957942" y="1017871"/>
            <a:ext cx="4917736" cy="5229225"/>
          </a:xfrm>
          <a:custGeom>
            <a:avLst/>
            <a:gdLst>
              <a:gd name="connsiteX0" fmla="*/ 0 w 4917736"/>
              <a:gd name="connsiteY0" fmla="*/ 1261553 h 5229225"/>
              <a:gd name="connsiteX1" fmla="*/ 922325 w 4917736"/>
              <a:gd name="connsiteY1" fmla="*/ 1261553 h 5229225"/>
              <a:gd name="connsiteX2" fmla="*/ 1741714 w 4917736"/>
              <a:gd name="connsiteY2" fmla="*/ 2589497 h 5229225"/>
              <a:gd name="connsiteX3" fmla="*/ 922325 w 4917736"/>
              <a:gd name="connsiteY3" fmla="*/ 3917440 h 5229225"/>
              <a:gd name="connsiteX4" fmla="*/ 0 w 4917736"/>
              <a:gd name="connsiteY4" fmla="*/ 3917440 h 5229225"/>
              <a:gd name="connsiteX5" fmla="*/ 819389 w 4917736"/>
              <a:gd name="connsiteY5" fmla="*/ 2589497 h 5229225"/>
              <a:gd name="connsiteX6" fmla="*/ 2729022 w 4917736"/>
              <a:gd name="connsiteY6" fmla="*/ 1014130 h 5229225"/>
              <a:gd name="connsiteX7" fmla="*/ 3609441 w 4917736"/>
              <a:gd name="connsiteY7" fmla="*/ 1014130 h 5229225"/>
              <a:gd name="connsiteX8" fmla="*/ 4603411 w 4917736"/>
              <a:gd name="connsiteY8" fmla="*/ 2614613 h 5229225"/>
              <a:gd name="connsiteX9" fmla="*/ 3609441 w 4917736"/>
              <a:gd name="connsiteY9" fmla="*/ 4215096 h 5229225"/>
              <a:gd name="connsiteX10" fmla="*/ 2729022 w 4917736"/>
              <a:gd name="connsiteY10" fmla="*/ 4215096 h 5229225"/>
              <a:gd name="connsiteX11" fmla="*/ 3722992 w 4917736"/>
              <a:gd name="connsiteY11" fmla="*/ 2614613 h 5229225"/>
              <a:gd name="connsiteX12" fmla="*/ 1066803 w 4917736"/>
              <a:gd name="connsiteY12" fmla="*/ 434692 h 5229225"/>
              <a:gd name="connsiteX13" fmla="*/ 2256456 w 4917736"/>
              <a:gd name="connsiteY13" fmla="*/ 434692 h 5229225"/>
              <a:gd name="connsiteX14" fmla="*/ 3599542 w 4917736"/>
              <a:gd name="connsiteY14" fmla="*/ 2597320 h 5229225"/>
              <a:gd name="connsiteX15" fmla="*/ 2256456 w 4917736"/>
              <a:gd name="connsiteY15" fmla="*/ 4759948 h 5229225"/>
              <a:gd name="connsiteX16" fmla="*/ 1066803 w 4917736"/>
              <a:gd name="connsiteY16" fmla="*/ 4759948 h 5229225"/>
              <a:gd name="connsiteX17" fmla="*/ 2409889 w 4917736"/>
              <a:gd name="connsiteY17" fmla="*/ 2597320 h 5229225"/>
              <a:gd name="connsiteX18" fmla="*/ 544287 w 4917736"/>
              <a:gd name="connsiteY18" fmla="*/ 426868 h 5229225"/>
              <a:gd name="connsiteX19" fmla="*/ 973114 w 4917736"/>
              <a:gd name="connsiteY19" fmla="*/ 426868 h 5229225"/>
              <a:gd name="connsiteX20" fmla="*/ 2286001 w 4917736"/>
              <a:gd name="connsiteY20" fmla="*/ 2589496 h 5229225"/>
              <a:gd name="connsiteX21" fmla="*/ 973114 w 4917736"/>
              <a:gd name="connsiteY21" fmla="*/ 4752124 h 5229225"/>
              <a:gd name="connsiteX22" fmla="*/ 544287 w 4917736"/>
              <a:gd name="connsiteY22" fmla="*/ 4752124 h 5229225"/>
              <a:gd name="connsiteX23" fmla="*/ 1857174 w 4917736"/>
              <a:gd name="connsiteY23" fmla="*/ 2589496 h 5229225"/>
              <a:gd name="connsiteX24" fmla="*/ 3043347 w 4917736"/>
              <a:gd name="connsiteY24" fmla="*/ 0 h 5229225"/>
              <a:gd name="connsiteX25" fmla="*/ 3276071 w 4917736"/>
              <a:gd name="connsiteY25" fmla="*/ 0 h 5229225"/>
              <a:gd name="connsiteX26" fmla="*/ 4917736 w 4917736"/>
              <a:gd name="connsiteY26" fmla="*/ 2614613 h 5229225"/>
              <a:gd name="connsiteX27" fmla="*/ 3276071 w 4917736"/>
              <a:gd name="connsiteY27" fmla="*/ 5229225 h 5229225"/>
              <a:gd name="connsiteX28" fmla="*/ 3043347 w 4917736"/>
              <a:gd name="connsiteY28" fmla="*/ 5229225 h 5229225"/>
              <a:gd name="connsiteX29" fmla="*/ 4685012 w 4917736"/>
              <a:gd name="connsiteY29" fmla="*/ 2614613 h 522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917736" h="5229225">
                <a:moveTo>
                  <a:pt x="0" y="1261553"/>
                </a:moveTo>
                <a:lnTo>
                  <a:pt x="922325" y="1261553"/>
                </a:lnTo>
                <a:lnTo>
                  <a:pt x="1741714" y="2589497"/>
                </a:lnTo>
                <a:lnTo>
                  <a:pt x="922325" y="3917440"/>
                </a:lnTo>
                <a:lnTo>
                  <a:pt x="0" y="3917440"/>
                </a:lnTo>
                <a:lnTo>
                  <a:pt x="819389" y="2589497"/>
                </a:lnTo>
                <a:close/>
                <a:moveTo>
                  <a:pt x="2729022" y="1014130"/>
                </a:moveTo>
                <a:lnTo>
                  <a:pt x="3609441" y="1014130"/>
                </a:lnTo>
                <a:lnTo>
                  <a:pt x="4603411" y="2614613"/>
                </a:lnTo>
                <a:lnTo>
                  <a:pt x="3609441" y="4215096"/>
                </a:lnTo>
                <a:lnTo>
                  <a:pt x="2729022" y="4215096"/>
                </a:lnTo>
                <a:lnTo>
                  <a:pt x="3722992" y="2614613"/>
                </a:lnTo>
                <a:close/>
                <a:moveTo>
                  <a:pt x="1066803" y="434692"/>
                </a:moveTo>
                <a:lnTo>
                  <a:pt x="2256456" y="434692"/>
                </a:lnTo>
                <a:lnTo>
                  <a:pt x="3599542" y="2597320"/>
                </a:lnTo>
                <a:lnTo>
                  <a:pt x="2256456" y="4759948"/>
                </a:lnTo>
                <a:lnTo>
                  <a:pt x="1066803" y="4759948"/>
                </a:lnTo>
                <a:lnTo>
                  <a:pt x="2409889" y="2597320"/>
                </a:lnTo>
                <a:close/>
                <a:moveTo>
                  <a:pt x="544287" y="426868"/>
                </a:moveTo>
                <a:lnTo>
                  <a:pt x="973114" y="426868"/>
                </a:lnTo>
                <a:lnTo>
                  <a:pt x="2286001" y="2589496"/>
                </a:lnTo>
                <a:lnTo>
                  <a:pt x="973114" y="4752124"/>
                </a:lnTo>
                <a:lnTo>
                  <a:pt x="544287" y="4752124"/>
                </a:lnTo>
                <a:lnTo>
                  <a:pt x="1857174" y="2589496"/>
                </a:lnTo>
                <a:close/>
                <a:moveTo>
                  <a:pt x="3043347" y="0"/>
                </a:moveTo>
                <a:lnTo>
                  <a:pt x="3276071" y="0"/>
                </a:lnTo>
                <a:lnTo>
                  <a:pt x="4917736" y="2614613"/>
                </a:lnTo>
                <a:lnTo>
                  <a:pt x="3276071" y="5229225"/>
                </a:lnTo>
                <a:lnTo>
                  <a:pt x="3043347" y="5229225"/>
                </a:lnTo>
                <a:lnTo>
                  <a:pt x="4685012" y="2614613"/>
                </a:lnTo>
                <a:close/>
              </a:path>
            </a:pathLst>
          </a:custGeom>
        </p:spPr>
        <p:txBody>
          <a:bodyPr wrap="square">
            <a:noAutofit/>
          </a:bodyPr>
          <a:lstStyle/>
          <a:p>
            <a:endParaRPr lang="id-ID"/>
          </a:p>
        </p:txBody>
      </p:sp>
    </p:spTree>
    <p:extLst>
      <p:ext uri="{BB962C8B-B14F-4D97-AF65-F5344CB8AC3E}">
        <p14:creationId xmlns:p14="http://schemas.microsoft.com/office/powerpoint/2010/main" val="4292048239"/>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6858000" cy="6858000"/>
          </a:xfrm>
        </p:spPr>
        <p:txBody>
          <a:bodyPr/>
          <a:lstStyle/>
          <a:p>
            <a:endParaRPr lang="id-ID"/>
          </a:p>
        </p:txBody>
      </p:sp>
    </p:spTree>
    <p:extLst>
      <p:ext uri="{BB962C8B-B14F-4D97-AF65-F5344CB8AC3E}">
        <p14:creationId xmlns:p14="http://schemas.microsoft.com/office/powerpoint/2010/main" val="175106184"/>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715CBB4-48B6-4E93-8B88-03919D38FC1D}" type="datetime1">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E221F5-F45C-463E-9821-D940A93D4EEB}" type="slidenum">
              <a:rPr lang="zh-CN" altLang="en-US" smtClean="0"/>
              <a:t>‹#›</a:t>
            </a:fld>
            <a:endParaRPr lang="zh-CN" altLang="en-US"/>
          </a:p>
        </p:txBody>
      </p:sp>
      <p:pic>
        <p:nvPicPr>
          <p:cNvPr id="7" name="图片 6"/>
          <p:cNvPicPr>
            <a:picLocks noChangeAspect="1"/>
          </p:cNvPicPr>
          <p:nvPr userDrawn="1"/>
        </p:nvPicPr>
        <p:blipFill>
          <a:blip r:embed="rId2"/>
          <a:stretch>
            <a:fillRect/>
          </a:stretch>
        </p:blipFill>
        <p:spPr>
          <a:xfrm>
            <a:off x="11220093" y="6034514"/>
            <a:ext cx="1214774" cy="1205068"/>
          </a:xfrm>
          <a:prstGeom prst="rect">
            <a:avLst/>
          </a:prstGeom>
        </p:spPr>
      </p:pic>
      <p:pic>
        <p:nvPicPr>
          <p:cNvPr id="8" name="图片 7"/>
          <p:cNvPicPr>
            <a:picLocks noChangeAspect="1"/>
          </p:cNvPicPr>
          <p:nvPr userDrawn="1"/>
        </p:nvPicPr>
        <p:blipFill>
          <a:blip r:embed="rId3"/>
          <a:stretch>
            <a:fillRect/>
          </a:stretch>
        </p:blipFill>
        <p:spPr>
          <a:xfrm rot="19864440">
            <a:off x="12099025" y="5679262"/>
            <a:ext cx="570044" cy="441365"/>
          </a:xfrm>
          <a:prstGeom prst="rect">
            <a:avLst/>
          </a:prstGeom>
        </p:spPr>
      </p:pic>
      <p:pic>
        <p:nvPicPr>
          <p:cNvPr id="9" name="图片 8"/>
          <p:cNvPicPr>
            <a:picLocks noChangeAspect="1"/>
          </p:cNvPicPr>
          <p:nvPr userDrawn="1"/>
        </p:nvPicPr>
        <p:blipFill rotWithShape="1">
          <a:blip r:embed="rId4" cstate="print">
            <a:extLst>
              <a:ext uri="{28A0092B-C50C-407E-A947-70E740481C1C}">
                <a14:useLocalDpi xmlns:a14="http://schemas.microsoft.com/office/drawing/2010/main" val="0"/>
              </a:ext>
            </a:extLst>
          </a:blip>
          <a:srcRect l="13947" t="17271" r="16176" b="36125"/>
          <a:stretch/>
        </p:blipFill>
        <p:spPr>
          <a:xfrm>
            <a:off x="11312239" y="5007619"/>
            <a:ext cx="1122628" cy="1122628"/>
          </a:xfrm>
          <a:prstGeom prst="rect">
            <a:avLst/>
          </a:prstGeom>
        </p:spPr>
      </p:pic>
      <p:pic>
        <p:nvPicPr>
          <p:cNvPr id="10" name="图片 9"/>
          <p:cNvPicPr>
            <a:picLocks noChangeAspect="1"/>
          </p:cNvPicPr>
          <p:nvPr userDrawn="1"/>
        </p:nvPicPr>
        <p:blipFill>
          <a:blip r:embed="rId2"/>
          <a:stretch>
            <a:fillRect/>
          </a:stretch>
        </p:blipFill>
        <p:spPr>
          <a:xfrm>
            <a:off x="10232456" y="6542641"/>
            <a:ext cx="933638" cy="926178"/>
          </a:xfrm>
          <a:prstGeom prst="rect">
            <a:avLst/>
          </a:prstGeom>
        </p:spPr>
      </p:pic>
      <p:pic>
        <p:nvPicPr>
          <p:cNvPr id="11" name="图片 10"/>
          <p:cNvPicPr>
            <a:picLocks noChangeAspect="1"/>
          </p:cNvPicPr>
          <p:nvPr userDrawn="1"/>
        </p:nvPicPr>
        <p:blipFill>
          <a:blip r:embed="rId3"/>
          <a:stretch>
            <a:fillRect/>
          </a:stretch>
        </p:blipFill>
        <p:spPr>
          <a:xfrm rot="17595807">
            <a:off x="12099024" y="7018899"/>
            <a:ext cx="570044" cy="441365"/>
          </a:xfrm>
          <a:prstGeom prst="rect">
            <a:avLst/>
          </a:prstGeom>
        </p:spPr>
      </p:pic>
      <p:pic>
        <p:nvPicPr>
          <p:cNvPr id="12" name="图片 11"/>
          <p:cNvPicPr>
            <a:picLocks noChangeAspect="1"/>
          </p:cNvPicPr>
          <p:nvPr userDrawn="1"/>
        </p:nvPicPr>
        <p:blipFill>
          <a:blip r:embed="rId5"/>
          <a:stretch>
            <a:fillRect/>
          </a:stretch>
        </p:blipFill>
        <p:spPr>
          <a:xfrm>
            <a:off x="10796236" y="6114790"/>
            <a:ext cx="396858" cy="559763"/>
          </a:xfrm>
          <a:prstGeom prst="rect">
            <a:avLst/>
          </a:prstGeom>
        </p:spPr>
      </p:pic>
      <p:pic>
        <p:nvPicPr>
          <p:cNvPr id="13" name="图片 12"/>
          <p:cNvPicPr>
            <a:picLocks noChangeAspect="1"/>
          </p:cNvPicPr>
          <p:nvPr userDrawn="1"/>
        </p:nvPicPr>
        <p:blipFill rotWithShape="1">
          <a:blip r:embed="rId6" cstate="print">
            <a:extLst>
              <a:ext uri="{28A0092B-C50C-407E-A947-70E740481C1C}">
                <a14:useLocalDpi xmlns:a14="http://schemas.microsoft.com/office/drawing/2010/main" val="0"/>
              </a:ext>
            </a:extLst>
          </a:blip>
          <a:srcRect l="13947" t="17271" r="16176" b="36125"/>
          <a:stretch/>
        </p:blipFill>
        <p:spPr>
          <a:xfrm>
            <a:off x="-882417" y="-882417"/>
            <a:ext cx="1764834" cy="1764834"/>
          </a:xfrm>
          <a:prstGeom prst="rect">
            <a:avLst/>
          </a:prstGeom>
        </p:spPr>
      </p:pic>
      <p:sp>
        <p:nvSpPr>
          <p:cNvPr id="14" name="文本框 13"/>
          <p:cNvSpPr txBox="1"/>
          <p:nvPr userDrawn="1"/>
        </p:nvSpPr>
        <p:spPr>
          <a:xfrm>
            <a:off x="749067" y="241598"/>
            <a:ext cx="3888432" cy="461665"/>
          </a:xfrm>
          <a:prstGeom prst="rect">
            <a:avLst/>
          </a:prstGeom>
          <a:noFill/>
        </p:spPr>
        <p:txBody>
          <a:bodyPr wrap="square" rtlCol="0">
            <a:spAutoFit/>
          </a:bodyPr>
          <a:lstStyle/>
          <a:p>
            <a:r>
              <a:rPr lang="en-US" altLang="zh-CN" sz="2400" b="1" dirty="0">
                <a:solidFill>
                  <a:schemeClr val="bg1"/>
                </a:solidFill>
                <a:latin typeface="造字工房悦圆演示版常规体" pitchFamily="50" charset="-122"/>
                <a:ea typeface="造字工房悦圆演示版常规体" pitchFamily="50" charset="-122"/>
              </a:rPr>
              <a:t>01 </a:t>
            </a:r>
            <a:r>
              <a:rPr lang="zh-CN" altLang="en-US" sz="2400" b="1" dirty="0">
                <a:solidFill>
                  <a:schemeClr val="bg1"/>
                </a:solidFill>
                <a:latin typeface="造字工房悦圆演示版常规体" pitchFamily="50" charset="-122"/>
                <a:ea typeface="造字工房悦圆演示版常规体" pitchFamily="50" charset="-122"/>
              </a:rPr>
              <a:t>请插入您标题内容</a:t>
            </a:r>
          </a:p>
        </p:txBody>
      </p:sp>
    </p:spTree>
    <p:extLst>
      <p:ext uri="{BB962C8B-B14F-4D97-AF65-F5344CB8AC3E}">
        <p14:creationId xmlns:p14="http://schemas.microsoft.com/office/powerpoint/2010/main" val="27794604"/>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6" name="矩形 5"/>
          <p:cNvSpPr/>
          <p:nvPr userDrawn="1"/>
        </p:nvSpPr>
        <p:spPr>
          <a:xfrm>
            <a:off x="0" y="0"/>
            <a:ext cx="12344400" cy="6858000"/>
          </a:xfrm>
          <a:prstGeom prst="rect">
            <a:avLst/>
          </a:prstGeom>
          <a:blipFill dpi="0" rotWithShape="1">
            <a:blip r:embed="rId2">
              <a:alphaModFix amt="53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p:cNvSpPr>
            <a:spLocks noGrp="1"/>
          </p:cNvSpPr>
          <p:nvPr>
            <p:ph type="dt" sz="half" idx="10"/>
          </p:nvPr>
        </p:nvSpPr>
        <p:spPr/>
        <p:txBody>
          <a:bodyPr/>
          <a:lstStyle/>
          <a:p>
            <a:fld id="{9291008B-D576-473A-A0BA-6DE8F908A74B}" type="datetime1">
              <a:rPr lang="zh-CN" altLang="en-US" smtClean="0"/>
              <a:t>2018/7/1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589DAD-986E-4531-8DBD-45360C9E4D36}" type="slidenum">
              <a:rPr lang="zh-CN" altLang="en-US" smtClean="0"/>
              <a:t>‹#›</a:t>
            </a:fld>
            <a:endParaRPr lang="zh-CN" altLang="en-US"/>
          </a:p>
        </p:txBody>
      </p:sp>
    </p:spTree>
    <p:extLst>
      <p:ext uri="{BB962C8B-B14F-4D97-AF65-F5344CB8AC3E}">
        <p14:creationId xmlns:p14="http://schemas.microsoft.com/office/powerpoint/2010/main" val="4005932306"/>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7B781C7-4880-4708-BDDC-FF9B068F629D}" type="datetime1">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42A7D8-7BAA-4C4E-860D-7E3507E96D7B}" type="slidenum">
              <a:rPr lang="zh-CN" altLang="en-US" smtClean="0"/>
              <a:t>‹#›</a:t>
            </a:fld>
            <a:endParaRPr lang="zh-CN" altLang="en-US"/>
          </a:p>
        </p:txBody>
      </p:sp>
    </p:spTree>
    <p:extLst>
      <p:ext uri="{BB962C8B-B14F-4D97-AF65-F5344CB8AC3E}">
        <p14:creationId xmlns:p14="http://schemas.microsoft.com/office/powerpoint/2010/main" val="2595866773"/>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21874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28127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74767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73140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51589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76801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95827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64131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2669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9577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5EF2ACE-AE14-47A8-A973-84474D096F29}" type="datetime1">
              <a:rPr lang="zh-CN" altLang="en-US" smtClean="0"/>
              <a:t>2018/7/1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942A7D8-7BAA-4C4E-860D-7E3507E96D7B}" type="slidenum">
              <a:rPr lang="zh-CN" altLang="en-US" smtClean="0"/>
              <a:t>‹#›</a:t>
            </a:fld>
            <a:endParaRPr lang="zh-CN" altLang="en-US"/>
          </a:p>
        </p:txBody>
      </p:sp>
    </p:spTree>
    <p:extLst>
      <p:ext uri="{BB962C8B-B14F-4D97-AF65-F5344CB8AC3E}">
        <p14:creationId xmlns:p14="http://schemas.microsoft.com/office/powerpoint/2010/main" val="354571540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30714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65160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94103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68556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52398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58417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3681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0351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885099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460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9A1A7A44-6A8C-476A-8D0E-2ED4B10C1CB6}" type="datetime1">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1884" y="141513"/>
            <a:ext cx="892629" cy="892629"/>
          </a:xfrm>
          <a:prstGeom prst="rect">
            <a:avLst/>
          </a:prstGeom>
        </p:spPr>
      </p:pic>
      <p:sp>
        <p:nvSpPr>
          <p:cNvPr id="9" name="文本框 8"/>
          <p:cNvSpPr txBox="1"/>
          <p:nvPr userDrawn="1"/>
        </p:nvSpPr>
        <p:spPr>
          <a:xfrm>
            <a:off x="509581" y="233884"/>
            <a:ext cx="5194533" cy="707886"/>
          </a:xfrm>
          <a:prstGeom prst="rect">
            <a:avLst/>
          </a:prstGeom>
          <a:noFill/>
        </p:spPr>
        <p:txBody>
          <a:bodyPr wrap="square" rtlCol="0">
            <a:spAutoFit/>
          </a:bodyPr>
          <a:lstStyle/>
          <a:p>
            <a:r>
              <a:rPr lang="en-US" altLang="zh-CN" sz="4000" b="1" dirty="0">
                <a:solidFill>
                  <a:srgbClr val="FC2692"/>
                </a:solidFill>
                <a:effectLst>
                  <a:outerShdw blurRad="38100" dist="38100" dir="2700000" algn="tl">
                    <a:srgbClr val="000000">
                      <a:alpha val="43137"/>
                    </a:srgbClr>
                  </a:outerShdw>
                </a:effectLst>
                <a:latin typeface="ALS Script" panose="020B0600050302020204" pitchFamily="34" charset="0"/>
                <a:ea typeface="造字工房悦圆演示版常规体" pitchFamily="50" charset="-122"/>
              </a:rPr>
              <a:t>01</a:t>
            </a:r>
            <a:r>
              <a:rPr lang="en-US" altLang="zh-CN" sz="2400" b="1" dirty="0">
                <a:solidFill>
                  <a:srgbClr val="FC2692"/>
                </a:solidFill>
                <a:latin typeface="造字工房悦圆演示版常规体" pitchFamily="50" charset="-122"/>
                <a:ea typeface="造字工房悦圆演示版常规体" pitchFamily="50" charset="-122"/>
              </a:rPr>
              <a:t>     </a:t>
            </a:r>
            <a:r>
              <a:rPr lang="zh-CN" altLang="en-US" sz="2400" b="1" dirty="0">
                <a:solidFill>
                  <a:srgbClr val="FC2692"/>
                </a:solidFill>
                <a:latin typeface="造字工房悦圆演示版常规体" pitchFamily="50" charset="-122"/>
                <a:ea typeface="造字工房悦圆演示版常规体" pitchFamily="50" charset="-122"/>
              </a:rPr>
              <a:t>请插入您标题内容</a:t>
            </a:r>
          </a:p>
        </p:txBody>
      </p:sp>
      <p:pic>
        <p:nvPicPr>
          <p:cNvPr id="10" name="图片 9"/>
          <p:cNvPicPr>
            <a:picLocks noChangeAspect="1"/>
          </p:cNvPicPr>
          <p:nvPr userDrawn="1"/>
        </p:nvPicPr>
        <p:blipFill rotWithShape="1">
          <a:blip r:embed="rId3">
            <a:extLst>
              <a:ext uri="{28A0092B-C50C-407E-A947-70E740481C1C}">
                <a14:useLocalDpi xmlns:a14="http://schemas.microsoft.com/office/drawing/2010/main" val="0"/>
              </a:ext>
            </a:extLst>
          </a:blip>
          <a:srcRect l="22562" t="10814" r="20560" b="14965"/>
          <a:stretch/>
        </p:blipFill>
        <p:spPr>
          <a:xfrm>
            <a:off x="11114315" y="5884402"/>
            <a:ext cx="849086" cy="802037"/>
          </a:xfrm>
          <a:prstGeom prst="rect">
            <a:avLst/>
          </a:prstGeom>
        </p:spPr>
      </p:pic>
      <p:sp>
        <p:nvSpPr>
          <p:cNvPr id="7" name="灯片编号占位符 6"/>
          <p:cNvSpPr>
            <a:spLocks noGrp="1"/>
          </p:cNvSpPr>
          <p:nvPr>
            <p:ph type="sldNum" sz="quarter" idx="12"/>
          </p:nvPr>
        </p:nvSpPr>
        <p:spPr>
          <a:xfrm>
            <a:off x="9120415" y="6102857"/>
            <a:ext cx="2743200" cy="365125"/>
          </a:xfrm>
        </p:spPr>
        <p:txBody>
          <a:bodyPr/>
          <a:lstStyle>
            <a:lvl1pPr>
              <a:defRPr sz="2000" b="1">
                <a:solidFill>
                  <a:schemeClr val="bg1"/>
                </a:solidFill>
              </a:defRPr>
            </a:lvl1pPr>
          </a:lstStyle>
          <a:p>
            <a:fld id="{0942A7D8-7BAA-4C4E-860D-7E3507E96D7B}" type="slidenum">
              <a:rPr lang="zh-CN" altLang="en-US" smtClean="0"/>
              <a:pPr/>
              <a:t>‹#›</a:t>
            </a:fld>
            <a:endParaRPr lang="zh-CN" altLang="en-US"/>
          </a:p>
        </p:txBody>
      </p:sp>
    </p:spTree>
    <p:extLst>
      <p:ext uri="{BB962C8B-B14F-4D97-AF65-F5344CB8AC3E}">
        <p14:creationId xmlns:p14="http://schemas.microsoft.com/office/powerpoint/2010/main" val="1865595585"/>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77376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82524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36DF2D63-066C-4F12-8211-0C69B9F42DA7}" type="datetime1">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1884" y="141513"/>
            <a:ext cx="892629" cy="892629"/>
          </a:xfrm>
          <a:prstGeom prst="rect">
            <a:avLst/>
          </a:prstGeom>
        </p:spPr>
      </p:pic>
      <p:sp>
        <p:nvSpPr>
          <p:cNvPr id="9" name="文本框 8"/>
          <p:cNvSpPr txBox="1"/>
          <p:nvPr userDrawn="1"/>
        </p:nvSpPr>
        <p:spPr>
          <a:xfrm>
            <a:off x="509581" y="233884"/>
            <a:ext cx="5194533" cy="707886"/>
          </a:xfrm>
          <a:prstGeom prst="rect">
            <a:avLst/>
          </a:prstGeom>
          <a:noFill/>
        </p:spPr>
        <p:txBody>
          <a:bodyPr wrap="square" rtlCol="0">
            <a:spAutoFit/>
          </a:bodyPr>
          <a:lstStyle/>
          <a:p>
            <a:r>
              <a:rPr lang="en-US" altLang="zh-CN" sz="4000" b="1" dirty="0">
                <a:solidFill>
                  <a:srgbClr val="FC2692"/>
                </a:solidFill>
                <a:effectLst>
                  <a:outerShdw blurRad="38100" dist="38100" dir="2700000" algn="tl">
                    <a:srgbClr val="000000">
                      <a:alpha val="43137"/>
                    </a:srgbClr>
                  </a:outerShdw>
                </a:effectLst>
                <a:latin typeface="ALS Script" panose="020B0600050302020204" pitchFamily="34" charset="0"/>
                <a:ea typeface="造字工房悦圆演示版常规体" pitchFamily="50" charset="-122"/>
              </a:rPr>
              <a:t>02</a:t>
            </a:r>
            <a:r>
              <a:rPr lang="en-US" altLang="zh-CN" sz="2400" b="1" dirty="0">
                <a:solidFill>
                  <a:srgbClr val="FC2692"/>
                </a:solidFill>
                <a:latin typeface="造字工房悦圆演示版常规体" pitchFamily="50" charset="-122"/>
                <a:ea typeface="造字工房悦圆演示版常规体" pitchFamily="50" charset="-122"/>
              </a:rPr>
              <a:t>     </a:t>
            </a:r>
            <a:r>
              <a:rPr lang="zh-CN" altLang="en-US" sz="2400" b="1" dirty="0">
                <a:solidFill>
                  <a:srgbClr val="FC2692"/>
                </a:solidFill>
                <a:latin typeface="造字工房悦圆演示版常规体" pitchFamily="50" charset="-122"/>
                <a:ea typeface="造字工房悦圆演示版常规体" pitchFamily="50" charset="-122"/>
              </a:rPr>
              <a:t>请插入您标题内容</a:t>
            </a:r>
          </a:p>
        </p:txBody>
      </p:sp>
      <p:pic>
        <p:nvPicPr>
          <p:cNvPr id="10" name="图片 9"/>
          <p:cNvPicPr>
            <a:picLocks noChangeAspect="1"/>
          </p:cNvPicPr>
          <p:nvPr userDrawn="1"/>
        </p:nvPicPr>
        <p:blipFill rotWithShape="1">
          <a:blip r:embed="rId3">
            <a:extLst>
              <a:ext uri="{28A0092B-C50C-407E-A947-70E740481C1C}">
                <a14:useLocalDpi xmlns:a14="http://schemas.microsoft.com/office/drawing/2010/main" val="0"/>
              </a:ext>
            </a:extLst>
          </a:blip>
          <a:srcRect l="22562" t="10814" r="20560" b="14965"/>
          <a:stretch/>
        </p:blipFill>
        <p:spPr>
          <a:xfrm>
            <a:off x="11114315" y="5884402"/>
            <a:ext cx="849086" cy="802037"/>
          </a:xfrm>
          <a:prstGeom prst="rect">
            <a:avLst/>
          </a:prstGeom>
        </p:spPr>
      </p:pic>
      <p:sp>
        <p:nvSpPr>
          <p:cNvPr id="7" name="灯片编号占位符 6"/>
          <p:cNvSpPr>
            <a:spLocks noGrp="1"/>
          </p:cNvSpPr>
          <p:nvPr>
            <p:ph type="sldNum" sz="quarter" idx="12"/>
          </p:nvPr>
        </p:nvSpPr>
        <p:spPr>
          <a:xfrm>
            <a:off x="9133115" y="6102857"/>
            <a:ext cx="2743200" cy="365125"/>
          </a:xfrm>
        </p:spPr>
        <p:txBody>
          <a:bodyPr/>
          <a:lstStyle>
            <a:lvl1pPr>
              <a:defRPr sz="2000" b="1">
                <a:solidFill>
                  <a:schemeClr val="bg1"/>
                </a:solidFill>
              </a:defRPr>
            </a:lvl1pPr>
          </a:lstStyle>
          <a:p>
            <a:fld id="{0942A7D8-7BAA-4C4E-860D-7E3507E96D7B}" type="slidenum">
              <a:rPr lang="zh-CN" altLang="en-US" smtClean="0"/>
              <a:pPr/>
              <a:t>‹#›</a:t>
            </a:fld>
            <a:endParaRPr lang="zh-CN" altLang="en-US"/>
          </a:p>
        </p:txBody>
      </p:sp>
    </p:spTree>
    <p:extLst>
      <p:ext uri="{BB962C8B-B14F-4D97-AF65-F5344CB8AC3E}">
        <p14:creationId xmlns:p14="http://schemas.microsoft.com/office/powerpoint/2010/main" val="62177157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7E05A4B5-0BED-4DD6-8DB1-B8BA1C2139D7}" type="datetime1">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1884" y="141513"/>
            <a:ext cx="892629" cy="892629"/>
          </a:xfrm>
          <a:prstGeom prst="rect">
            <a:avLst/>
          </a:prstGeom>
        </p:spPr>
      </p:pic>
      <p:sp>
        <p:nvSpPr>
          <p:cNvPr id="9" name="文本框 8"/>
          <p:cNvSpPr txBox="1"/>
          <p:nvPr userDrawn="1"/>
        </p:nvSpPr>
        <p:spPr>
          <a:xfrm>
            <a:off x="509581" y="233884"/>
            <a:ext cx="5194533" cy="707886"/>
          </a:xfrm>
          <a:prstGeom prst="rect">
            <a:avLst/>
          </a:prstGeom>
          <a:noFill/>
        </p:spPr>
        <p:txBody>
          <a:bodyPr wrap="square" rtlCol="0">
            <a:spAutoFit/>
          </a:bodyPr>
          <a:lstStyle/>
          <a:p>
            <a:r>
              <a:rPr lang="en-US" altLang="zh-CN" sz="4000" b="1" dirty="0">
                <a:solidFill>
                  <a:srgbClr val="FC2692"/>
                </a:solidFill>
                <a:effectLst>
                  <a:outerShdw blurRad="38100" dist="38100" dir="2700000" algn="tl">
                    <a:srgbClr val="000000">
                      <a:alpha val="43137"/>
                    </a:srgbClr>
                  </a:outerShdw>
                </a:effectLst>
                <a:latin typeface="ALS Script" panose="020B0600050302020204" pitchFamily="34" charset="0"/>
                <a:ea typeface="造字工房悦圆演示版常规体" pitchFamily="50" charset="-122"/>
              </a:rPr>
              <a:t>03</a:t>
            </a:r>
            <a:r>
              <a:rPr lang="en-US" altLang="zh-CN" sz="2400" b="1" dirty="0">
                <a:solidFill>
                  <a:srgbClr val="FC2692"/>
                </a:solidFill>
                <a:latin typeface="造字工房悦圆演示版常规体" pitchFamily="50" charset="-122"/>
                <a:ea typeface="造字工房悦圆演示版常规体" pitchFamily="50" charset="-122"/>
              </a:rPr>
              <a:t>     </a:t>
            </a:r>
            <a:r>
              <a:rPr lang="zh-CN" altLang="en-US" sz="2400" b="1" dirty="0">
                <a:solidFill>
                  <a:srgbClr val="FC2692"/>
                </a:solidFill>
                <a:latin typeface="造字工房悦圆演示版常规体" pitchFamily="50" charset="-122"/>
                <a:ea typeface="造字工房悦圆演示版常规体" pitchFamily="50" charset="-122"/>
              </a:rPr>
              <a:t>请插入您标题内容</a:t>
            </a:r>
          </a:p>
        </p:txBody>
      </p:sp>
      <p:pic>
        <p:nvPicPr>
          <p:cNvPr id="10" name="图片 9"/>
          <p:cNvPicPr>
            <a:picLocks noChangeAspect="1"/>
          </p:cNvPicPr>
          <p:nvPr userDrawn="1"/>
        </p:nvPicPr>
        <p:blipFill rotWithShape="1">
          <a:blip r:embed="rId3">
            <a:extLst>
              <a:ext uri="{28A0092B-C50C-407E-A947-70E740481C1C}">
                <a14:useLocalDpi xmlns:a14="http://schemas.microsoft.com/office/drawing/2010/main" val="0"/>
              </a:ext>
            </a:extLst>
          </a:blip>
          <a:srcRect l="22562" t="10814" r="20560" b="14965"/>
          <a:stretch/>
        </p:blipFill>
        <p:spPr>
          <a:xfrm>
            <a:off x="11114315" y="5884402"/>
            <a:ext cx="849086" cy="802037"/>
          </a:xfrm>
          <a:prstGeom prst="rect">
            <a:avLst/>
          </a:prstGeom>
        </p:spPr>
      </p:pic>
      <p:sp>
        <p:nvSpPr>
          <p:cNvPr id="7" name="灯片编号占位符 6"/>
          <p:cNvSpPr>
            <a:spLocks noGrp="1"/>
          </p:cNvSpPr>
          <p:nvPr>
            <p:ph type="sldNum" sz="quarter" idx="12"/>
          </p:nvPr>
        </p:nvSpPr>
        <p:spPr>
          <a:xfrm>
            <a:off x="9133115" y="6102857"/>
            <a:ext cx="2743200" cy="365125"/>
          </a:xfrm>
        </p:spPr>
        <p:txBody>
          <a:bodyPr/>
          <a:lstStyle>
            <a:lvl1pPr>
              <a:defRPr sz="2000" b="1">
                <a:solidFill>
                  <a:schemeClr val="bg1"/>
                </a:solidFill>
              </a:defRPr>
            </a:lvl1pPr>
          </a:lstStyle>
          <a:p>
            <a:fld id="{0942A7D8-7BAA-4C4E-860D-7E3507E96D7B}" type="slidenum">
              <a:rPr lang="zh-CN" altLang="en-US" smtClean="0"/>
              <a:pPr/>
              <a:t>‹#›</a:t>
            </a:fld>
            <a:endParaRPr lang="zh-CN" altLang="en-US"/>
          </a:p>
        </p:txBody>
      </p:sp>
    </p:spTree>
    <p:extLst>
      <p:ext uri="{BB962C8B-B14F-4D97-AF65-F5344CB8AC3E}">
        <p14:creationId xmlns:p14="http://schemas.microsoft.com/office/powerpoint/2010/main" val="3645368932"/>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6A930098-1BC1-4E27-ACF9-AF1744F230AD}" type="datetime1">
              <a:rPr lang="zh-CN" altLang="en-US" smtClean="0"/>
              <a:t>2018/7/1</a:t>
            </a:fld>
            <a:endParaRPr lang="zh-CN" altLang="en-US"/>
          </a:p>
        </p:txBody>
      </p:sp>
      <p:sp>
        <p:nvSpPr>
          <p:cNvPr id="6" name="页脚占位符 5"/>
          <p:cNvSpPr>
            <a:spLocks noGrp="1"/>
          </p:cNvSpPr>
          <p:nvPr>
            <p:ph type="ftr" sz="quarter" idx="11"/>
          </p:nvPr>
        </p:nvSpPr>
        <p:spPr/>
        <p:txBody>
          <a:bodyPr/>
          <a:lstStyle/>
          <a:p>
            <a:endParaRPr lang="zh-CN" altLang="en-US"/>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1884" y="141513"/>
            <a:ext cx="892629" cy="892629"/>
          </a:xfrm>
          <a:prstGeom prst="rect">
            <a:avLst/>
          </a:prstGeom>
        </p:spPr>
      </p:pic>
      <p:sp>
        <p:nvSpPr>
          <p:cNvPr id="9" name="文本框 8"/>
          <p:cNvSpPr txBox="1"/>
          <p:nvPr userDrawn="1"/>
        </p:nvSpPr>
        <p:spPr>
          <a:xfrm>
            <a:off x="509581" y="233884"/>
            <a:ext cx="5194533" cy="707886"/>
          </a:xfrm>
          <a:prstGeom prst="rect">
            <a:avLst/>
          </a:prstGeom>
          <a:noFill/>
        </p:spPr>
        <p:txBody>
          <a:bodyPr wrap="square" rtlCol="0">
            <a:spAutoFit/>
          </a:bodyPr>
          <a:lstStyle/>
          <a:p>
            <a:r>
              <a:rPr lang="en-US" altLang="zh-CN" sz="4000" b="1" dirty="0">
                <a:solidFill>
                  <a:srgbClr val="FC2692"/>
                </a:solidFill>
                <a:effectLst>
                  <a:outerShdw blurRad="38100" dist="38100" dir="2700000" algn="tl">
                    <a:srgbClr val="000000">
                      <a:alpha val="43137"/>
                    </a:srgbClr>
                  </a:outerShdw>
                </a:effectLst>
                <a:latin typeface="ALS Script" panose="020B0600050302020204" pitchFamily="34" charset="0"/>
                <a:ea typeface="造字工房悦圆演示版常规体" pitchFamily="50" charset="-122"/>
              </a:rPr>
              <a:t>04</a:t>
            </a:r>
            <a:r>
              <a:rPr lang="en-US" altLang="zh-CN" sz="2400" b="1" dirty="0">
                <a:solidFill>
                  <a:srgbClr val="FC2692"/>
                </a:solidFill>
                <a:latin typeface="造字工房悦圆演示版常规体" pitchFamily="50" charset="-122"/>
                <a:ea typeface="造字工房悦圆演示版常规体" pitchFamily="50" charset="-122"/>
              </a:rPr>
              <a:t>     </a:t>
            </a:r>
            <a:r>
              <a:rPr lang="zh-CN" altLang="en-US" sz="2400" b="1" dirty="0">
                <a:solidFill>
                  <a:srgbClr val="FC2692"/>
                </a:solidFill>
                <a:latin typeface="造字工房悦圆演示版常规体" pitchFamily="50" charset="-122"/>
                <a:ea typeface="造字工房悦圆演示版常规体" pitchFamily="50" charset="-122"/>
              </a:rPr>
              <a:t>请插入您标题内容</a:t>
            </a:r>
          </a:p>
        </p:txBody>
      </p:sp>
      <p:pic>
        <p:nvPicPr>
          <p:cNvPr id="10" name="图片 9"/>
          <p:cNvPicPr>
            <a:picLocks noChangeAspect="1"/>
          </p:cNvPicPr>
          <p:nvPr userDrawn="1"/>
        </p:nvPicPr>
        <p:blipFill rotWithShape="1">
          <a:blip r:embed="rId3">
            <a:extLst>
              <a:ext uri="{28A0092B-C50C-407E-A947-70E740481C1C}">
                <a14:useLocalDpi xmlns:a14="http://schemas.microsoft.com/office/drawing/2010/main" val="0"/>
              </a:ext>
            </a:extLst>
          </a:blip>
          <a:srcRect l="22562" t="10814" r="20560" b="14965"/>
          <a:stretch/>
        </p:blipFill>
        <p:spPr>
          <a:xfrm>
            <a:off x="11114315" y="5884402"/>
            <a:ext cx="849086" cy="802037"/>
          </a:xfrm>
          <a:prstGeom prst="rect">
            <a:avLst/>
          </a:prstGeom>
        </p:spPr>
      </p:pic>
      <p:sp>
        <p:nvSpPr>
          <p:cNvPr id="7" name="灯片编号占位符 6"/>
          <p:cNvSpPr>
            <a:spLocks noGrp="1"/>
          </p:cNvSpPr>
          <p:nvPr>
            <p:ph type="sldNum" sz="quarter" idx="12"/>
          </p:nvPr>
        </p:nvSpPr>
        <p:spPr>
          <a:xfrm>
            <a:off x="9133115" y="6102857"/>
            <a:ext cx="2743200" cy="365125"/>
          </a:xfrm>
        </p:spPr>
        <p:txBody>
          <a:bodyPr/>
          <a:lstStyle>
            <a:lvl1pPr>
              <a:defRPr sz="2000" b="1">
                <a:solidFill>
                  <a:schemeClr val="bg1"/>
                </a:solidFill>
              </a:defRPr>
            </a:lvl1pPr>
          </a:lstStyle>
          <a:p>
            <a:fld id="{0942A7D8-7BAA-4C4E-860D-7E3507E96D7B}" type="slidenum">
              <a:rPr lang="zh-CN" altLang="en-US" smtClean="0"/>
              <a:pPr/>
              <a:t>‹#›</a:t>
            </a:fld>
            <a:endParaRPr lang="zh-CN" altLang="en-US"/>
          </a:p>
        </p:txBody>
      </p:sp>
    </p:spTree>
    <p:extLst>
      <p:ext uri="{BB962C8B-B14F-4D97-AF65-F5344CB8AC3E}">
        <p14:creationId xmlns:p14="http://schemas.microsoft.com/office/powerpoint/2010/main" val="209812257"/>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79320A4-3920-41DB-9A56-B50D632C5C84}" type="datetime1">
              <a:rPr lang="zh-CN" altLang="en-US" smtClean="0"/>
              <a:t>2018/7/1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942A7D8-7BAA-4C4E-860D-7E3507E96D7B}" type="slidenum">
              <a:rPr lang="zh-CN" altLang="en-US" smtClean="0"/>
              <a:t>‹#›</a:t>
            </a:fld>
            <a:endParaRPr lang="zh-CN" altLang="en-US"/>
          </a:p>
        </p:txBody>
      </p:sp>
    </p:spTree>
    <p:extLst>
      <p:ext uri="{BB962C8B-B14F-4D97-AF65-F5344CB8AC3E}">
        <p14:creationId xmlns:p14="http://schemas.microsoft.com/office/powerpoint/2010/main" val="4240348529"/>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1EB3BB4-D202-423B-83F4-4B00085D32F5}" type="datetime1">
              <a:rPr lang="zh-CN" altLang="en-US" smtClean="0"/>
              <a:t>2018/7/1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942A7D8-7BAA-4C4E-860D-7E3507E96D7B}" type="slidenum">
              <a:rPr lang="zh-CN" altLang="en-US" smtClean="0"/>
              <a:t>‹#›</a:t>
            </a:fld>
            <a:endParaRPr lang="zh-CN" altLang="en-US"/>
          </a:p>
        </p:txBody>
      </p:sp>
    </p:spTree>
    <p:extLst>
      <p:ext uri="{BB962C8B-B14F-4D97-AF65-F5344CB8AC3E}">
        <p14:creationId xmlns:p14="http://schemas.microsoft.com/office/powerpoint/2010/main" val="3405451279"/>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EE5AFC-D20D-4F80-AB38-665E2A75D712}" type="datetime1">
              <a:rPr lang="zh-CN" altLang="en-US" smtClean="0"/>
              <a:t>2018/7/1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42A7D8-7BAA-4C4E-860D-7E3507E96D7B}" type="slidenum">
              <a:rPr lang="zh-CN" altLang="en-US" smtClean="0"/>
              <a:t>‹#›</a:t>
            </a:fld>
            <a:endParaRPr lang="zh-CN" altLang="en-US"/>
          </a:p>
        </p:txBody>
      </p:sp>
      <p:pic>
        <p:nvPicPr>
          <p:cNvPr id="7" name="图片 6"/>
          <p:cNvPicPr>
            <a:picLocks noChangeAspect="1"/>
          </p:cNvPicPr>
          <p:nvPr userDrawn="1"/>
        </p:nvPicPr>
        <p:blipFill>
          <a:blip r:embed="rId2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551553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61" r:id="rId6"/>
    <p:sldLayoutId id="2147483662" r:id="rId7"/>
    <p:sldLayoutId id="2147483653" r:id="rId8"/>
    <p:sldLayoutId id="2147483654" r:id="rId9"/>
    <p:sldLayoutId id="2147483655" r:id="rId10"/>
    <p:sldLayoutId id="2147483656" r:id="rId11"/>
    <p:sldLayoutId id="2147483657" r:id="rId12"/>
    <p:sldLayoutId id="2147483658" r:id="rId13"/>
    <p:sldLayoutId id="2147483659" r:id="rId14"/>
    <p:sldLayoutId id="2147483663" r:id="rId15"/>
    <p:sldLayoutId id="2147483664" r:id="rId16"/>
    <p:sldLayoutId id="2147483665" r:id="rId17"/>
    <p:sldLayoutId id="2147483666" r:id="rId18"/>
    <p:sldLayoutId id="2147483667" r:id="rId19"/>
  </p:sldLayoutIdLst>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7448602"/>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5252436"/>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26.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png"/><Relationship Id="rId7" Type="http://schemas.openxmlformats.org/officeDocument/2006/relationships/image" Target="../media/image34.jpe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png"/><Relationship Id="rId9" Type="http://schemas.openxmlformats.org/officeDocument/2006/relationships/image" Target="../media/image3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
        <p:nvSpPr>
          <p:cNvPr id="9" name="文本框 8"/>
          <p:cNvSpPr txBox="1"/>
          <p:nvPr/>
        </p:nvSpPr>
        <p:spPr>
          <a:xfrm>
            <a:off x="4741301" y="2413817"/>
            <a:ext cx="2348720" cy="523220"/>
          </a:xfrm>
          <a:prstGeom prst="rect">
            <a:avLst/>
          </a:prstGeom>
          <a:noFill/>
        </p:spPr>
        <p:txBody>
          <a:bodyPr wrap="none" rtlCol="0">
            <a:spAutoFit/>
          </a:bodyPr>
          <a:lstStyle/>
          <a:p>
            <a:r>
              <a:rPr lang="zh-CN" altLang="en-US" sz="2800" b="1" dirty="0">
                <a:solidFill>
                  <a:srgbClr val="FC2692"/>
                </a:solidFill>
                <a:latin typeface="方正瘦金书简体" panose="03000509000000000000" pitchFamily="65" charset="-122"/>
                <a:ea typeface="方正瘦金书简体" panose="03000509000000000000" pitchFamily="65" charset="-122"/>
              </a:rPr>
              <a:t>给最伟大的爱</a:t>
            </a:r>
            <a:endParaRPr lang="en-US" altLang="zh-CN" sz="2800" b="1" dirty="0">
              <a:solidFill>
                <a:srgbClr val="FC2692"/>
              </a:solidFill>
              <a:latin typeface="方正瘦金书简体" panose="03000509000000000000" pitchFamily="65" charset="-122"/>
              <a:ea typeface="方正瘦金书简体" panose="03000509000000000000" pitchFamily="65" charset="-122"/>
            </a:endParaRPr>
          </a:p>
        </p:txBody>
      </p:sp>
      <p:sp>
        <p:nvSpPr>
          <p:cNvPr id="10" name="文本框 9"/>
          <p:cNvSpPr txBox="1"/>
          <p:nvPr/>
        </p:nvSpPr>
        <p:spPr>
          <a:xfrm>
            <a:off x="4334329" y="3106296"/>
            <a:ext cx="3345788" cy="1015663"/>
          </a:xfrm>
          <a:prstGeom prst="rect">
            <a:avLst/>
          </a:prstGeom>
          <a:noFill/>
        </p:spPr>
        <p:txBody>
          <a:bodyPr wrap="none" rtlCol="0">
            <a:spAutoFit/>
          </a:bodyPr>
          <a:lstStyle/>
          <a:p>
            <a:r>
              <a:rPr lang="zh-CN" altLang="en-US" sz="6000" b="1" dirty="0">
                <a:solidFill>
                  <a:srgbClr val="FC2692"/>
                </a:solidFill>
                <a:latin typeface="造字工房悦圆演示版常规体" pitchFamily="50" charset="-122"/>
                <a:ea typeface="造字工房悦圆演示版常规体" pitchFamily="50" charset="-122"/>
              </a:rPr>
              <a:t>母亲的爱</a:t>
            </a:r>
            <a:endParaRPr lang="en-US" altLang="zh-CN" sz="6000" b="1" dirty="0">
              <a:solidFill>
                <a:srgbClr val="FC2692"/>
              </a:solidFill>
              <a:latin typeface="造字工房悦圆演示版常规体" pitchFamily="50" charset="-122"/>
              <a:ea typeface="造字工房悦圆演示版常规体" pitchFamily="50" charset="-122"/>
            </a:endParaRP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2025" y="5042373"/>
            <a:ext cx="2334860" cy="1690160"/>
          </a:xfrm>
          <a:prstGeom prst="rect">
            <a:avLst/>
          </a:prstGeom>
        </p:spPr>
      </p:pic>
    </p:spTree>
    <p:extLst>
      <p:ext uri="{BB962C8B-B14F-4D97-AF65-F5344CB8AC3E}">
        <p14:creationId xmlns:p14="http://schemas.microsoft.com/office/powerpoint/2010/main" val="11470032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天使, 翅膀, 天堂, 宗教, 天使的翅膀, 圣, 白, 圣诞节, 精神, 小天使, 幻想, 雕像, 羽毛"/>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3508" y="772431"/>
            <a:ext cx="4775510" cy="6021659"/>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2171698" y="2182505"/>
            <a:ext cx="4617404" cy="2012859"/>
          </a:xfrm>
          <a:prstGeom prst="rect">
            <a:avLst/>
          </a:prstGeom>
          <a:noFill/>
        </p:spPr>
        <p:txBody>
          <a:bodyPr wrap="square" rtlCol="0">
            <a:spAutoFit/>
          </a:bodyPr>
          <a:lstStyle/>
          <a:p>
            <a:pPr>
              <a:lnSpc>
                <a:spcPct val="130000"/>
              </a:lnSpc>
            </a:pPr>
            <a:r>
              <a:rPr lang="en-US" altLang="zh-CN" sz="2400" spc="100" dirty="0">
                <a:solidFill>
                  <a:srgbClr val="393E46"/>
                </a:solidFill>
                <a:latin typeface="Product Sans" panose="020B0503030502040203" pitchFamily="34" charset="0"/>
                <a:ea typeface="冬青黑体简体中文 W3" panose="020B0300000000000000" pitchFamily="34" charset="-122"/>
              </a:rPr>
              <a:t>There are many variations of passages of Lorem Ipsum available, but </a:t>
            </a:r>
            <a:r>
              <a:rPr lang="en-US" altLang="zh-CN" sz="2400" spc="100" dirty="0">
                <a:solidFill>
                  <a:srgbClr val="FC2692"/>
                </a:solidFill>
                <a:latin typeface="Product Sans" panose="020B0503030502040203" pitchFamily="34" charset="0"/>
                <a:ea typeface="冬青黑体简体中文 W3" panose="020B0300000000000000" pitchFamily="34" charset="-122"/>
              </a:rPr>
              <a:t>the majority have suffered </a:t>
            </a:r>
            <a:r>
              <a:rPr lang="en-US" altLang="zh-CN" sz="2400" spc="100" dirty="0">
                <a:solidFill>
                  <a:srgbClr val="393E46"/>
                </a:solidFill>
                <a:latin typeface="Product Sans" panose="020B0503030502040203" pitchFamily="34" charset="0"/>
                <a:ea typeface="冬青黑体简体中文 W3" panose="020B0300000000000000" pitchFamily="34" charset="-122"/>
              </a:rPr>
              <a:t>alteration in some form.</a:t>
            </a:r>
          </a:p>
        </p:txBody>
      </p:sp>
      <p:sp>
        <p:nvSpPr>
          <p:cNvPr id="11" name="任意多边形: 形状 10"/>
          <p:cNvSpPr/>
          <p:nvPr/>
        </p:nvSpPr>
        <p:spPr>
          <a:xfrm>
            <a:off x="7600353" y="944621"/>
            <a:ext cx="2603369" cy="4934307"/>
          </a:xfrm>
          <a:custGeom>
            <a:avLst/>
            <a:gdLst>
              <a:gd name="connsiteX0" fmla="*/ 1898912 w 2603369"/>
              <a:gd name="connsiteY0" fmla="*/ 0 h 4934307"/>
              <a:gd name="connsiteX1" fmla="*/ 2603369 w 2603369"/>
              <a:gd name="connsiteY1" fmla="*/ 0 h 4934307"/>
              <a:gd name="connsiteX2" fmla="*/ 1277163 w 2603369"/>
              <a:gd name="connsiteY2" fmla="*/ 3447746 h 4934307"/>
              <a:gd name="connsiteX3" fmla="*/ 1276276 w 2603369"/>
              <a:gd name="connsiteY3" fmla="*/ 3447746 h 4934307"/>
              <a:gd name="connsiteX4" fmla="*/ 704457 w 2603369"/>
              <a:gd name="connsiteY4" fmla="*/ 4934307 h 4934307"/>
              <a:gd name="connsiteX5" fmla="*/ 0 w 2603369"/>
              <a:gd name="connsiteY5" fmla="*/ 4934307 h 4934307"/>
              <a:gd name="connsiteX6" fmla="*/ 1326206 w 2603369"/>
              <a:gd name="connsiteY6" fmla="*/ 1486561 h 4934307"/>
              <a:gd name="connsiteX7" fmla="*/ 1327093 w 2603369"/>
              <a:gd name="connsiteY7" fmla="*/ 1486561 h 493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3369" h="4934307">
                <a:moveTo>
                  <a:pt x="1898912" y="0"/>
                </a:moveTo>
                <a:lnTo>
                  <a:pt x="2603369" y="0"/>
                </a:lnTo>
                <a:lnTo>
                  <a:pt x="1277163" y="3447746"/>
                </a:lnTo>
                <a:lnTo>
                  <a:pt x="1276276" y="3447746"/>
                </a:lnTo>
                <a:lnTo>
                  <a:pt x="704457" y="4934307"/>
                </a:lnTo>
                <a:lnTo>
                  <a:pt x="0" y="4934307"/>
                </a:lnTo>
                <a:lnTo>
                  <a:pt x="1326206" y="1486561"/>
                </a:lnTo>
                <a:lnTo>
                  <a:pt x="1327093" y="1486561"/>
                </a:lnTo>
                <a:close/>
              </a:path>
            </a:pathLst>
          </a:custGeom>
          <a:solidFill>
            <a:srgbClr val="FC269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 name="灯片编号占位符 1"/>
          <p:cNvSpPr>
            <a:spLocks noGrp="1"/>
          </p:cNvSpPr>
          <p:nvPr>
            <p:ph type="sldNum" sz="quarter" idx="12"/>
          </p:nvPr>
        </p:nvSpPr>
        <p:spPr/>
        <p:txBody>
          <a:bodyPr/>
          <a:lstStyle/>
          <a:p>
            <a:fld id="{0942A7D8-7BAA-4C4E-860D-7E3507E96D7B}" type="slidenum">
              <a:rPr lang="zh-CN" altLang="en-US" smtClean="0"/>
              <a:pPr/>
              <a:t>10</a:t>
            </a:fld>
            <a:endParaRPr lang="zh-CN" altLang="en-US"/>
          </a:p>
        </p:txBody>
      </p:sp>
    </p:spTree>
    <p:extLst>
      <p:ext uri="{BB962C8B-B14F-4D97-AF65-F5344CB8AC3E}">
        <p14:creationId xmlns:p14="http://schemas.microsoft.com/office/powerpoint/2010/main" val="189589187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t="10159" r="22291" b="59841"/>
          <a:stretch/>
        </p:blipFill>
        <p:spPr>
          <a:xfrm>
            <a:off x="-1004968" y="1430741"/>
            <a:ext cx="6338968" cy="3682728"/>
          </a:xfrm>
          <a:prstGeom prst="rect">
            <a:avLst/>
          </a:prstGeom>
        </p:spPr>
      </p:pic>
      <p:sp>
        <p:nvSpPr>
          <p:cNvPr id="7" name="矩形 6"/>
          <p:cNvSpPr/>
          <p:nvPr/>
        </p:nvSpPr>
        <p:spPr>
          <a:xfrm>
            <a:off x="2585670" y="2413327"/>
            <a:ext cx="1354858" cy="1862048"/>
          </a:xfrm>
          <a:prstGeom prst="rect">
            <a:avLst/>
          </a:prstGeom>
        </p:spPr>
        <p:txBody>
          <a:bodyPr wrap="none">
            <a:spAutoFit/>
          </a:bodyPr>
          <a:lstStyle/>
          <a:p>
            <a:r>
              <a:rPr lang="en-US" altLang="zh-CN" sz="11500" b="1" dirty="0">
                <a:solidFill>
                  <a:srgbClr val="FC2692"/>
                </a:solidFill>
                <a:effectLst>
                  <a:outerShdw blurRad="38100" dist="38100" dir="2700000" algn="tl">
                    <a:srgbClr val="000000">
                      <a:alpha val="43137"/>
                    </a:srgbClr>
                  </a:outerShdw>
                </a:effectLst>
                <a:latin typeface="ALS Script" panose="020B0600050302020204" pitchFamily="34" charset="0"/>
                <a:ea typeface="造字工房悦圆演示版常规体" pitchFamily="50" charset="-122"/>
              </a:rPr>
              <a:t>02</a:t>
            </a: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6672" y="2093370"/>
            <a:ext cx="1048444" cy="758948"/>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24862" y="4024058"/>
            <a:ext cx="845757" cy="612227"/>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5921" y="3514946"/>
            <a:ext cx="1215284" cy="87972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6005" y="3486483"/>
            <a:ext cx="1215283" cy="879720"/>
          </a:xfrm>
          <a:prstGeom prst="rect">
            <a:avLst/>
          </a:prstGeom>
        </p:spPr>
      </p:pic>
      <p:pic>
        <p:nvPicPr>
          <p:cNvPr id="18" name="图片 17"/>
          <p:cNvPicPr>
            <a:picLocks noChangeAspect="1"/>
          </p:cNvPicPr>
          <p:nvPr/>
        </p:nvPicPr>
        <p:blipFill rotWithShape="1">
          <a:blip r:embed="rId6" cstate="print">
            <a:extLst>
              <a:ext uri="{28A0092B-C50C-407E-A947-70E740481C1C}">
                <a14:useLocalDpi xmlns:a14="http://schemas.microsoft.com/office/drawing/2010/main" val="0"/>
              </a:ext>
            </a:extLst>
          </a:blip>
          <a:srcRect l="12373" t="11262" r="54685" b="59223"/>
          <a:stretch/>
        </p:blipFill>
        <p:spPr>
          <a:xfrm>
            <a:off x="2597559" y="3222391"/>
            <a:ext cx="951086" cy="852123"/>
          </a:xfrm>
          <a:prstGeom prst="rect">
            <a:avLst/>
          </a:prstGeom>
        </p:spPr>
      </p:pic>
      <p:pic>
        <p:nvPicPr>
          <p:cNvPr id="19" name="图片 18"/>
          <p:cNvPicPr>
            <a:picLocks noChangeAspect="1"/>
          </p:cNvPicPr>
          <p:nvPr/>
        </p:nvPicPr>
        <p:blipFill rotWithShape="1">
          <a:blip r:embed="rId6">
            <a:extLst>
              <a:ext uri="{28A0092B-C50C-407E-A947-70E740481C1C}">
                <a14:useLocalDpi xmlns:a14="http://schemas.microsoft.com/office/drawing/2010/main" val="0"/>
              </a:ext>
            </a:extLst>
          </a:blip>
          <a:srcRect l="73258" t="43125" r="-5706" b="27803"/>
          <a:stretch/>
        </p:blipFill>
        <p:spPr>
          <a:xfrm>
            <a:off x="3590521" y="1958342"/>
            <a:ext cx="1177185" cy="1054695"/>
          </a:xfrm>
          <a:prstGeom prst="rect">
            <a:avLst/>
          </a:prstGeom>
        </p:spPr>
      </p:pic>
      <p:grpSp>
        <p:nvGrpSpPr>
          <p:cNvPr id="20" name="组合 19"/>
          <p:cNvGrpSpPr/>
          <p:nvPr/>
        </p:nvGrpSpPr>
        <p:grpSpPr>
          <a:xfrm>
            <a:off x="3871965" y="2666410"/>
            <a:ext cx="6070961" cy="1697072"/>
            <a:chOff x="5725442" y="1513207"/>
            <a:chExt cx="4009950" cy="1697072"/>
          </a:xfrm>
        </p:grpSpPr>
        <p:sp>
          <p:nvSpPr>
            <p:cNvPr id="21" name="文本框 20"/>
            <p:cNvSpPr txBox="1"/>
            <p:nvPr/>
          </p:nvSpPr>
          <p:spPr>
            <a:xfrm>
              <a:off x="5725442" y="1513207"/>
              <a:ext cx="4009950" cy="1323439"/>
            </a:xfrm>
            <a:prstGeom prst="rect">
              <a:avLst/>
            </a:prstGeom>
            <a:noFill/>
          </p:spPr>
          <p:txBody>
            <a:bodyPr wrap="square" rtlCol="0">
              <a:spAutoFit/>
            </a:bodyPr>
            <a:lstStyle/>
            <a:p>
              <a:pPr algn="r"/>
              <a:r>
                <a:rPr lang="zh-CN" altLang="en-US" sz="4000" b="1" dirty="0">
                  <a:solidFill>
                    <a:srgbClr val="FC2692"/>
                  </a:solidFill>
                  <a:latin typeface="造字工房悦圆演示版常规体" pitchFamily="50" charset="-122"/>
                  <a:ea typeface="造字工房悦圆演示版常规体" pitchFamily="50" charset="-122"/>
                </a:rPr>
                <a:t>请插入您标题内容</a:t>
              </a:r>
            </a:p>
          </p:txBody>
        </p:sp>
        <p:sp>
          <p:nvSpPr>
            <p:cNvPr id="22" name="文本框 21"/>
            <p:cNvSpPr txBox="1"/>
            <p:nvPr/>
          </p:nvSpPr>
          <p:spPr>
            <a:xfrm>
              <a:off x="5725442" y="2269124"/>
              <a:ext cx="3975053" cy="941155"/>
            </a:xfrm>
            <a:prstGeom prst="rect">
              <a:avLst/>
            </a:prstGeom>
            <a:noFill/>
          </p:spPr>
          <p:txBody>
            <a:bodyPr wrap="square" rtlCol="0">
              <a:spAutoFit/>
            </a:bodyPr>
            <a:lstStyle/>
            <a:p>
              <a:pPr algn="r">
                <a:lnSpc>
                  <a:spcPct val="120000"/>
                </a:lnSpc>
              </a:pPr>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请插入您的文本内容请插入</a:t>
              </a:r>
            </a:p>
            <a:p>
              <a:pPr algn="r">
                <a:lnSpc>
                  <a:spcPct val="120000"/>
                </a:lnSpc>
              </a:pPr>
              <a:endPar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74707" y="2136473"/>
            <a:ext cx="1441175" cy="1043239"/>
          </a:xfrm>
          <a:prstGeom prst="rect">
            <a:avLst/>
          </a:prstGeom>
        </p:spPr>
      </p:pic>
      <p:pic>
        <p:nvPicPr>
          <p:cNvPr id="24" name="图片 23"/>
          <p:cNvPicPr>
            <a:picLocks noChangeAspect="1"/>
          </p:cNvPicPr>
          <p:nvPr/>
        </p:nvPicPr>
        <p:blipFill rotWithShape="1">
          <a:blip r:embed="rId6">
            <a:extLst>
              <a:ext uri="{28A0092B-C50C-407E-A947-70E740481C1C}">
                <a14:useLocalDpi xmlns:a14="http://schemas.microsoft.com/office/drawing/2010/main" val="0"/>
              </a:ext>
            </a:extLst>
          </a:blip>
          <a:srcRect l="73258" t="43125" r="-5706" b="27803"/>
          <a:stretch/>
        </p:blipFill>
        <p:spPr>
          <a:xfrm>
            <a:off x="9463830" y="3648452"/>
            <a:ext cx="1299273" cy="1164079"/>
          </a:xfrm>
          <a:prstGeom prst="rect">
            <a:avLst/>
          </a:prstGeom>
        </p:spPr>
      </p:pic>
      <p:pic>
        <p:nvPicPr>
          <p:cNvPr id="25" name="图片 24"/>
          <p:cNvPicPr>
            <a:picLocks noChangeAspect="1"/>
          </p:cNvPicPr>
          <p:nvPr/>
        </p:nvPicPr>
        <p:blipFill rotWithShape="1">
          <a:blip r:embed="rId6">
            <a:extLst>
              <a:ext uri="{28A0092B-C50C-407E-A947-70E740481C1C}">
                <a14:useLocalDpi xmlns:a14="http://schemas.microsoft.com/office/drawing/2010/main" val="0"/>
              </a:ext>
            </a:extLst>
          </a:blip>
          <a:srcRect l="12373" t="11262" r="54685" b="59223"/>
          <a:stretch/>
        </p:blipFill>
        <p:spPr>
          <a:xfrm>
            <a:off x="11676193" y="3881962"/>
            <a:ext cx="1374531" cy="1231507"/>
          </a:xfrm>
          <a:prstGeom prst="rect">
            <a:avLst/>
          </a:prstGeom>
        </p:spPr>
      </p:pic>
    </p:spTree>
    <p:extLst>
      <p:ext uri="{BB962C8B-B14F-4D97-AF65-F5344CB8AC3E}">
        <p14:creationId xmlns:p14="http://schemas.microsoft.com/office/powerpoint/2010/main" val="424703211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20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nodeType="withEffect">
                                  <p:stCondLst>
                                    <p:cond delay="4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07206" y="6422273"/>
            <a:ext cx="398035" cy="276999"/>
          </a:xfrm>
          <a:prstGeom prst="rect">
            <a:avLst/>
          </a:prstGeom>
        </p:spPr>
        <p:txBody>
          <a:bodyPr wrap="square">
            <a:spAutoFit/>
          </a:bodyPr>
          <a:lstStyle/>
          <a:p>
            <a:pPr algn="ctr"/>
            <a:fld id="{B6CDF4B4-146F-4CD0-B0FE-F3CF0468E44B}" type="slidenum">
              <a:rPr lang="id-ID" sz="1200" smtClean="0">
                <a:solidFill>
                  <a:schemeClr val="bg1"/>
                </a:solidFill>
                <a:latin typeface="Roboto" panose="02000000000000000000" pitchFamily="2" charset="0"/>
                <a:ea typeface="Roboto" panose="02000000000000000000" pitchFamily="2" charset="0"/>
                <a:cs typeface="Open Sans Light" panose="020B0306030504020204" pitchFamily="34" charset="0"/>
              </a:rPr>
              <a:t>12</a:t>
            </a:fld>
            <a:endParaRPr lang="id-ID" sz="1600" dirty="0">
              <a:solidFill>
                <a:schemeClr val="bg1"/>
              </a:solidFill>
              <a:latin typeface="Roboto" panose="02000000000000000000" pitchFamily="2" charset="0"/>
              <a:ea typeface="Roboto" panose="02000000000000000000" pitchFamily="2" charset="0"/>
              <a:cs typeface="Open Sans Light" panose="020B0306030504020204" pitchFamily="34" charset="0"/>
            </a:endParaRPr>
          </a:p>
        </p:txBody>
      </p:sp>
      <p:grpSp>
        <p:nvGrpSpPr>
          <p:cNvPr id="7" name="Group 6"/>
          <p:cNvGrpSpPr/>
          <p:nvPr/>
        </p:nvGrpSpPr>
        <p:grpSpPr>
          <a:xfrm>
            <a:off x="1693923" y="1926726"/>
            <a:ext cx="1316724" cy="1462095"/>
            <a:chOff x="1044013" y="942906"/>
            <a:chExt cx="1316724" cy="1462095"/>
          </a:xfrm>
          <a:solidFill>
            <a:srgbClr val="FC2692"/>
          </a:solidFill>
        </p:grpSpPr>
        <p:sp>
          <p:nvSpPr>
            <p:cNvPr id="8" name="Freeform 1"/>
            <p:cNvSpPr>
              <a:spLocks noChangeArrowheads="1"/>
            </p:cNvSpPr>
            <p:nvPr/>
          </p:nvSpPr>
          <p:spPr bwMode="auto">
            <a:xfrm>
              <a:off x="1235045" y="942906"/>
              <a:ext cx="872225" cy="944911"/>
            </a:xfrm>
            <a:custGeom>
              <a:avLst/>
              <a:gdLst>
                <a:gd name="T0" fmla="*/ 1038 w 4126"/>
                <a:gd name="T1" fmla="*/ 4471 h 4472"/>
                <a:gd name="T2" fmla="*/ 1038 w 4126"/>
                <a:gd name="T3" fmla="*/ 4471 h 4472"/>
                <a:gd name="T4" fmla="*/ 532 w 4126"/>
                <a:gd name="T5" fmla="*/ 3593 h 4472"/>
                <a:gd name="T6" fmla="*/ 319 w 4126"/>
                <a:gd name="T7" fmla="*/ 3699 h 4472"/>
                <a:gd name="T8" fmla="*/ 26 w 4126"/>
                <a:gd name="T9" fmla="*/ 3486 h 4472"/>
                <a:gd name="T10" fmla="*/ 452 w 4126"/>
                <a:gd name="T11" fmla="*/ 265 h 4472"/>
                <a:gd name="T12" fmla="*/ 798 w 4126"/>
                <a:gd name="T13" fmla="*/ 52 h 4472"/>
                <a:gd name="T14" fmla="*/ 3779 w 4126"/>
                <a:gd name="T15" fmla="*/ 1303 h 4472"/>
                <a:gd name="T16" fmla="*/ 3832 w 4126"/>
                <a:gd name="T17" fmla="*/ 1677 h 4472"/>
                <a:gd name="T18" fmla="*/ 3619 w 4126"/>
                <a:gd name="T19" fmla="*/ 1809 h 4472"/>
                <a:gd name="T20" fmla="*/ 4125 w 4126"/>
                <a:gd name="T21" fmla="*/ 2687 h 4472"/>
                <a:gd name="T22" fmla="*/ 1038 w 4126"/>
                <a:gd name="T23" fmla="*/ 4471 h 4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6" h="4472">
                  <a:moveTo>
                    <a:pt x="1038" y="4471"/>
                  </a:moveTo>
                  <a:lnTo>
                    <a:pt x="1038" y="4471"/>
                  </a:lnTo>
                  <a:cubicBezTo>
                    <a:pt x="532" y="3593"/>
                    <a:pt x="532" y="3593"/>
                    <a:pt x="532" y="3593"/>
                  </a:cubicBezTo>
                  <a:cubicBezTo>
                    <a:pt x="319" y="3699"/>
                    <a:pt x="319" y="3699"/>
                    <a:pt x="319" y="3699"/>
                  </a:cubicBezTo>
                  <a:cubicBezTo>
                    <a:pt x="159" y="3806"/>
                    <a:pt x="0" y="3672"/>
                    <a:pt x="26" y="3486"/>
                  </a:cubicBezTo>
                  <a:cubicBezTo>
                    <a:pt x="452" y="265"/>
                    <a:pt x="452" y="265"/>
                    <a:pt x="452" y="265"/>
                  </a:cubicBezTo>
                  <a:cubicBezTo>
                    <a:pt x="478" y="80"/>
                    <a:pt x="611" y="0"/>
                    <a:pt x="798" y="52"/>
                  </a:cubicBezTo>
                  <a:cubicBezTo>
                    <a:pt x="3779" y="1303"/>
                    <a:pt x="3779" y="1303"/>
                    <a:pt x="3779" y="1303"/>
                  </a:cubicBezTo>
                  <a:cubicBezTo>
                    <a:pt x="3965" y="1384"/>
                    <a:pt x="3991" y="1596"/>
                    <a:pt x="3832" y="1677"/>
                  </a:cubicBezTo>
                  <a:cubicBezTo>
                    <a:pt x="3619" y="1809"/>
                    <a:pt x="3619" y="1809"/>
                    <a:pt x="3619" y="1809"/>
                  </a:cubicBezTo>
                  <a:cubicBezTo>
                    <a:pt x="4125" y="2687"/>
                    <a:pt x="4125" y="2687"/>
                    <a:pt x="4125" y="2687"/>
                  </a:cubicBezTo>
                  <a:cubicBezTo>
                    <a:pt x="3087" y="3273"/>
                    <a:pt x="2075" y="3858"/>
                    <a:pt x="1038" y="4471"/>
                  </a:cubicBez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9" name="Freeform 7"/>
            <p:cNvSpPr>
              <a:spLocks noChangeArrowheads="1"/>
            </p:cNvSpPr>
            <p:nvPr/>
          </p:nvSpPr>
          <p:spPr bwMode="auto">
            <a:xfrm>
              <a:off x="1044013" y="1184259"/>
              <a:ext cx="1316724" cy="1220742"/>
            </a:xfrm>
            <a:custGeom>
              <a:avLst/>
              <a:gdLst>
                <a:gd name="T0" fmla="*/ 0 w 6230"/>
                <a:gd name="T1" fmla="*/ 3593 h 5776"/>
                <a:gd name="T2" fmla="*/ 6229 w 6230"/>
                <a:gd name="T3" fmla="*/ 0 h 5776"/>
                <a:gd name="T4" fmla="*/ 6229 w 6230"/>
                <a:gd name="T5" fmla="*/ 4338 h 5776"/>
                <a:gd name="T6" fmla="*/ 3780 w 6230"/>
                <a:gd name="T7" fmla="*/ 5775 h 5776"/>
                <a:gd name="T8" fmla="*/ 0 w 6230"/>
                <a:gd name="T9" fmla="*/ 3593 h 5776"/>
              </a:gdLst>
              <a:ahLst/>
              <a:cxnLst>
                <a:cxn ang="0">
                  <a:pos x="T0" y="T1"/>
                </a:cxn>
                <a:cxn ang="0">
                  <a:pos x="T2" y="T3"/>
                </a:cxn>
                <a:cxn ang="0">
                  <a:pos x="T4" y="T5"/>
                </a:cxn>
                <a:cxn ang="0">
                  <a:pos x="T6" y="T7"/>
                </a:cxn>
                <a:cxn ang="0">
                  <a:pos x="T8" y="T9"/>
                </a:cxn>
              </a:cxnLst>
              <a:rect l="0" t="0" r="r" b="b"/>
              <a:pathLst>
                <a:path w="6230" h="5776">
                  <a:moveTo>
                    <a:pt x="0" y="3593"/>
                  </a:moveTo>
                  <a:lnTo>
                    <a:pt x="6229" y="0"/>
                  </a:lnTo>
                  <a:lnTo>
                    <a:pt x="6229" y="4338"/>
                  </a:lnTo>
                  <a:lnTo>
                    <a:pt x="3780" y="5775"/>
                  </a:lnTo>
                  <a:lnTo>
                    <a:pt x="0" y="3593"/>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10" name="Group 9"/>
          <p:cNvGrpSpPr/>
          <p:nvPr/>
        </p:nvGrpSpPr>
        <p:grpSpPr>
          <a:xfrm>
            <a:off x="962409" y="2972278"/>
            <a:ext cx="1502165" cy="1518939"/>
            <a:chOff x="312499" y="1988458"/>
            <a:chExt cx="1502165" cy="1518939"/>
          </a:xfrm>
          <a:solidFill>
            <a:srgbClr val="FD59AB"/>
          </a:solidFill>
        </p:grpSpPr>
        <p:sp>
          <p:nvSpPr>
            <p:cNvPr id="11" name="Freeform 2"/>
            <p:cNvSpPr>
              <a:spLocks noChangeArrowheads="1"/>
            </p:cNvSpPr>
            <p:nvPr/>
          </p:nvSpPr>
          <p:spPr bwMode="auto">
            <a:xfrm>
              <a:off x="312499" y="2264290"/>
              <a:ext cx="861043" cy="967275"/>
            </a:xfrm>
            <a:custGeom>
              <a:avLst/>
              <a:gdLst>
                <a:gd name="T0" fmla="*/ 4072 w 4073"/>
                <a:gd name="T1" fmla="*/ 4071 h 4578"/>
                <a:gd name="T2" fmla="*/ 4072 w 4073"/>
                <a:gd name="T3" fmla="*/ 4071 h 4578"/>
                <a:gd name="T4" fmla="*/ 3061 w 4073"/>
                <a:gd name="T5" fmla="*/ 4071 h 4578"/>
                <a:gd name="T6" fmla="*/ 3061 w 4073"/>
                <a:gd name="T7" fmla="*/ 4310 h 4578"/>
                <a:gd name="T8" fmla="*/ 2714 w 4073"/>
                <a:gd name="T9" fmla="*/ 4470 h 4578"/>
                <a:gd name="T10" fmla="*/ 159 w 4073"/>
                <a:gd name="T11" fmla="*/ 2500 h 4578"/>
                <a:gd name="T12" fmla="*/ 159 w 4073"/>
                <a:gd name="T13" fmla="*/ 2076 h 4578"/>
                <a:gd name="T14" fmla="*/ 2714 w 4073"/>
                <a:gd name="T15" fmla="*/ 107 h 4578"/>
                <a:gd name="T16" fmla="*/ 3061 w 4073"/>
                <a:gd name="T17" fmla="*/ 266 h 4578"/>
                <a:gd name="T18" fmla="*/ 3061 w 4073"/>
                <a:gd name="T19" fmla="*/ 505 h 4578"/>
                <a:gd name="T20" fmla="*/ 4072 w 4073"/>
                <a:gd name="T21" fmla="*/ 505 h 4578"/>
                <a:gd name="T22" fmla="*/ 4072 w 4073"/>
                <a:gd name="T23" fmla="*/ 4071 h 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73" h="4578">
                  <a:moveTo>
                    <a:pt x="4072" y="4071"/>
                  </a:moveTo>
                  <a:lnTo>
                    <a:pt x="4072" y="4071"/>
                  </a:lnTo>
                  <a:cubicBezTo>
                    <a:pt x="3061" y="4071"/>
                    <a:pt x="3061" y="4071"/>
                    <a:pt x="3061" y="4071"/>
                  </a:cubicBezTo>
                  <a:cubicBezTo>
                    <a:pt x="3061" y="4310"/>
                    <a:pt x="3061" y="4310"/>
                    <a:pt x="3061" y="4310"/>
                  </a:cubicBezTo>
                  <a:cubicBezTo>
                    <a:pt x="3061" y="4497"/>
                    <a:pt x="2874" y="4577"/>
                    <a:pt x="2714" y="4470"/>
                  </a:cubicBezTo>
                  <a:cubicBezTo>
                    <a:pt x="159" y="2500"/>
                    <a:pt x="159" y="2500"/>
                    <a:pt x="159" y="2500"/>
                  </a:cubicBezTo>
                  <a:cubicBezTo>
                    <a:pt x="0" y="2368"/>
                    <a:pt x="0" y="2209"/>
                    <a:pt x="159" y="2076"/>
                  </a:cubicBezTo>
                  <a:cubicBezTo>
                    <a:pt x="2714" y="107"/>
                    <a:pt x="2714" y="107"/>
                    <a:pt x="2714" y="107"/>
                  </a:cubicBezTo>
                  <a:cubicBezTo>
                    <a:pt x="2874" y="0"/>
                    <a:pt x="3061" y="79"/>
                    <a:pt x="3061" y="266"/>
                  </a:cubicBezTo>
                  <a:cubicBezTo>
                    <a:pt x="3061" y="505"/>
                    <a:pt x="3061" y="505"/>
                    <a:pt x="3061" y="505"/>
                  </a:cubicBezTo>
                  <a:cubicBezTo>
                    <a:pt x="4072" y="505"/>
                    <a:pt x="4072" y="505"/>
                    <a:pt x="4072" y="505"/>
                  </a:cubicBezTo>
                  <a:cubicBezTo>
                    <a:pt x="4072" y="1703"/>
                    <a:pt x="4072" y="2874"/>
                    <a:pt x="4072" y="4071"/>
                  </a:cubicBez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2" name="Freeform 8"/>
            <p:cNvSpPr>
              <a:spLocks noChangeArrowheads="1"/>
            </p:cNvSpPr>
            <p:nvPr/>
          </p:nvSpPr>
          <p:spPr bwMode="auto">
            <a:xfrm>
              <a:off x="1021648" y="1988458"/>
              <a:ext cx="793016" cy="1518939"/>
            </a:xfrm>
            <a:custGeom>
              <a:avLst/>
              <a:gdLst>
                <a:gd name="T0" fmla="*/ 0 w 3754"/>
                <a:gd name="T1" fmla="*/ 7186 h 7187"/>
                <a:gd name="T2" fmla="*/ 0 w 3754"/>
                <a:gd name="T3" fmla="*/ 0 h 7187"/>
                <a:gd name="T4" fmla="*/ 3753 w 3754"/>
                <a:gd name="T5" fmla="*/ 2183 h 7187"/>
                <a:gd name="T6" fmla="*/ 3753 w 3754"/>
                <a:gd name="T7" fmla="*/ 5003 h 7187"/>
                <a:gd name="T8" fmla="*/ 0 w 3754"/>
                <a:gd name="T9" fmla="*/ 7186 h 7187"/>
              </a:gdLst>
              <a:ahLst/>
              <a:cxnLst>
                <a:cxn ang="0">
                  <a:pos x="T0" y="T1"/>
                </a:cxn>
                <a:cxn ang="0">
                  <a:pos x="T2" y="T3"/>
                </a:cxn>
                <a:cxn ang="0">
                  <a:pos x="T4" y="T5"/>
                </a:cxn>
                <a:cxn ang="0">
                  <a:pos x="T6" y="T7"/>
                </a:cxn>
                <a:cxn ang="0">
                  <a:pos x="T8" y="T9"/>
                </a:cxn>
              </a:cxnLst>
              <a:rect l="0" t="0" r="r" b="b"/>
              <a:pathLst>
                <a:path w="3754" h="7187">
                  <a:moveTo>
                    <a:pt x="0" y="7186"/>
                  </a:moveTo>
                  <a:lnTo>
                    <a:pt x="0" y="0"/>
                  </a:lnTo>
                  <a:lnTo>
                    <a:pt x="3753" y="2183"/>
                  </a:lnTo>
                  <a:lnTo>
                    <a:pt x="3753" y="5003"/>
                  </a:lnTo>
                  <a:lnTo>
                    <a:pt x="0" y="7186"/>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13" name="Group 12"/>
          <p:cNvGrpSpPr/>
          <p:nvPr/>
        </p:nvGrpSpPr>
        <p:grpSpPr>
          <a:xfrm>
            <a:off x="1693923" y="4074673"/>
            <a:ext cx="1316724" cy="1462096"/>
            <a:chOff x="1044013" y="3090853"/>
            <a:chExt cx="1316724" cy="1462096"/>
          </a:xfrm>
          <a:solidFill>
            <a:srgbClr val="FE94C9"/>
          </a:solidFill>
        </p:grpSpPr>
        <p:sp>
          <p:nvSpPr>
            <p:cNvPr id="14" name="Freeform 3"/>
            <p:cNvSpPr>
              <a:spLocks noChangeArrowheads="1"/>
            </p:cNvSpPr>
            <p:nvPr/>
          </p:nvSpPr>
          <p:spPr bwMode="auto">
            <a:xfrm>
              <a:off x="1235045" y="3608038"/>
              <a:ext cx="872225" cy="944911"/>
            </a:xfrm>
            <a:custGeom>
              <a:avLst/>
              <a:gdLst>
                <a:gd name="T0" fmla="*/ 4125 w 4126"/>
                <a:gd name="T1" fmla="*/ 1784 h 4473"/>
                <a:gd name="T2" fmla="*/ 4125 w 4126"/>
                <a:gd name="T3" fmla="*/ 1784 h 4473"/>
                <a:gd name="T4" fmla="*/ 3619 w 4126"/>
                <a:gd name="T5" fmla="*/ 2662 h 4473"/>
                <a:gd name="T6" fmla="*/ 3832 w 4126"/>
                <a:gd name="T7" fmla="*/ 2795 h 4473"/>
                <a:gd name="T8" fmla="*/ 3779 w 4126"/>
                <a:gd name="T9" fmla="*/ 3168 h 4473"/>
                <a:gd name="T10" fmla="*/ 798 w 4126"/>
                <a:gd name="T11" fmla="*/ 4419 h 4473"/>
                <a:gd name="T12" fmla="*/ 452 w 4126"/>
                <a:gd name="T13" fmla="*/ 4206 h 4473"/>
                <a:gd name="T14" fmla="*/ 26 w 4126"/>
                <a:gd name="T15" fmla="*/ 986 h 4473"/>
                <a:gd name="T16" fmla="*/ 319 w 4126"/>
                <a:gd name="T17" fmla="*/ 773 h 4473"/>
                <a:gd name="T18" fmla="*/ 532 w 4126"/>
                <a:gd name="T19" fmla="*/ 879 h 4473"/>
                <a:gd name="T20" fmla="*/ 1038 w 4126"/>
                <a:gd name="T21" fmla="*/ 0 h 4473"/>
                <a:gd name="T22" fmla="*/ 4125 w 4126"/>
                <a:gd name="T23" fmla="*/ 1784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6" h="4473">
                  <a:moveTo>
                    <a:pt x="4125" y="1784"/>
                  </a:moveTo>
                  <a:lnTo>
                    <a:pt x="4125" y="1784"/>
                  </a:lnTo>
                  <a:cubicBezTo>
                    <a:pt x="3619" y="2662"/>
                    <a:pt x="3619" y="2662"/>
                    <a:pt x="3619" y="2662"/>
                  </a:cubicBezTo>
                  <a:cubicBezTo>
                    <a:pt x="3832" y="2795"/>
                    <a:pt x="3832" y="2795"/>
                    <a:pt x="3832" y="2795"/>
                  </a:cubicBezTo>
                  <a:cubicBezTo>
                    <a:pt x="3991" y="2875"/>
                    <a:pt x="3965" y="3088"/>
                    <a:pt x="3779" y="3168"/>
                  </a:cubicBezTo>
                  <a:cubicBezTo>
                    <a:pt x="798" y="4419"/>
                    <a:pt x="798" y="4419"/>
                    <a:pt x="798" y="4419"/>
                  </a:cubicBezTo>
                  <a:cubicBezTo>
                    <a:pt x="611" y="4472"/>
                    <a:pt x="478" y="4392"/>
                    <a:pt x="452" y="4206"/>
                  </a:cubicBezTo>
                  <a:cubicBezTo>
                    <a:pt x="26" y="986"/>
                    <a:pt x="26" y="986"/>
                    <a:pt x="26" y="986"/>
                  </a:cubicBezTo>
                  <a:cubicBezTo>
                    <a:pt x="0" y="799"/>
                    <a:pt x="159" y="666"/>
                    <a:pt x="319" y="773"/>
                  </a:cubicBezTo>
                  <a:cubicBezTo>
                    <a:pt x="532" y="879"/>
                    <a:pt x="532" y="879"/>
                    <a:pt x="532" y="879"/>
                  </a:cubicBezTo>
                  <a:cubicBezTo>
                    <a:pt x="1038" y="0"/>
                    <a:pt x="1038" y="0"/>
                    <a:pt x="1038" y="0"/>
                  </a:cubicBezTo>
                  <a:cubicBezTo>
                    <a:pt x="2075" y="613"/>
                    <a:pt x="3087" y="1199"/>
                    <a:pt x="4125" y="1784"/>
                  </a:cubicBez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5" name="Freeform 9"/>
            <p:cNvSpPr>
              <a:spLocks noChangeArrowheads="1"/>
            </p:cNvSpPr>
            <p:nvPr/>
          </p:nvSpPr>
          <p:spPr bwMode="auto">
            <a:xfrm>
              <a:off x="1044013" y="3090853"/>
              <a:ext cx="1316724" cy="1220742"/>
            </a:xfrm>
            <a:custGeom>
              <a:avLst/>
              <a:gdLst>
                <a:gd name="T0" fmla="*/ 6229 w 6230"/>
                <a:gd name="T1" fmla="*/ 5776 h 5777"/>
                <a:gd name="T2" fmla="*/ 0 w 6230"/>
                <a:gd name="T3" fmla="*/ 2183 h 5777"/>
                <a:gd name="T4" fmla="*/ 3780 w 6230"/>
                <a:gd name="T5" fmla="*/ 0 h 5777"/>
                <a:gd name="T6" fmla="*/ 6229 w 6230"/>
                <a:gd name="T7" fmla="*/ 1437 h 5777"/>
                <a:gd name="T8" fmla="*/ 6229 w 6230"/>
                <a:gd name="T9" fmla="*/ 5776 h 5777"/>
              </a:gdLst>
              <a:ahLst/>
              <a:cxnLst>
                <a:cxn ang="0">
                  <a:pos x="T0" y="T1"/>
                </a:cxn>
                <a:cxn ang="0">
                  <a:pos x="T2" y="T3"/>
                </a:cxn>
                <a:cxn ang="0">
                  <a:pos x="T4" y="T5"/>
                </a:cxn>
                <a:cxn ang="0">
                  <a:pos x="T6" y="T7"/>
                </a:cxn>
                <a:cxn ang="0">
                  <a:pos x="T8" y="T9"/>
                </a:cxn>
              </a:cxnLst>
              <a:rect l="0" t="0" r="r" b="b"/>
              <a:pathLst>
                <a:path w="6230" h="5777">
                  <a:moveTo>
                    <a:pt x="6229" y="5776"/>
                  </a:moveTo>
                  <a:lnTo>
                    <a:pt x="0" y="2183"/>
                  </a:lnTo>
                  <a:lnTo>
                    <a:pt x="3780" y="0"/>
                  </a:lnTo>
                  <a:lnTo>
                    <a:pt x="6229" y="1437"/>
                  </a:lnTo>
                  <a:lnTo>
                    <a:pt x="6229" y="5776"/>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16" name="Group 15"/>
          <p:cNvGrpSpPr/>
          <p:nvPr/>
        </p:nvGrpSpPr>
        <p:grpSpPr>
          <a:xfrm>
            <a:off x="3065628" y="4074673"/>
            <a:ext cx="1316724" cy="1462096"/>
            <a:chOff x="2415718" y="3090853"/>
            <a:chExt cx="1316724" cy="1462096"/>
          </a:xfrm>
          <a:solidFill>
            <a:srgbClr val="FC2692"/>
          </a:solidFill>
        </p:grpSpPr>
        <p:sp>
          <p:nvSpPr>
            <p:cNvPr id="17" name="Freeform 4"/>
            <p:cNvSpPr>
              <a:spLocks noChangeArrowheads="1"/>
            </p:cNvSpPr>
            <p:nvPr/>
          </p:nvSpPr>
          <p:spPr bwMode="auto">
            <a:xfrm>
              <a:off x="2669185" y="3608038"/>
              <a:ext cx="872225" cy="944911"/>
            </a:xfrm>
            <a:custGeom>
              <a:avLst/>
              <a:gdLst>
                <a:gd name="T0" fmla="*/ 3087 w 4126"/>
                <a:gd name="T1" fmla="*/ 0 h 4473"/>
                <a:gd name="T2" fmla="*/ 3087 w 4126"/>
                <a:gd name="T3" fmla="*/ 0 h 4473"/>
                <a:gd name="T4" fmla="*/ 3592 w 4126"/>
                <a:gd name="T5" fmla="*/ 879 h 4473"/>
                <a:gd name="T6" fmla="*/ 3805 w 4126"/>
                <a:gd name="T7" fmla="*/ 773 h 4473"/>
                <a:gd name="T8" fmla="*/ 4098 w 4126"/>
                <a:gd name="T9" fmla="*/ 986 h 4473"/>
                <a:gd name="T10" fmla="*/ 3672 w 4126"/>
                <a:gd name="T11" fmla="*/ 4206 h 4473"/>
                <a:gd name="T12" fmla="*/ 3327 w 4126"/>
                <a:gd name="T13" fmla="*/ 4419 h 4473"/>
                <a:gd name="T14" fmla="*/ 346 w 4126"/>
                <a:gd name="T15" fmla="*/ 3168 h 4473"/>
                <a:gd name="T16" fmla="*/ 292 w 4126"/>
                <a:gd name="T17" fmla="*/ 2795 h 4473"/>
                <a:gd name="T18" fmla="*/ 505 w 4126"/>
                <a:gd name="T19" fmla="*/ 2662 h 4473"/>
                <a:gd name="T20" fmla="*/ 0 w 4126"/>
                <a:gd name="T21" fmla="*/ 1784 h 4473"/>
                <a:gd name="T22" fmla="*/ 3087 w 4126"/>
                <a:gd name="T23"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6" h="4473">
                  <a:moveTo>
                    <a:pt x="3087" y="0"/>
                  </a:moveTo>
                  <a:lnTo>
                    <a:pt x="3087" y="0"/>
                  </a:lnTo>
                  <a:cubicBezTo>
                    <a:pt x="3592" y="879"/>
                    <a:pt x="3592" y="879"/>
                    <a:pt x="3592" y="879"/>
                  </a:cubicBezTo>
                  <a:cubicBezTo>
                    <a:pt x="3805" y="773"/>
                    <a:pt x="3805" y="773"/>
                    <a:pt x="3805" y="773"/>
                  </a:cubicBezTo>
                  <a:cubicBezTo>
                    <a:pt x="3965" y="666"/>
                    <a:pt x="4125" y="799"/>
                    <a:pt x="4098" y="986"/>
                  </a:cubicBezTo>
                  <a:cubicBezTo>
                    <a:pt x="3672" y="4206"/>
                    <a:pt x="3672" y="4206"/>
                    <a:pt x="3672" y="4206"/>
                  </a:cubicBezTo>
                  <a:cubicBezTo>
                    <a:pt x="3646" y="4392"/>
                    <a:pt x="3513" y="4472"/>
                    <a:pt x="3327" y="4419"/>
                  </a:cubicBezTo>
                  <a:cubicBezTo>
                    <a:pt x="346" y="3168"/>
                    <a:pt x="346" y="3168"/>
                    <a:pt x="346" y="3168"/>
                  </a:cubicBezTo>
                  <a:cubicBezTo>
                    <a:pt x="159" y="3088"/>
                    <a:pt x="133" y="2875"/>
                    <a:pt x="292" y="2795"/>
                  </a:cubicBezTo>
                  <a:cubicBezTo>
                    <a:pt x="505" y="2662"/>
                    <a:pt x="505" y="2662"/>
                    <a:pt x="505" y="2662"/>
                  </a:cubicBezTo>
                  <a:cubicBezTo>
                    <a:pt x="0" y="1784"/>
                    <a:pt x="0" y="1784"/>
                    <a:pt x="0" y="1784"/>
                  </a:cubicBezTo>
                  <a:cubicBezTo>
                    <a:pt x="1011" y="1199"/>
                    <a:pt x="2049" y="613"/>
                    <a:pt x="3087" y="0"/>
                  </a:cubicBez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18" name="Freeform 10"/>
            <p:cNvSpPr>
              <a:spLocks noChangeArrowheads="1"/>
            </p:cNvSpPr>
            <p:nvPr/>
          </p:nvSpPr>
          <p:spPr bwMode="auto">
            <a:xfrm>
              <a:off x="2415718" y="3090853"/>
              <a:ext cx="1316724" cy="1220742"/>
            </a:xfrm>
            <a:custGeom>
              <a:avLst/>
              <a:gdLst>
                <a:gd name="T0" fmla="*/ 6229 w 6230"/>
                <a:gd name="T1" fmla="*/ 2183 h 5777"/>
                <a:gd name="T2" fmla="*/ 0 w 6230"/>
                <a:gd name="T3" fmla="*/ 5776 h 5777"/>
                <a:gd name="T4" fmla="*/ 0 w 6230"/>
                <a:gd name="T5" fmla="*/ 1437 h 5777"/>
                <a:gd name="T6" fmla="*/ 2449 w 6230"/>
                <a:gd name="T7" fmla="*/ 0 h 5777"/>
                <a:gd name="T8" fmla="*/ 6229 w 6230"/>
                <a:gd name="T9" fmla="*/ 2183 h 5777"/>
              </a:gdLst>
              <a:ahLst/>
              <a:cxnLst>
                <a:cxn ang="0">
                  <a:pos x="T0" y="T1"/>
                </a:cxn>
                <a:cxn ang="0">
                  <a:pos x="T2" y="T3"/>
                </a:cxn>
                <a:cxn ang="0">
                  <a:pos x="T4" y="T5"/>
                </a:cxn>
                <a:cxn ang="0">
                  <a:pos x="T6" y="T7"/>
                </a:cxn>
                <a:cxn ang="0">
                  <a:pos x="T8" y="T9"/>
                </a:cxn>
              </a:cxnLst>
              <a:rect l="0" t="0" r="r" b="b"/>
              <a:pathLst>
                <a:path w="6230" h="5777">
                  <a:moveTo>
                    <a:pt x="6229" y="2183"/>
                  </a:moveTo>
                  <a:lnTo>
                    <a:pt x="0" y="5776"/>
                  </a:lnTo>
                  <a:lnTo>
                    <a:pt x="0" y="1437"/>
                  </a:lnTo>
                  <a:lnTo>
                    <a:pt x="2449" y="0"/>
                  </a:lnTo>
                  <a:lnTo>
                    <a:pt x="6229" y="2183"/>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19" name="Group 18"/>
          <p:cNvGrpSpPr/>
          <p:nvPr/>
        </p:nvGrpSpPr>
        <p:grpSpPr>
          <a:xfrm>
            <a:off x="3611700" y="2972278"/>
            <a:ext cx="1502166" cy="1518939"/>
            <a:chOff x="2961790" y="1988458"/>
            <a:chExt cx="1502166" cy="1518939"/>
          </a:xfrm>
          <a:solidFill>
            <a:srgbClr val="FD59AB"/>
          </a:solidFill>
        </p:grpSpPr>
        <p:sp>
          <p:nvSpPr>
            <p:cNvPr id="20" name="Freeform 5"/>
            <p:cNvSpPr>
              <a:spLocks noChangeArrowheads="1"/>
            </p:cNvSpPr>
            <p:nvPr/>
          </p:nvSpPr>
          <p:spPr bwMode="auto">
            <a:xfrm>
              <a:off x="3602913" y="2264290"/>
              <a:ext cx="861043" cy="967275"/>
            </a:xfrm>
            <a:custGeom>
              <a:avLst/>
              <a:gdLst>
                <a:gd name="T0" fmla="*/ 0 w 4073"/>
                <a:gd name="T1" fmla="*/ 505 h 4578"/>
                <a:gd name="T2" fmla="*/ 0 w 4073"/>
                <a:gd name="T3" fmla="*/ 505 h 4578"/>
                <a:gd name="T4" fmla="*/ 1011 w 4073"/>
                <a:gd name="T5" fmla="*/ 505 h 4578"/>
                <a:gd name="T6" fmla="*/ 1011 w 4073"/>
                <a:gd name="T7" fmla="*/ 266 h 4578"/>
                <a:gd name="T8" fmla="*/ 1357 w 4073"/>
                <a:gd name="T9" fmla="*/ 107 h 4578"/>
                <a:gd name="T10" fmla="*/ 3912 w 4073"/>
                <a:gd name="T11" fmla="*/ 2076 h 4578"/>
                <a:gd name="T12" fmla="*/ 3912 w 4073"/>
                <a:gd name="T13" fmla="*/ 2500 h 4578"/>
                <a:gd name="T14" fmla="*/ 1357 w 4073"/>
                <a:gd name="T15" fmla="*/ 4470 h 4578"/>
                <a:gd name="T16" fmla="*/ 1011 w 4073"/>
                <a:gd name="T17" fmla="*/ 4310 h 4578"/>
                <a:gd name="T18" fmla="*/ 1011 w 4073"/>
                <a:gd name="T19" fmla="*/ 4071 h 4578"/>
                <a:gd name="T20" fmla="*/ 0 w 4073"/>
                <a:gd name="T21" fmla="*/ 4071 h 4578"/>
                <a:gd name="T22" fmla="*/ 0 w 4073"/>
                <a:gd name="T23" fmla="*/ 505 h 4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73" h="4578">
                  <a:moveTo>
                    <a:pt x="0" y="505"/>
                  </a:moveTo>
                  <a:lnTo>
                    <a:pt x="0" y="505"/>
                  </a:lnTo>
                  <a:cubicBezTo>
                    <a:pt x="1011" y="505"/>
                    <a:pt x="1011" y="505"/>
                    <a:pt x="1011" y="505"/>
                  </a:cubicBezTo>
                  <a:cubicBezTo>
                    <a:pt x="1011" y="266"/>
                    <a:pt x="1011" y="266"/>
                    <a:pt x="1011" y="266"/>
                  </a:cubicBezTo>
                  <a:cubicBezTo>
                    <a:pt x="1011" y="79"/>
                    <a:pt x="1197" y="0"/>
                    <a:pt x="1357" y="107"/>
                  </a:cubicBezTo>
                  <a:cubicBezTo>
                    <a:pt x="3912" y="2076"/>
                    <a:pt x="3912" y="2076"/>
                    <a:pt x="3912" y="2076"/>
                  </a:cubicBezTo>
                  <a:cubicBezTo>
                    <a:pt x="4072" y="2209"/>
                    <a:pt x="4072" y="2368"/>
                    <a:pt x="3912" y="2500"/>
                  </a:cubicBezTo>
                  <a:cubicBezTo>
                    <a:pt x="1357" y="4470"/>
                    <a:pt x="1357" y="4470"/>
                    <a:pt x="1357" y="4470"/>
                  </a:cubicBezTo>
                  <a:cubicBezTo>
                    <a:pt x="1197" y="4577"/>
                    <a:pt x="1011" y="4497"/>
                    <a:pt x="1011" y="4310"/>
                  </a:cubicBezTo>
                  <a:cubicBezTo>
                    <a:pt x="1011" y="4071"/>
                    <a:pt x="1011" y="4071"/>
                    <a:pt x="1011" y="4071"/>
                  </a:cubicBezTo>
                  <a:cubicBezTo>
                    <a:pt x="0" y="4071"/>
                    <a:pt x="0" y="4071"/>
                    <a:pt x="0" y="4071"/>
                  </a:cubicBezTo>
                  <a:cubicBezTo>
                    <a:pt x="0" y="2874"/>
                    <a:pt x="0" y="1703"/>
                    <a:pt x="0" y="505"/>
                  </a:cubicBez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1" name="Freeform 11"/>
            <p:cNvSpPr>
              <a:spLocks noChangeArrowheads="1"/>
            </p:cNvSpPr>
            <p:nvPr/>
          </p:nvSpPr>
          <p:spPr bwMode="auto">
            <a:xfrm>
              <a:off x="2961790" y="1988458"/>
              <a:ext cx="793016" cy="1518939"/>
            </a:xfrm>
            <a:custGeom>
              <a:avLst/>
              <a:gdLst>
                <a:gd name="T0" fmla="*/ 3752 w 3753"/>
                <a:gd name="T1" fmla="*/ 0 h 7187"/>
                <a:gd name="T2" fmla="*/ 3752 w 3753"/>
                <a:gd name="T3" fmla="*/ 7186 h 7187"/>
                <a:gd name="T4" fmla="*/ 0 w 3753"/>
                <a:gd name="T5" fmla="*/ 5003 h 7187"/>
                <a:gd name="T6" fmla="*/ 0 w 3753"/>
                <a:gd name="T7" fmla="*/ 2183 h 7187"/>
                <a:gd name="T8" fmla="*/ 3752 w 3753"/>
                <a:gd name="T9" fmla="*/ 0 h 7187"/>
              </a:gdLst>
              <a:ahLst/>
              <a:cxnLst>
                <a:cxn ang="0">
                  <a:pos x="T0" y="T1"/>
                </a:cxn>
                <a:cxn ang="0">
                  <a:pos x="T2" y="T3"/>
                </a:cxn>
                <a:cxn ang="0">
                  <a:pos x="T4" y="T5"/>
                </a:cxn>
                <a:cxn ang="0">
                  <a:pos x="T6" y="T7"/>
                </a:cxn>
                <a:cxn ang="0">
                  <a:pos x="T8" y="T9"/>
                </a:cxn>
              </a:cxnLst>
              <a:rect l="0" t="0" r="r" b="b"/>
              <a:pathLst>
                <a:path w="3753" h="7187">
                  <a:moveTo>
                    <a:pt x="3752" y="0"/>
                  </a:moveTo>
                  <a:lnTo>
                    <a:pt x="3752" y="7186"/>
                  </a:lnTo>
                  <a:lnTo>
                    <a:pt x="0" y="5003"/>
                  </a:lnTo>
                  <a:lnTo>
                    <a:pt x="0" y="2183"/>
                  </a:lnTo>
                  <a:lnTo>
                    <a:pt x="3752"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grpSp>
        <p:nvGrpSpPr>
          <p:cNvPr id="22" name="Group 21"/>
          <p:cNvGrpSpPr/>
          <p:nvPr/>
        </p:nvGrpSpPr>
        <p:grpSpPr>
          <a:xfrm>
            <a:off x="3065628" y="1926726"/>
            <a:ext cx="1316724" cy="1462095"/>
            <a:chOff x="2415718" y="942906"/>
            <a:chExt cx="1316724" cy="1462095"/>
          </a:xfrm>
          <a:solidFill>
            <a:srgbClr val="FE94C9"/>
          </a:solidFill>
        </p:grpSpPr>
        <p:sp>
          <p:nvSpPr>
            <p:cNvPr id="23" name="Freeform 6"/>
            <p:cNvSpPr>
              <a:spLocks noChangeArrowheads="1"/>
            </p:cNvSpPr>
            <p:nvPr/>
          </p:nvSpPr>
          <p:spPr bwMode="auto">
            <a:xfrm>
              <a:off x="2669185" y="942906"/>
              <a:ext cx="872225" cy="944911"/>
            </a:xfrm>
            <a:custGeom>
              <a:avLst/>
              <a:gdLst>
                <a:gd name="T0" fmla="*/ 0 w 4126"/>
                <a:gd name="T1" fmla="*/ 2687 h 4472"/>
                <a:gd name="T2" fmla="*/ 0 w 4126"/>
                <a:gd name="T3" fmla="*/ 2687 h 4472"/>
                <a:gd name="T4" fmla="*/ 505 w 4126"/>
                <a:gd name="T5" fmla="*/ 1809 h 4472"/>
                <a:gd name="T6" fmla="*/ 292 w 4126"/>
                <a:gd name="T7" fmla="*/ 1677 h 4472"/>
                <a:gd name="T8" fmla="*/ 346 w 4126"/>
                <a:gd name="T9" fmla="*/ 1303 h 4472"/>
                <a:gd name="T10" fmla="*/ 3327 w 4126"/>
                <a:gd name="T11" fmla="*/ 52 h 4472"/>
                <a:gd name="T12" fmla="*/ 3672 w 4126"/>
                <a:gd name="T13" fmla="*/ 265 h 4472"/>
                <a:gd name="T14" fmla="*/ 4098 w 4126"/>
                <a:gd name="T15" fmla="*/ 3486 h 4472"/>
                <a:gd name="T16" fmla="*/ 3805 w 4126"/>
                <a:gd name="T17" fmla="*/ 3699 h 4472"/>
                <a:gd name="T18" fmla="*/ 3592 w 4126"/>
                <a:gd name="T19" fmla="*/ 3593 h 4472"/>
                <a:gd name="T20" fmla="*/ 3087 w 4126"/>
                <a:gd name="T21" fmla="*/ 4471 h 4472"/>
                <a:gd name="T22" fmla="*/ 0 w 4126"/>
                <a:gd name="T23" fmla="*/ 2687 h 4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6" h="4472">
                  <a:moveTo>
                    <a:pt x="0" y="2687"/>
                  </a:moveTo>
                  <a:lnTo>
                    <a:pt x="0" y="2687"/>
                  </a:lnTo>
                  <a:cubicBezTo>
                    <a:pt x="505" y="1809"/>
                    <a:pt x="505" y="1809"/>
                    <a:pt x="505" y="1809"/>
                  </a:cubicBezTo>
                  <a:cubicBezTo>
                    <a:pt x="292" y="1677"/>
                    <a:pt x="292" y="1677"/>
                    <a:pt x="292" y="1677"/>
                  </a:cubicBezTo>
                  <a:cubicBezTo>
                    <a:pt x="133" y="1596"/>
                    <a:pt x="159" y="1384"/>
                    <a:pt x="346" y="1303"/>
                  </a:cubicBezTo>
                  <a:cubicBezTo>
                    <a:pt x="3327" y="52"/>
                    <a:pt x="3327" y="52"/>
                    <a:pt x="3327" y="52"/>
                  </a:cubicBezTo>
                  <a:cubicBezTo>
                    <a:pt x="3513" y="0"/>
                    <a:pt x="3646" y="80"/>
                    <a:pt x="3672" y="265"/>
                  </a:cubicBezTo>
                  <a:cubicBezTo>
                    <a:pt x="4098" y="3486"/>
                    <a:pt x="4098" y="3486"/>
                    <a:pt x="4098" y="3486"/>
                  </a:cubicBezTo>
                  <a:cubicBezTo>
                    <a:pt x="4125" y="3672"/>
                    <a:pt x="3965" y="3806"/>
                    <a:pt x="3805" y="3699"/>
                  </a:cubicBezTo>
                  <a:cubicBezTo>
                    <a:pt x="3592" y="3593"/>
                    <a:pt x="3592" y="3593"/>
                    <a:pt x="3592" y="3593"/>
                  </a:cubicBezTo>
                  <a:cubicBezTo>
                    <a:pt x="3087" y="4471"/>
                    <a:pt x="3087" y="4471"/>
                    <a:pt x="3087" y="4471"/>
                  </a:cubicBezTo>
                  <a:cubicBezTo>
                    <a:pt x="2049" y="3858"/>
                    <a:pt x="1037" y="3273"/>
                    <a:pt x="0" y="2687"/>
                  </a:cubicBez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4" name="Freeform 12"/>
            <p:cNvSpPr>
              <a:spLocks noChangeArrowheads="1"/>
            </p:cNvSpPr>
            <p:nvPr/>
          </p:nvSpPr>
          <p:spPr bwMode="auto">
            <a:xfrm>
              <a:off x="2415718" y="1184259"/>
              <a:ext cx="1316724" cy="1220742"/>
            </a:xfrm>
            <a:custGeom>
              <a:avLst/>
              <a:gdLst>
                <a:gd name="T0" fmla="*/ 0 w 6230"/>
                <a:gd name="T1" fmla="*/ 0 h 5776"/>
                <a:gd name="T2" fmla="*/ 6229 w 6230"/>
                <a:gd name="T3" fmla="*/ 3593 h 5776"/>
                <a:gd name="T4" fmla="*/ 2449 w 6230"/>
                <a:gd name="T5" fmla="*/ 5775 h 5776"/>
                <a:gd name="T6" fmla="*/ 0 w 6230"/>
                <a:gd name="T7" fmla="*/ 4338 h 5776"/>
                <a:gd name="T8" fmla="*/ 0 w 6230"/>
                <a:gd name="T9" fmla="*/ 0 h 5776"/>
              </a:gdLst>
              <a:ahLst/>
              <a:cxnLst>
                <a:cxn ang="0">
                  <a:pos x="T0" y="T1"/>
                </a:cxn>
                <a:cxn ang="0">
                  <a:pos x="T2" y="T3"/>
                </a:cxn>
                <a:cxn ang="0">
                  <a:pos x="T4" y="T5"/>
                </a:cxn>
                <a:cxn ang="0">
                  <a:pos x="T6" y="T7"/>
                </a:cxn>
                <a:cxn ang="0">
                  <a:pos x="T8" y="T9"/>
                </a:cxn>
              </a:cxnLst>
              <a:rect l="0" t="0" r="r" b="b"/>
              <a:pathLst>
                <a:path w="6230" h="5776">
                  <a:moveTo>
                    <a:pt x="0" y="0"/>
                  </a:moveTo>
                  <a:lnTo>
                    <a:pt x="6229" y="3593"/>
                  </a:lnTo>
                  <a:lnTo>
                    <a:pt x="2449" y="5775"/>
                  </a:lnTo>
                  <a:lnTo>
                    <a:pt x="0" y="4338"/>
                  </a:lnTo>
                  <a:lnTo>
                    <a:pt x="0" y="0"/>
                  </a:lnTo>
                </a:path>
              </a:pathLst>
            </a:custGeom>
            <a:grp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grpSp>
      <p:sp>
        <p:nvSpPr>
          <p:cNvPr id="25" name="Freeform 13"/>
          <p:cNvSpPr>
            <a:spLocks noChangeArrowheads="1"/>
          </p:cNvSpPr>
          <p:nvPr/>
        </p:nvSpPr>
        <p:spPr bwMode="auto">
          <a:xfrm>
            <a:off x="2520487" y="3135354"/>
            <a:ext cx="1035302" cy="1191855"/>
          </a:xfrm>
          <a:custGeom>
            <a:avLst/>
            <a:gdLst>
              <a:gd name="T0" fmla="*/ 2449 w 4897"/>
              <a:gd name="T1" fmla="*/ 0 h 5642"/>
              <a:gd name="T2" fmla="*/ 3672 w 4897"/>
              <a:gd name="T3" fmla="*/ 691 h 5642"/>
              <a:gd name="T4" fmla="*/ 4896 w 4897"/>
              <a:gd name="T5" fmla="*/ 1410 h 5642"/>
              <a:gd name="T6" fmla="*/ 4896 w 4897"/>
              <a:gd name="T7" fmla="*/ 2821 h 5642"/>
              <a:gd name="T8" fmla="*/ 4896 w 4897"/>
              <a:gd name="T9" fmla="*/ 4230 h 5642"/>
              <a:gd name="T10" fmla="*/ 3672 w 4897"/>
              <a:gd name="T11" fmla="*/ 4949 h 5642"/>
              <a:gd name="T12" fmla="*/ 2449 w 4897"/>
              <a:gd name="T13" fmla="*/ 5641 h 5642"/>
              <a:gd name="T14" fmla="*/ 1225 w 4897"/>
              <a:gd name="T15" fmla="*/ 4949 h 5642"/>
              <a:gd name="T16" fmla="*/ 0 w 4897"/>
              <a:gd name="T17" fmla="*/ 4230 h 5642"/>
              <a:gd name="T18" fmla="*/ 0 w 4897"/>
              <a:gd name="T19" fmla="*/ 2821 h 5642"/>
              <a:gd name="T20" fmla="*/ 0 w 4897"/>
              <a:gd name="T21" fmla="*/ 1410 h 5642"/>
              <a:gd name="T22" fmla="*/ 1225 w 4897"/>
              <a:gd name="T23" fmla="*/ 691 h 5642"/>
              <a:gd name="T24" fmla="*/ 2449 w 4897"/>
              <a:gd name="T25" fmla="*/ 0 h 5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97" h="5642">
                <a:moveTo>
                  <a:pt x="2449" y="0"/>
                </a:moveTo>
                <a:lnTo>
                  <a:pt x="3672" y="691"/>
                </a:lnTo>
                <a:lnTo>
                  <a:pt x="4896" y="1410"/>
                </a:lnTo>
                <a:lnTo>
                  <a:pt x="4896" y="2821"/>
                </a:lnTo>
                <a:lnTo>
                  <a:pt x="4896" y="4230"/>
                </a:lnTo>
                <a:lnTo>
                  <a:pt x="3672" y="4949"/>
                </a:lnTo>
                <a:lnTo>
                  <a:pt x="2449" y="5641"/>
                </a:lnTo>
                <a:lnTo>
                  <a:pt x="1225" y="4949"/>
                </a:lnTo>
                <a:lnTo>
                  <a:pt x="0" y="4230"/>
                </a:lnTo>
                <a:lnTo>
                  <a:pt x="0" y="2821"/>
                </a:lnTo>
                <a:lnTo>
                  <a:pt x="0" y="1410"/>
                </a:lnTo>
                <a:lnTo>
                  <a:pt x="1225" y="691"/>
                </a:lnTo>
                <a:lnTo>
                  <a:pt x="2449" y="0"/>
                </a:lnTo>
              </a:path>
            </a:pathLst>
          </a:custGeom>
          <a:solidFill>
            <a:schemeClr val="bg1">
              <a:lumMod val="75000"/>
            </a:schemeClr>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p>
        </p:txBody>
      </p:sp>
      <p:sp>
        <p:nvSpPr>
          <p:cNvPr id="27" name="TextBox 26"/>
          <p:cNvSpPr txBox="1"/>
          <p:nvPr/>
        </p:nvSpPr>
        <p:spPr>
          <a:xfrm>
            <a:off x="3378494" y="2528237"/>
            <a:ext cx="448624"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6</a:t>
            </a:r>
            <a:endParaRPr lang="ru-RU" sz="3200" dirty="0">
              <a:solidFill>
                <a:schemeClr val="bg1">
                  <a:lumMod val="95000"/>
                </a:schemeClr>
              </a:solidFill>
              <a:latin typeface="Sosa Regular"/>
              <a:cs typeface="Sosa Regular"/>
            </a:endParaRPr>
          </a:p>
        </p:txBody>
      </p:sp>
      <p:sp>
        <p:nvSpPr>
          <p:cNvPr id="28" name="TextBox 27"/>
          <p:cNvSpPr txBox="1"/>
          <p:nvPr/>
        </p:nvSpPr>
        <p:spPr>
          <a:xfrm>
            <a:off x="3847316" y="3437134"/>
            <a:ext cx="448624"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5</a:t>
            </a:r>
            <a:endParaRPr lang="ru-RU" sz="3200" dirty="0">
              <a:solidFill>
                <a:schemeClr val="bg1">
                  <a:lumMod val="95000"/>
                </a:schemeClr>
              </a:solidFill>
              <a:latin typeface="Sosa Regular"/>
              <a:cs typeface="Sosa Regular"/>
            </a:endParaRPr>
          </a:p>
        </p:txBody>
      </p:sp>
      <p:sp>
        <p:nvSpPr>
          <p:cNvPr id="29" name="TextBox 28"/>
          <p:cNvSpPr txBox="1"/>
          <p:nvPr/>
        </p:nvSpPr>
        <p:spPr>
          <a:xfrm>
            <a:off x="3347398" y="4351529"/>
            <a:ext cx="448624"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4</a:t>
            </a:r>
            <a:endParaRPr lang="ru-RU" sz="3200" dirty="0">
              <a:solidFill>
                <a:schemeClr val="bg1">
                  <a:lumMod val="95000"/>
                </a:schemeClr>
              </a:solidFill>
              <a:latin typeface="Sosa Regular"/>
              <a:cs typeface="Sosa Regular"/>
            </a:endParaRPr>
          </a:p>
        </p:txBody>
      </p:sp>
      <p:sp>
        <p:nvSpPr>
          <p:cNvPr id="30" name="TextBox 29"/>
          <p:cNvSpPr txBox="1"/>
          <p:nvPr/>
        </p:nvSpPr>
        <p:spPr>
          <a:xfrm>
            <a:off x="2243995" y="4384028"/>
            <a:ext cx="448624"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3</a:t>
            </a:r>
            <a:endParaRPr lang="ru-RU" sz="3200" dirty="0">
              <a:solidFill>
                <a:schemeClr val="bg1">
                  <a:lumMod val="95000"/>
                </a:schemeClr>
              </a:solidFill>
              <a:latin typeface="Sosa Regular"/>
              <a:cs typeface="Sosa Regular"/>
            </a:endParaRPr>
          </a:p>
        </p:txBody>
      </p:sp>
      <p:sp>
        <p:nvSpPr>
          <p:cNvPr id="33" name="Content Placeholder 2"/>
          <p:cNvSpPr txBox="1">
            <a:spLocks/>
          </p:cNvSpPr>
          <p:nvPr/>
        </p:nvSpPr>
        <p:spPr>
          <a:xfrm>
            <a:off x="5504860" y="2211614"/>
            <a:ext cx="1760927" cy="933502"/>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chemeClr val="tx1">
                    <a:lumMod val="65000"/>
                    <a:lumOff val="35000"/>
                  </a:schemeClr>
                </a:solidFill>
                <a:latin typeface="Roboto" panose="02000000000000000000" pitchFamily="2" charset="0"/>
                <a:ea typeface="Roboto" panose="02000000000000000000" pitchFamily="2" charset="0"/>
              </a:rPr>
              <a:t>01</a:t>
            </a:r>
          </a:p>
          <a:p>
            <a:pPr marL="0" indent="0">
              <a:buNone/>
            </a:pPr>
            <a:r>
              <a:rPr lang="id-ID" sz="1400" dirty="0">
                <a:solidFill>
                  <a:schemeClr val="tx1">
                    <a:lumMod val="65000"/>
                    <a:lumOff val="35000"/>
                  </a:schemeClr>
                </a:solidFill>
                <a:latin typeface="Roboto" panose="02000000000000000000" pitchFamily="2" charset="0"/>
                <a:ea typeface="Roboto" panose="02000000000000000000" pitchFamily="2" charset="0"/>
              </a:rPr>
              <a:t>Personal Computer</a:t>
            </a:r>
            <a:endParaRPr lang="id-ID" sz="1800" dirty="0">
              <a:solidFill>
                <a:schemeClr val="tx1">
                  <a:lumMod val="65000"/>
                  <a:lumOff val="35000"/>
                </a:schemeClr>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Content Placeholder 2"/>
          <p:cNvSpPr txBox="1">
            <a:spLocks/>
          </p:cNvSpPr>
          <p:nvPr/>
        </p:nvSpPr>
        <p:spPr>
          <a:xfrm>
            <a:off x="7525282" y="2211613"/>
            <a:ext cx="1760927" cy="933502"/>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chemeClr val="tx1">
                    <a:lumMod val="65000"/>
                    <a:lumOff val="35000"/>
                  </a:schemeClr>
                </a:solidFill>
                <a:latin typeface="Roboto" panose="02000000000000000000" pitchFamily="2" charset="0"/>
                <a:ea typeface="Roboto" panose="02000000000000000000" pitchFamily="2" charset="0"/>
              </a:rPr>
              <a:t>02</a:t>
            </a:r>
            <a:r>
              <a:rPr lang="id-ID" sz="1400" b="1" dirty="0">
                <a:solidFill>
                  <a:schemeClr val="tx1">
                    <a:lumMod val="65000"/>
                    <a:lumOff val="35000"/>
                  </a:schemeClr>
                </a:solidFill>
                <a:latin typeface="Roboto" panose="02000000000000000000" pitchFamily="2" charset="0"/>
                <a:ea typeface="Roboto" panose="02000000000000000000" pitchFamily="2" charset="0"/>
              </a:rPr>
              <a:t> </a:t>
            </a:r>
          </a:p>
          <a:p>
            <a:pPr marL="0" indent="0">
              <a:buNone/>
            </a:pPr>
            <a:r>
              <a:rPr lang="id-ID" sz="1400" dirty="0">
                <a:solidFill>
                  <a:schemeClr val="tx1">
                    <a:lumMod val="65000"/>
                    <a:lumOff val="35000"/>
                  </a:schemeClr>
                </a:solidFill>
                <a:latin typeface="Roboto" panose="02000000000000000000" pitchFamily="2" charset="0"/>
                <a:ea typeface="Roboto" panose="02000000000000000000" pitchFamily="2" charset="0"/>
              </a:rPr>
              <a:t>Laptop</a:t>
            </a:r>
            <a:endParaRPr lang="id-ID" sz="1800" dirty="0">
              <a:solidFill>
                <a:schemeClr val="tx1">
                  <a:lumMod val="65000"/>
                  <a:lumOff val="35000"/>
                </a:schemeClr>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Content Placeholder 2"/>
          <p:cNvSpPr txBox="1">
            <a:spLocks/>
          </p:cNvSpPr>
          <p:nvPr/>
        </p:nvSpPr>
        <p:spPr>
          <a:xfrm>
            <a:off x="9545704" y="2211613"/>
            <a:ext cx="1760927" cy="933502"/>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chemeClr val="tx1">
                    <a:lumMod val="65000"/>
                    <a:lumOff val="35000"/>
                  </a:schemeClr>
                </a:solidFill>
                <a:latin typeface="Roboto" panose="02000000000000000000" pitchFamily="2" charset="0"/>
                <a:ea typeface="Roboto" panose="02000000000000000000" pitchFamily="2" charset="0"/>
              </a:rPr>
              <a:t>03</a:t>
            </a:r>
            <a:r>
              <a:rPr lang="id-ID" sz="1400" b="1" dirty="0">
                <a:solidFill>
                  <a:schemeClr val="tx1">
                    <a:lumMod val="65000"/>
                    <a:lumOff val="35000"/>
                  </a:schemeClr>
                </a:solidFill>
                <a:latin typeface="Roboto" panose="02000000000000000000" pitchFamily="2" charset="0"/>
                <a:ea typeface="Roboto" panose="02000000000000000000" pitchFamily="2" charset="0"/>
              </a:rPr>
              <a:t> </a:t>
            </a:r>
          </a:p>
          <a:p>
            <a:pPr marL="0" indent="0">
              <a:buNone/>
            </a:pPr>
            <a:r>
              <a:rPr lang="id-ID" sz="1400" dirty="0">
                <a:solidFill>
                  <a:schemeClr val="tx1">
                    <a:lumMod val="65000"/>
                    <a:lumOff val="35000"/>
                  </a:schemeClr>
                </a:solidFill>
                <a:latin typeface="Roboto" panose="02000000000000000000" pitchFamily="2" charset="0"/>
                <a:ea typeface="Roboto" panose="02000000000000000000" pitchFamily="2" charset="0"/>
              </a:rPr>
              <a:t>Tablet</a:t>
            </a:r>
            <a:endParaRPr lang="id-ID" sz="1800" dirty="0">
              <a:solidFill>
                <a:schemeClr val="tx1">
                  <a:lumMod val="65000"/>
                  <a:lumOff val="35000"/>
                </a:schemeClr>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Content Placeholder 2"/>
          <p:cNvSpPr txBox="1">
            <a:spLocks/>
          </p:cNvSpPr>
          <p:nvPr/>
        </p:nvSpPr>
        <p:spPr>
          <a:xfrm>
            <a:off x="5504860" y="3789034"/>
            <a:ext cx="1760927" cy="987596"/>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chemeClr val="tx1">
                    <a:lumMod val="65000"/>
                    <a:lumOff val="35000"/>
                  </a:schemeClr>
                </a:solidFill>
                <a:latin typeface="Roboto" panose="02000000000000000000" pitchFamily="2" charset="0"/>
                <a:ea typeface="Roboto" panose="02000000000000000000" pitchFamily="2" charset="0"/>
              </a:rPr>
              <a:t>04</a:t>
            </a:r>
            <a:r>
              <a:rPr lang="id-ID" sz="1400" b="1" dirty="0">
                <a:solidFill>
                  <a:schemeClr val="tx1">
                    <a:lumMod val="65000"/>
                    <a:lumOff val="35000"/>
                  </a:schemeClr>
                </a:solidFill>
                <a:latin typeface="Roboto" panose="02000000000000000000" pitchFamily="2" charset="0"/>
                <a:ea typeface="Roboto" panose="02000000000000000000" pitchFamily="2" charset="0"/>
              </a:rPr>
              <a:t> </a:t>
            </a:r>
          </a:p>
          <a:p>
            <a:pPr marL="0" indent="0">
              <a:buNone/>
            </a:pPr>
            <a:r>
              <a:rPr lang="id-ID" sz="1400" dirty="0">
                <a:solidFill>
                  <a:schemeClr val="tx1">
                    <a:lumMod val="65000"/>
                    <a:lumOff val="35000"/>
                  </a:schemeClr>
                </a:solidFill>
                <a:latin typeface="Roboto" panose="02000000000000000000" pitchFamily="2" charset="0"/>
                <a:ea typeface="Roboto" panose="02000000000000000000" pitchFamily="2" charset="0"/>
              </a:rPr>
              <a:t>Mobile</a:t>
            </a:r>
            <a:endParaRPr lang="id-ID" sz="1800" dirty="0">
              <a:solidFill>
                <a:schemeClr val="tx1">
                  <a:lumMod val="65000"/>
                  <a:lumOff val="35000"/>
                </a:schemeClr>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Content Placeholder 2"/>
          <p:cNvSpPr txBox="1">
            <a:spLocks/>
          </p:cNvSpPr>
          <p:nvPr/>
        </p:nvSpPr>
        <p:spPr>
          <a:xfrm>
            <a:off x="7525282" y="3789033"/>
            <a:ext cx="1760927" cy="987596"/>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chemeClr val="tx1">
                    <a:lumMod val="65000"/>
                    <a:lumOff val="35000"/>
                  </a:schemeClr>
                </a:solidFill>
                <a:latin typeface="Roboto" panose="02000000000000000000" pitchFamily="2" charset="0"/>
                <a:ea typeface="Roboto" panose="02000000000000000000" pitchFamily="2" charset="0"/>
              </a:rPr>
              <a:t>05</a:t>
            </a:r>
          </a:p>
          <a:p>
            <a:pPr marL="0" indent="0">
              <a:buNone/>
            </a:pPr>
            <a:r>
              <a:rPr lang="id-ID" sz="1400" dirty="0">
                <a:solidFill>
                  <a:schemeClr val="tx1">
                    <a:lumMod val="65000"/>
                    <a:lumOff val="35000"/>
                  </a:schemeClr>
                </a:solidFill>
                <a:latin typeface="Roboto" panose="02000000000000000000" pitchFamily="2" charset="0"/>
                <a:ea typeface="Roboto" panose="02000000000000000000" pitchFamily="2" charset="0"/>
              </a:rPr>
              <a:t>Handphone</a:t>
            </a:r>
            <a:endParaRPr lang="id-ID" sz="1800" dirty="0">
              <a:solidFill>
                <a:schemeClr val="tx1">
                  <a:lumMod val="65000"/>
                  <a:lumOff val="35000"/>
                </a:schemeClr>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a:spLocks/>
          </p:cNvSpPr>
          <p:nvPr/>
        </p:nvSpPr>
        <p:spPr>
          <a:xfrm>
            <a:off x="9545704" y="3789033"/>
            <a:ext cx="1760927" cy="987596"/>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id-ID" sz="3200" b="1" dirty="0">
                <a:solidFill>
                  <a:schemeClr val="tx1">
                    <a:lumMod val="65000"/>
                    <a:lumOff val="35000"/>
                  </a:schemeClr>
                </a:solidFill>
                <a:latin typeface="Roboto" panose="02000000000000000000" pitchFamily="2" charset="0"/>
                <a:ea typeface="Roboto" panose="02000000000000000000" pitchFamily="2" charset="0"/>
              </a:rPr>
              <a:t>06</a:t>
            </a:r>
          </a:p>
          <a:p>
            <a:pPr marL="0" indent="0">
              <a:buNone/>
            </a:pPr>
            <a:r>
              <a:rPr lang="id-ID" sz="1400" dirty="0">
                <a:solidFill>
                  <a:schemeClr val="tx1">
                    <a:lumMod val="65000"/>
                    <a:lumOff val="35000"/>
                  </a:schemeClr>
                </a:solidFill>
                <a:latin typeface="Roboto" panose="02000000000000000000" pitchFamily="2" charset="0"/>
                <a:ea typeface="Roboto" panose="02000000000000000000" pitchFamily="2" charset="0"/>
              </a:rPr>
              <a:t>Faximily</a:t>
            </a:r>
            <a:endParaRPr lang="id-ID" sz="1800" dirty="0">
              <a:solidFill>
                <a:schemeClr val="tx1">
                  <a:lumMod val="65000"/>
                  <a:lumOff val="35000"/>
                </a:schemeClr>
              </a:solidFill>
              <a:latin typeface="Roboto" panose="02000000000000000000" pitchFamily="2" charset="0"/>
              <a:ea typeface="Roboto" panose="02000000000000000000" pitchFamily="2" charset="0"/>
            </a:endParaRPr>
          </a:p>
          <a:p>
            <a:pPr marL="0" lvl="0" indent="0" defTabSz="866943" fontAlgn="base">
              <a:lnSpc>
                <a:spcPct val="120000"/>
              </a:lnSpc>
              <a:spcBef>
                <a:spcPct val="0"/>
              </a:spcBef>
              <a:spcAft>
                <a:spcPct val="0"/>
              </a:spcAft>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a:t>
            </a:r>
            <a:endParaRPr lang="en-GB" altLang="zh-CN"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2416405" y="3246699"/>
            <a:ext cx="1229618" cy="923307"/>
          </a:xfrm>
          <a:prstGeom prst="rect">
            <a:avLst/>
          </a:prstGeom>
          <a:noFill/>
        </p:spPr>
        <p:txBody>
          <a:bodyPr wrap="square" lIns="91420" tIns="45709" rIns="91420" bIns="45709" rtlCol="0">
            <a:spAutoFit/>
          </a:bodyPr>
          <a:lstStyle/>
          <a:p>
            <a:pPr algn="ctr"/>
            <a:r>
              <a:rPr lang="ru-RU" sz="5400" dirty="0">
                <a:solidFill>
                  <a:schemeClr val="bg1"/>
                </a:solidFill>
                <a:latin typeface="Sosa Regular"/>
                <a:cs typeface="Sosa Regular"/>
              </a:rPr>
              <a:t>:</a:t>
            </a:r>
            <a:endParaRPr lang="ru-RU" sz="7200" dirty="0">
              <a:solidFill>
                <a:schemeClr val="bg1"/>
              </a:solidFill>
              <a:latin typeface="Sosa Regular"/>
              <a:cs typeface="Sosa Regular"/>
            </a:endParaRPr>
          </a:p>
        </p:txBody>
      </p:sp>
      <p:sp>
        <p:nvSpPr>
          <p:cNvPr id="31" name="TextBox 30"/>
          <p:cNvSpPr txBox="1"/>
          <p:nvPr/>
        </p:nvSpPr>
        <p:spPr>
          <a:xfrm>
            <a:off x="1660643" y="3427214"/>
            <a:ext cx="448624"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2</a:t>
            </a:r>
            <a:endParaRPr lang="ru-RU" sz="3200" dirty="0">
              <a:solidFill>
                <a:schemeClr val="bg1">
                  <a:lumMod val="95000"/>
                </a:schemeClr>
              </a:solidFill>
              <a:latin typeface="Sosa Regular"/>
              <a:cs typeface="Sosa Regular"/>
            </a:endParaRPr>
          </a:p>
        </p:txBody>
      </p:sp>
      <p:sp>
        <p:nvSpPr>
          <p:cNvPr id="32" name="TextBox 31"/>
          <p:cNvSpPr txBox="1"/>
          <p:nvPr/>
        </p:nvSpPr>
        <p:spPr>
          <a:xfrm>
            <a:off x="2338533" y="2474415"/>
            <a:ext cx="379508" cy="584753"/>
          </a:xfrm>
          <a:prstGeom prst="rect">
            <a:avLst/>
          </a:prstGeom>
          <a:noFill/>
        </p:spPr>
        <p:txBody>
          <a:bodyPr wrap="square" lIns="91420" tIns="45709" rIns="91420" bIns="45709" rtlCol="0">
            <a:spAutoFit/>
          </a:bodyPr>
          <a:lstStyle/>
          <a:p>
            <a:pPr algn="ctr"/>
            <a:r>
              <a:rPr lang="en-US" sz="3200" dirty="0">
                <a:solidFill>
                  <a:schemeClr val="bg1">
                    <a:lumMod val="95000"/>
                  </a:schemeClr>
                </a:solidFill>
                <a:latin typeface="Sosa" pitchFamily="2" charset="0"/>
              </a:rPr>
              <a:t>1</a:t>
            </a:r>
            <a:endParaRPr lang="ru-RU" sz="3200" dirty="0">
              <a:solidFill>
                <a:schemeClr val="bg1">
                  <a:lumMod val="95000"/>
                </a:schemeClr>
              </a:solidFill>
              <a:latin typeface="Sosa Regular"/>
              <a:cs typeface="Sosa Regular"/>
            </a:endParaRPr>
          </a:p>
        </p:txBody>
      </p:sp>
      <p:sp>
        <p:nvSpPr>
          <p:cNvPr id="2" name="灯片编号占位符 1"/>
          <p:cNvSpPr>
            <a:spLocks noGrp="1"/>
          </p:cNvSpPr>
          <p:nvPr>
            <p:ph type="sldNum" sz="quarter" idx="12"/>
          </p:nvPr>
        </p:nvSpPr>
        <p:spPr/>
        <p:txBody>
          <a:bodyPr/>
          <a:lstStyle/>
          <a:p>
            <a:fld id="{0942A7D8-7BAA-4C4E-860D-7E3507E96D7B}" type="slidenum">
              <a:rPr lang="zh-CN" altLang="en-US" smtClean="0"/>
              <a:pPr/>
              <a:t>12</a:t>
            </a:fld>
            <a:endParaRPr lang="zh-CN" altLang="en-US"/>
          </a:p>
        </p:txBody>
      </p:sp>
    </p:spTree>
    <p:extLst>
      <p:ext uri="{BB962C8B-B14F-4D97-AF65-F5344CB8AC3E}">
        <p14:creationId xmlns:p14="http://schemas.microsoft.com/office/powerpoint/2010/main" val="11783382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down)">
                                      <p:cBhvr>
                                        <p:cTn id="23" dur="500"/>
                                        <p:tgtEl>
                                          <p:spTgt spid="22"/>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par>
                          <p:cTn id="36" fill="hold">
                            <p:stCondLst>
                              <p:cond delay="4000"/>
                            </p:stCondLst>
                            <p:childTnLst>
                              <p:par>
                                <p:cTn id="37" presetID="22" presetClass="entr" presetSubtype="2"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right)">
                                      <p:cBhvr>
                                        <p:cTn id="39" dur="500"/>
                                        <p:tgtEl>
                                          <p:spTgt spid="10"/>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400" fill="hold"/>
                                        <p:tgtEl>
                                          <p:spTgt spid="26"/>
                                        </p:tgtEl>
                                        <p:attrNameLst>
                                          <p:attrName>ppt_w</p:attrName>
                                        </p:attrNameLst>
                                      </p:cBhvr>
                                      <p:tavLst>
                                        <p:tav tm="0">
                                          <p:val>
                                            <p:fltVal val="0"/>
                                          </p:val>
                                        </p:tav>
                                        <p:tav tm="100000">
                                          <p:val>
                                            <p:strVal val="#ppt_w"/>
                                          </p:val>
                                        </p:tav>
                                      </p:tavLst>
                                    </p:anim>
                                    <p:anim calcmode="lin" valueType="num">
                                      <p:cBhvr>
                                        <p:cTn id="44" dur="400" fill="hold"/>
                                        <p:tgtEl>
                                          <p:spTgt spid="26"/>
                                        </p:tgtEl>
                                        <p:attrNameLst>
                                          <p:attrName>ppt_h</p:attrName>
                                        </p:attrNameLst>
                                      </p:cBhvr>
                                      <p:tavLst>
                                        <p:tav tm="0">
                                          <p:val>
                                            <p:fltVal val="0"/>
                                          </p:val>
                                        </p:tav>
                                        <p:tav tm="100000">
                                          <p:val>
                                            <p:strVal val="#ppt_h"/>
                                          </p:val>
                                        </p:tav>
                                      </p:tavLst>
                                    </p:anim>
                                    <p:animEffect transition="in" filter="fade">
                                      <p:cBhvr>
                                        <p:cTn id="45" dur="400"/>
                                        <p:tgtEl>
                                          <p:spTgt spid="26"/>
                                        </p:tgtEl>
                                      </p:cBhvr>
                                    </p:animEffect>
                                  </p:childTnLst>
                                </p:cTn>
                              </p:par>
                            </p:childTnLst>
                          </p:cTn>
                        </p:par>
                        <p:par>
                          <p:cTn id="46" fill="hold">
                            <p:stCondLst>
                              <p:cond delay="4900"/>
                            </p:stCondLst>
                            <p:childTnLst>
                              <p:par>
                                <p:cTn id="47" presetID="53" presetClass="entr" presetSubtype="16"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400" fill="hold"/>
                                        <p:tgtEl>
                                          <p:spTgt spid="27"/>
                                        </p:tgtEl>
                                        <p:attrNameLst>
                                          <p:attrName>ppt_w</p:attrName>
                                        </p:attrNameLst>
                                      </p:cBhvr>
                                      <p:tavLst>
                                        <p:tav tm="0">
                                          <p:val>
                                            <p:fltVal val="0"/>
                                          </p:val>
                                        </p:tav>
                                        <p:tav tm="100000">
                                          <p:val>
                                            <p:strVal val="#ppt_w"/>
                                          </p:val>
                                        </p:tav>
                                      </p:tavLst>
                                    </p:anim>
                                    <p:anim calcmode="lin" valueType="num">
                                      <p:cBhvr>
                                        <p:cTn id="50" dur="400" fill="hold"/>
                                        <p:tgtEl>
                                          <p:spTgt spid="27"/>
                                        </p:tgtEl>
                                        <p:attrNameLst>
                                          <p:attrName>ppt_h</p:attrName>
                                        </p:attrNameLst>
                                      </p:cBhvr>
                                      <p:tavLst>
                                        <p:tav tm="0">
                                          <p:val>
                                            <p:fltVal val="0"/>
                                          </p:val>
                                        </p:tav>
                                        <p:tav tm="100000">
                                          <p:val>
                                            <p:strVal val="#ppt_h"/>
                                          </p:val>
                                        </p:tav>
                                      </p:tavLst>
                                    </p:anim>
                                    <p:animEffect transition="in" filter="fade">
                                      <p:cBhvr>
                                        <p:cTn id="51" dur="400"/>
                                        <p:tgtEl>
                                          <p:spTgt spid="27"/>
                                        </p:tgtEl>
                                      </p:cBhvr>
                                    </p:animEffect>
                                  </p:childTnLst>
                                </p:cTn>
                              </p:par>
                            </p:childTnLst>
                          </p:cTn>
                        </p:par>
                        <p:par>
                          <p:cTn id="52" fill="hold">
                            <p:stCondLst>
                              <p:cond delay="5300"/>
                            </p:stCondLst>
                            <p:childTnLst>
                              <p:par>
                                <p:cTn id="53" presetID="53" presetClass="entr" presetSubtype="16"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400" fill="hold"/>
                                        <p:tgtEl>
                                          <p:spTgt spid="28"/>
                                        </p:tgtEl>
                                        <p:attrNameLst>
                                          <p:attrName>ppt_w</p:attrName>
                                        </p:attrNameLst>
                                      </p:cBhvr>
                                      <p:tavLst>
                                        <p:tav tm="0">
                                          <p:val>
                                            <p:fltVal val="0"/>
                                          </p:val>
                                        </p:tav>
                                        <p:tav tm="100000">
                                          <p:val>
                                            <p:strVal val="#ppt_w"/>
                                          </p:val>
                                        </p:tav>
                                      </p:tavLst>
                                    </p:anim>
                                    <p:anim calcmode="lin" valueType="num">
                                      <p:cBhvr>
                                        <p:cTn id="56" dur="400" fill="hold"/>
                                        <p:tgtEl>
                                          <p:spTgt spid="28"/>
                                        </p:tgtEl>
                                        <p:attrNameLst>
                                          <p:attrName>ppt_h</p:attrName>
                                        </p:attrNameLst>
                                      </p:cBhvr>
                                      <p:tavLst>
                                        <p:tav tm="0">
                                          <p:val>
                                            <p:fltVal val="0"/>
                                          </p:val>
                                        </p:tav>
                                        <p:tav tm="100000">
                                          <p:val>
                                            <p:strVal val="#ppt_h"/>
                                          </p:val>
                                        </p:tav>
                                      </p:tavLst>
                                    </p:anim>
                                    <p:animEffect transition="in" filter="fade">
                                      <p:cBhvr>
                                        <p:cTn id="57" dur="400"/>
                                        <p:tgtEl>
                                          <p:spTgt spid="28"/>
                                        </p:tgtEl>
                                      </p:cBhvr>
                                    </p:animEffect>
                                  </p:childTnLst>
                                </p:cTn>
                              </p:par>
                            </p:childTnLst>
                          </p:cTn>
                        </p:par>
                        <p:par>
                          <p:cTn id="58" fill="hold">
                            <p:stCondLst>
                              <p:cond delay="5700"/>
                            </p:stCondLst>
                            <p:childTnLst>
                              <p:par>
                                <p:cTn id="59" presetID="53" presetClass="entr" presetSubtype="16"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400" fill="hold"/>
                                        <p:tgtEl>
                                          <p:spTgt spid="29"/>
                                        </p:tgtEl>
                                        <p:attrNameLst>
                                          <p:attrName>ppt_w</p:attrName>
                                        </p:attrNameLst>
                                      </p:cBhvr>
                                      <p:tavLst>
                                        <p:tav tm="0">
                                          <p:val>
                                            <p:fltVal val="0"/>
                                          </p:val>
                                        </p:tav>
                                        <p:tav tm="100000">
                                          <p:val>
                                            <p:strVal val="#ppt_w"/>
                                          </p:val>
                                        </p:tav>
                                      </p:tavLst>
                                    </p:anim>
                                    <p:anim calcmode="lin" valueType="num">
                                      <p:cBhvr>
                                        <p:cTn id="62" dur="400" fill="hold"/>
                                        <p:tgtEl>
                                          <p:spTgt spid="29"/>
                                        </p:tgtEl>
                                        <p:attrNameLst>
                                          <p:attrName>ppt_h</p:attrName>
                                        </p:attrNameLst>
                                      </p:cBhvr>
                                      <p:tavLst>
                                        <p:tav tm="0">
                                          <p:val>
                                            <p:fltVal val="0"/>
                                          </p:val>
                                        </p:tav>
                                        <p:tav tm="100000">
                                          <p:val>
                                            <p:strVal val="#ppt_h"/>
                                          </p:val>
                                        </p:tav>
                                      </p:tavLst>
                                    </p:anim>
                                    <p:animEffect transition="in" filter="fade">
                                      <p:cBhvr>
                                        <p:cTn id="63" dur="400"/>
                                        <p:tgtEl>
                                          <p:spTgt spid="29"/>
                                        </p:tgtEl>
                                      </p:cBhvr>
                                    </p:animEffect>
                                  </p:childTnLst>
                                </p:cTn>
                              </p:par>
                            </p:childTnLst>
                          </p:cTn>
                        </p:par>
                        <p:par>
                          <p:cTn id="64" fill="hold">
                            <p:stCondLst>
                              <p:cond delay="6100"/>
                            </p:stCondLst>
                            <p:childTnLst>
                              <p:par>
                                <p:cTn id="65" presetID="53" presetClass="entr" presetSubtype="16"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400" fill="hold"/>
                                        <p:tgtEl>
                                          <p:spTgt spid="30"/>
                                        </p:tgtEl>
                                        <p:attrNameLst>
                                          <p:attrName>ppt_w</p:attrName>
                                        </p:attrNameLst>
                                      </p:cBhvr>
                                      <p:tavLst>
                                        <p:tav tm="0">
                                          <p:val>
                                            <p:fltVal val="0"/>
                                          </p:val>
                                        </p:tav>
                                        <p:tav tm="100000">
                                          <p:val>
                                            <p:strVal val="#ppt_w"/>
                                          </p:val>
                                        </p:tav>
                                      </p:tavLst>
                                    </p:anim>
                                    <p:anim calcmode="lin" valueType="num">
                                      <p:cBhvr>
                                        <p:cTn id="68" dur="400" fill="hold"/>
                                        <p:tgtEl>
                                          <p:spTgt spid="30"/>
                                        </p:tgtEl>
                                        <p:attrNameLst>
                                          <p:attrName>ppt_h</p:attrName>
                                        </p:attrNameLst>
                                      </p:cBhvr>
                                      <p:tavLst>
                                        <p:tav tm="0">
                                          <p:val>
                                            <p:fltVal val="0"/>
                                          </p:val>
                                        </p:tav>
                                        <p:tav tm="100000">
                                          <p:val>
                                            <p:strVal val="#ppt_h"/>
                                          </p:val>
                                        </p:tav>
                                      </p:tavLst>
                                    </p:anim>
                                    <p:animEffect transition="in" filter="fade">
                                      <p:cBhvr>
                                        <p:cTn id="69" dur="400"/>
                                        <p:tgtEl>
                                          <p:spTgt spid="30"/>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400" fill="hold"/>
                                        <p:tgtEl>
                                          <p:spTgt spid="31"/>
                                        </p:tgtEl>
                                        <p:attrNameLst>
                                          <p:attrName>ppt_w</p:attrName>
                                        </p:attrNameLst>
                                      </p:cBhvr>
                                      <p:tavLst>
                                        <p:tav tm="0">
                                          <p:val>
                                            <p:fltVal val="0"/>
                                          </p:val>
                                        </p:tav>
                                        <p:tav tm="100000">
                                          <p:val>
                                            <p:strVal val="#ppt_w"/>
                                          </p:val>
                                        </p:tav>
                                      </p:tavLst>
                                    </p:anim>
                                    <p:anim calcmode="lin" valueType="num">
                                      <p:cBhvr>
                                        <p:cTn id="74" dur="400" fill="hold"/>
                                        <p:tgtEl>
                                          <p:spTgt spid="31"/>
                                        </p:tgtEl>
                                        <p:attrNameLst>
                                          <p:attrName>ppt_h</p:attrName>
                                        </p:attrNameLst>
                                      </p:cBhvr>
                                      <p:tavLst>
                                        <p:tav tm="0">
                                          <p:val>
                                            <p:fltVal val="0"/>
                                          </p:val>
                                        </p:tav>
                                        <p:tav tm="100000">
                                          <p:val>
                                            <p:strVal val="#ppt_h"/>
                                          </p:val>
                                        </p:tav>
                                      </p:tavLst>
                                    </p:anim>
                                    <p:animEffect transition="in" filter="fade">
                                      <p:cBhvr>
                                        <p:cTn id="75" dur="400"/>
                                        <p:tgtEl>
                                          <p:spTgt spid="31"/>
                                        </p:tgtEl>
                                      </p:cBhvr>
                                    </p:animEffect>
                                  </p:childTnLst>
                                </p:cTn>
                              </p:par>
                            </p:childTnLst>
                          </p:cTn>
                        </p:par>
                        <p:par>
                          <p:cTn id="76" fill="hold">
                            <p:stCondLst>
                              <p:cond delay="6900"/>
                            </p:stCondLst>
                            <p:childTnLst>
                              <p:par>
                                <p:cTn id="77" presetID="53" presetClass="entr" presetSubtype="16"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400" fill="hold"/>
                                        <p:tgtEl>
                                          <p:spTgt spid="32"/>
                                        </p:tgtEl>
                                        <p:attrNameLst>
                                          <p:attrName>ppt_w</p:attrName>
                                        </p:attrNameLst>
                                      </p:cBhvr>
                                      <p:tavLst>
                                        <p:tav tm="0">
                                          <p:val>
                                            <p:fltVal val="0"/>
                                          </p:val>
                                        </p:tav>
                                        <p:tav tm="100000">
                                          <p:val>
                                            <p:strVal val="#ppt_w"/>
                                          </p:val>
                                        </p:tav>
                                      </p:tavLst>
                                    </p:anim>
                                    <p:anim calcmode="lin" valueType="num">
                                      <p:cBhvr>
                                        <p:cTn id="80" dur="400" fill="hold"/>
                                        <p:tgtEl>
                                          <p:spTgt spid="32"/>
                                        </p:tgtEl>
                                        <p:attrNameLst>
                                          <p:attrName>ppt_h</p:attrName>
                                        </p:attrNameLst>
                                      </p:cBhvr>
                                      <p:tavLst>
                                        <p:tav tm="0">
                                          <p:val>
                                            <p:fltVal val="0"/>
                                          </p:val>
                                        </p:tav>
                                        <p:tav tm="100000">
                                          <p:val>
                                            <p:strVal val="#ppt_h"/>
                                          </p:val>
                                        </p:tav>
                                      </p:tavLst>
                                    </p:anim>
                                    <p:animEffect transition="in" filter="fade">
                                      <p:cBhvr>
                                        <p:cTn id="81" dur="400"/>
                                        <p:tgtEl>
                                          <p:spTgt spid="32"/>
                                        </p:tgtEl>
                                      </p:cBhvr>
                                    </p:animEffect>
                                  </p:childTnLst>
                                </p:cTn>
                              </p:par>
                              <p:par>
                                <p:cTn id="82" presetID="2" presetClass="entr" presetSubtype="4" fill="hold" grpId="0" nodeType="withEffect">
                                  <p:stCondLst>
                                    <p:cond delay="1000"/>
                                  </p:stCondLst>
                                  <p:childTnLst>
                                    <p:set>
                                      <p:cBhvr>
                                        <p:cTn id="83" dur="1" fill="hold">
                                          <p:stCondLst>
                                            <p:cond delay="0"/>
                                          </p:stCondLst>
                                        </p:cTn>
                                        <p:tgtEl>
                                          <p:spTgt spid="33"/>
                                        </p:tgtEl>
                                        <p:attrNameLst>
                                          <p:attrName>style.visibility</p:attrName>
                                        </p:attrNameLst>
                                      </p:cBhvr>
                                      <p:to>
                                        <p:strVal val="visible"/>
                                      </p:to>
                                    </p:set>
                                    <p:anim calcmode="lin" valueType="num">
                                      <p:cBhvr additive="base">
                                        <p:cTn id="84" dur="500" fill="hold"/>
                                        <p:tgtEl>
                                          <p:spTgt spid="33"/>
                                        </p:tgtEl>
                                        <p:attrNameLst>
                                          <p:attrName>ppt_x</p:attrName>
                                        </p:attrNameLst>
                                      </p:cBhvr>
                                      <p:tavLst>
                                        <p:tav tm="0">
                                          <p:val>
                                            <p:strVal val="#ppt_x"/>
                                          </p:val>
                                        </p:tav>
                                        <p:tav tm="100000">
                                          <p:val>
                                            <p:strVal val="#ppt_x"/>
                                          </p:val>
                                        </p:tav>
                                      </p:tavLst>
                                    </p:anim>
                                    <p:anim calcmode="lin" valueType="num">
                                      <p:cBhvr additive="base">
                                        <p:cTn id="85" dur="500" fill="hold"/>
                                        <p:tgtEl>
                                          <p:spTgt spid="33"/>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1000"/>
                                  </p:stCondLst>
                                  <p:childTnLst>
                                    <p:set>
                                      <p:cBhvr>
                                        <p:cTn id="87" dur="1" fill="hold">
                                          <p:stCondLst>
                                            <p:cond delay="0"/>
                                          </p:stCondLst>
                                        </p:cTn>
                                        <p:tgtEl>
                                          <p:spTgt spid="34"/>
                                        </p:tgtEl>
                                        <p:attrNameLst>
                                          <p:attrName>style.visibility</p:attrName>
                                        </p:attrNameLst>
                                      </p:cBhvr>
                                      <p:to>
                                        <p:strVal val="visible"/>
                                      </p:to>
                                    </p:set>
                                    <p:anim calcmode="lin" valueType="num">
                                      <p:cBhvr additive="base">
                                        <p:cTn id="88" dur="500" fill="hold"/>
                                        <p:tgtEl>
                                          <p:spTgt spid="34"/>
                                        </p:tgtEl>
                                        <p:attrNameLst>
                                          <p:attrName>ppt_x</p:attrName>
                                        </p:attrNameLst>
                                      </p:cBhvr>
                                      <p:tavLst>
                                        <p:tav tm="0">
                                          <p:val>
                                            <p:strVal val="#ppt_x"/>
                                          </p:val>
                                        </p:tav>
                                        <p:tav tm="100000">
                                          <p:val>
                                            <p:strVal val="#ppt_x"/>
                                          </p:val>
                                        </p:tav>
                                      </p:tavLst>
                                    </p:anim>
                                    <p:anim calcmode="lin" valueType="num">
                                      <p:cBhvr additive="base">
                                        <p:cTn id="89" dur="500" fill="hold"/>
                                        <p:tgtEl>
                                          <p:spTgt spid="34"/>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1000"/>
                                  </p:stCondLst>
                                  <p:childTnLst>
                                    <p:set>
                                      <p:cBhvr>
                                        <p:cTn id="91" dur="1" fill="hold">
                                          <p:stCondLst>
                                            <p:cond delay="0"/>
                                          </p:stCondLst>
                                        </p:cTn>
                                        <p:tgtEl>
                                          <p:spTgt spid="35"/>
                                        </p:tgtEl>
                                        <p:attrNameLst>
                                          <p:attrName>style.visibility</p:attrName>
                                        </p:attrNameLst>
                                      </p:cBhvr>
                                      <p:to>
                                        <p:strVal val="visible"/>
                                      </p:to>
                                    </p:set>
                                    <p:anim calcmode="lin" valueType="num">
                                      <p:cBhvr additive="base">
                                        <p:cTn id="92" dur="500" fill="hold"/>
                                        <p:tgtEl>
                                          <p:spTgt spid="35"/>
                                        </p:tgtEl>
                                        <p:attrNameLst>
                                          <p:attrName>ppt_x</p:attrName>
                                        </p:attrNameLst>
                                      </p:cBhvr>
                                      <p:tavLst>
                                        <p:tav tm="0">
                                          <p:val>
                                            <p:strVal val="#ppt_x"/>
                                          </p:val>
                                        </p:tav>
                                        <p:tav tm="100000">
                                          <p:val>
                                            <p:strVal val="#ppt_x"/>
                                          </p:val>
                                        </p:tav>
                                      </p:tavLst>
                                    </p:anim>
                                    <p:anim calcmode="lin" valueType="num">
                                      <p:cBhvr additive="base">
                                        <p:cTn id="93" dur="500" fill="hold"/>
                                        <p:tgtEl>
                                          <p:spTgt spid="35"/>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1000"/>
                                  </p:stCondLst>
                                  <p:childTnLst>
                                    <p:set>
                                      <p:cBhvr>
                                        <p:cTn id="95" dur="1" fill="hold">
                                          <p:stCondLst>
                                            <p:cond delay="0"/>
                                          </p:stCondLst>
                                        </p:cTn>
                                        <p:tgtEl>
                                          <p:spTgt spid="36"/>
                                        </p:tgtEl>
                                        <p:attrNameLst>
                                          <p:attrName>style.visibility</p:attrName>
                                        </p:attrNameLst>
                                      </p:cBhvr>
                                      <p:to>
                                        <p:strVal val="visible"/>
                                      </p:to>
                                    </p:set>
                                    <p:anim calcmode="lin" valueType="num">
                                      <p:cBhvr additive="base">
                                        <p:cTn id="96" dur="500" fill="hold"/>
                                        <p:tgtEl>
                                          <p:spTgt spid="36"/>
                                        </p:tgtEl>
                                        <p:attrNameLst>
                                          <p:attrName>ppt_x</p:attrName>
                                        </p:attrNameLst>
                                      </p:cBhvr>
                                      <p:tavLst>
                                        <p:tav tm="0">
                                          <p:val>
                                            <p:strVal val="#ppt_x"/>
                                          </p:val>
                                        </p:tav>
                                        <p:tav tm="100000">
                                          <p:val>
                                            <p:strVal val="#ppt_x"/>
                                          </p:val>
                                        </p:tav>
                                      </p:tavLst>
                                    </p:anim>
                                    <p:anim calcmode="lin" valueType="num">
                                      <p:cBhvr additive="base">
                                        <p:cTn id="97" dur="500" fill="hold"/>
                                        <p:tgtEl>
                                          <p:spTgt spid="36"/>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1000"/>
                                  </p:stCondLst>
                                  <p:childTnLst>
                                    <p:set>
                                      <p:cBhvr>
                                        <p:cTn id="99" dur="1" fill="hold">
                                          <p:stCondLst>
                                            <p:cond delay="0"/>
                                          </p:stCondLst>
                                        </p:cTn>
                                        <p:tgtEl>
                                          <p:spTgt spid="37"/>
                                        </p:tgtEl>
                                        <p:attrNameLst>
                                          <p:attrName>style.visibility</p:attrName>
                                        </p:attrNameLst>
                                      </p:cBhvr>
                                      <p:to>
                                        <p:strVal val="visible"/>
                                      </p:to>
                                    </p:set>
                                    <p:anim calcmode="lin" valueType="num">
                                      <p:cBhvr additive="base">
                                        <p:cTn id="100" dur="500" fill="hold"/>
                                        <p:tgtEl>
                                          <p:spTgt spid="37"/>
                                        </p:tgtEl>
                                        <p:attrNameLst>
                                          <p:attrName>ppt_x</p:attrName>
                                        </p:attrNameLst>
                                      </p:cBhvr>
                                      <p:tavLst>
                                        <p:tav tm="0">
                                          <p:val>
                                            <p:strVal val="#ppt_x"/>
                                          </p:val>
                                        </p:tav>
                                        <p:tav tm="100000">
                                          <p:val>
                                            <p:strVal val="#ppt_x"/>
                                          </p:val>
                                        </p:tav>
                                      </p:tavLst>
                                    </p:anim>
                                    <p:anim calcmode="lin" valueType="num">
                                      <p:cBhvr additive="base">
                                        <p:cTn id="101" dur="500" fill="hold"/>
                                        <p:tgtEl>
                                          <p:spTgt spid="37"/>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1000"/>
                                  </p:stCondLst>
                                  <p:childTnLst>
                                    <p:set>
                                      <p:cBhvr>
                                        <p:cTn id="103" dur="1" fill="hold">
                                          <p:stCondLst>
                                            <p:cond delay="0"/>
                                          </p:stCondLst>
                                        </p:cTn>
                                        <p:tgtEl>
                                          <p:spTgt spid="38"/>
                                        </p:tgtEl>
                                        <p:attrNameLst>
                                          <p:attrName>style.visibility</p:attrName>
                                        </p:attrNameLst>
                                      </p:cBhvr>
                                      <p:to>
                                        <p:strVal val="visible"/>
                                      </p:to>
                                    </p:set>
                                    <p:anim calcmode="lin" valueType="num">
                                      <p:cBhvr additive="base">
                                        <p:cTn id="104" dur="500" fill="hold"/>
                                        <p:tgtEl>
                                          <p:spTgt spid="38"/>
                                        </p:tgtEl>
                                        <p:attrNameLst>
                                          <p:attrName>ppt_x</p:attrName>
                                        </p:attrNameLst>
                                      </p:cBhvr>
                                      <p:tavLst>
                                        <p:tav tm="0">
                                          <p:val>
                                            <p:strVal val="#ppt_x"/>
                                          </p:val>
                                        </p:tav>
                                        <p:tav tm="100000">
                                          <p:val>
                                            <p:strVal val="#ppt_x"/>
                                          </p:val>
                                        </p:tav>
                                      </p:tavLst>
                                    </p:anim>
                                    <p:anim calcmode="lin" valueType="num">
                                      <p:cBhvr additive="base">
                                        <p:cTn id="10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5" grpId="0" animBg="1"/>
      <p:bldP spid="27" grpId="0"/>
      <p:bldP spid="28" grpId="0"/>
      <p:bldP spid="29" grpId="0"/>
      <p:bldP spid="30" grpId="0"/>
      <p:bldP spid="33" grpId="0"/>
      <p:bldP spid="34" grpId="0"/>
      <p:bldP spid="35" grpId="0"/>
      <p:bldP spid="36" grpId="0"/>
      <p:bldP spid="37" grpId="0"/>
      <p:bldP spid="38" grpId="0"/>
      <p:bldP spid="26" grpId="0"/>
      <p:bldP spid="31" grpId="0"/>
      <p:bldP spid="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07206" y="6422273"/>
            <a:ext cx="398035" cy="276999"/>
          </a:xfrm>
          <a:prstGeom prst="rect">
            <a:avLst/>
          </a:prstGeom>
        </p:spPr>
        <p:txBody>
          <a:bodyPr wrap="square">
            <a:spAutoFit/>
          </a:bodyPr>
          <a:lstStyle/>
          <a:p>
            <a:pPr algn="ctr"/>
            <a:fld id="{B6CDF4B4-146F-4CD0-B0FE-F3CF0468E44B}" type="slidenum">
              <a:rPr lang="id-ID" sz="1200" smtClean="0">
                <a:solidFill>
                  <a:schemeClr val="bg1"/>
                </a:solidFill>
                <a:latin typeface="Roboto" panose="02000000000000000000" pitchFamily="2" charset="0"/>
                <a:ea typeface="Roboto" panose="02000000000000000000" pitchFamily="2" charset="0"/>
                <a:cs typeface="Open Sans Light" panose="020B0306030504020204" pitchFamily="34" charset="0"/>
              </a:rPr>
              <a:t>13</a:t>
            </a:fld>
            <a:endParaRPr lang="id-ID" sz="1600" dirty="0">
              <a:solidFill>
                <a:schemeClr val="bg1"/>
              </a:solidFill>
              <a:latin typeface="Roboto" panose="02000000000000000000" pitchFamily="2" charset="0"/>
              <a:ea typeface="Roboto" panose="02000000000000000000" pitchFamily="2" charset="0"/>
              <a:cs typeface="Open Sans Light" panose="020B0306030504020204" pitchFamily="34" charset="0"/>
            </a:endParaRPr>
          </a:p>
        </p:txBody>
      </p:sp>
      <p:sp>
        <p:nvSpPr>
          <p:cNvPr id="16" name="Freeform 3"/>
          <p:cNvSpPr>
            <a:spLocks noChangeArrowheads="1"/>
          </p:cNvSpPr>
          <p:nvPr/>
        </p:nvSpPr>
        <p:spPr bwMode="auto">
          <a:xfrm rot="19397468">
            <a:off x="4792039" y="1877935"/>
            <a:ext cx="1730288"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C2692"/>
          </a:solidFill>
          <a:ln>
            <a:noFill/>
          </a:ln>
          <a:effectLst/>
        </p:spPr>
        <p:txBody>
          <a:bodyPr wrap="none" anchor="ctr"/>
          <a:lstStyle/>
          <a:p>
            <a:endParaRPr lang="en-US">
              <a:latin typeface="Roboto" panose="02000000000000000000" pitchFamily="2" charset="0"/>
              <a:ea typeface="Roboto" panose="02000000000000000000" pitchFamily="2" charset="0"/>
            </a:endParaRPr>
          </a:p>
        </p:txBody>
      </p:sp>
      <p:sp>
        <p:nvSpPr>
          <p:cNvPr id="17" name="Freeform 3"/>
          <p:cNvSpPr>
            <a:spLocks noChangeArrowheads="1"/>
          </p:cNvSpPr>
          <p:nvPr/>
        </p:nvSpPr>
        <p:spPr bwMode="auto">
          <a:xfrm rot="3202081">
            <a:off x="6013211" y="2286921"/>
            <a:ext cx="1730288"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E94C9"/>
          </a:solidFill>
          <a:ln>
            <a:noFill/>
          </a:ln>
          <a:effectLst/>
        </p:spPr>
        <p:txBody>
          <a:bodyPr wrap="none" anchor="ctr"/>
          <a:lstStyle/>
          <a:p>
            <a:endParaRPr lang="en-US">
              <a:latin typeface="Roboto" panose="02000000000000000000" pitchFamily="2" charset="0"/>
              <a:ea typeface="Roboto" panose="02000000000000000000" pitchFamily="2" charset="0"/>
            </a:endParaRPr>
          </a:p>
        </p:txBody>
      </p:sp>
      <p:sp>
        <p:nvSpPr>
          <p:cNvPr id="18" name="Freeform 3"/>
          <p:cNvSpPr>
            <a:spLocks noChangeArrowheads="1"/>
          </p:cNvSpPr>
          <p:nvPr/>
        </p:nvSpPr>
        <p:spPr bwMode="auto">
          <a:xfrm rot="8579122">
            <a:off x="5601425" y="3510060"/>
            <a:ext cx="1730288"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C2692"/>
          </a:solidFill>
          <a:ln>
            <a:noFill/>
          </a:ln>
          <a:effectLst/>
        </p:spPr>
        <p:txBody>
          <a:bodyPr wrap="none" anchor="ctr"/>
          <a:lstStyle/>
          <a:p>
            <a:endParaRPr lang="en-US">
              <a:latin typeface="Roboto" panose="02000000000000000000" pitchFamily="2" charset="0"/>
              <a:ea typeface="Roboto" panose="02000000000000000000" pitchFamily="2" charset="0"/>
            </a:endParaRPr>
          </a:p>
        </p:txBody>
      </p:sp>
      <p:sp>
        <p:nvSpPr>
          <p:cNvPr id="19" name="Freeform 3"/>
          <p:cNvSpPr>
            <a:spLocks noChangeArrowheads="1"/>
          </p:cNvSpPr>
          <p:nvPr/>
        </p:nvSpPr>
        <p:spPr bwMode="auto">
          <a:xfrm rot="13978264">
            <a:off x="4380896" y="3109660"/>
            <a:ext cx="1730288" cy="175527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rgbClr val="FE94C9"/>
          </a:solidFill>
          <a:ln>
            <a:noFill/>
          </a:ln>
          <a:effectLst/>
        </p:spPr>
        <p:txBody>
          <a:bodyPr wrap="none" anchor="ctr"/>
          <a:lstStyle/>
          <a:p>
            <a:endParaRPr lang="en-US">
              <a:latin typeface="Roboto" panose="02000000000000000000" pitchFamily="2" charset="0"/>
              <a:ea typeface="Roboto" panose="02000000000000000000" pitchFamily="2" charset="0"/>
            </a:endParaRPr>
          </a:p>
        </p:txBody>
      </p:sp>
      <p:sp>
        <p:nvSpPr>
          <p:cNvPr id="20" name="TextBox 19"/>
          <p:cNvSpPr txBox="1"/>
          <p:nvPr/>
        </p:nvSpPr>
        <p:spPr>
          <a:xfrm>
            <a:off x="5122155" y="2219839"/>
            <a:ext cx="1094015" cy="923308"/>
          </a:xfrm>
          <a:prstGeom prst="rect">
            <a:avLst/>
          </a:prstGeom>
          <a:noFill/>
        </p:spPr>
        <p:txBody>
          <a:bodyPr wrap="square" lIns="91420" tIns="45709" rIns="91420" bIns="45709" rtlCol="0">
            <a:spAutoFit/>
          </a:bodyPr>
          <a:lstStyle/>
          <a:p>
            <a:pPr algn="ctr"/>
            <a:r>
              <a:rPr lang="en-US" sz="5400" b="1" dirty="0">
                <a:solidFill>
                  <a:schemeClr val="bg1"/>
                </a:solidFill>
                <a:latin typeface="Roboto" panose="02000000000000000000" pitchFamily="2" charset="0"/>
                <a:ea typeface="Roboto" panose="02000000000000000000" pitchFamily="2" charset="0"/>
                <a:cs typeface="Helvetica Neue"/>
              </a:rPr>
              <a:t>S</a:t>
            </a:r>
            <a:endParaRPr lang="ru-RU" sz="5400" b="1" dirty="0">
              <a:solidFill>
                <a:schemeClr val="bg1"/>
              </a:solidFill>
              <a:latin typeface="Roboto" panose="02000000000000000000" pitchFamily="2" charset="0"/>
              <a:ea typeface="Roboto" panose="02000000000000000000" pitchFamily="2" charset="0"/>
              <a:cs typeface="Helvetica Neue"/>
            </a:endParaRPr>
          </a:p>
        </p:txBody>
      </p:sp>
      <p:sp>
        <p:nvSpPr>
          <p:cNvPr id="21" name="TextBox 20"/>
          <p:cNvSpPr txBox="1"/>
          <p:nvPr/>
        </p:nvSpPr>
        <p:spPr>
          <a:xfrm>
            <a:off x="6390190" y="2729396"/>
            <a:ext cx="1094015" cy="923308"/>
          </a:xfrm>
          <a:prstGeom prst="rect">
            <a:avLst/>
          </a:prstGeom>
          <a:noFill/>
        </p:spPr>
        <p:txBody>
          <a:bodyPr wrap="square" lIns="91420" tIns="45709" rIns="91420" bIns="45709" rtlCol="0">
            <a:spAutoFit/>
          </a:bodyPr>
          <a:lstStyle/>
          <a:p>
            <a:pPr algn="ctr"/>
            <a:r>
              <a:rPr lang="id-ID" sz="5400" b="1" dirty="0">
                <a:solidFill>
                  <a:schemeClr val="bg1"/>
                </a:solidFill>
                <a:latin typeface="Roboto" panose="02000000000000000000" pitchFamily="2" charset="0"/>
                <a:ea typeface="Roboto" panose="02000000000000000000" pitchFamily="2" charset="0"/>
                <a:cs typeface="Helvetica Neue"/>
              </a:rPr>
              <a:t>O</a:t>
            </a:r>
            <a:endParaRPr lang="ru-RU" sz="5400" b="1" dirty="0">
              <a:solidFill>
                <a:schemeClr val="bg1"/>
              </a:solidFill>
              <a:latin typeface="Roboto" panose="02000000000000000000" pitchFamily="2" charset="0"/>
              <a:ea typeface="Roboto" panose="02000000000000000000" pitchFamily="2" charset="0"/>
              <a:cs typeface="Helvetica Neue"/>
            </a:endParaRPr>
          </a:p>
        </p:txBody>
      </p:sp>
      <p:sp>
        <p:nvSpPr>
          <p:cNvPr id="22" name="TextBox 21"/>
          <p:cNvSpPr txBox="1"/>
          <p:nvPr/>
        </p:nvSpPr>
        <p:spPr>
          <a:xfrm>
            <a:off x="5908310" y="4067990"/>
            <a:ext cx="1094015" cy="923308"/>
          </a:xfrm>
          <a:prstGeom prst="rect">
            <a:avLst/>
          </a:prstGeom>
          <a:noFill/>
        </p:spPr>
        <p:txBody>
          <a:bodyPr wrap="square" lIns="91420" tIns="45709" rIns="91420" bIns="45709" rtlCol="0">
            <a:spAutoFit/>
          </a:bodyPr>
          <a:lstStyle/>
          <a:p>
            <a:pPr algn="ctr"/>
            <a:r>
              <a:rPr lang="en-US" sz="5400" b="1" dirty="0">
                <a:solidFill>
                  <a:schemeClr val="bg1"/>
                </a:solidFill>
                <a:latin typeface="Roboto" panose="02000000000000000000" pitchFamily="2" charset="0"/>
                <a:ea typeface="Roboto" panose="02000000000000000000" pitchFamily="2" charset="0"/>
                <a:cs typeface="Helvetica Neue"/>
              </a:rPr>
              <a:t>T</a:t>
            </a:r>
            <a:endParaRPr lang="ru-RU" sz="5400" b="1" dirty="0">
              <a:solidFill>
                <a:schemeClr val="bg1"/>
              </a:solidFill>
              <a:latin typeface="Roboto" panose="02000000000000000000" pitchFamily="2" charset="0"/>
              <a:ea typeface="Roboto" panose="02000000000000000000" pitchFamily="2" charset="0"/>
              <a:cs typeface="Helvetica Neue"/>
            </a:endParaRPr>
          </a:p>
        </p:txBody>
      </p:sp>
      <p:sp>
        <p:nvSpPr>
          <p:cNvPr id="23" name="TextBox 22"/>
          <p:cNvSpPr txBox="1"/>
          <p:nvPr/>
        </p:nvSpPr>
        <p:spPr>
          <a:xfrm>
            <a:off x="4619320" y="3513384"/>
            <a:ext cx="1094015" cy="923308"/>
          </a:xfrm>
          <a:prstGeom prst="rect">
            <a:avLst/>
          </a:prstGeom>
          <a:noFill/>
        </p:spPr>
        <p:txBody>
          <a:bodyPr wrap="square" lIns="91420" tIns="45709" rIns="91420" bIns="45709" rtlCol="0">
            <a:spAutoFit/>
          </a:bodyPr>
          <a:lstStyle/>
          <a:p>
            <a:pPr algn="ctr"/>
            <a:r>
              <a:rPr lang="en-US" sz="5400" b="1" dirty="0">
                <a:solidFill>
                  <a:schemeClr val="bg1"/>
                </a:solidFill>
                <a:latin typeface="Roboto" panose="02000000000000000000" pitchFamily="2" charset="0"/>
                <a:ea typeface="Roboto" panose="02000000000000000000" pitchFamily="2" charset="0"/>
                <a:cs typeface="Helvetica Neue"/>
              </a:rPr>
              <a:t>W</a:t>
            </a:r>
            <a:endParaRPr lang="ru-RU" sz="5400" b="1" dirty="0">
              <a:solidFill>
                <a:schemeClr val="bg1"/>
              </a:solidFill>
              <a:latin typeface="Roboto" panose="02000000000000000000" pitchFamily="2" charset="0"/>
              <a:ea typeface="Roboto" panose="02000000000000000000" pitchFamily="2" charset="0"/>
              <a:cs typeface="Helvetica Neue"/>
            </a:endParaRPr>
          </a:p>
        </p:txBody>
      </p:sp>
      <p:grpSp>
        <p:nvGrpSpPr>
          <p:cNvPr id="25" name="Group 37"/>
          <p:cNvGrpSpPr>
            <a:grpSpLocks noChangeAspect="1"/>
          </p:cNvGrpSpPr>
          <p:nvPr/>
        </p:nvGrpSpPr>
        <p:grpSpPr>
          <a:xfrm>
            <a:off x="8021636" y="2038424"/>
            <a:ext cx="472497" cy="1334053"/>
            <a:chOff x="6213477" y="1119189"/>
            <a:chExt cx="746125" cy="2106613"/>
          </a:xfrm>
          <a:solidFill>
            <a:schemeClr val="accent3"/>
          </a:solidFill>
        </p:grpSpPr>
        <p:sp>
          <p:nvSpPr>
            <p:cNvPr id="26" name="Freeform 7"/>
            <p:cNvSpPr>
              <a:spLocks noEditPoints="1"/>
            </p:cNvSpPr>
            <p:nvPr/>
          </p:nvSpPr>
          <p:spPr bwMode="auto">
            <a:xfrm>
              <a:off x="6213477" y="1223964"/>
              <a:ext cx="746125" cy="2001838"/>
            </a:xfrm>
            <a:custGeom>
              <a:avLst/>
              <a:gdLst/>
              <a:ahLst/>
              <a:cxnLst>
                <a:cxn ang="0">
                  <a:pos x="1780" y="171"/>
                </a:cxn>
                <a:cxn ang="0">
                  <a:pos x="1603" y="32"/>
                </a:cxn>
                <a:cxn ang="0">
                  <a:pos x="1299" y="31"/>
                </a:cxn>
                <a:cxn ang="0">
                  <a:pos x="1092" y="187"/>
                </a:cxn>
                <a:cxn ang="0">
                  <a:pos x="1038" y="406"/>
                </a:cxn>
                <a:cxn ang="0">
                  <a:pos x="1057" y="611"/>
                </a:cxn>
                <a:cxn ang="0">
                  <a:pos x="791" y="754"/>
                </a:cxn>
                <a:cxn ang="0">
                  <a:pos x="423" y="938"/>
                </a:cxn>
                <a:cxn ang="0">
                  <a:pos x="208" y="1439"/>
                </a:cxn>
                <a:cxn ang="0">
                  <a:pos x="41" y="2976"/>
                </a:cxn>
                <a:cxn ang="0">
                  <a:pos x="71" y="4016"/>
                </a:cxn>
                <a:cxn ang="0">
                  <a:pos x="331" y="4140"/>
                </a:cxn>
                <a:cxn ang="0">
                  <a:pos x="196" y="3888"/>
                </a:cxn>
                <a:cxn ang="0">
                  <a:pos x="262" y="3828"/>
                </a:cxn>
                <a:cxn ang="0">
                  <a:pos x="296" y="4000"/>
                </a:cxn>
                <a:cxn ang="0">
                  <a:pos x="382" y="3802"/>
                </a:cxn>
                <a:cxn ang="0">
                  <a:pos x="463" y="3412"/>
                </a:cxn>
                <a:cxn ang="0">
                  <a:pos x="518" y="3005"/>
                </a:cxn>
                <a:cxn ang="0">
                  <a:pos x="449" y="2823"/>
                </a:cxn>
                <a:cxn ang="0">
                  <a:pos x="601" y="3361"/>
                </a:cxn>
                <a:cxn ang="0">
                  <a:pos x="594" y="3993"/>
                </a:cxn>
                <a:cxn ang="0">
                  <a:pos x="653" y="4473"/>
                </a:cxn>
                <a:cxn ang="0">
                  <a:pos x="737" y="5207"/>
                </a:cxn>
                <a:cxn ang="0">
                  <a:pos x="785" y="5951"/>
                </a:cxn>
                <a:cxn ang="0">
                  <a:pos x="904" y="6710"/>
                </a:cxn>
                <a:cxn ang="0">
                  <a:pos x="1003" y="7099"/>
                </a:cxn>
                <a:cxn ang="0">
                  <a:pos x="883" y="7461"/>
                </a:cxn>
                <a:cxn ang="0">
                  <a:pos x="956" y="7551"/>
                </a:cxn>
                <a:cxn ang="0">
                  <a:pos x="1380" y="7493"/>
                </a:cxn>
                <a:cxn ang="0">
                  <a:pos x="1415" y="7263"/>
                </a:cxn>
                <a:cxn ang="0">
                  <a:pos x="1499" y="6952"/>
                </a:cxn>
                <a:cxn ang="0">
                  <a:pos x="1503" y="6721"/>
                </a:cxn>
                <a:cxn ang="0">
                  <a:pos x="1410" y="6470"/>
                </a:cxn>
                <a:cxn ang="0">
                  <a:pos x="1404" y="6104"/>
                </a:cxn>
                <a:cxn ang="0">
                  <a:pos x="1479" y="5726"/>
                </a:cxn>
                <a:cxn ang="0">
                  <a:pos x="1499" y="5016"/>
                </a:cxn>
                <a:cxn ang="0">
                  <a:pos x="1563" y="4420"/>
                </a:cxn>
                <a:cxn ang="0">
                  <a:pos x="1650" y="5016"/>
                </a:cxn>
                <a:cxn ang="0">
                  <a:pos x="1705" y="5632"/>
                </a:cxn>
                <a:cxn ang="0">
                  <a:pos x="1781" y="5965"/>
                </a:cxn>
                <a:cxn ang="0">
                  <a:pos x="1782" y="6209"/>
                </a:cxn>
                <a:cxn ang="0">
                  <a:pos x="1741" y="6523"/>
                </a:cxn>
                <a:cxn ang="0">
                  <a:pos x="1767" y="7181"/>
                </a:cxn>
                <a:cxn ang="0">
                  <a:pos x="1914" y="7271"/>
                </a:cxn>
                <a:cxn ang="0">
                  <a:pos x="2021" y="7428"/>
                </a:cxn>
                <a:cxn ang="0">
                  <a:pos x="2284" y="7508"/>
                </a:cxn>
                <a:cxn ang="0">
                  <a:pos x="2548" y="7459"/>
                </a:cxn>
                <a:cxn ang="0">
                  <a:pos x="2528" y="7314"/>
                </a:cxn>
                <a:cxn ang="0">
                  <a:pos x="2338" y="6908"/>
                </a:cxn>
                <a:cxn ang="0">
                  <a:pos x="2400" y="6428"/>
                </a:cxn>
                <a:cxn ang="0">
                  <a:pos x="2447" y="5649"/>
                </a:cxn>
                <a:cxn ang="0">
                  <a:pos x="2459" y="4698"/>
                </a:cxn>
                <a:cxn ang="0">
                  <a:pos x="2474" y="4297"/>
                </a:cxn>
                <a:cxn ang="0">
                  <a:pos x="2684" y="4134"/>
                </a:cxn>
                <a:cxn ang="0">
                  <a:pos x="2819" y="3222"/>
                </a:cxn>
                <a:cxn ang="0">
                  <a:pos x="2770" y="1735"/>
                </a:cxn>
                <a:cxn ang="0">
                  <a:pos x="2718" y="1138"/>
                </a:cxn>
                <a:cxn ang="0">
                  <a:pos x="2313" y="827"/>
                </a:cxn>
                <a:cxn ang="0">
                  <a:pos x="1906" y="714"/>
                </a:cxn>
                <a:cxn ang="0">
                  <a:pos x="2512" y="3943"/>
                </a:cxn>
                <a:cxn ang="0">
                  <a:pos x="2584" y="3943"/>
                </a:cxn>
                <a:cxn ang="0">
                  <a:pos x="2566" y="4039"/>
                </a:cxn>
              </a:cxnLst>
              <a:rect l="0" t="0" r="r" b="b"/>
              <a:pathLst>
                <a:path w="2819" h="7570">
                  <a:moveTo>
                    <a:pt x="1862" y="635"/>
                  </a:moveTo>
                  <a:lnTo>
                    <a:pt x="1866" y="608"/>
                  </a:lnTo>
                  <a:lnTo>
                    <a:pt x="1869" y="580"/>
                  </a:lnTo>
                  <a:lnTo>
                    <a:pt x="1872" y="553"/>
                  </a:lnTo>
                  <a:lnTo>
                    <a:pt x="1874" y="526"/>
                  </a:lnTo>
                  <a:lnTo>
                    <a:pt x="1874" y="499"/>
                  </a:lnTo>
                  <a:lnTo>
                    <a:pt x="1873" y="473"/>
                  </a:lnTo>
                  <a:lnTo>
                    <a:pt x="1869" y="449"/>
                  </a:lnTo>
                  <a:lnTo>
                    <a:pt x="1865" y="426"/>
                  </a:lnTo>
                  <a:lnTo>
                    <a:pt x="1809" y="233"/>
                  </a:lnTo>
                  <a:lnTo>
                    <a:pt x="1791" y="191"/>
                  </a:lnTo>
                  <a:lnTo>
                    <a:pt x="1787" y="182"/>
                  </a:lnTo>
                  <a:lnTo>
                    <a:pt x="1780" y="171"/>
                  </a:lnTo>
                  <a:lnTo>
                    <a:pt x="1772" y="160"/>
                  </a:lnTo>
                  <a:lnTo>
                    <a:pt x="1763" y="148"/>
                  </a:lnTo>
                  <a:lnTo>
                    <a:pt x="1751" y="137"/>
                  </a:lnTo>
                  <a:lnTo>
                    <a:pt x="1740" y="124"/>
                  </a:lnTo>
                  <a:lnTo>
                    <a:pt x="1727" y="113"/>
                  </a:lnTo>
                  <a:lnTo>
                    <a:pt x="1714" y="102"/>
                  </a:lnTo>
                  <a:lnTo>
                    <a:pt x="1687" y="80"/>
                  </a:lnTo>
                  <a:lnTo>
                    <a:pt x="1661" y="62"/>
                  </a:lnTo>
                  <a:lnTo>
                    <a:pt x="1650" y="54"/>
                  </a:lnTo>
                  <a:lnTo>
                    <a:pt x="1638" y="47"/>
                  </a:lnTo>
                  <a:lnTo>
                    <a:pt x="1628" y="41"/>
                  </a:lnTo>
                  <a:lnTo>
                    <a:pt x="1620" y="38"/>
                  </a:lnTo>
                  <a:lnTo>
                    <a:pt x="1603" y="32"/>
                  </a:lnTo>
                  <a:lnTo>
                    <a:pt x="1586" y="26"/>
                  </a:lnTo>
                  <a:lnTo>
                    <a:pt x="1570" y="23"/>
                  </a:lnTo>
                  <a:lnTo>
                    <a:pt x="1554" y="19"/>
                  </a:lnTo>
                  <a:lnTo>
                    <a:pt x="1523" y="15"/>
                  </a:lnTo>
                  <a:lnTo>
                    <a:pt x="1494" y="12"/>
                  </a:lnTo>
                  <a:lnTo>
                    <a:pt x="1467" y="10"/>
                  </a:lnTo>
                  <a:lnTo>
                    <a:pt x="1439" y="8"/>
                  </a:lnTo>
                  <a:lnTo>
                    <a:pt x="1427" y="7"/>
                  </a:lnTo>
                  <a:lnTo>
                    <a:pt x="1414" y="4"/>
                  </a:lnTo>
                  <a:lnTo>
                    <a:pt x="1400" y="2"/>
                  </a:lnTo>
                  <a:lnTo>
                    <a:pt x="1388" y="0"/>
                  </a:lnTo>
                  <a:lnTo>
                    <a:pt x="1310" y="20"/>
                  </a:lnTo>
                  <a:lnTo>
                    <a:pt x="1299" y="31"/>
                  </a:lnTo>
                  <a:lnTo>
                    <a:pt x="1287" y="40"/>
                  </a:lnTo>
                  <a:lnTo>
                    <a:pt x="1275" y="48"/>
                  </a:lnTo>
                  <a:lnTo>
                    <a:pt x="1262" y="54"/>
                  </a:lnTo>
                  <a:lnTo>
                    <a:pt x="1235" y="66"/>
                  </a:lnTo>
                  <a:lnTo>
                    <a:pt x="1206" y="80"/>
                  </a:lnTo>
                  <a:lnTo>
                    <a:pt x="1192" y="87"/>
                  </a:lnTo>
                  <a:lnTo>
                    <a:pt x="1177" y="96"/>
                  </a:lnTo>
                  <a:lnTo>
                    <a:pt x="1163" y="106"/>
                  </a:lnTo>
                  <a:lnTo>
                    <a:pt x="1148" y="118"/>
                  </a:lnTo>
                  <a:lnTo>
                    <a:pt x="1134" y="131"/>
                  </a:lnTo>
                  <a:lnTo>
                    <a:pt x="1119" y="147"/>
                  </a:lnTo>
                  <a:lnTo>
                    <a:pt x="1105" y="166"/>
                  </a:lnTo>
                  <a:lnTo>
                    <a:pt x="1092" y="187"/>
                  </a:lnTo>
                  <a:lnTo>
                    <a:pt x="1076" y="212"/>
                  </a:lnTo>
                  <a:lnTo>
                    <a:pt x="1062" y="239"/>
                  </a:lnTo>
                  <a:lnTo>
                    <a:pt x="1055" y="252"/>
                  </a:lnTo>
                  <a:lnTo>
                    <a:pt x="1048" y="266"/>
                  </a:lnTo>
                  <a:lnTo>
                    <a:pt x="1044" y="280"/>
                  </a:lnTo>
                  <a:lnTo>
                    <a:pt x="1039" y="294"/>
                  </a:lnTo>
                  <a:lnTo>
                    <a:pt x="1035" y="307"/>
                  </a:lnTo>
                  <a:lnTo>
                    <a:pt x="1032" y="322"/>
                  </a:lnTo>
                  <a:lnTo>
                    <a:pt x="1031" y="338"/>
                  </a:lnTo>
                  <a:lnTo>
                    <a:pt x="1030" y="354"/>
                  </a:lnTo>
                  <a:lnTo>
                    <a:pt x="1031" y="370"/>
                  </a:lnTo>
                  <a:lnTo>
                    <a:pt x="1035" y="387"/>
                  </a:lnTo>
                  <a:lnTo>
                    <a:pt x="1038" y="406"/>
                  </a:lnTo>
                  <a:lnTo>
                    <a:pt x="1044" y="424"/>
                  </a:lnTo>
                  <a:lnTo>
                    <a:pt x="1084" y="536"/>
                  </a:lnTo>
                  <a:lnTo>
                    <a:pt x="1078" y="540"/>
                  </a:lnTo>
                  <a:lnTo>
                    <a:pt x="1072" y="544"/>
                  </a:lnTo>
                  <a:lnTo>
                    <a:pt x="1067" y="548"/>
                  </a:lnTo>
                  <a:lnTo>
                    <a:pt x="1063" y="553"/>
                  </a:lnTo>
                  <a:lnTo>
                    <a:pt x="1060" y="558"/>
                  </a:lnTo>
                  <a:lnTo>
                    <a:pt x="1057" y="562"/>
                  </a:lnTo>
                  <a:lnTo>
                    <a:pt x="1055" y="567"/>
                  </a:lnTo>
                  <a:lnTo>
                    <a:pt x="1054" y="572"/>
                  </a:lnTo>
                  <a:lnTo>
                    <a:pt x="1053" y="584"/>
                  </a:lnTo>
                  <a:lnTo>
                    <a:pt x="1054" y="596"/>
                  </a:lnTo>
                  <a:lnTo>
                    <a:pt x="1057" y="611"/>
                  </a:lnTo>
                  <a:lnTo>
                    <a:pt x="1063" y="627"/>
                  </a:lnTo>
                  <a:lnTo>
                    <a:pt x="1078" y="670"/>
                  </a:lnTo>
                  <a:lnTo>
                    <a:pt x="1080" y="674"/>
                  </a:lnTo>
                  <a:lnTo>
                    <a:pt x="1057" y="687"/>
                  </a:lnTo>
                  <a:lnTo>
                    <a:pt x="1036" y="697"/>
                  </a:lnTo>
                  <a:lnTo>
                    <a:pt x="1013" y="706"/>
                  </a:lnTo>
                  <a:lnTo>
                    <a:pt x="989" y="713"/>
                  </a:lnTo>
                  <a:lnTo>
                    <a:pt x="966" y="720"/>
                  </a:lnTo>
                  <a:lnTo>
                    <a:pt x="942" y="726"/>
                  </a:lnTo>
                  <a:lnTo>
                    <a:pt x="918" y="730"/>
                  </a:lnTo>
                  <a:lnTo>
                    <a:pt x="893" y="735"/>
                  </a:lnTo>
                  <a:lnTo>
                    <a:pt x="842" y="744"/>
                  </a:lnTo>
                  <a:lnTo>
                    <a:pt x="791" y="754"/>
                  </a:lnTo>
                  <a:lnTo>
                    <a:pt x="766" y="760"/>
                  </a:lnTo>
                  <a:lnTo>
                    <a:pt x="740" y="766"/>
                  </a:lnTo>
                  <a:lnTo>
                    <a:pt x="712" y="774"/>
                  </a:lnTo>
                  <a:lnTo>
                    <a:pt x="686" y="783"/>
                  </a:lnTo>
                  <a:lnTo>
                    <a:pt x="660" y="794"/>
                  </a:lnTo>
                  <a:lnTo>
                    <a:pt x="632" y="806"/>
                  </a:lnTo>
                  <a:lnTo>
                    <a:pt x="606" y="819"/>
                  </a:lnTo>
                  <a:lnTo>
                    <a:pt x="578" y="834"/>
                  </a:lnTo>
                  <a:lnTo>
                    <a:pt x="552" y="850"/>
                  </a:lnTo>
                  <a:lnTo>
                    <a:pt x="525" y="866"/>
                  </a:lnTo>
                  <a:lnTo>
                    <a:pt x="498" y="883"/>
                  </a:lnTo>
                  <a:lnTo>
                    <a:pt x="473" y="902"/>
                  </a:lnTo>
                  <a:lnTo>
                    <a:pt x="423" y="938"/>
                  </a:lnTo>
                  <a:lnTo>
                    <a:pt x="375" y="977"/>
                  </a:lnTo>
                  <a:lnTo>
                    <a:pt x="329" y="1014"/>
                  </a:lnTo>
                  <a:lnTo>
                    <a:pt x="288" y="1050"/>
                  </a:lnTo>
                  <a:lnTo>
                    <a:pt x="282" y="1061"/>
                  </a:lnTo>
                  <a:lnTo>
                    <a:pt x="277" y="1075"/>
                  </a:lnTo>
                  <a:lnTo>
                    <a:pt x="270" y="1094"/>
                  </a:lnTo>
                  <a:lnTo>
                    <a:pt x="264" y="1117"/>
                  </a:lnTo>
                  <a:lnTo>
                    <a:pt x="250" y="1169"/>
                  </a:lnTo>
                  <a:lnTo>
                    <a:pt x="238" y="1229"/>
                  </a:lnTo>
                  <a:lnTo>
                    <a:pt x="226" y="1290"/>
                  </a:lnTo>
                  <a:lnTo>
                    <a:pt x="217" y="1349"/>
                  </a:lnTo>
                  <a:lnTo>
                    <a:pt x="210" y="1400"/>
                  </a:lnTo>
                  <a:lnTo>
                    <a:pt x="208" y="1439"/>
                  </a:lnTo>
                  <a:lnTo>
                    <a:pt x="204" y="1479"/>
                  </a:lnTo>
                  <a:lnTo>
                    <a:pt x="199" y="1547"/>
                  </a:lnTo>
                  <a:lnTo>
                    <a:pt x="188" y="1641"/>
                  </a:lnTo>
                  <a:lnTo>
                    <a:pt x="177" y="1754"/>
                  </a:lnTo>
                  <a:lnTo>
                    <a:pt x="163" y="1885"/>
                  </a:lnTo>
                  <a:lnTo>
                    <a:pt x="147" y="2026"/>
                  </a:lnTo>
                  <a:lnTo>
                    <a:pt x="131" y="2175"/>
                  </a:lnTo>
                  <a:lnTo>
                    <a:pt x="114" y="2327"/>
                  </a:lnTo>
                  <a:lnTo>
                    <a:pt x="97" y="2478"/>
                  </a:lnTo>
                  <a:lnTo>
                    <a:pt x="81" y="2622"/>
                  </a:lnTo>
                  <a:lnTo>
                    <a:pt x="66" y="2757"/>
                  </a:lnTo>
                  <a:lnTo>
                    <a:pt x="52" y="2876"/>
                  </a:lnTo>
                  <a:lnTo>
                    <a:pt x="41" y="2976"/>
                  </a:lnTo>
                  <a:lnTo>
                    <a:pt x="32" y="3054"/>
                  </a:lnTo>
                  <a:lnTo>
                    <a:pt x="26" y="3104"/>
                  </a:lnTo>
                  <a:lnTo>
                    <a:pt x="24" y="3121"/>
                  </a:lnTo>
                  <a:lnTo>
                    <a:pt x="0" y="3780"/>
                  </a:lnTo>
                  <a:lnTo>
                    <a:pt x="22" y="3791"/>
                  </a:lnTo>
                  <a:lnTo>
                    <a:pt x="23" y="3809"/>
                  </a:lnTo>
                  <a:lnTo>
                    <a:pt x="27" y="3836"/>
                  </a:lnTo>
                  <a:lnTo>
                    <a:pt x="33" y="3866"/>
                  </a:lnTo>
                  <a:lnTo>
                    <a:pt x="41" y="3901"/>
                  </a:lnTo>
                  <a:lnTo>
                    <a:pt x="50" y="3936"/>
                  </a:lnTo>
                  <a:lnTo>
                    <a:pt x="58" y="3968"/>
                  </a:lnTo>
                  <a:lnTo>
                    <a:pt x="65" y="3996"/>
                  </a:lnTo>
                  <a:lnTo>
                    <a:pt x="71" y="4016"/>
                  </a:lnTo>
                  <a:lnTo>
                    <a:pt x="74" y="4023"/>
                  </a:lnTo>
                  <a:lnTo>
                    <a:pt x="79" y="4031"/>
                  </a:lnTo>
                  <a:lnTo>
                    <a:pt x="87" y="4039"/>
                  </a:lnTo>
                  <a:lnTo>
                    <a:pt x="96" y="4048"/>
                  </a:lnTo>
                  <a:lnTo>
                    <a:pt x="119" y="4069"/>
                  </a:lnTo>
                  <a:lnTo>
                    <a:pt x="145" y="4088"/>
                  </a:lnTo>
                  <a:lnTo>
                    <a:pt x="174" y="4106"/>
                  </a:lnTo>
                  <a:lnTo>
                    <a:pt x="200" y="4121"/>
                  </a:lnTo>
                  <a:lnTo>
                    <a:pt x="212" y="4128"/>
                  </a:lnTo>
                  <a:lnTo>
                    <a:pt x="224" y="4133"/>
                  </a:lnTo>
                  <a:lnTo>
                    <a:pt x="234" y="4135"/>
                  </a:lnTo>
                  <a:lnTo>
                    <a:pt x="242" y="4136"/>
                  </a:lnTo>
                  <a:lnTo>
                    <a:pt x="331" y="4140"/>
                  </a:lnTo>
                  <a:lnTo>
                    <a:pt x="321" y="4047"/>
                  </a:lnTo>
                  <a:lnTo>
                    <a:pt x="270" y="4022"/>
                  </a:lnTo>
                  <a:lnTo>
                    <a:pt x="279" y="4015"/>
                  </a:lnTo>
                  <a:lnTo>
                    <a:pt x="212" y="3953"/>
                  </a:lnTo>
                  <a:lnTo>
                    <a:pt x="204" y="3960"/>
                  </a:lnTo>
                  <a:lnTo>
                    <a:pt x="204" y="3945"/>
                  </a:lnTo>
                  <a:lnTo>
                    <a:pt x="203" y="3935"/>
                  </a:lnTo>
                  <a:lnTo>
                    <a:pt x="202" y="3927"/>
                  </a:lnTo>
                  <a:lnTo>
                    <a:pt x="200" y="3920"/>
                  </a:lnTo>
                  <a:lnTo>
                    <a:pt x="199" y="3916"/>
                  </a:lnTo>
                  <a:lnTo>
                    <a:pt x="196" y="3909"/>
                  </a:lnTo>
                  <a:lnTo>
                    <a:pt x="196" y="3900"/>
                  </a:lnTo>
                  <a:lnTo>
                    <a:pt x="196" y="3888"/>
                  </a:lnTo>
                  <a:lnTo>
                    <a:pt x="196" y="3877"/>
                  </a:lnTo>
                  <a:lnTo>
                    <a:pt x="199" y="3868"/>
                  </a:lnTo>
                  <a:lnTo>
                    <a:pt x="200" y="3862"/>
                  </a:lnTo>
                  <a:lnTo>
                    <a:pt x="202" y="3856"/>
                  </a:lnTo>
                  <a:lnTo>
                    <a:pt x="204" y="3850"/>
                  </a:lnTo>
                  <a:lnTo>
                    <a:pt x="207" y="3842"/>
                  </a:lnTo>
                  <a:lnTo>
                    <a:pt x="208" y="3832"/>
                  </a:lnTo>
                  <a:lnTo>
                    <a:pt x="210" y="3816"/>
                  </a:lnTo>
                  <a:lnTo>
                    <a:pt x="243" y="3817"/>
                  </a:lnTo>
                  <a:lnTo>
                    <a:pt x="248" y="3818"/>
                  </a:lnTo>
                  <a:lnTo>
                    <a:pt x="254" y="3821"/>
                  </a:lnTo>
                  <a:lnTo>
                    <a:pt x="257" y="3823"/>
                  </a:lnTo>
                  <a:lnTo>
                    <a:pt x="262" y="3828"/>
                  </a:lnTo>
                  <a:lnTo>
                    <a:pt x="264" y="3832"/>
                  </a:lnTo>
                  <a:lnTo>
                    <a:pt x="267" y="3838"/>
                  </a:lnTo>
                  <a:lnTo>
                    <a:pt x="270" y="3844"/>
                  </a:lnTo>
                  <a:lnTo>
                    <a:pt x="272" y="3850"/>
                  </a:lnTo>
                  <a:lnTo>
                    <a:pt x="274" y="3866"/>
                  </a:lnTo>
                  <a:lnTo>
                    <a:pt x="277" y="3884"/>
                  </a:lnTo>
                  <a:lnTo>
                    <a:pt x="279" y="3903"/>
                  </a:lnTo>
                  <a:lnTo>
                    <a:pt x="280" y="3921"/>
                  </a:lnTo>
                  <a:lnTo>
                    <a:pt x="282" y="3941"/>
                  </a:lnTo>
                  <a:lnTo>
                    <a:pt x="285" y="3960"/>
                  </a:lnTo>
                  <a:lnTo>
                    <a:pt x="288" y="3977"/>
                  </a:lnTo>
                  <a:lnTo>
                    <a:pt x="293" y="3993"/>
                  </a:lnTo>
                  <a:lnTo>
                    <a:pt x="296" y="4000"/>
                  </a:lnTo>
                  <a:lnTo>
                    <a:pt x="299" y="4006"/>
                  </a:lnTo>
                  <a:lnTo>
                    <a:pt x="304" y="4012"/>
                  </a:lnTo>
                  <a:lnTo>
                    <a:pt x="309" y="4016"/>
                  </a:lnTo>
                  <a:lnTo>
                    <a:pt x="314" y="4021"/>
                  </a:lnTo>
                  <a:lnTo>
                    <a:pt x="321" y="4024"/>
                  </a:lnTo>
                  <a:lnTo>
                    <a:pt x="328" y="4025"/>
                  </a:lnTo>
                  <a:lnTo>
                    <a:pt x="335" y="4026"/>
                  </a:lnTo>
                  <a:lnTo>
                    <a:pt x="349" y="4026"/>
                  </a:lnTo>
                  <a:lnTo>
                    <a:pt x="355" y="4024"/>
                  </a:lnTo>
                  <a:lnTo>
                    <a:pt x="363" y="4022"/>
                  </a:lnTo>
                  <a:lnTo>
                    <a:pt x="381" y="4017"/>
                  </a:lnTo>
                  <a:lnTo>
                    <a:pt x="375" y="3812"/>
                  </a:lnTo>
                  <a:lnTo>
                    <a:pt x="382" y="3802"/>
                  </a:lnTo>
                  <a:lnTo>
                    <a:pt x="389" y="3791"/>
                  </a:lnTo>
                  <a:lnTo>
                    <a:pt x="394" y="3777"/>
                  </a:lnTo>
                  <a:lnTo>
                    <a:pt x="400" y="3764"/>
                  </a:lnTo>
                  <a:lnTo>
                    <a:pt x="406" y="3748"/>
                  </a:lnTo>
                  <a:lnTo>
                    <a:pt x="411" y="3730"/>
                  </a:lnTo>
                  <a:lnTo>
                    <a:pt x="417" y="3712"/>
                  </a:lnTo>
                  <a:lnTo>
                    <a:pt x="422" y="3693"/>
                  </a:lnTo>
                  <a:lnTo>
                    <a:pt x="431" y="3652"/>
                  </a:lnTo>
                  <a:lnTo>
                    <a:pt x="439" y="3607"/>
                  </a:lnTo>
                  <a:lnTo>
                    <a:pt x="446" y="3559"/>
                  </a:lnTo>
                  <a:lnTo>
                    <a:pt x="453" y="3511"/>
                  </a:lnTo>
                  <a:lnTo>
                    <a:pt x="457" y="3461"/>
                  </a:lnTo>
                  <a:lnTo>
                    <a:pt x="463" y="3412"/>
                  </a:lnTo>
                  <a:lnTo>
                    <a:pt x="466" y="3362"/>
                  </a:lnTo>
                  <a:lnTo>
                    <a:pt x="470" y="3316"/>
                  </a:lnTo>
                  <a:lnTo>
                    <a:pt x="475" y="3228"/>
                  </a:lnTo>
                  <a:lnTo>
                    <a:pt x="478" y="3156"/>
                  </a:lnTo>
                  <a:lnTo>
                    <a:pt x="487" y="3135"/>
                  </a:lnTo>
                  <a:lnTo>
                    <a:pt x="494" y="3116"/>
                  </a:lnTo>
                  <a:lnTo>
                    <a:pt x="501" y="3096"/>
                  </a:lnTo>
                  <a:lnTo>
                    <a:pt x="505" y="3079"/>
                  </a:lnTo>
                  <a:lnTo>
                    <a:pt x="510" y="3062"/>
                  </a:lnTo>
                  <a:lnTo>
                    <a:pt x="513" y="3047"/>
                  </a:lnTo>
                  <a:lnTo>
                    <a:pt x="515" y="3032"/>
                  </a:lnTo>
                  <a:lnTo>
                    <a:pt x="517" y="3017"/>
                  </a:lnTo>
                  <a:lnTo>
                    <a:pt x="518" y="3005"/>
                  </a:lnTo>
                  <a:lnTo>
                    <a:pt x="518" y="2992"/>
                  </a:lnTo>
                  <a:lnTo>
                    <a:pt x="517" y="2980"/>
                  </a:lnTo>
                  <a:lnTo>
                    <a:pt x="515" y="2968"/>
                  </a:lnTo>
                  <a:lnTo>
                    <a:pt x="514" y="2958"/>
                  </a:lnTo>
                  <a:lnTo>
                    <a:pt x="511" y="2948"/>
                  </a:lnTo>
                  <a:lnTo>
                    <a:pt x="509" y="2937"/>
                  </a:lnTo>
                  <a:lnTo>
                    <a:pt x="505" y="2928"/>
                  </a:lnTo>
                  <a:lnTo>
                    <a:pt x="497" y="2910"/>
                  </a:lnTo>
                  <a:lnTo>
                    <a:pt x="488" y="2893"/>
                  </a:lnTo>
                  <a:lnTo>
                    <a:pt x="478" y="2876"/>
                  </a:lnTo>
                  <a:lnTo>
                    <a:pt x="469" y="2858"/>
                  </a:lnTo>
                  <a:lnTo>
                    <a:pt x="458" y="2841"/>
                  </a:lnTo>
                  <a:lnTo>
                    <a:pt x="449" y="2823"/>
                  </a:lnTo>
                  <a:lnTo>
                    <a:pt x="440" y="2804"/>
                  </a:lnTo>
                  <a:lnTo>
                    <a:pt x="433" y="2782"/>
                  </a:lnTo>
                  <a:lnTo>
                    <a:pt x="598" y="2593"/>
                  </a:lnTo>
                  <a:lnTo>
                    <a:pt x="599" y="2669"/>
                  </a:lnTo>
                  <a:lnTo>
                    <a:pt x="598" y="2753"/>
                  </a:lnTo>
                  <a:lnTo>
                    <a:pt x="597" y="2846"/>
                  </a:lnTo>
                  <a:lnTo>
                    <a:pt x="596" y="2944"/>
                  </a:lnTo>
                  <a:lnTo>
                    <a:pt x="594" y="3047"/>
                  </a:lnTo>
                  <a:lnTo>
                    <a:pt x="594" y="3152"/>
                  </a:lnTo>
                  <a:lnTo>
                    <a:pt x="596" y="3205"/>
                  </a:lnTo>
                  <a:lnTo>
                    <a:pt x="597" y="3257"/>
                  </a:lnTo>
                  <a:lnTo>
                    <a:pt x="599" y="3310"/>
                  </a:lnTo>
                  <a:lnTo>
                    <a:pt x="601" y="3361"/>
                  </a:lnTo>
                  <a:lnTo>
                    <a:pt x="604" y="3401"/>
                  </a:lnTo>
                  <a:lnTo>
                    <a:pt x="605" y="3441"/>
                  </a:lnTo>
                  <a:lnTo>
                    <a:pt x="605" y="3479"/>
                  </a:lnTo>
                  <a:lnTo>
                    <a:pt x="605" y="3518"/>
                  </a:lnTo>
                  <a:lnTo>
                    <a:pt x="604" y="3591"/>
                  </a:lnTo>
                  <a:lnTo>
                    <a:pt x="601" y="3663"/>
                  </a:lnTo>
                  <a:lnTo>
                    <a:pt x="598" y="3730"/>
                  </a:lnTo>
                  <a:lnTo>
                    <a:pt x="594" y="3797"/>
                  </a:lnTo>
                  <a:lnTo>
                    <a:pt x="593" y="3858"/>
                  </a:lnTo>
                  <a:lnTo>
                    <a:pt x="592" y="3918"/>
                  </a:lnTo>
                  <a:lnTo>
                    <a:pt x="593" y="3980"/>
                  </a:lnTo>
                  <a:lnTo>
                    <a:pt x="593" y="3988"/>
                  </a:lnTo>
                  <a:lnTo>
                    <a:pt x="594" y="3993"/>
                  </a:lnTo>
                  <a:lnTo>
                    <a:pt x="597" y="3998"/>
                  </a:lnTo>
                  <a:lnTo>
                    <a:pt x="599" y="4001"/>
                  </a:lnTo>
                  <a:lnTo>
                    <a:pt x="606" y="4009"/>
                  </a:lnTo>
                  <a:lnTo>
                    <a:pt x="615" y="4021"/>
                  </a:lnTo>
                  <a:lnTo>
                    <a:pt x="616" y="4079"/>
                  </a:lnTo>
                  <a:lnTo>
                    <a:pt x="617" y="4133"/>
                  </a:lnTo>
                  <a:lnTo>
                    <a:pt x="620" y="4184"/>
                  </a:lnTo>
                  <a:lnTo>
                    <a:pt x="622" y="4233"/>
                  </a:lnTo>
                  <a:lnTo>
                    <a:pt x="626" y="4281"/>
                  </a:lnTo>
                  <a:lnTo>
                    <a:pt x="632" y="4328"/>
                  </a:lnTo>
                  <a:lnTo>
                    <a:pt x="638" y="4376"/>
                  </a:lnTo>
                  <a:lnTo>
                    <a:pt x="646" y="4424"/>
                  </a:lnTo>
                  <a:lnTo>
                    <a:pt x="653" y="4473"/>
                  </a:lnTo>
                  <a:lnTo>
                    <a:pt x="658" y="4522"/>
                  </a:lnTo>
                  <a:lnTo>
                    <a:pt x="663" y="4572"/>
                  </a:lnTo>
                  <a:lnTo>
                    <a:pt x="666" y="4621"/>
                  </a:lnTo>
                  <a:lnTo>
                    <a:pt x="670" y="4670"/>
                  </a:lnTo>
                  <a:lnTo>
                    <a:pt x="674" y="4719"/>
                  </a:lnTo>
                  <a:lnTo>
                    <a:pt x="680" y="4768"/>
                  </a:lnTo>
                  <a:lnTo>
                    <a:pt x="688" y="4817"/>
                  </a:lnTo>
                  <a:lnTo>
                    <a:pt x="695" y="4854"/>
                  </a:lnTo>
                  <a:lnTo>
                    <a:pt x="702" y="4896"/>
                  </a:lnTo>
                  <a:lnTo>
                    <a:pt x="709" y="4942"/>
                  </a:lnTo>
                  <a:lnTo>
                    <a:pt x="714" y="4991"/>
                  </a:lnTo>
                  <a:lnTo>
                    <a:pt x="727" y="5096"/>
                  </a:lnTo>
                  <a:lnTo>
                    <a:pt x="737" y="5207"/>
                  </a:lnTo>
                  <a:lnTo>
                    <a:pt x="746" y="5318"/>
                  </a:lnTo>
                  <a:lnTo>
                    <a:pt x="754" y="5424"/>
                  </a:lnTo>
                  <a:lnTo>
                    <a:pt x="757" y="5475"/>
                  </a:lnTo>
                  <a:lnTo>
                    <a:pt x="758" y="5521"/>
                  </a:lnTo>
                  <a:lnTo>
                    <a:pt x="759" y="5565"/>
                  </a:lnTo>
                  <a:lnTo>
                    <a:pt x="760" y="5605"/>
                  </a:lnTo>
                  <a:lnTo>
                    <a:pt x="760" y="5655"/>
                  </a:lnTo>
                  <a:lnTo>
                    <a:pt x="762" y="5705"/>
                  </a:lnTo>
                  <a:lnTo>
                    <a:pt x="765" y="5755"/>
                  </a:lnTo>
                  <a:lnTo>
                    <a:pt x="769" y="5805"/>
                  </a:lnTo>
                  <a:lnTo>
                    <a:pt x="774" y="5854"/>
                  </a:lnTo>
                  <a:lnTo>
                    <a:pt x="780" y="5903"/>
                  </a:lnTo>
                  <a:lnTo>
                    <a:pt x="785" y="5951"/>
                  </a:lnTo>
                  <a:lnTo>
                    <a:pt x="792" y="6000"/>
                  </a:lnTo>
                  <a:lnTo>
                    <a:pt x="807" y="6096"/>
                  </a:lnTo>
                  <a:lnTo>
                    <a:pt x="822" y="6191"/>
                  </a:lnTo>
                  <a:lnTo>
                    <a:pt x="836" y="6284"/>
                  </a:lnTo>
                  <a:lnTo>
                    <a:pt x="848" y="6376"/>
                  </a:lnTo>
                  <a:lnTo>
                    <a:pt x="854" y="6419"/>
                  </a:lnTo>
                  <a:lnTo>
                    <a:pt x="860" y="6465"/>
                  </a:lnTo>
                  <a:lnTo>
                    <a:pt x="866" y="6517"/>
                  </a:lnTo>
                  <a:lnTo>
                    <a:pt x="874" y="6568"/>
                  </a:lnTo>
                  <a:lnTo>
                    <a:pt x="884" y="6619"/>
                  </a:lnTo>
                  <a:lnTo>
                    <a:pt x="893" y="6667"/>
                  </a:lnTo>
                  <a:lnTo>
                    <a:pt x="899" y="6689"/>
                  </a:lnTo>
                  <a:lnTo>
                    <a:pt x="904" y="6710"/>
                  </a:lnTo>
                  <a:lnTo>
                    <a:pt x="910" y="6728"/>
                  </a:lnTo>
                  <a:lnTo>
                    <a:pt x="917" y="6745"/>
                  </a:lnTo>
                  <a:lnTo>
                    <a:pt x="927" y="6772"/>
                  </a:lnTo>
                  <a:lnTo>
                    <a:pt x="941" y="6811"/>
                  </a:lnTo>
                  <a:lnTo>
                    <a:pt x="957" y="6856"/>
                  </a:lnTo>
                  <a:lnTo>
                    <a:pt x="974" y="6908"/>
                  </a:lnTo>
                  <a:lnTo>
                    <a:pt x="989" y="6958"/>
                  </a:lnTo>
                  <a:lnTo>
                    <a:pt x="1003" y="7006"/>
                  </a:lnTo>
                  <a:lnTo>
                    <a:pt x="1007" y="7028"/>
                  </a:lnTo>
                  <a:lnTo>
                    <a:pt x="1012" y="7046"/>
                  </a:lnTo>
                  <a:lnTo>
                    <a:pt x="1014" y="7063"/>
                  </a:lnTo>
                  <a:lnTo>
                    <a:pt x="1015" y="7076"/>
                  </a:lnTo>
                  <a:lnTo>
                    <a:pt x="1003" y="7099"/>
                  </a:lnTo>
                  <a:lnTo>
                    <a:pt x="974" y="7148"/>
                  </a:lnTo>
                  <a:lnTo>
                    <a:pt x="943" y="7199"/>
                  </a:lnTo>
                  <a:lnTo>
                    <a:pt x="926" y="7230"/>
                  </a:lnTo>
                  <a:lnTo>
                    <a:pt x="923" y="7242"/>
                  </a:lnTo>
                  <a:lnTo>
                    <a:pt x="917" y="7264"/>
                  </a:lnTo>
                  <a:lnTo>
                    <a:pt x="909" y="7294"/>
                  </a:lnTo>
                  <a:lnTo>
                    <a:pt x="902" y="7328"/>
                  </a:lnTo>
                  <a:lnTo>
                    <a:pt x="894" y="7363"/>
                  </a:lnTo>
                  <a:lnTo>
                    <a:pt x="888" y="7392"/>
                  </a:lnTo>
                  <a:lnTo>
                    <a:pt x="884" y="7414"/>
                  </a:lnTo>
                  <a:lnTo>
                    <a:pt x="881" y="7426"/>
                  </a:lnTo>
                  <a:lnTo>
                    <a:pt x="881" y="7436"/>
                  </a:lnTo>
                  <a:lnTo>
                    <a:pt x="883" y="7461"/>
                  </a:lnTo>
                  <a:lnTo>
                    <a:pt x="886" y="7482"/>
                  </a:lnTo>
                  <a:lnTo>
                    <a:pt x="887" y="7491"/>
                  </a:lnTo>
                  <a:lnTo>
                    <a:pt x="891" y="7499"/>
                  </a:lnTo>
                  <a:lnTo>
                    <a:pt x="893" y="7507"/>
                  </a:lnTo>
                  <a:lnTo>
                    <a:pt x="896" y="7514"/>
                  </a:lnTo>
                  <a:lnTo>
                    <a:pt x="900" y="7519"/>
                  </a:lnTo>
                  <a:lnTo>
                    <a:pt x="903" y="7525"/>
                  </a:lnTo>
                  <a:lnTo>
                    <a:pt x="908" y="7530"/>
                  </a:lnTo>
                  <a:lnTo>
                    <a:pt x="912" y="7533"/>
                  </a:lnTo>
                  <a:lnTo>
                    <a:pt x="921" y="7540"/>
                  </a:lnTo>
                  <a:lnTo>
                    <a:pt x="933" y="7544"/>
                  </a:lnTo>
                  <a:lnTo>
                    <a:pt x="943" y="7548"/>
                  </a:lnTo>
                  <a:lnTo>
                    <a:pt x="956" y="7551"/>
                  </a:lnTo>
                  <a:lnTo>
                    <a:pt x="967" y="7552"/>
                  </a:lnTo>
                  <a:lnTo>
                    <a:pt x="980" y="7555"/>
                  </a:lnTo>
                  <a:lnTo>
                    <a:pt x="991" y="7557"/>
                  </a:lnTo>
                  <a:lnTo>
                    <a:pt x="1004" y="7560"/>
                  </a:lnTo>
                  <a:lnTo>
                    <a:pt x="1015" y="7564"/>
                  </a:lnTo>
                  <a:lnTo>
                    <a:pt x="1025" y="7570"/>
                  </a:lnTo>
                  <a:lnTo>
                    <a:pt x="1248" y="7570"/>
                  </a:lnTo>
                  <a:lnTo>
                    <a:pt x="1300" y="7541"/>
                  </a:lnTo>
                  <a:lnTo>
                    <a:pt x="1338" y="7523"/>
                  </a:lnTo>
                  <a:lnTo>
                    <a:pt x="1352" y="7515"/>
                  </a:lnTo>
                  <a:lnTo>
                    <a:pt x="1364" y="7508"/>
                  </a:lnTo>
                  <a:lnTo>
                    <a:pt x="1373" y="7501"/>
                  </a:lnTo>
                  <a:lnTo>
                    <a:pt x="1380" y="7493"/>
                  </a:lnTo>
                  <a:lnTo>
                    <a:pt x="1383" y="7490"/>
                  </a:lnTo>
                  <a:lnTo>
                    <a:pt x="1386" y="7484"/>
                  </a:lnTo>
                  <a:lnTo>
                    <a:pt x="1387" y="7479"/>
                  </a:lnTo>
                  <a:lnTo>
                    <a:pt x="1389" y="7472"/>
                  </a:lnTo>
                  <a:lnTo>
                    <a:pt x="1391" y="7459"/>
                  </a:lnTo>
                  <a:lnTo>
                    <a:pt x="1392" y="7442"/>
                  </a:lnTo>
                  <a:lnTo>
                    <a:pt x="1392" y="7392"/>
                  </a:lnTo>
                  <a:lnTo>
                    <a:pt x="1392" y="7323"/>
                  </a:lnTo>
                  <a:lnTo>
                    <a:pt x="1394" y="7311"/>
                  </a:lnTo>
                  <a:lnTo>
                    <a:pt x="1396" y="7301"/>
                  </a:lnTo>
                  <a:lnTo>
                    <a:pt x="1399" y="7291"/>
                  </a:lnTo>
                  <a:lnTo>
                    <a:pt x="1404" y="7282"/>
                  </a:lnTo>
                  <a:lnTo>
                    <a:pt x="1415" y="7263"/>
                  </a:lnTo>
                  <a:lnTo>
                    <a:pt x="1429" y="7246"/>
                  </a:lnTo>
                  <a:lnTo>
                    <a:pt x="1442" y="7228"/>
                  </a:lnTo>
                  <a:lnTo>
                    <a:pt x="1453" y="7210"/>
                  </a:lnTo>
                  <a:lnTo>
                    <a:pt x="1458" y="7200"/>
                  </a:lnTo>
                  <a:lnTo>
                    <a:pt x="1460" y="7190"/>
                  </a:lnTo>
                  <a:lnTo>
                    <a:pt x="1461" y="7180"/>
                  </a:lnTo>
                  <a:lnTo>
                    <a:pt x="1461" y="7168"/>
                  </a:lnTo>
                  <a:lnTo>
                    <a:pt x="1447" y="7055"/>
                  </a:lnTo>
                  <a:lnTo>
                    <a:pt x="1461" y="7036"/>
                  </a:lnTo>
                  <a:lnTo>
                    <a:pt x="1474" y="7014"/>
                  </a:lnTo>
                  <a:lnTo>
                    <a:pt x="1485" y="6990"/>
                  </a:lnTo>
                  <a:lnTo>
                    <a:pt x="1495" y="6965"/>
                  </a:lnTo>
                  <a:lnTo>
                    <a:pt x="1499" y="6952"/>
                  </a:lnTo>
                  <a:lnTo>
                    <a:pt x="1503" y="6939"/>
                  </a:lnTo>
                  <a:lnTo>
                    <a:pt x="1507" y="6925"/>
                  </a:lnTo>
                  <a:lnTo>
                    <a:pt x="1509" y="6911"/>
                  </a:lnTo>
                  <a:lnTo>
                    <a:pt x="1511" y="6896"/>
                  </a:lnTo>
                  <a:lnTo>
                    <a:pt x="1513" y="6882"/>
                  </a:lnTo>
                  <a:lnTo>
                    <a:pt x="1514" y="6866"/>
                  </a:lnTo>
                  <a:lnTo>
                    <a:pt x="1515" y="6850"/>
                  </a:lnTo>
                  <a:lnTo>
                    <a:pt x="1515" y="6777"/>
                  </a:lnTo>
                  <a:lnTo>
                    <a:pt x="1514" y="6768"/>
                  </a:lnTo>
                  <a:lnTo>
                    <a:pt x="1513" y="6759"/>
                  </a:lnTo>
                  <a:lnTo>
                    <a:pt x="1511" y="6750"/>
                  </a:lnTo>
                  <a:lnTo>
                    <a:pt x="1509" y="6741"/>
                  </a:lnTo>
                  <a:lnTo>
                    <a:pt x="1503" y="6721"/>
                  </a:lnTo>
                  <a:lnTo>
                    <a:pt x="1495" y="6702"/>
                  </a:lnTo>
                  <a:lnTo>
                    <a:pt x="1477" y="6662"/>
                  </a:lnTo>
                  <a:lnTo>
                    <a:pt x="1455" y="6621"/>
                  </a:lnTo>
                  <a:lnTo>
                    <a:pt x="1445" y="6601"/>
                  </a:lnTo>
                  <a:lnTo>
                    <a:pt x="1435" y="6581"/>
                  </a:lnTo>
                  <a:lnTo>
                    <a:pt x="1426" y="6561"/>
                  </a:lnTo>
                  <a:lnTo>
                    <a:pt x="1419" y="6542"/>
                  </a:lnTo>
                  <a:lnTo>
                    <a:pt x="1413" y="6523"/>
                  </a:lnTo>
                  <a:lnTo>
                    <a:pt x="1410" y="6504"/>
                  </a:lnTo>
                  <a:lnTo>
                    <a:pt x="1408" y="6495"/>
                  </a:lnTo>
                  <a:lnTo>
                    <a:pt x="1408" y="6487"/>
                  </a:lnTo>
                  <a:lnTo>
                    <a:pt x="1408" y="6478"/>
                  </a:lnTo>
                  <a:lnTo>
                    <a:pt x="1410" y="6470"/>
                  </a:lnTo>
                  <a:lnTo>
                    <a:pt x="1437" y="6201"/>
                  </a:lnTo>
                  <a:lnTo>
                    <a:pt x="1437" y="6181"/>
                  </a:lnTo>
                  <a:lnTo>
                    <a:pt x="1436" y="6172"/>
                  </a:lnTo>
                  <a:lnTo>
                    <a:pt x="1435" y="6163"/>
                  </a:lnTo>
                  <a:lnTo>
                    <a:pt x="1434" y="6156"/>
                  </a:lnTo>
                  <a:lnTo>
                    <a:pt x="1431" y="6150"/>
                  </a:lnTo>
                  <a:lnTo>
                    <a:pt x="1426" y="6140"/>
                  </a:lnTo>
                  <a:lnTo>
                    <a:pt x="1420" y="6132"/>
                  </a:lnTo>
                  <a:lnTo>
                    <a:pt x="1414" y="6125"/>
                  </a:lnTo>
                  <a:lnTo>
                    <a:pt x="1408" y="6118"/>
                  </a:lnTo>
                  <a:lnTo>
                    <a:pt x="1406" y="6115"/>
                  </a:lnTo>
                  <a:lnTo>
                    <a:pt x="1405" y="6110"/>
                  </a:lnTo>
                  <a:lnTo>
                    <a:pt x="1404" y="6104"/>
                  </a:lnTo>
                  <a:lnTo>
                    <a:pt x="1404" y="6099"/>
                  </a:lnTo>
                  <a:lnTo>
                    <a:pt x="1404" y="6078"/>
                  </a:lnTo>
                  <a:lnTo>
                    <a:pt x="1404" y="6057"/>
                  </a:lnTo>
                  <a:lnTo>
                    <a:pt x="1405" y="6038"/>
                  </a:lnTo>
                  <a:lnTo>
                    <a:pt x="1406" y="6017"/>
                  </a:lnTo>
                  <a:lnTo>
                    <a:pt x="1408" y="5998"/>
                  </a:lnTo>
                  <a:lnTo>
                    <a:pt x="1413" y="5960"/>
                  </a:lnTo>
                  <a:lnTo>
                    <a:pt x="1421" y="5924"/>
                  </a:lnTo>
                  <a:lnTo>
                    <a:pt x="1429" y="5888"/>
                  </a:lnTo>
                  <a:lnTo>
                    <a:pt x="1438" y="5854"/>
                  </a:lnTo>
                  <a:lnTo>
                    <a:pt x="1448" y="5820"/>
                  </a:lnTo>
                  <a:lnTo>
                    <a:pt x="1459" y="5788"/>
                  </a:lnTo>
                  <a:lnTo>
                    <a:pt x="1479" y="5726"/>
                  </a:lnTo>
                  <a:lnTo>
                    <a:pt x="1496" y="5668"/>
                  </a:lnTo>
                  <a:lnTo>
                    <a:pt x="1504" y="5640"/>
                  </a:lnTo>
                  <a:lnTo>
                    <a:pt x="1509" y="5614"/>
                  </a:lnTo>
                  <a:lnTo>
                    <a:pt x="1513" y="5589"/>
                  </a:lnTo>
                  <a:lnTo>
                    <a:pt x="1515" y="5564"/>
                  </a:lnTo>
                  <a:lnTo>
                    <a:pt x="1513" y="5504"/>
                  </a:lnTo>
                  <a:lnTo>
                    <a:pt x="1510" y="5428"/>
                  </a:lnTo>
                  <a:lnTo>
                    <a:pt x="1506" y="5340"/>
                  </a:lnTo>
                  <a:lnTo>
                    <a:pt x="1501" y="5247"/>
                  </a:lnTo>
                  <a:lnTo>
                    <a:pt x="1499" y="5158"/>
                  </a:lnTo>
                  <a:lnTo>
                    <a:pt x="1496" y="5079"/>
                  </a:lnTo>
                  <a:lnTo>
                    <a:pt x="1498" y="5045"/>
                  </a:lnTo>
                  <a:lnTo>
                    <a:pt x="1499" y="5016"/>
                  </a:lnTo>
                  <a:lnTo>
                    <a:pt x="1500" y="4993"/>
                  </a:lnTo>
                  <a:lnTo>
                    <a:pt x="1503" y="4977"/>
                  </a:lnTo>
                  <a:lnTo>
                    <a:pt x="1508" y="4958"/>
                  </a:lnTo>
                  <a:lnTo>
                    <a:pt x="1513" y="4932"/>
                  </a:lnTo>
                  <a:lnTo>
                    <a:pt x="1517" y="4902"/>
                  </a:lnTo>
                  <a:lnTo>
                    <a:pt x="1522" y="4868"/>
                  </a:lnTo>
                  <a:lnTo>
                    <a:pt x="1530" y="4789"/>
                  </a:lnTo>
                  <a:lnTo>
                    <a:pt x="1537" y="4704"/>
                  </a:lnTo>
                  <a:lnTo>
                    <a:pt x="1543" y="4617"/>
                  </a:lnTo>
                  <a:lnTo>
                    <a:pt x="1549" y="4536"/>
                  </a:lnTo>
                  <a:lnTo>
                    <a:pt x="1555" y="4465"/>
                  </a:lnTo>
                  <a:lnTo>
                    <a:pt x="1558" y="4412"/>
                  </a:lnTo>
                  <a:lnTo>
                    <a:pt x="1563" y="4420"/>
                  </a:lnTo>
                  <a:lnTo>
                    <a:pt x="1569" y="4430"/>
                  </a:lnTo>
                  <a:lnTo>
                    <a:pt x="1573" y="4442"/>
                  </a:lnTo>
                  <a:lnTo>
                    <a:pt x="1578" y="4458"/>
                  </a:lnTo>
                  <a:lnTo>
                    <a:pt x="1587" y="4495"/>
                  </a:lnTo>
                  <a:lnTo>
                    <a:pt x="1595" y="4541"/>
                  </a:lnTo>
                  <a:lnTo>
                    <a:pt x="1604" y="4592"/>
                  </a:lnTo>
                  <a:lnTo>
                    <a:pt x="1612" y="4648"/>
                  </a:lnTo>
                  <a:lnTo>
                    <a:pt x="1620" y="4709"/>
                  </a:lnTo>
                  <a:lnTo>
                    <a:pt x="1627" y="4771"/>
                  </a:lnTo>
                  <a:lnTo>
                    <a:pt x="1634" y="4835"/>
                  </a:lnTo>
                  <a:lnTo>
                    <a:pt x="1641" y="4897"/>
                  </a:lnTo>
                  <a:lnTo>
                    <a:pt x="1645" y="4958"/>
                  </a:lnTo>
                  <a:lnTo>
                    <a:pt x="1650" y="5016"/>
                  </a:lnTo>
                  <a:lnTo>
                    <a:pt x="1653" y="5071"/>
                  </a:lnTo>
                  <a:lnTo>
                    <a:pt x="1657" y="5119"/>
                  </a:lnTo>
                  <a:lnTo>
                    <a:pt x="1658" y="5160"/>
                  </a:lnTo>
                  <a:lnTo>
                    <a:pt x="1659" y="5193"/>
                  </a:lnTo>
                  <a:lnTo>
                    <a:pt x="1659" y="5252"/>
                  </a:lnTo>
                  <a:lnTo>
                    <a:pt x="1661" y="5305"/>
                  </a:lnTo>
                  <a:lnTo>
                    <a:pt x="1665" y="5356"/>
                  </a:lnTo>
                  <a:lnTo>
                    <a:pt x="1669" y="5405"/>
                  </a:lnTo>
                  <a:lnTo>
                    <a:pt x="1674" y="5452"/>
                  </a:lnTo>
                  <a:lnTo>
                    <a:pt x="1681" y="5500"/>
                  </a:lnTo>
                  <a:lnTo>
                    <a:pt x="1690" y="5548"/>
                  </a:lnTo>
                  <a:lnTo>
                    <a:pt x="1699" y="5599"/>
                  </a:lnTo>
                  <a:lnTo>
                    <a:pt x="1705" y="5632"/>
                  </a:lnTo>
                  <a:lnTo>
                    <a:pt x="1708" y="5663"/>
                  </a:lnTo>
                  <a:lnTo>
                    <a:pt x="1710" y="5689"/>
                  </a:lnTo>
                  <a:lnTo>
                    <a:pt x="1711" y="5715"/>
                  </a:lnTo>
                  <a:lnTo>
                    <a:pt x="1713" y="5758"/>
                  </a:lnTo>
                  <a:lnTo>
                    <a:pt x="1713" y="5797"/>
                  </a:lnTo>
                  <a:lnTo>
                    <a:pt x="1714" y="5815"/>
                  </a:lnTo>
                  <a:lnTo>
                    <a:pt x="1717" y="5833"/>
                  </a:lnTo>
                  <a:lnTo>
                    <a:pt x="1721" y="5852"/>
                  </a:lnTo>
                  <a:lnTo>
                    <a:pt x="1727" y="5871"/>
                  </a:lnTo>
                  <a:lnTo>
                    <a:pt x="1737" y="5892"/>
                  </a:lnTo>
                  <a:lnTo>
                    <a:pt x="1748" y="5915"/>
                  </a:lnTo>
                  <a:lnTo>
                    <a:pt x="1763" y="5939"/>
                  </a:lnTo>
                  <a:lnTo>
                    <a:pt x="1781" y="5965"/>
                  </a:lnTo>
                  <a:lnTo>
                    <a:pt x="1780" y="5989"/>
                  </a:lnTo>
                  <a:lnTo>
                    <a:pt x="1780" y="6014"/>
                  </a:lnTo>
                  <a:lnTo>
                    <a:pt x="1780" y="6038"/>
                  </a:lnTo>
                  <a:lnTo>
                    <a:pt x="1780" y="6062"/>
                  </a:lnTo>
                  <a:lnTo>
                    <a:pt x="1781" y="6086"/>
                  </a:lnTo>
                  <a:lnTo>
                    <a:pt x="1782" y="6109"/>
                  </a:lnTo>
                  <a:lnTo>
                    <a:pt x="1785" y="6132"/>
                  </a:lnTo>
                  <a:lnTo>
                    <a:pt x="1788" y="6155"/>
                  </a:lnTo>
                  <a:lnTo>
                    <a:pt x="1789" y="6164"/>
                  </a:lnTo>
                  <a:lnTo>
                    <a:pt x="1789" y="6173"/>
                  </a:lnTo>
                  <a:lnTo>
                    <a:pt x="1789" y="6182"/>
                  </a:lnTo>
                  <a:lnTo>
                    <a:pt x="1787" y="6191"/>
                  </a:lnTo>
                  <a:lnTo>
                    <a:pt x="1782" y="6209"/>
                  </a:lnTo>
                  <a:lnTo>
                    <a:pt x="1777" y="6228"/>
                  </a:lnTo>
                  <a:lnTo>
                    <a:pt x="1770" y="6248"/>
                  </a:lnTo>
                  <a:lnTo>
                    <a:pt x="1764" y="6271"/>
                  </a:lnTo>
                  <a:lnTo>
                    <a:pt x="1762" y="6283"/>
                  </a:lnTo>
                  <a:lnTo>
                    <a:pt x="1759" y="6296"/>
                  </a:lnTo>
                  <a:lnTo>
                    <a:pt x="1758" y="6310"/>
                  </a:lnTo>
                  <a:lnTo>
                    <a:pt x="1758" y="6325"/>
                  </a:lnTo>
                  <a:lnTo>
                    <a:pt x="1758" y="6353"/>
                  </a:lnTo>
                  <a:lnTo>
                    <a:pt x="1757" y="6381"/>
                  </a:lnTo>
                  <a:lnTo>
                    <a:pt x="1755" y="6406"/>
                  </a:lnTo>
                  <a:lnTo>
                    <a:pt x="1753" y="6431"/>
                  </a:lnTo>
                  <a:lnTo>
                    <a:pt x="1748" y="6478"/>
                  </a:lnTo>
                  <a:lnTo>
                    <a:pt x="1741" y="6523"/>
                  </a:lnTo>
                  <a:lnTo>
                    <a:pt x="1735" y="6565"/>
                  </a:lnTo>
                  <a:lnTo>
                    <a:pt x="1731" y="6607"/>
                  </a:lnTo>
                  <a:lnTo>
                    <a:pt x="1729" y="6629"/>
                  </a:lnTo>
                  <a:lnTo>
                    <a:pt x="1726" y="6651"/>
                  </a:lnTo>
                  <a:lnTo>
                    <a:pt x="1725" y="6672"/>
                  </a:lnTo>
                  <a:lnTo>
                    <a:pt x="1725" y="6695"/>
                  </a:lnTo>
                  <a:lnTo>
                    <a:pt x="1724" y="6798"/>
                  </a:lnTo>
                  <a:lnTo>
                    <a:pt x="1772" y="7095"/>
                  </a:lnTo>
                  <a:lnTo>
                    <a:pt x="1758" y="7096"/>
                  </a:lnTo>
                  <a:lnTo>
                    <a:pt x="1758" y="7148"/>
                  </a:lnTo>
                  <a:lnTo>
                    <a:pt x="1759" y="7159"/>
                  </a:lnTo>
                  <a:lnTo>
                    <a:pt x="1763" y="7170"/>
                  </a:lnTo>
                  <a:lnTo>
                    <a:pt x="1767" y="7181"/>
                  </a:lnTo>
                  <a:lnTo>
                    <a:pt x="1774" y="7191"/>
                  </a:lnTo>
                  <a:lnTo>
                    <a:pt x="1783" y="7203"/>
                  </a:lnTo>
                  <a:lnTo>
                    <a:pt x="1793" y="7213"/>
                  </a:lnTo>
                  <a:lnTo>
                    <a:pt x="1803" y="7222"/>
                  </a:lnTo>
                  <a:lnTo>
                    <a:pt x="1814" y="7231"/>
                  </a:lnTo>
                  <a:lnTo>
                    <a:pt x="1827" y="7240"/>
                  </a:lnTo>
                  <a:lnTo>
                    <a:pt x="1840" y="7247"/>
                  </a:lnTo>
                  <a:lnTo>
                    <a:pt x="1852" y="7254"/>
                  </a:lnTo>
                  <a:lnTo>
                    <a:pt x="1866" y="7260"/>
                  </a:lnTo>
                  <a:lnTo>
                    <a:pt x="1878" y="7266"/>
                  </a:lnTo>
                  <a:lnTo>
                    <a:pt x="1891" y="7269"/>
                  </a:lnTo>
                  <a:lnTo>
                    <a:pt x="1902" y="7270"/>
                  </a:lnTo>
                  <a:lnTo>
                    <a:pt x="1914" y="7271"/>
                  </a:lnTo>
                  <a:lnTo>
                    <a:pt x="1980" y="7271"/>
                  </a:lnTo>
                  <a:lnTo>
                    <a:pt x="1985" y="7288"/>
                  </a:lnTo>
                  <a:lnTo>
                    <a:pt x="1987" y="7304"/>
                  </a:lnTo>
                  <a:lnTo>
                    <a:pt x="1988" y="7318"/>
                  </a:lnTo>
                  <a:lnTo>
                    <a:pt x="1989" y="7332"/>
                  </a:lnTo>
                  <a:lnTo>
                    <a:pt x="1990" y="7355"/>
                  </a:lnTo>
                  <a:lnTo>
                    <a:pt x="1992" y="7375"/>
                  </a:lnTo>
                  <a:lnTo>
                    <a:pt x="1994" y="7384"/>
                  </a:lnTo>
                  <a:lnTo>
                    <a:pt x="1996" y="7394"/>
                  </a:lnTo>
                  <a:lnTo>
                    <a:pt x="2001" y="7402"/>
                  </a:lnTo>
                  <a:lnTo>
                    <a:pt x="2005" y="7411"/>
                  </a:lnTo>
                  <a:lnTo>
                    <a:pt x="2012" y="7419"/>
                  </a:lnTo>
                  <a:lnTo>
                    <a:pt x="2021" y="7428"/>
                  </a:lnTo>
                  <a:lnTo>
                    <a:pt x="2033" y="7437"/>
                  </a:lnTo>
                  <a:lnTo>
                    <a:pt x="2046" y="7446"/>
                  </a:lnTo>
                  <a:lnTo>
                    <a:pt x="2066" y="7459"/>
                  </a:lnTo>
                  <a:lnTo>
                    <a:pt x="2086" y="7469"/>
                  </a:lnTo>
                  <a:lnTo>
                    <a:pt x="2109" y="7479"/>
                  </a:lnTo>
                  <a:lnTo>
                    <a:pt x="2134" y="7490"/>
                  </a:lnTo>
                  <a:lnTo>
                    <a:pt x="2160" y="7496"/>
                  </a:lnTo>
                  <a:lnTo>
                    <a:pt x="2187" y="7503"/>
                  </a:lnTo>
                  <a:lnTo>
                    <a:pt x="2202" y="7506"/>
                  </a:lnTo>
                  <a:lnTo>
                    <a:pt x="2217" y="7507"/>
                  </a:lnTo>
                  <a:lnTo>
                    <a:pt x="2232" y="7508"/>
                  </a:lnTo>
                  <a:lnTo>
                    <a:pt x="2247" y="7508"/>
                  </a:lnTo>
                  <a:lnTo>
                    <a:pt x="2284" y="7508"/>
                  </a:lnTo>
                  <a:lnTo>
                    <a:pt x="2331" y="7507"/>
                  </a:lnTo>
                  <a:lnTo>
                    <a:pt x="2357" y="7504"/>
                  </a:lnTo>
                  <a:lnTo>
                    <a:pt x="2383" y="7503"/>
                  </a:lnTo>
                  <a:lnTo>
                    <a:pt x="2409" y="7500"/>
                  </a:lnTo>
                  <a:lnTo>
                    <a:pt x="2434" y="7498"/>
                  </a:lnTo>
                  <a:lnTo>
                    <a:pt x="2459" y="7493"/>
                  </a:lnTo>
                  <a:lnTo>
                    <a:pt x="2482" y="7488"/>
                  </a:lnTo>
                  <a:lnTo>
                    <a:pt x="2503" y="7483"/>
                  </a:lnTo>
                  <a:lnTo>
                    <a:pt x="2521" y="7476"/>
                  </a:lnTo>
                  <a:lnTo>
                    <a:pt x="2529" y="7471"/>
                  </a:lnTo>
                  <a:lnTo>
                    <a:pt x="2536" y="7468"/>
                  </a:lnTo>
                  <a:lnTo>
                    <a:pt x="2543" y="7463"/>
                  </a:lnTo>
                  <a:lnTo>
                    <a:pt x="2548" y="7459"/>
                  </a:lnTo>
                  <a:lnTo>
                    <a:pt x="2552" y="7453"/>
                  </a:lnTo>
                  <a:lnTo>
                    <a:pt x="2555" y="7447"/>
                  </a:lnTo>
                  <a:lnTo>
                    <a:pt x="2558" y="7442"/>
                  </a:lnTo>
                  <a:lnTo>
                    <a:pt x="2558" y="7436"/>
                  </a:lnTo>
                  <a:lnTo>
                    <a:pt x="2558" y="7426"/>
                  </a:lnTo>
                  <a:lnTo>
                    <a:pt x="2558" y="7412"/>
                  </a:lnTo>
                  <a:lnTo>
                    <a:pt x="2555" y="7398"/>
                  </a:lnTo>
                  <a:lnTo>
                    <a:pt x="2553" y="7383"/>
                  </a:lnTo>
                  <a:lnTo>
                    <a:pt x="2550" y="7370"/>
                  </a:lnTo>
                  <a:lnTo>
                    <a:pt x="2545" y="7356"/>
                  </a:lnTo>
                  <a:lnTo>
                    <a:pt x="2540" y="7342"/>
                  </a:lnTo>
                  <a:lnTo>
                    <a:pt x="2535" y="7328"/>
                  </a:lnTo>
                  <a:lnTo>
                    <a:pt x="2528" y="7314"/>
                  </a:lnTo>
                  <a:lnTo>
                    <a:pt x="2513" y="7286"/>
                  </a:lnTo>
                  <a:lnTo>
                    <a:pt x="2495" y="7259"/>
                  </a:lnTo>
                  <a:lnTo>
                    <a:pt x="2476" y="7232"/>
                  </a:lnTo>
                  <a:lnTo>
                    <a:pt x="2456" y="7205"/>
                  </a:lnTo>
                  <a:lnTo>
                    <a:pt x="2413" y="7155"/>
                  </a:lnTo>
                  <a:lnTo>
                    <a:pt x="2371" y="7107"/>
                  </a:lnTo>
                  <a:lnTo>
                    <a:pt x="2352" y="7085"/>
                  </a:lnTo>
                  <a:lnTo>
                    <a:pt x="2333" y="7063"/>
                  </a:lnTo>
                  <a:lnTo>
                    <a:pt x="2316" y="7043"/>
                  </a:lnTo>
                  <a:lnTo>
                    <a:pt x="2303" y="7024"/>
                  </a:lnTo>
                  <a:lnTo>
                    <a:pt x="2312" y="6992"/>
                  </a:lnTo>
                  <a:lnTo>
                    <a:pt x="2323" y="6952"/>
                  </a:lnTo>
                  <a:lnTo>
                    <a:pt x="2338" y="6908"/>
                  </a:lnTo>
                  <a:lnTo>
                    <a:pt x="2353" y="6862"/>
                  </a:lnTo>
                  <a:lnTo>
                    <a:pt x="2367" y="6816"/>
                  </a:lnTo>
                  <a:lnTo>
                    <a:pt x="2378" y="6775"/>
                  </a:lnTo>
                  <a:lnTo>
                    <a:pt x="2384" y="6757"/>
                  </a:lnTo>
                  <a:lnTo>
                    <a:pt x="2387" y="6741"/>
                  </a:lnTo>
                  <a:lnTo>
                    <a:pt x="2389" y="6727"/>
                  </a:lnTo>
                  <a:lnTo>
                    <a:pt x="2392" y="6716"/>
                  </a:lnTo>
                  <a:lnTo>
                    <a:pt x="2394" y="6663"/>
                  </a:lnTo>
                  <a:lnTo>
                    <a:pt x="2396" y="6613"/>
                  </a:lnTo>
                  <a:lnTo>
                    <a:pt x="2396" y="6566"/>
                  </a:lnTo>
                  <a:lnTo>
                    <a:pt x="2397" y="6519"/>
                  </a:lnTo>
                  <a:lnTo>
                    <a:pt x="2399" y="6473"/>
                  </a:lnTo>
                  <a:lnTo>
                    <a:pt x="2400" y="6428"/>
                  </a:lnTo>
                  <a:lnTo>
                    <a:pt x="2402" y="6405"/>
                  </a:lnTo>
                  <a:lnTo>
                    <a:pt x="2404" y="6381"/>
                  </a:lnTo>
                  <a:lnTo>
                    <a:pt x="2408" y="6357"/>
                  </a:lnTo>
                  <a:lnTo>
                    <a:pt x="2411" y="6333"/>
                  </a:lnTo>
                  <a:lnTo>
                    <a:pt x="2416" y="6300"/>
                  </a:lnTo>
                  <a:lnTo>
                    <a:pt x="2420" y="6262"/>
                  </a:lnTo>
                  <a:lnTo>
                    <a:pt x="2425" y="6219"/>
                  </a:lnTo>
                  <a:lnTo>
                    <a:pt x="2428" y="6171"/>
                  </a:lnTo>
                  <a:lnTo>
                    <a:pt x="2434" y="6068"/>
                  </a:lnTo>
                  <a:lnTo>
                    <a:pt x="2440" y="5957"/>
                  </a:lnTo>
                  <a:lnTo>
                    <a:pt x="2443" y="5847"/>
                  </a:lnTo>
                  <a:lnTo>
                    <a:pt x="2445" y="5742"/>
                  </a:lnTo>
                  <a:lnTo>
                    <a:pt x="2447" y="5649"/>
                  </a:lnTo>
                  <a:lnTo>
                    <a:pt x="2447" y="5574"/>
                  </a:lnTo>
                  <a:lnTo>
                    <a:pt x="2445" y="5477"/>
                  </a:lnTo>
                  <a:lnTo>
                    <a:pt x="2445" y="5377"/>
                  </a:lnTo>
                  <a:lnTo>
                    <a:pt x="2444" y="5277"/>
                  </a:lnTo>
                  <a:lnTo>
                    <a:pt x="2444" y="5177"/>
                  </a:lnTo>
                  <a:lnTo>
                    <a:pt x="2445" y="5078"/>
                  </a:lnTo>
                  <a:lnTo>
                    <a:pt x="2448" y="4980"/>
                  </a:lnTo>
                  <a:lnTo>
                    <a:pt x="2451" y="4885"/>
                  </a:lnTo>
                  <a:lnTo>
                    <a:pt x="2458" y="4792"/>
                  </a:lnTo>
                  <a:lnTo>
                    <a:pt x="2459" y="4771"/>
                  </a:lnTo>
                  <a:lnTo>
                    <a:pt x="2460" y="4748"/>
                  </a:lnTo>
                  <a:lnTo>
                    <a:pt x="2460" y="4724"/>
                  </a:lnTo>
                  <a:lnTo>
                    <a:pt x="2459" y="4698"/>
                  </a:lnTo>
                  <a:lnTo>
                    <a:pt x="2458" y="4647"/>
                  </a:lnTo>
                  <a:lnTo>
                    <a:pt x="2456" y="4596"/>
                  </a:lnTo>
                  <a:lnTo>
                    <a:pt x="2455" y="4543"/>
                  </a:lnTo>
                  <a:lnTo>
                    <a:pt x="2455" y="4494"/>
                  </a:lnTo>
                  <a:lnTo>
                    <a:pt x="2455" y="4470"/>
                  </a:lnTo>
                  <a:lnTo>
                    <a:pt x="2457" y="4447"/>
                  </a:lnTo>
                  <a:lnTo>
                    <a:pt x="2459" y="4425"/>
                  </a:lnTo>
                  <a:lnTo>
                    <a:pt x="2463" y="4406"/>
                  </a:lnTo>
                  <a:lnTo>
                    <a:pt x="2465" y="4386"/>
                  </a:lnTo>
                  <a:lnTo>
                    <a:pt x="2468" y="4367"/>
                  </a:lnTo>
                  <a:lnTo>
                    <a:pt x="2471" y="4344"/>
                  </a:lnTo>
                  <a:lnTo>
                    <a:pt x="2473" y="4321"/>
                  </a:lnTo>
                  <a:lnTo>
                    <a:pt x="2474" y="4297"/>
                  </a:lnTo>
                  <a:lnTo>
                    <a:pt x="2476" y="4271"/>
                  </a:lnTo>
                  <a:lnTo>
                    <a:pt x="2478" y="4245"/>
                  </a:lnTo>
                  <a:lnTo>
                    <a:pt x="2478" y="4218"/>
                  </a:lnTo>
                  <a:lnTo>
                    <a:pt x="2522" y="4221"/>
                  </a:lnTo>
                  <a:lnTo>
                    <a:pt x="2530" y="4220"/>
                  </a:lnTo>
                  <a:lnTo>
                    <a:pt x="2540" y="4217"/>
                  </a:lnTo>
                  <a:lnTo>
                    <a:pt x="2552" y="4214"/>
                  </a:lnTo>
                  <a:lnTo>
                    <a:pt x="2564" y="4208"/>
                  </a:lnTo>
                  <a:lnTo>
                    <a:pt x="2593" y="4194"/>
                  </a:lnTo>
                  <a:lnTo>
                    <a:pt x="2623" y="4178"/>
                  </a:lnTo>
                  <a:lnTo>
                    <a:pt x="2650" y="4160"/>
                  </a:lnTo>
                  <a:lnTo>
                    <a:pt x="2675" y="4142"/>
                  </a:lnTo>
                  <a:lnTo>
                    <a:pt x="2684" y="4134"/>
                  </a:lnTo>
                  <a:lnTo>
                    <a:pt x="2692" y="4126"/>
                  </a:lnTo>
                  <a:lnTo>
                    <a:pt x="2699" y="4118"/>
                  </a:lnTo>
                  <a:lnTo>
                    <a:pt x="2703" y="4112"/>
                  </a:lnTo>
                  <a:lnTo>
                    <a:pt x="2710" y="4092"/>
                  </a:lnTo>
                  <a:lnTo>
                    <a:pt x="2719" y="4064"/>
                  </a:lnTo>
                  <a:lnTo>
                    <a:pt x="2730" y="4033"/>
                  </a:lnTo>
                  <a:lnTo>
                    <a:pt x="2740" y="3999"/>
                  </a:lnTo>
                  <a:lnTo>
                    <a:pt x="2751" y="3965"/>
                  </a:lnTo>
                  <a:lnTo>
                    <a:pt x="2760" y="3934"/>
                  </a:lnTo>
                  <a:lnTo>
                    <a:pt x="2767" y="3909"/>
                  </a:lnTo>
                  <a:lnTo>
                    <a:pt x="2769" y="3890"/>
                  </a:lnTo>
                  <a:lnTo>
                    <a:pt x="2792" y="3880"/>
                  </a:lnTo>
                  <a:lnTo>
                    <a:pt x="2819" y="3222"/>
                  </a:lnTo>
                  <a:lnTo>
                    <a:pt x="2818" y="3205"/>
                  </a:lnTo>
                  <a:lnTo>
                    <a:pt x="2817" y="3154"/>
                  </a:lnTo>
                  <a:lnTo>
                    <a:pt x="2814" y="3077"/>
                  </a:lnTo>
                  <a:lnTo>
                    <a:pt x="2810" y="2976"/>
                  </a:lnTo>
                  <a:lnTo>
                    <a:pt x="2806" y="2855"/>
                  </a:lnTo>
                  <a:lnTo>
                    <a:pt x="2801" y="2720"/>
                  </a:lnTo>
                  <a:lnTo>
                    <a:pt x="2797" y="2575"/>
                  </a:lnTo>
                  <a:lnTo>
                    <a:pt x="2791" y="2424"/>
                  </a:lnTo>
                  <a:lnTo>
                    <a:pt x="2786" y="2271"/>
                  </a:lnTo>
                  <a:lnTo>
                    <a:pt x="2782" y="2121"/>
                  </a:lnTo>
                  <a:lnTo>
                    <a:pt x="2777" y="1979"/>
                  </a:lnTo>
                  <a:lnTo>
                    <a:pt x="2774" y="1849"/>
                  </a:lnTo>
                  <a:lnTo>
                    <a:pt x="2770" y="1735"/>
                  </a:lnTo>
                  <a:lnTo>
                    <a:pt x="2768" y="1640"/>
                  </a:lnTo>
                  <a:lnTo>
                    <a:pt x="2767" y="1571"/>
                  </a:lnTo>
                  <a:lnTo>
                    <a:pt x="2768" y="1531"/>
                  </a:lnTo>
                  <a:lnTo>
                    <a:pt x="2768" y="1493"/>
                  </a:lnTo>
                  <a:lnTo>
                    <a:pt x="2764" y="1441"/>
                  </a:lnTo>
                  <a:lnTo>
                    <a:pt x="2760" y="1382"/>
                  </a:lnTo>
                  <a:lnTo>
                    <a:pt x="2754" y="1320"/>
                  </a:lnTo>
                  <a:lnTo>
                    <a:pt x="2746" y="1259"/>
                  </a:lnTo>
                  <a:lnTo>
                    <a:pt x="2737" y="1206"/>
                  </a:lnTo>
                  <a:lnTo>
                    <a:pt x="2732" y="1184"/>
                  </a:lnTo>
                  <a:lnTo>
                    <a:pt x="2728" y="1165"/>
                  </a:lnTo>
                  <a:lnTo>
                    <a:pt x="2722" y="1150"/>
                  </a:lnTo>
                  <a:lnTo>
                    <a:pt x="2718" y="1138"/>
                  </a:lnTo>
                  <a:lnTo>
                    <a:pt x="2712" y="1130"/>
                  </a:lnTo>
                  <a:lnTo>
                    <a:pt x="2702" y="1119"/>
                  </a:lnTo>
                  <a:lnTo>
                    <a:pt x="2690" y="1106"/>
                  </a:lnTo>
                  <a:lnTo>
                    <a:pt x="2674" y="1091"/>
                  </a:lnTo>
                  <a:lnTo>
                    <a:pt x="2636" y="1057"/>
                  </a:lnTo>
                  <a:lnTo>
                    <a:pt x="2588" y="1018"/>
                  </a:lnTo>
                  <a:lnTo>
                    <a:pt x="2532" y="975"/>
                  </a:lnTo>
                  <a:lnTo>
                    <a:pt x="2471" y="930"/>
                  </a:lnTo>
                  <a:lnTo>
                    <a:pt x="2436" y="906"/>
                  </a:lnTo>
                  <a:lnTo>
                    <a:pt x="2402" y="883"/>
                  </a:lnTo>
                  <a:lnTo>
                    <a:pt x="2367" y="861"/>
                  </a:lnTo>
                  <a:lnTo>
                    <a:pt x="2329" y="838"/>
                  </a:lnTo>
                  <a:lnTo>
                    <a:pt x="2313" y="827"/>
                  </a:lnTo>
                  <a:lnTo>
                    <a:pt x="2296" y="818"/>
                  </a:lnTo>
                  <a:lnTo>
                    <a:pt x="2277" y="809"/>
                  </a:lnTo>
                  <a:lnTo>
                    <a:pt x="2259" y="801"/>
                  </a:lnTo>
                  <a:lnTo>
                    <a:pt x="2221" y="785"/>
                  </a:lnTo>
                  <a:lnTo>
                    <a:pt x="2184" y="771"/>
                  </a:lnTo>
                  <a:lnTo>
                    <a:pt x="2145" y="760"/>
                  </a:lnTo>
                  <a:lnTo>
                    <a:pt x="2106" y="750"/>
                  </a:lnTo>
                  <a:lnTo>
                    <a:pt x="2068" y="741"/>
                  </a:lnTo>
                  <a:lnTo>
                    <a:pt x="2032" y="733"/>
                  </a:lnTo>
                  <a:lnTo>
                    <a:pt x="1996" y="727"/>
                  </a:lnTo>
                  <a:lnTo>
                    <a:pt x="1963" y="721"/>
                  </a:lnTo>
                  <a:lnTo>
                    <a:pt x="1933" y="717"/>
                  </a:lnTo>
                  <a:lnTo>
                    <a:pt x="1906" y="714"/>
                  </a:lnTo>
                  <a:lnTo>
                    <a:pt x="1864" y="710"/>
                  </a:lnTo>
                  <a:lnTo>
                    <a:pt x="1842" y="709"/>
                  </a:lnTo>
                  <a:lnTo>
                    <a:pt x="1862" y="635"/>
                  </a:lnTo>
                  <a:close/>
                  <a:moveTo>
                    <a:pt x="2480" y="4113"/>
                  </a:moveTo>
                  <a:lnTo>
                    <a:pt x="2480" y="4078"/>
                  </a:lnTo>
                  <a:lnTo>
                    <a:pt x="2486" y="4068"/>
                  </a:lnTo>
                  <a:lnTo>
                    <a:pt x="2490" y="4055"/>
                  </a:lnTo>
                  <a:lnTo>
                    <a:pt x="2494" y="4041"/>
                  </a:lnTo>
                  <a:lnTo>
                    <a:pt x="2497" y="4028"/>
                  </a:lnTo>
                  <a:lnTo>
                    <a:pt x="2502" y="3998"/>
                  </a:lnTo>
                  <a:lnTo>
                    <a:pt x="2507" y="3969"/>
                  </a:lnTo>
                  <a:lnTo>
                    <a:pt x="2510" y="3956"/>
                  </a:lnTo>
                  <a:lnTo>
                    <a:pt x="2512" y="3943"/>
                  </a:lnTo>
                  <a:lnTo>
                    <a:pt x="2515" y="3932"/>
                  </a:lnTo>
                  <a:lnTo>
                    <a:pt x="2520" y="3921"/>
                  </a:lnTo>
                  <a:lnTo>
                    <a:pt x="2524" y="3913"/>
                  </a:lnTo>
                  <a:lnTo>
                    <a:pt x="2531" y="3906"/>
                  </a:lnTo>
                  <a:lnTo>
                    <a:pt x="2535" y="3904"/>
                  </a:lnTo>
                  <a:lnTo>
                    <a:pt x="2538" y="3903"/>
                  </a:lnTo>
                  <a:lnTo>
                    <a:pt x="2542" y="3902"/>
                  </a:lnTo>
                  <a:lnTo>
                    <a:pt x="2546" y="3902"/>
                  </a:lnTo>
                  <a:lnTo>
                    <a:pt x="2579" y="3903"/>
                  </a:lnTo>
                  <a:lnTo>
                    <a:pt x="2579" y="3919"/>
                  </a:lnTo>
                  <a:lnTo>
                    <a:pt x="2580" y="3929"/>
                  </a:lnTo>
                  <a:lnTo>
                    <a:pt x="2582" y="3937"/>
                  </a:lnTo>
                  <a:lnTo>
                    <a:pt x="2584" y="3943"/>
                  </a:lnTo>
                  <a:lnTo>
                    <a:pt x="2585" y="3949"/>
                  </a:lnTo>
                  <a:lnTo>
                    <a:pt x="2587" y="3956"/>
                  </a:lnTo>
                  <a:lnTo>
                    <a:pt x="2587" y="3964"/>
                  </a:lnTo>
                  <a:lnTo>
                    <a:pt x="2587" y="3976"/>
                  </a:lnTo>
                  <a:lnTo>
                    <a:pt x="2586" y="3988"/>
                  </a:lnTo>
                  <a:lnTo>
                    <a:pt x="2585" y="3996"/>
                  </a:lnTo>
                  <a:lnTo>
                    <a:pt x="2583" y="4002"/>
                  </a:lnTo>
                  <a:lnTo>
                    <a:pt x="2580" y="4008"/>
                  </a:lnTo>
                  <a:lnTo>
                    <a:pt x="2579" y="4014"/>
                  </a:lnTo>
                  <a:lnTo>
                    <a:pt x="2577" y="4021"/>
                  </a:lnTo>
                  <a:lnTo>
                    <a:pt x="2575" y="4032"/>
                  </a:lnTo>
                  <a:lnTo>
                    <a:pt x="2574" y="4047"/>
                  </a:lnTo>
                  <a:lnTo>
                    <a:pt x="2566" y="4039"/>
                  </a:lnTo>
                  <a:lnTo>
                    <a:pt x="2495" y="4096"/>
                  </a:lnTo>
                  <a:lnTo>
                    <a:pt x="2503" y="4104"/>
                  </a:lnTo>
                  <a:lnTo>
                    <a:pt x="2480" y="4113"/>
                  </a:lnTo>
                  <a:close/>
                </a:path>
              </a:pathLst>
            </a:custGeom>
            <a:solidFill>
              <a:srgbClr val="FE94C9"/>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27" name="Freeform 9"/>
            <p:cNvSpPr>
              <a:spLocks/>
            </p:cNvSpPr>
            <p:nvPr/>
          </p:nvSpPr>
          <p:spPr bwMode="auto">
            <a:xfrm>
              <a:off x="6556377" y="1581152"/>
              <a:ext cx="88900" cy="638175"/>
            </a:xfrm>
            <a:custGeom>
              <a:avLst/>
              <a:gdLst/>
              <a:ahLst/>
              <a:cxnLst>
                <a:cxn ang="0">
                  <a:pos x="105" y="0"/>
                </a:cxn>
                <a:cxn ang="0">
                  <a:pos x="0" y="2012"/>
                </a:cxn>
                <a:cxn ang="0">
                  <a:pos x="187" y="2412"/>
                </a:cxn>
                <a:cxn ang="0">
                  <a:pos x="334" y="2129"/>
                </a:cxn>
                <a:cxn ang="0">
                  <a:pos x="229" y="8"/>
                </a:cxn>
                <a:cxn ang="0">
                  <a:pos x="105" y="0"/>
                </a:cxn>
              </a:cxnLst>
              <a:rect l="0" t="0" r="r" b="b"/>
              <a:pathLst>
                <a:path w="334" h="2412">
                  <a:moveTo>
                    <a:pt x="105" y="0"/>
                  </a:moveTo>
                  <a:lnTo>
                    <a:pt x="0" y="2012"/>
                  </a:lnTo>
                  <a:lnTo>
                    <a:pt x="187" y="2412"/>
                  </a:lnTo>
                  <a:lnTo>
                    <a:pt x="334" y="2129"/>
                  </a:lnTo>
                  <a:lnTo>
                    <a:pt x="229" y="8"/>
                  </a:lnTo>
                  <a:lnTo>
                    <a:pt x="105"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28" name="Freeform 11"/>
            <p:cNvSpPr>
              <a:spLocks/>
            </p:cNvSpPr>
            <p:nvPr/>
          </p:nvSpPr>
          <p:spPr bwMode="auto">
            <a:xfrm>
              <a:off x="6702427" y="1119189"/>
              <a:ext cx="115888" cy="93663"/>
            </a:xfrm>
            <a:custGeom>
              <a:avLst/>
              <a:gdLst/>
              <a:ahLst/>
              <a:cxnLst>
                <a:cxn ang="0">
                  <a:pos x="2" y="326"/>
                </a:cxn>
                <a:cxn ang="0">
                  <a:pos x="9" y="271"/>
                </a:cxn>
                <a:cxn ang="0">
                  <a:pos x="23" y="221"/>
                </a:cxn>
                <a:cxn ang="0">
                  <a:pos x="43" y="173"/>
                </a:cxn>
                <a:cxn ang="0">
                  <a:pos x="64" y="140"/>
                </a:cxn>
                <a:cxn ang="0">
                  <a:pos x="80" y="119"/>
                </a:cxn>
                <a:cxn ang="0">
                  <a:pos x="99" y="99"/>
                </a:cxn>
                <a:cxn ang="0">
                  <a:pos x="121" y="80"/>
                </a:cxn>
                <a:cxn ang="0">
                  <a:pos x="145" y="62"/>
                </a:cxn>
                <a:cxn ang="0">
                  <a:pos x="173" y="45"/>
                </a:cxn>
                <a:cxn ang="0">
                  <a:pos x="202" y="30"/>
                </a:cxn>
                <a:cxn ang="0">
                  <a:pos x="237" y="15"/>
                </a:cxn>
                <a:cxn ang="0">
                  <a:pos x="273" y="5"/>
                </a:cxn>
                <a:cxn ang="0">
                  <a:pos x="308" y="2"/>
                </a:cxn>
                <a:cxn ang="0">
                  <a:pos x="337" y="2"/>
                </a:cxn>
                <a:cxn ang="0">
                  <a:pos x="362" y="5"/>
                </a:cxn>
                <a:cxn ang="0">
                  <a:pos x="384" y="12"/>
                </a:cxn>
                <a:cxn ang="0">
                  <a:pos x="402" y="21"/>
                </a:cxn>
                <a:cxn ang="0">
                  <a:pos x="416" y="32"/>
                </a:cxn>
                <a:cxn ang="0">
                  <a:pos x="426" y="46"/>
                </a:cxn>
                <a:cxn ang="0">
                  <a:pos x="434" y="62"/>
                </a:cxn>
                <a:cxn ang="0">
                  <a:pos x="439" y="79"/>
                </a:cxn>
                <a:cxn ang="0">
                  <a:pos x="440" y="99"/>
                </a:cxn>
                <a:cxn ang="0">
                  <a:pos x="439" y="118"/>
                </a:cxn>
                <a:cxn ang="0">
                  <a:pos x="433" y="149"/>
                </a:cxn>
                <a:cxn ang="0">
                  <a:pos x="417" y="191"/>
                </a:cxn>
                <a:cxn ang="0">
                  <a:pos x="397" y="216"/>
                </a:cxn>
                <a:cxn ang="0">
                  <a:pos x="375" y="224"/>
                </a:cxn>
                <a:cxn ang="0">
                  <a:pos x="341" y="231"/>
                </a:cxn>
                <a:cxn ang="0">
                  <a:pos x="265" y="237"/>
                </a:cxn>
                <a:cxn ang="0">
                  <a:pos x="184" y="244"/>
                </a:cxn>
                <a:cxn ang="0">
                  <a:pos x="143" y="253"/>
                </a:cxn>
                <a:cxn ang="0">
                  <a:pos x="115" y="262"/>
                </a:cxn>
                <a:cxn ang="0">
                  <a:pos x="89" y="275"/>
                </a:cxn>
                <a:cxn ang="0">
                  <a:pos x="63" y="291"/>
                </a:cxn>
                <a:cxn ang="0">
                  <a:pos x="37" y="312"/>
                </a:cxn>
                <a:cxn ang="0">
                  <a:pos x="13" y="339"/>
                </a:cxn>
              </a:cxnLst>
              <a:rect l="0" t="0" r="r" b="b"/>
              <a:pathLst>
                <a:path w="440" h="354">
                  <a:moveTo>
                    <a:pt x="0" y="354"/>
                  </a:moveTo>
                  <a:lnTo>
                    <a:pt x="2" y="326"/>
                  </a:lnTo>
                  <a:lnTo>
                    <a:pt x="5" y="298"/>
                  </a:lnTo>
                  <a:lnTo>
                    <a:pt x="9" y="271"/>
                  </a:lnTo>
                  <a:lnTo>
                    <a:pt x="15" y="245"/>
                  </a:lnTo>
                  <a:lnTo>
                    <a:pt x="23" y="221"/>
                  </a:lnTo>
                  <a:lnTo>
                    <a:pt x="32" y="196"/>
                  </a:lnTo>
                  <a:lnTo>
                    <a:pt x="43" y="173"/>
                  </a:lnTo>
                  <a:lnTo>
                    <a:pt x="56" y="150"/>
                  </a:lnTo>
                  <a:lnTo>
                    <a:pt x="64" y="140"/>
                  </a:lnTo>
                  <a:lnTo>
                    <a:pt x="72" y="130"/>
                  </a:lnTo>
                  <a:lnTo>
                    <a:pt x="80" y="119"/>
                  </a:lnTo>
                  <a:lnTo>
                    <a:pt x="89" y="109"/>
                  </a:lnTo>
                  <a:lnTo>
                    <a:pt x="99" y="99"/>
                  </a:lnTo>
                  <a:lnTo>
                    <a:pt x="110" y="90"/>
                  </a:lnTo>
                  <a:lnTo>
                    <a:pt x="121" y="80"/>
                  </a:lnTo>
                  <a:lnTo>
                    <a:pt x="133" y="71"/>
                  </a:lnTo>
                  <a:lnTo>
                    <a:pt x="145" y="62"/>
                  </a:lnTo>
                  <a:lnTo>
                    <a:pt x="159" y="54"/>
                  </a:lnTo>
                  <a:lnTo>
                    <a:pt x="173" y="45"/>
                  </a:lnTo>
                  <a:lnTo>
                    <a:pt x="187" y="37"/>
                  </a:lnTo>
                  <a:lnTo>
                    <a:pt x="202" y="30"/>
                  </a:lnTo>
                  <a:lnTo>
                    <a:pt x="219" y="22"/>
                  </a:lnTo>
                  <a:lnTo>
                    <a:pt x="237" y="15"/>
                  </a:lnTo>
                  <a:lnTo>
                    <a:pt x="254" y="8"/>
                  </a:lnTo>
                  <a:lnTo>
                    <a:pt x="273" y="5"/>
                  </a:lnTo>
                  <a:lnTo>
                    <a:pt x="290" y="3"/>
                  </a:lnTo>
                  <a:lnTo>
                    <a:pt x="308" y="2"/>
                  </a:lnTo>
                  <a:lnTo>
                    <a:pt x="322" y="0"/>
                  </a:lnTo>
                  <a:lnTo>
                    <a:pt x="337" y="2"/>
                  </a:lnTo>
                  <a:lnTo>
                    <a:pt x="351" y="3"/>
                  </a:lnTo>
                  <a:lnTo>
                    <a:pt x="362" y="5"/>
                  </a:lnTo>
                  <a:lnTo>
                    <a:pt x="374" y="7"/>
                  </a:lnTo>
                  <a:lnTo>
                    <a:pt x="384" y="12"/>
                  </a:lnTo>
                  <a:lnTo>
                    <a:pt x="393" y="15"/>
                  </a:lnTo>
                  <a:lnTo>
                    <a:pt x="402" y="21"/>
                  </a:lnTo>
                  <a:lnTo>
                    <a:pt x="409" y="27"/>
                  </a:lnTo>
                  <a:lnTo>
                    <a:pt x="416" y="32"/>
                  </a:lnTo>
                  <a:lnTo>
                    <a:pt x="422" y="39"/>
                  </a:lnTo>
                  <a:lnTo>
                    <a:pt x="426" y="46"/>
                  </a:lnTo>
                  <a:lnTo>
                    <a:pt x="431" y="54"/>
                  </a:lnTo>
                  <a:lnTo>
                    <a:pt x="434" y="62"/>
                  </a:lnTo>
                  <a:lnTo>
                    <a:pt x="437" y="70"/>
                  </a:lnTo>
                  <a:lnTo>
                    <a:pt x="439" y="79"/>
                  </a:lnTo>
                  <a:lnTo>
                    <a:pt x="440" y="88"/>
                  </a:lnTo>
                  <a:lnTo>
                    <a:pt x="440" y="99"/>
                  </a:lnTo>
                  <a:lnTo>
                    <a:pt x="440" y="108"/>
                  </a:lnTo>
                  <a:lnTo>
                    <a:pt x="439" y="118"/>
                  </a:lnTo>
                  <a:lnTo>
                    <a:pt x="438" y="128"/>
                  </a:lnTo>
                  <a:lnTo>
                    <a:pt x="433" y="149"/>
                  </a:lnTo>
                  <a:lnTo>
                    <a:pt x="426" y="170"/>
                  </a:lnTo>
                  <a:lnTo>
                    <a:pt x="417" y="191"/>
                  </a:lnTo>
                  <a:lnTo>
                    <a:pt x="407" y="212"/>
                  </a:lnTo>
                  <a:lnTo>
                    <a:pt x="397" y="216"/>
                  </a:lnTo>
                  <a:lnTo>
                    <a:pt x="386" y="221"/>
                  </a:lnTo>
                  <a:lnTo>
                    <a:pt x="375" y="224"/>
                  </a:lnTo>
                  <a:lnTo>
                    <a:pt x="364" y="228"/>
                  </a:lnTo>
                  <a:lnTo>
                    <a:pt x="341" y="231"/>
                  </a:lnTo>
                  <a:lnTo>
                    <a:pt x="317" y="235"/>
                  </a:lnTo>
                  <a:lnTo>
                    <a:pt x="265" y="237"/>
                  </a:lnTo>
                  <a:lnTo>
                    <a:pt x="211" y="240"/>
                  </a:lnTo>
                  <a:lnTo>
                    <a:pt x="184" y="244"/>
                  </a:lnTo>
                  <a:lnTo>
                    <a:pt x="157" y="250"/>
                  </a:lnTo>
                  <a:lnTo>
                    <a:pt x="143" y="253"/>
                  </a:lnTo>
                  <a:lnTo>
                    <a:pt x="129" y="256"/>
                  </a:lnTo>
                  <a:lnTo>
                    <a:pt x="115" y="262"/>
                  </a:lnTo>
                  <a:lnTo>
                    <a:pt x="102" y="268"/>
                  </a:lnTo>
                  <a:lnTo>
                    <a:pt x="89" y="275"/>
                  </a:lnTo>
                  <a:lnTo>
                    <a:pt x="75" y="283"/>
                  </a:lnTo>
                  <a:lnTo>
                    <a:pt x="63" y="291"/>
                  </a:lnTo>
                  <a:lnTo>
                    <a:pt x="49" y="301"/>
                  </a:lnTo>
                  <a:lnTo>
                    <a:pt x="37" y="312"/>
                  </a:lnTo>
                  <a:lnTo>
                    <a:pt x="24" y="325"/>
                  </a:lnTo>
                  <a:lnTo>
                    <a:pt x="13" y="339"/>
                  </a:lnTo>
                  <a:lnTo>
                    <a:pt x="0" y="35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29" name="Freeform 12"/>
            <p:cNvSpPr>
              <a:spLocks/>
            </p:cNvSpPr>
            <p:nvPr/>
          </p:nvSpPr>
          <p:spPr bwMode="auto">
            <a:xfrm>
              <a:off x="6702427" y="1119189"/>
              <a:ext cx="115888" cy="93663"/>
            </a:xfrm>
            <a:custGeom>
              <a:avLst/>
              <a:gdLst/>
              <a:ahLst/>
              <a:cxnLst>
                <a:cxn ang="0">
                  <a:pos x="2" y="326"/>
                </a:cxn>
                <a:cxn ang="0">
                  <a:pos x="9" y="271"/>
                </a:cxn>
                <a:cxn ang="0">
                  <a:pos x="23" y="221"/>
                </a:cxn>
                <a:cxn ang="0">
                  <a:pos x="43" y="173"/>
                </a:cxn>
                <a:cxn ang="0">
                  <a:pos x="64" y="140"/>
                </a:cxn>
                <a:cxn ang="0">
                  <a:pos x="80" y="119"/>
                </a:cxn>
                <a:cxn ang="0">
                  <a:pos x="99" y="99"/>
                </a:cxn>
                <a:cxn ang="0">
                  <a:pos x="121" y="80"/>
                </a:cxn>
                <a:cxn ang="0">
                  <a:pos x="145" y="62"/>
                </a:cxn>
                <a:cxn ang="0">
                  <a:pos x="173" y="45"/>
                </a:cxn>
                <a:cxn ang="0">
                  <a:pos x="202" y="30"/>
                </a:cxn>
                <a:cxn ang="0">
                  <a:pos x="237" y="15"/>
                </a:cxn>
                <a:cxn ang="0">
                  <a:pos x="273" y="5"/>
                </a:cxn>
                <a:cxn ang="0">
                  <a:pos x="308" y="2"/>
                </a:cxn>
                <a:cxn ang="0">
                  <a:pos x="337" y="2"/>
                </a:cxn>
                <a:cxn ang="0">
                  <a:pos x="362" y="5"/>
                </a:cxn>
                <a:cxn ang="0">
                  <a:pos x="384" y="12"/>
                </a:cxn>
                <a:cxn ang="0">
                  <a:pos x="402" y="21"/>
                </a:cxn>
                <a:cxn ang="0">
                  <a:pos x="416" y="32"/>
                </a:cxn>
                <a:cxn ang="0">
                  <a:pos x="426" y="46"/>
                </a:cxn>
                <a:cxn ang="0">
                  <a:pos x="434" y="62"/>
                </a:cxn>
                <a:cxn ang="0">
                  <a:pos x="439" y="79"/>
                </a:cxn>
                <a:cxn ang="0">
                  <a:pos x="440" y="99"/>
                </a:cxn>
                <a:cxn ang="0">
                  <a:pos x="439" y="118"/>
                </a:cxn>
                <a:cxn ang="0">
                  <a:pos x="433" y="149"/>
                </a:cxn>
                <a:cxn ang="0">
                  <a:pos x="417" y="191"/>
                </a:cxn>
                <a:cxn ang="0">
                  <a:pos x="397" y="216"/>
                </a:cxn>
                <a:cxn ang="0">
                  <a:pos x="375" y="224"/>
                </a:cxn>
                <a:cxn ang="0">
                  <a:pos x="341" y="231"/>
                </a:cxn>
                <a:cxn ang="0">
                  <a:pos x="265" y="237"/>
                </a:cxn>
                <a:cxn ang="0">
                  <a:pos x="184" y="244"/>
                </a:cxn>
                <a:cxn ang="0">
                  <a:pos x="143" y="253"/>
                </a:cxn>
                <a:cxn ang="0">
                  <a:pos x="115" y="262"/>
                </a:cxn>
                <a:cxn ang="0">
                  <a:pos x="89" y="275"/>
                </a:cxn>
                <a:cxn ang="0">
                  <a:pos x="63" y="291"/>
                </a:cxn>
                <a:cxn ang="0">
                  <a:pos x="37" y="312"/>
                </a:cxn>
                <a:cxn ang="0">
                  <a:pos x="13" y="339"/>
                </a:cxn>
              </a:cxnLst>
              <a:rect l="0" t="0" r="r" b="b"/>
              <a:pathLst>
                <a:path w="440" h="354">
                  <a:moveTo>
                    <a:pt x="0" y="354"/>
                  </a:moveTo>
                  <a:lnTo>
                    <a:pt x="2" y="326"/>
                  </a:lnTo>
                  <a:lnTo>
                    <a:pt x="5" y="298"/>
                  </a:lnTo>
                  <a:lnTo>
                    <a:pt x="9" y="271"/>
                  </a:lnTo>
                  <a:lnTo>
                    <a:pt x="15" y="245"/>
                  </a:lnTo>
                  <a:lnTo>
                    <a:pt x="23" y="221"/>
                  </a:lnTo>
                  <a:lnTo>
                    <a:pt x="32" y="196"/>
                  </a:lnTo>
                  <a:lnTo>
                    <a:pt x="43" y="173"/>
                  </a:lnTo>
                  <a:lnTo>
                    <a:pt x="56" y="150"/>
                  </a:lnTo>
                  <a:lnTo>
                    <a:pt x="64" y="140"/>
                  </a:lnTo>
                  <a:lnTo>
                    <a:pt x="72" y="130"/>
                  </a:lnTo>
                  <a:lnTo>
                    <a:pt x="80" y="119"/>
                  </a:lnTo>
                  <a:lnTo>
                    <a:pt x="89" y="109"/>
                  </a:lnTo>
                  <a:lnTo>
                    <a:pt x="99" y="99"/>
                  </a:lnTo>
                  <a:lnTo>
                    <a:pt x="110" y="90"/>
                  </a:lnTo>
                  <a:lnTo>
                    <a:pt x="121" y="80"/>
                  </a:lnTo>
                  <a:lnTo>
                    <a:pt x="133" y="71"/>
                  </a:lnTo>
                  <a:lnTo>
                    <a:pt x="145" y="62"/>
                  </a:lnTo>
                  <a:lnTo>
                    <a:pt x="159" y="54"/>
                  </a:lnTo>
                  <a:lnTo>
                    <a:pt x="173" y="45"/>
                  </a:lnTo>
                  <a:lnTo>
                    <a:pt x="187" y="37"/>
                  </a:lnTo>
                  <a:lnTo>
                    <a:pt x="202" y="30"/>
                  </a:lnTo>
                  <a:lnTo>
                    <a:pt x="219" y="22"/>
                  </a:lnTo>
                  <a:lnTo>
                    <a:pt x="237" y="15"/>
                  </a:lnTo>
                  <a:lnTo>
                    <a:pt x="254" y="8"/>
                  </a:lnTo>
                  <a:lnTo>
                    <a:pt x="273" y="5"/>
                  </a:lnTo>
                  <a:lnTo>
                    <a:pt x="290" y="3"/>
                  </a:lnTo>
                  <a:lnTo>
                    <a:pt x="308" y="2"/>
                  </a:lnTo>
                  <a:lnTo>
                    <a:pt x="322" y="0"/>
                  </a:lnTo>
                  <a:lnTo>
                    <a:pt x="337" y="2"/>
                  </a:lnTo>
                  <a:lnTo>
                    <a:pt x="351" y="3"/>
                  </a:lnTo>
                  <a:lnTo>
                    <a:pt x="362" y="5"/>
                  </a:lnTo>
                  <a:lnTo>
                    <a:pt x="374" y="7"/>
                  </a:lnTo>
                  <a:lnTo>
                    <a:pt x="384" y="12"/>
                  </a:lnTo>
                  <a:lnTo>
                    <a:pt x="393" y="15"/>
                  </a:lnTo>
                  <a:lnTo>
                    <a:pt x="402" y="21"/>
                  </a:lnTo>
                  <a:lnTo>
                    <a:pt x="409" y="27"/>
                  </a:lnTo>
                  <a:lnTo>
                    <a:pt x="416" y="32"/>
                  </a:lnTo>
                  <a:lnTo>
                    <a:pt x="422" y="39"/>
                  </a:lnTo>
                  <a:lnTo>
                    <a:pt x="426" y="46"/>
                  </a:lnTo>
                  <a:lnTo>
                    <a:pt x="431" y="54"/>
                  </a:lnTo>
                  <a:lnTo>
                    <a:pt x="434" y="62"/>
                  </a:lnTo>
                  <a:lnTo>
                    <a:pt x="437" y="70"/>
                  </a:lnTo>
                  <a:lnTo>
                    <a:pt x="439" y="79"/>
                  </a:lnTo>
                  <a:lnTo>
                    <a:pt x="440" y="88"/>
                  </a:lnTo>
                  <a:lnTo>
                    <a:pt x="440" y="99"/>
                  </a:lnTo>
                  <a:lnTo>
                    <a:pt x="440" y="108"/>
                  </a:lnTo>
                  <a:lnTo>
                    <a:pt x="439" y="118"/>
                  </a:lnTo>
                  <a:lnTo>
                    <a:pt x="438" y="128"/>
                  </a:lnTo>
                  <a:lnTo>
                    <a:pt x="433" y="149"/>
                  </a:lnTo>
                  <a:lnTo>
                    <a:pt x="426" y="170"/>
                  </a:lnTo>
                  <a:lnTo>
                    <a:pt x="417" y="191"/>
                  </a:lnTo>
                  <a:lnTo>
                    <a:pt x="407" y="212"/>
                  </a:lnTo>
                  <a:lnTo>
                    <a:pt x="397" y="216"/>
                  </a:lnTo>
                  <a:lnTo>
                    <a:pt x="386" y="221"/>
                  </a:lnTo>
                  <a:lnTo>
                    <a:pt x="375" y="224"/>
                  </a:lnTo>
                  <a:lnTo>
                    <a:pt x="364" y="228"/>
                  </a:lnTo>
                  <a:lnTo>
                    <a:pt x="341" y="231"/>
                  </a:lnTo>
                  <a:lnTo>
                    <a:pt x="317" y="235"/>
                  </a:lnTo>
                  <a:lnTo>
                    <a:pt x="265" y="237"/>
                  </a:lnTo>
                  <a:lnTo>
                    <a:pt x="211" y="240"/>
                  </a:lnTo>
                  <a:lnTo>
                    <a:pt x="184" y="244"/>
                  </a:lnTo>
                  <a:lnTo>
                    <a:pt x="157" y="250"/>
                  </a:lnTo>
                  <a:lnTo>
                    <a:pt x="143" y="253"/>
                  </a:lnTo>
                  <a:lnTo>
                    <a:pt x="129" y="256"/>
                  </a:lnTo>
                  <a:lnTo>
                    <a:pt x="115" y="262"/>
                  </a:lnTo>
                  <a:lnTo>
                    <a:pt x="102" y="268"/>
                  </a:lnTo>
                  <a:lnTo>
                    <a:pt x="89" y="275"/>
                  </a:lnTo>
                  <a:lnTo>
                    <a:pt x="75" y="283"/>
                  </a:lnTo>
                  <a:lnTo>
                    <a:pt x="63" y="291"/>
                  </a:lnTo>
                  <a:lnTo>
                    <a:pt x="49" y="301"/>
                  </a:lnTo>
                  <a:lnTo>
                    <a:pt x="37" y="312"/>
                  </a:lnTo>
                  <a:lnTo>
                    <a:pt x="24" y="325"/>
                  </a:lnTo>
                  <a:lnTo>
                    <a:pt x="13" y="339"/>
                  </a:lnTo>
                  <a:lnTo>
                    <a:pt x="0" y="354"/>
                  </a:lnTo>
                  <a:close/>
                </a:path>
              </a:pathLst>
            </a:custGeom>
            <a:grpFill/>
            <a:ln w="4">
              <a:noFill/>
              <a:prstDash val="solid"/>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30" name="Freeform 13"/>
            <p:cNvSpPr>
              <a:spLocks/>
            </p:cNvSpPr>
            <p:nvPr/>
          </p:nvSpPr>
          <p:spPr bwMode="auto">
            <a:xfrm>
              <a:off x="6416677" y="1146177"/>
              <a:ext cx="68263" cy="55563"/>
            </a:xfrm>
            <a:custGeom>
              <a:avLst/>
              <a:gdLst/>
              <a:ahLst/>
              <a:cxnLst>
                <a:cxn ang="0">
                  <a:pos x="258" y="208"/>
                </a:cxn>
                <a:cxn ang="0">
                  <a:pos x="257" y="191"/>
                </a:cxn>
                <a:cxn ang="0">
                  <a:pos x="256" y="175"/>
                </a:cxn>
                <a:cxn ang="0">
                  <a:pos x="253" y="159"/>
                </a:cxn>
                <a:cxn ang="0">
                  <a:pos x="250" y="144"/>
                </a:cxn>
                <a:cxn ang="0">
                  <a:pos x="245" y="130"/>
                </a:cxn>
                <a:cxn ang="0">
                  <a:pos x="240" y="116"/>
                </a:cxn>
                <a:cxn ang="0">
                  <a:pos x="233" y="102"/>
                </a:cxn>
                <a:cxn ang="0">
                  <a:pos x="226" y="88"/>
                </a:cxn>
                <a:cxn ang="0">
                  <a:pos x="217" y="76"/>
                </a:cxn>
                <a:cxn ang="0">
                  <a:pos x="207" y="64"/>
                </a:cxn>
                <a:cxn ang="0">
                  <a:pos x="194" y="53"/>
                </a:cxn>
                <a:cxn ang="0">
                  <a:pos x="180" y="42"/>
                </a:cxn>
                <a:cxn ang="0">
                  <a:pos x="165" y="31"/>
                </a:cxn>
                <a:cxn ang="0">
                  <a:pos x="148" y="22"/>
                </a:cxn>
                <a:cxn ang="0">
                  <a:pos x="130" y="13"/>
                </a:cxn>
                <a:cxn ang="0">
                  <a:pos x="109" y="5"/>
                </a:cxn>
                <a:cxn ang="0">
                  <a:pos x="88" y="2"/>
                </a:cxn>
                <a:cxn ang="0">
                  <a:pos x="68" y="0"/>
                </a:cxn>
                <a:cxn ang="0">
                  <a:pos x="52" y="2"/>
                </a:cxn>
                <a:cxn ang="0">
                  <a:pos x="38" y="5"/>
                </a:cxn>
                <a:cxn ang="0">
                  <a:pos x="33" y="7"/>
                </a:cxn>
                <a:cxn ang="0">
                  <a:pos x="27" y="10"/>
                </a:cxn>
                <a:cxn ang="0">
                  <a:pos x="22" y="12"/>
                </a:cxn>
                <a:cxn ang="0">
                  <a:pos x="18" y="15"/>
                </a:cxn>
                <a:cxn ang="0">
                  <a:pos x="13" y="19"/>
                </a:cxn>
                <a:cxn ang="0">
                  <a:pos x="10" y="23"/>
                </a:cxn>
                <a:cxn ang="0">
                  <a:pos x="8" y="28"/>
                </a:cxn>
                <a:cxn ang="0">
                  <a:pos x="5" y="32"/>
                </a:cxn>
                <a:cxn ang="0">
                  <a:pos x="2" y="42"/>
                </a:cxn>
                <a:cxn ang="0">
                  <a:pos x="0" y="53"/>
                </a:cxn>
                <a:cxn ang="0">
                  <a:pos x="0" y="63"/>
                </a:cxn>
                <a:cxn ang="0">
                  <a:pos x="1" y="76"/>
                </a:cxn>
                <a:cxn ang="0">
                  <a:pos x="4" y="87"/>
                </a:cxn>
                <a:cxn ang="0">
                  <a:pos x="8" y="100"/>
                </a:cxn>
                <a:cxn ang="0">
                  <a:pos x="13" y="112"/>
                </a:cxn>
                <a:cxn ang="0">
                  <a:pos x="19" y="125"/>
                </a:cxn>
                <a:cxn ang="0">
                  <a:pos x="32" y="130"/>
                </a:cxn>
                <a:cxn ang="0">
                  <a:pos x="44" y="134"/>
                </a:cxn>
                <a:cxn ang="0">
                  <a:pos x="58" y="136"/>
                </a:cxn>
                <a:cxn ang="0">
                  <a:pos x="73" y="138"/>
                </a:cxn>
                <a:cxn ang="0">
                  <a:pos x="102" y="140"/>
                </a:cxn>
                <a:cxn ang="0">
                  <a:pos x="135" y="142"/>
                </a:cxn>
                <a:cxn ang="0">
                  <a:pos x="151" y="143"/>
                </a:cxn>
                <a:cxn ang="0">
                  <a:pos x="167" y="147"/>
                </a:cxn>
                <a:cxn ang="0">
                  <a:pos x="183" y="151"/>
                </a:cxn>
                <a:cxn ang="0">
                  <a:pos x="199" y="158"/>
                </a:cxn>
                <a:cxn ang="0">
                  <a:pos x="207" y="162"/>
                </a:cxn>
                <a:cxn ang="0">
                  <a:pos x="215" y="166"/>
                </a:cxn>
                <a:cxn ang="0">
                  <a:pos x="221" y="172"/>
                </a:cxn>
                <a:cxn ang="0">
                  <a:pos x="229" y="178"/>
                </a:cxn>
                <a:cxn ang="0">
                  <a:pos x="237" y="184"/>
                </a:cxn>
                <a:cxn ang="0">
                  <a:pos x="244" y="191"/>
                </a:cxn>
                <a:cxn ang="0">
                  <a:pos x="251" y="199"/>
                </a:cxn>
                <a:cxn ang="0">
                  <a:pos x="258" y="208"/>
                </a:cxn>
              </a:cxnLst>
              <a:rect l="0" t="0" r="r" b="b"/>
              <a:pathLst>
                <a:path w="258" h="208">
                  <a:moveTo>
                    <a:pt x="258" y="208"/>
                  </a:moveTo>
                  <a:lnTo>
                    <a:pt x="257" y="191"/>
                  </a:lnTo>
                  <a:lnTo>
                    <a:pt x="256" y="175"/>
                  </a:lnTo>
                  <a:lnTo>
                    <a:pt x="253" y="159"/>
                  </a:lnTo>
                  <a:lnTo>
                    <a:pt x="250" y="144"/>
                  </a:lnTo>
                  <a:lnTo>
                    <a:pt x="245" y="130"/>
                  </a:lnTo>
                  <a:lnTo>
                    <a:pt x="240" y="116"/>
                  </a:lnTo>
                  <a:lnTo>
                    <a:pt x="233" y="102"/>
                  </a:lnTo>
                  <a:lnTo>
                    <a:pt x="226" y="88"/>
                  </a:lnTo>
                  <a:lnTo>
                    <a:pt x="217" y="76"/>
                  </a:lnTo>
                  <a:lnTo>
                    <a:pt x="207" y="64"/>
                  </a:lnTo>
                  <a:lnTo>
                    <a:pt x="194" y="53"/>
                  </a:lnTo>
                  <a:lnTo>
                    <a:pt x="180" y="42"/>
                  </a:lnTo>
                  <a:lnTo>
                    <a:pt x="165" y="31"/>
                  </a:lnTo>
                  <a:lnTo>
                    <a:pt x="148" y="22"/>
                  </a:lnTo>
                  <a:lnTo>
                    <a:pt x="130" y="13"/>
                  </a:lnTo>
                  <a:lnTo>
                    <a:pt x="109" y="5"/>
                  </a:lnTo>
                  <a:lnTo>
                    <a:pt x="88" y="2"/>
                  </a:lnTo>
                  <a:lnTo>
                    <a:pt x="68" y="0"/>
                  </a:lnTo>
                  <a:lnTo>
                    <a:pt x="52" y="2"/>
                  </a:lnTo>
                  <a:lnTo>
                    <a:pt x="38" y="5"/>
                  </a:lnTo>
                  <a:lnTo>
                    <a:pt x="33" y="7"/>
                  </a:lnTo>
                  <a:lnTo>
                    <a:pt x="27" y="10"/>
                  </a:lnTo>
                  <a:lnTo>
                    <a:pt x="22" y="12"/>
                  </a:lnTo>
                  <a:lnTo>
                    <a:pt x="18" y="15"/>
                  </a:lnTo>
                  <a:lnTo>
                    <a:pt x="13" y="19"/>
                  </a:lnTo>
                  <a:lnTo>
                    <a:pt x="10" y="23"/>
                  </a:lnTo>
                  <a:lnTo>
                    <a:pt x="8" y="28"/>
                  </a:lnTo>
                  <a:lnTo>
                    <a:pt x="5" y="32"/>
                  </a:lnTo>
                  <a:lnTo>
                    <a:pt x="2" y="42"/>
                  </a:lnTo>
                  <a:lnTo>
                    <a:pt x="0" y="53"/>
                  </a:lnTo>
                  <a:lnTo>
                    <a:pt x="0" y="63"/>
                  </a:lnTo>
                  <a:lnTo>
                    <a:pt x="1" y="76"/>
                  </a:lnTo>
                  <a:lnTo>
                    <a:pt x="4" y="87"/>
                  </a:lnTo>
                  <a:lnTo>
                    <a:pt x="8" y="100"/>
                  </a:lnTo>
                  <a:lnTo>
                    <a:pt x="13" y="112"/>
                  </a:lnTo>
                  <a:lnTo>
                    <a:pt x="19" y="125"/>
                  </a:lnTo>
                  <a:lnTo>
                    <a:pt x="32" y="130"/>
                  </a:lnTo>
                  <a:lnTo>
                    <a:pt x="44" y="134"/>
                  </a:lnTo>
                  <a:lnTo>
                    <a:pt x="58" y="136"/>
                  </a:lnTo>
                  <a:lnTo>
                    <a:pt x="73" y="138"/>
                  </a:lnTo>
                  <a:lnTo>
                    <a:pt x="102" y="140"/>
                  </a:lnTo>
                  <a:lnTo>
                    <a:pt x="135" y="142"/>
                  </a:lnTo>
                  <a:lnTo>
                    <a:pt x="151" y="143"/>
                  </a:lnTo>
                  <a:lnTo>
                    <a:pt x="167" y="147"/>
                  </a:lnTo>
                  <a:lnTo>
                    <a:pt x="183" y="151"/>
                  </a:lnTo>
                  <a:lnTo>
                    <a:pt x="199" y="158"/>
                  </a:lnTo>
                  <a:lnTo>
                    <a:pt x="207" y="162"/>
                  </a:lnTo>
                  <a:lnTo>
                    <a:pt x="215" y="166"/>
                  </a:lnTo>
                  <a:lnTo>
                    <a:pt x="221" y="172"/>
                  </a:lnTo>
                  <a:lnTo>
                    <a:pt x="229" y="178"/>
                  </a:lnTo>
                  <a:lnTo>
                    <a:pt x="237" y="184"/>
                  </a:lnTo>
                  <a:lnTo>
                    <a:pt x="244" y="191"/>
                  </a:lnTo>
                  <a:lnTo>
                    <a:pt x="251" y="199"/>
                  </a:lnTo>
                  <a:lnTo>
                    <a:pt x="258" y="20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31" name="Freeform 14"/>
            <p:cNvSpPr>
              <a:spLocks/>
            </p:cNvSpPr>
            <p:nvPr/>
          </p:nvSpPr>
          <p:spPr bwMode="auto">
            <a:xfrm>
              <a:off x="6416677" y="1146177"/>
              <a:ext cx="68263" cy="55563"/>
            </a:xfrm>
            <a:custGeom>
              <a:avLst/>
              <a:gdLst/>
              <a:ahLst/>
              <a:cxnLst>
                <a:cxn ang="0">
                  <a:pos x="258" y="208"/>
                </a:cxn>
                <a:cxn ang="0">
                  <a:pos x="257" y="191"/>
                </a:cxn>
                <a:cxn ang="0">
                  <a:pos x="256" y="175"/>
                </a:cxn>
                <a:cxn ang="0">
                  <a:pos x="253" y="159"/>
                </a:cxn>
                <a:cxn ang="0">
                  <a:pos x="250" y="144"/>
                </a:cxn>
                <a:cxn ang="0">
                  <a:pos x="245" y="130"/>
                </a:cxn>
                <a:cxn ang="0">
                  <a:pos x="240" y="116"/>
                </a:cxn>
                <a:cxn ang="0">
                  <a:pos x="233" y="102"/>
                </a:cxn>
                <a:cxn ang="0">
                  <a:pos x="226" y="88"/>
                </a:cxn>
                <a:cxn ang="0">
                  <a:pos x="217" y="76"/>
                </a:cxn>
                <a:cxn ang="0">
                  <a:pos x="207" y="64"/>
                </a:cxn>
                <a:cxn ang="0">
                  <a:pos x="194" y="53"/>
                </a:cxn>
                <a:cxn ang="0">
                  <a:pos x="180" y="42"/>
                </a:cxn>
                <a:cxn ang="0">
                  <a:pos x="165" y="31"/>
                </a:cxn>
                <a:cxn ang="0">
                  <a:pos x="148" y="22"/>
                </a:cxn>
                <a:cxn ang="0">
                  <a:pos x="130" y="13"/>
                </a:cxn>
                <a:cxn ang="0">
                  <a:pos x="109" y="5"/>
                </a:cxn>
                <a:cxn ang="0">
                  <a:pos x="88" y="2"/>
                </a:cxn>
                <a:cxn ang="0">
                  <a:pos x="68" y="0"/>
                </a:cxn>
                <a:cxn ang="0">
                  <a:pos x="52" y="2"/>
                </a:cxn>
                <a:cxn ang="0">
                  <a:pos x="38" y="5"/>
                </a:cxn>
                <a:cxn ang="0">
                  <a:pos x="33" y="7"/>
                </a:cxn>
                <a:cxn ang="0">
                  <a:pos x="27" y="10"/>
                </a:cxn>
                <a:cxn ang="0">
                  <a:pos x="22" y="12"/>
                </a:cxn>
                <a:cxn ang="0">
                  <a:pos x="18" y="15"/>
                </a:cxn>
                <a:cxn ang="0">
                  <a:pos x="13" y="19"/>
                </a:cxn>
                <a:cxn ang="0">
                  <a:pos x="10" y="23"/>
                </a:cxn>
                <a:cxn ang="0">
                  <a:pos x="8" y="28"/>
                </a:cxn>
                <a:cxn ang="0">
                  <a:pos x="5" y="32"/>
                </a:cxn>
                <a:cxn ang="0">
                  <a:pos x="2" y="42"/>
                </a:cxn>
                <a:cxn ang="0">
                  <a:pos x="0" y="53"/>
                </a:cxn>
                <a:cxn ang="0">
                  <a:pos x="0" y="63"/>
                </a:cxn>
                <a:cxn ang="0">
                  <a:pos x="1" y="76"/>
                </a:cxn>
                <a:cxn ang="0">
                  <a:pos x="4" y="87"/>
                </a:cxn>
                <a:cxn ang="0">
                  <a:pos x="8" y="100"/>
                </a:cxn>
                <a:cxn ang="0">
                  <a:pos x="13" y="112"/>
                </a:cxn>
                <a:cxn ang="0">
                  <a:pos x="19" y="125"/>
                </a:cxn>
                <a:cxn ang="0">
                  <a:pos x="32" y="130"/>
                </a:cxn>
                <a:cxn ang="0">
                  <a:pos x="44" y="134"/>
                </a:cxn>
                <a:cxn ang="0">
                  <a:pos x="58" y="136"/>
                </a:cxn>
                <a:cxn ang="0">
                  <a:pos x="73" y="138"/>
                </a:cxn>
                <a:cxn ang="0">
                  <a:pos x="102" y="140"/>
                </a:cxn>
                <a:cxn ang="0">
                  <a:pos x="135" y="142"/>
                </a:cxn>
                <a:cxn ang="0">
                  <a:pos x="151" y="143"/>
                </a:cxn>
                <a:cxn ang="0">
                  <a:pos x="167" y="147"/>
                </a:cxn>
                <a:cxn ang="0">
                  <a:pos x="183" y="151"/>
                </a:cxn>
                <a:cxn ang="0">
                  <a:pos x="199" y="158"/>
                </a:cxn>
                <a:cxn ang="0">
                  <a:pos x="207" y="162"/>
                </a:cxn>
                <a:cxn ang="0">
                  <a:pos x="215" y="166"/>
                </a:cxn>
                <a:cxn ang="0">
                  <a:pos x="221" y="172"/>
                </a:cxn>
                <a:cxn ang="0">
                  <a:pos x="229" y="178"/>
                </a:cxn>
                <a:cxn ang="0">
                  <a:pos x="237" y="184"/>
                </a:cxn>
                <a:cxn ang="0">
                  <a:pos x="244" y="191"/>
                </a:cxn>
                <a:cxn ang="0">
                  <a:pos x="251" y="199"/>
                </a:cxn>
                <a:cxn ang="0">
                  <a:pos x="258" y="208"/>
                </a:cxn>
              </a:cxnLst>
              <a:rect l="0" t="0" r="r" b="b"/>
              <a:pathLst>
                <a:path w="258" h="208">
                  <a:moveTo>
                    <a:pt x="258" y="208"/>
                  </a:moveTo>
                  <a:lnTo>
                    <a:pt x="257" y="191"/>
                  </a:lnTo>
                  <a:lnTo>
                    <a:pt x="256" y="175"/>
                  </a:lnTo>
                  <a:lnTo>
                    <a:pt x="253" y="159"/>
                  </a:lnTo>
                  <a:lnTo>
                    <a:pt x="250" y="144"/>
                  </a:lnTo>
                  <a:lnTo>
                    <a:pt x="245" y="130"/>
                  </a:lnTo>
                  <a:lnTo>
                    <a:pt x="240" y="116"/>
                  </a:lnTo>
                  <a:lnTo>
                    <a:pt x="233" y="102"/>
                  </a:lnTo>
                  <a:lnTo>
                    <a:pt x="226" y="88"/>
                  </a:lnTo>
                  <a:lnTo>
                    <a:pt x="217" y="76"/>
                  </a:lnTo>
                  <a:lnTo>
                    <a:pt x="207" y="64"/>
                  </a:lnTo>
                  <a:lnTo>
                    <a:pt x="194" y="53"/>
                  </a:lnTo>
                  <a:lnTo>
                    <a:pt x="180" y="42"/>
                  </a:lnTo>
                  <a:lnTo>
                    <a:pt x="165" y="31"/>
                  </a:lnTo>
                  <a:lnTo>
                    <a:pt x="148" y="22"/>
                  </a:lnTo>
                  <a:lnTo>
                    <a:pt x="130" y="13"/>
                  </a:lnTo>
                  <a:lnTo>
                    <a:pt x="109" y="5"/>
                  </a:lnTo>
                  <a:lnTo>
                    <a:pt x="88" y="2"/>
                  </a:lnTo>
                  <a:lnTo>
                    <a:pt x="68" y="0"/>
                  </a:lnTo>
                  <a:lnTo>
                    <a:pt x="52" y="2"/>
                  </a:lnTo>
                  <a:lnTo>
                    <a:pt x="38" y="5"/>
                  </a:lnTo>
                  <a:lnTo>
                    <a:pt x="33" y="7"/>
                  </a:lnTo>
                  <a:lnTo>
                    <a:pt x="27" y="10"/>
                  </a:lnTo>
                  <a:lnTo>
                    <a:pt x="22" y="12"/>
                  </a:lnTo>
                  <a:lnTo>
                    <a:pt x="18" y="15"/>
                  </a:lnTo>
                  <a:lnTo>
                    <a:pt x="13" y="19"/>
                  </a:lnTo>
                  <a:lnTo>
                    <a:pt x="10" y="23"/>
                  </a:lnTo>
                  <a:lnTo>
                    <a:pt x="8" y="28"/>
                  </a:lnTo>
                  <a:lnTo>
                    <a:pt x="5" y="32"/>
                  </a:lnTo>
                  <a:lnTo>
                    <a:pt x="2" y="42"/>
                  </a:lnTo>
                  <a:lnTo>
                    <a:pt x="0" y="53"/>
                  </a:lnTo>
                  <a:lnTo>
                    <a:pt x="0" y="63"/>
                  </a:lnTo>
                  <a:lnTo>
                    <a:pt x="1" y="76"/>
                  </a:lnTo>
                  <a:lnTo>
                    <a:pt x="4" y="87"/>
                  </a:lnTo>
                  <a:lnTo>
                    <a:pt x="8" y="100"/>
                  </a:lnTo>
                  <a:lnTo>
                    <a:pt x="13" y="112"/>
                  </a:lnTo>
                  <a:lnTo>
                    <a:pt x="19" y="125"/>
                  </a:lnTo>
                  <a:lnTo>
                    <a:pt x="32" y="130"/>
                  </a:lnTo>
                  <a:lnTo>
                    <a:pt x="44" y="134"/>
                  </a:lnTo>
                  <a:lnTo>
                    <a:pt x="58" y="136"/>
                  </a:lnTo>
                  <a:lnTo>
                    <a:pt x="73" y="138"/>
                  </a:lnTo>
                  <a:lnTo>
                    <a:pt x="102" y="140"/>
                  </a:lnTo>
                  <a:lnTo>
                    <a:pt x="135" y="142"/>
                  </a:lnTo>
                  <a:lnTo>
                    <a:pt x="151" y="143"/>
                  </a:lnTo>
                  <a:lnTo>
                    <a:pt x="167" y="147"/>
                  </a:lnTo>
                  <a:lnTo>
                    <a:pt x="183" y="151"/>
                  </a:lnTo>
                  <a:lnTo>
                    <a:pt x="199" y="158"/>
                  </a:lnTo>
                  <a:lnTo>
                    <a:pt x="207" y="162"/>
                  </a:lnTo>
                  <a:lnTo>
                    <a:pt x="215" y="166"/>
                  </a:lnTo>
                  <a:lnTo>
                    <a:pt x="221" y="172"/>
                  </a:lnTo>
                  <a:lnTo>
                    <a:pt x="229" y="178"/>
                  </a:lnTo>
                  <a:lnTo>
                    <a:pt x="237" y="184"/>
                  </a:lnTo>
                  <a:lnTo>
                    <a:pt x="244" y="191"/>
                  </a:lnTo>
                  <a:lnTo>
                    <a:pt x="251" y="199"/>
                  </a:lnTo>
                  <a:lnTo>
                    <a:pt x="258" y="208"/>
                  </a:lnTo>
                  <a:close/>
                </a:path>
              </a:pathLst>
            </a:custGeom>
            <a:grpFill/>
            <a:ln w="4">
              <a:noFill/>
              <a:prstDash val="solid"/>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grpSp>
      <p:grpSp>
        <p:nvGrpSpPr>
          <p:cNvPr id="32" name="Group 36"/>
          <p:cNvGrpSpPr>
            <a:grpSpLocks noChangeAspect="1"/>
          </p:cNvGrpSpPr>
          <p:nvPr/>
        </p:nvGrpSpPr>
        <p:grpSpPr>
          <a:xfrm>
            <a:off x="3671953" y="1936357"/>
            <a:ext cx="754991" cy="1332042"/>
            <a:chOff x="1285875" y="1247776"/>
            <a:chExt cx="1192213" cy="2103438"/>
          </a:xfrm>
        </p:grpSpPr>
        <p:sp>
          <p:nvSpPr>
            <p:cNvPr id="33" name="Freeform 8"/>
            <p:cNvSpPr>
              <a:spLocks/>
            </p:cNvSpPr>
            <p:nvPr/>
          </p:nvSpPr>
          <p:spPr bwMode="auto">
            <a:xfrm>
              <a:off x="1285875" y="1247776"/>
              <a:ext cx="1192213" cy="2103438"/>
            </a:xfrm>
            <a:custGeom>
              <a:avLst/>
              <a:gdLst/>
              <a:ahLst/>
              <a:cxnLst>
                <a:cxn ang="0">
                  <a:pos x="1146" y="1113"/>
                </a:cxn>
                <a:cxn ang="0">
                  <a:pos x="941" y="1112"/>
                </a:cxn>
                <a:cxn ang="0">
                  <a:pos x="744" y="1099"/>
                </a:cxn>
                <a:cxn ang="0">
                  <a:pos x="729" y="797"/>
                </a:cxn>
                <a:cxn ang="0">
                  <a:pos x="1028" y="377"/>
                </a:cxn>
                <a:cxn ang="0">
                  <a:pos x="1350" y="435"/>
                </a:cxn>
                <a:cxn ang="0">
                  <a:pos x="1262" y="312"/>
                </a:cxn>
                <a:cxn ang="0">
                  <a:pos x="1335" y="100"/>
                </a:cxn>
                <a:cxn ang="0">
                  <a:pos x="745" y="180"/>
                </a:cxn>
                <a:cxn ang="0">
                  <a:pos x="473" y="232"/>
                </a:cxn>
                <a:cxn ang="0">
                  <a:pos x="298" y="461"/>
                </a:cxn>
                <a:cxn ang="0">
                  <a:pos x="112" y="1306"/>
                </a:cxn>
                <a:cxn ang="0">
                  <a:pos x="1237" y="2095"/>
                </a:cxn>
                <a:cxn ang="0">
                  <a:pos x="1323" y="2926"/>
                </a:cxn>
                <a:cxn ang="0">
                  <a:pos x="1245" y="3975"/>
                </a:cxn>
                <a:cxn ang="0">
                  <a:pos x="1743" y="4852"/>
                </a:cxn>
                <a:cxn ang="0">
                  <a:pos x="1833" y="5787"/>
                </a:cxn>
                <a:cxn ang="0">
                  <a:pos x="1938" y="6864"/>
                </a:cxn>
                <a:cxn ang="0">
                  <a:pos x="2068" y="7466"/>
                </a:cxn>
                <a:cxn ang="0">
                  <a:pos x="1967" y="7895"/>
                </a:cxn>
                <a:cxn ang="0">
                  <a:pos x="2403" y="7896"/>
                </a:cxn>
                <a:cxn ang="0">
                  <a:pos x="2504" y="7572"/>
                </a:cxn>
                <a:cxn ang="0">
                  <a:pos x="2549" y="7077"/>
                </a:cxn>
                <a:cxn ang="0">
                  <a:pos x="2481" y="6491"/>
                </a:cxn>
                <a:cxn ang="0">
                  <a:pos x="2505" y="6111"/>
                </a:cxn>
                <a:cxn ang="0">
                  <a:pos x="2558" y="5226"/>
                </a:cxn>
                <a:cxn ang="0">
                  <a:pos x="2667" y="5059"/>
                </a:cxn>
                <a:cxn ang="0">
                  <a:pos x="2745" y="5982"/>
                </a:cxn>
                <a:cxn ang="0">
                  <a:pos x="2815" y="6442"/>
                </a:cxn>
                <a:cxn ang="0">
                  <a:pos x="2788" y="6776"/>
                </a:cxn>
                <a:cxn ang="0">
                  <a:pos x="2825" y="7584"/>
                </a:cxn>
                <a:cxn ang="0">
                  <a:pos x="3019" y="7761"/>
                </a:cxn>
                <a:cxn ang="0">
                  <a:pos x="3297" y="7889"/>
                </a:cxn>
                <a:cxn ang="0">
                  <a:pos x="3559" y="7805"/>
                </a:cxn>
                <a:cxn ang="0">
                  <a:pos x="3315" y="7390"/>
                </a:cxn>
                <a:cxn ang="0">
                  <a:pos x="3412" y="6723"/>
                </a:cxn>
                <a:cxn ang="0">
                  <a:pos x="3451" y="5583"/>
                </a:cxn>
                <a:cxn ang="0">
                  <a:pos x="3462" y="4724"/>
                </a:cxn>
                <a:cxn ang="0">
                  <a:pos x="3634" y="4116"/>
                </a:cxn>
                <a:cxn ang="0">
                  <a:pos x="3507" y="3088"/>
                </a:cxn>
                <a:cxn ang="0">
                  <a:pos x="3718" y="1776"/>
                </a:cxn>
                <a:cxn ang="0">
                  <a:pos x="4504" y="1210"/>
                </a:cxn>
                <a:cxn ang="0">
                  <a:pos x="4164" y="358"/>
                </a:cxn>
                <a:cxn ang="0">
                  <a:pos x="3969" y="259"/>
                </a:cxn>
                <a:cxn ang="0">
                  <a:pos x="3527" y="57"/>
                </a:cxn>
                <a:cxn ang="0">
                  <a:pos x="3115" y="254"/>
                </a:cxn>
                <a:cxn ang="0">
                  <a:pos x="3153" y="434"/>
                </a:cxn>
                <a:cxn ang="0">
                  <a:pos x="3230" y="451"/>
                </a:cxn>
                <a:cxn ang="0">
                  <a:pos x="3548" y="406"/>
                </a:cxn>
                <a:cxn ang="0">
                  <a:pos x="3785" y="936"/>
                </a:cxn>
                <a:cxn ang="0">
                  <a:pos x="3739" y="1168"/>
                </a:cxn>
                <a:cxn ang="0">
                  <a:pos x="3483" y="1154"/>
                </a:cxn>
                <a:cxn ang="0">
                  <a:pos x="3291" y="1082"/>
                </a:cxn>
                <a:cxn ang="0">
                  <a:pos x="2738" y="1151"/>
                </a:cxn>
                <a:cxn ang="0">
                  <a:pos x="2599" y="921"/>
                </a:cxn>
                <a:cxn ang="0">
                  <a:pos x="2661" y="576"/>
                </a:cxn>
                <a:cxn ang="0">
                  <a:pos x="2510" y="269"/>
                </a:cxn>
                <a:cxn ang="0">
                  <a:pos x="2196" y="213"/>
                </a:cxn>
                <a:cxn ang="0">
                  <a:pos x="1985" y="414"/>
                </a:cxn>
                <a:cxn ang="0">
                  <a:pos x="2017" y="965"/>
                </a:cxn>
                <a:cxn ang="0">
                  <a:pos x="1737" y="1099"/>
                </a:cxn>
              </a:cxnLst>
              <a:rect l="0" t="0" r="r" b="b"/>
              <a:pathLst>
                <a:path w="4505" h="7953">
                  <a:moveTo>
                    <a:pt x="1305" y="1068"/>
                  </a:moveTo>
                  <a:lnTo>
                    <a:pt x="1294" y="1069"/>
                  </a:lnTo>
                  <a:lnTo>
                    <a:pt x="1283" y="1071"/>
                  </a:lnTo>
                  <a:lnTo>
                    <a:pt x="1273" y="1073"/>
                  </a:lnTo>
                  <a:lnTo>
                    <a:pt x="1263" y="1075"/>
                  </a:lnTo>
                  <a:lnTo>
                    <a:pt x="1254" y="1079"/>
                  </a:lnTo>
                  <a:lnTo>
                    <a:pt x="1246" y="1083"/>
                  </a:lnTo>
                  <a:lnTo>
                    <a:pt x="1238" y="1087"/>
                  </a:lnTo>
                  <a:lnTo>
                    <a:pt x="1231" y="1092"/>
                  </a:lnTo>
                  <a:lnTo>
                    <a:pt x="1219" y="1101"/>
                  </a:lnTo>
                  <a:lnTo>
                    <a:pt x="1206" y="1108"/>
                  </a:lnTo>
                  <a:lnTo>
                    <a:pt x="1196" y="1113"/>
                  </a:lnTo>
                  <a:lnTo>
                    <a:pt x="1186" y="1116"/>
                  </a:lnTo>
                  <a:lnTo>
                    <a:pt x="1177" y="1117"/>
                  </a:lnTo>
                  <a:lnTo>
                    <a:pt x="1169" y="1117"/>
                  </a:lnTo>
                  <a:lnTo>
                    <a:pt x="1161" y="1116"/>
                  </a:lnTo>
                  <a:lnTo>
                    <a:pt x="1153" y="1115"/>
                  </a:lnTo>
                  <a:lnTo>
                    <a:pt x="1146" y="1113"/>
                  </a:lnTo>
                  <a:lnTo>
                    <a:pt x="1139" y="1113"/>
                  </a:lnTo>
                  <a:lnTo>
                    <a:pt x="1132" y="1112"/>
                  </a:lnTo>
                  <a:lnTo>
                    <a:pt x="1124" y="1113"/>
                  </a:lnTo>
                  <a:lnTo>
                    <a:pt x="1117" y="1116"/>
                  </a:lnTo>
                  <a:lnTo>
                    <a:pt x="1109" y="1121"/>
                  </a:lnTo>
                  <a:lnTo>
                    <a:pt x="1101" y="1128"/>
                  </a:lnTo>
                  <a:lnTo>
                    <a:pt x="1092" y="1137"/>
                  </a:lnTo>
                  <a:lnTo>
                    <a:pt x="1075" y="1128"/>
                  </a:lnTo>
                  <a:lnTo>
                    <a:pt x="1060" y="1121"/>
                  </a:lnTo>
                  <a:lnTo>
                    <a:pt x="1046" y="1116"/>
                  </a:lnTo>
                  <a:lnTo>
                    <a:pt x="1034" y="1114"/>
                  </a:lnTo>
                  <a:lnTo>
                    <a:pt x="1022" y="1112"/>
                  </a:lnTo>
                  <a:lnTo>
                    <a:pt x="1012" y="1112"/>
                  </a:lnTo>
                  <a:lnTo>
                    <a:pt x="1003" y="1112"/>
                  </a:lnTo>
                  <a:lnTo>
                    <a:pt x="994" y="1113"/>
                  </a:lnTo>
                  <a:lnTo>
                    <a:pt x="974" y="1114"/>
                  </a:lnTo>
                  <a:lnTo>
                    <a:pt x="952" y="1114"/>
                  </a:lnTo>
                  <a:lnTo>
                    <a:pt x="941" y="1112"/>
                  </a:lnTo>
                  <a:lnTo>
                    <a:pt x="927" y="1108"/>
                  </a:lnTo>
                  <a:lnTo>
                    <a:pt x="911" y="1104"/>
                  </a:lnTo>
                  <a:lnTo>
                    <a:pt x="894" y="1096"/>
                  </a:lnTo>
                  <a:lnTo>
                    <a:pt x="860" y="1111"/>
                  </a:lnTo>
                  <a:lnTo>
                    <a:pt x="830" y="1120"/>
                  </a:lnTo>
                  <a:lnTo>
                    <a:pt x="818" y="1123"/>
                  </a:lnTo>
                  <a:lnTo>
                    <a:pt x="806" y="1125"/>
                  </a:lnTo>
                  <a:lnTo>
                    <a:pt x="796" y="1128"/>
                  </a:lnTo>
                  <a:lnTo>
                    <a:pt x="787" y="1128"/>
                  </a:lnTo>
                  <a:lnTo>
                    <a:pt x="779" y="1128"/>
                  </a:lnTo>
                  <a:lnTo>
                    <a:pt x="772" y="1128"/>
                  </a:lnTo>
                  <a:lnTo>
                    <a:pt x="766" y="1125"/>
                  </a:lnTo>
                  <a:lnTo>
                    <a:pt x="760" y="1124"/>
                  </a:lnTo>
                  <a:lnTo>
                    <a:pt x="756" y="1121"/>
                  </a:lnTo>
                  <a:lnTo>
                    <a:pt x="752" y="1117"/>
                  </a:lnTo>
                  <a:lnTo>
                    <a:pt x="749" y="1114"/>
                  </a:lnTo>
                  <a:lnTo>
                    <a:pt x="747" y="1109"/>
                  </a:lnTo>
                  <a:lnTo>
                    <a:pt x="744" y="1099"/>
                  </a:lnTo>
                  <a:lnTo>
                    <a:pt x="743" y="1088"/>
                  </a:lnTo>
                  <a:lnTo>
                    <a:pt x="743" y="1075"/>
                  </a:lnTo>
                  <a:lnTo>
                    <a:pt x="744" y="1061"/>
                  </a:lnTo>
                  <a:lnTo>
                    <a:pt x="748" y="1033"/>
                  </a:lnTo>
                  <a:lnTo>
                    <a:pt x="750" y="1004"/>
                  </a:lnTo>
                  <a:lnTo>
                    <a:pt x="749" y="992"/>
                  </a:lnTo>
                  <a:lnTo>
                    <a:pt x="747" y="979"/>
                  </a:lnTo>
                  <a:lnTo>
                    <a:pt x="743" y="967"/>
                  </a:lnTo>
                  <a:lnTo>
                    <a:pt x="740" y="955"/>
                  </a:lnTo>
                  <a:lnTo>
                    <a:pt x="731" y="931"/>
                  </a:lnTo>
                  <a:lnTo>
                    <a:pt x="723" y="907"/>
                  </a:lnTo>
                  <a:lnTo>
                    <a:pt x="720" y="895"/>
                  </a:lnTo>
                  <a:lnTo>
                    <a:pt x="718" y="881"/>
                  </a:lnTo>
                  <a:lnTo>
                    <a:pt x="717" y="866"/>
                  </a:lnTo>
                  <a:lnTo>
                    <a:pt x="717" y="851"/>
                  </a:lnTo>
                  <a:lnTo>
                    <a:pt x="719" y="834"/>
                  </a:lnTo>
                  <a:lnTo>
                    <a:pt x="723" y="817"/>
                  </a:lnTo>
                  <a:lnTo>
                    <a:pt x="729" y="797"/>
                  </a:lnTo>
                  <a:lnTo>
                    <a:pt x="737" y="777"/>
                  </a:lnTo>
                  <a:lnTo>
                    <a:pt x="904" y="410"/>
                  </a:lnTo>
                  <a:lnTo>
                    <a:pt x="909" y="402"/>
                  </a:lnTo>
                  <a:lnTo>
                    <a:pt x="912" y="395"/>
                  </a:lnTo>
                  <a:lnTo>
                    <a:pt x="917" y="388"/>
                  </a:lnTo>
                  <a:lnTo>
                    <a:pt x="923" y="382"/>
                  </a:lnTo>
                  <a:lnTo>
                    <a:pt x="927" y="378"/>
                  </a:lnTo>
                  <a:lnTo>
                    <a:pt x="933" y="374"/>
                  </a:lnTo>
                  <a:lnTo>
                    <a:pt x="939" y="371"/>
                  </a:lnTo>
                  <a:lnTo>
                    <a:pt x="944" y="369"/>
                  </a:lnTo>
                  <a:lnTo>
                    <a:pt x="950" y="366"/>
                  </a:lnTo>
                  <a:lnTo>
                    <a:pt x="957" y="365"/>
                  </a:lnTo>
                  <a:lnTo>
                    <a:pt x="963" y="364"/>
                  </a:lnTo>
                  <a:lnTo>
                    <a:pt x="970" y="364"/>
                  </a:lnTo>
                  <a:lnTo>
                    <a:pt x="983" y="364"/>
                  </a:lnTo>
                  <a:lnTo>
                    <a:pt x="998" y="368"/>
                  </a:lnTo>
                  <a:lnTo>
                    <a:pt x="1013" y="371"/>
                  </a:lnTo>
                  <a:lnTo>
                    <a:pt x="1028" y="377"/>
                  </a:lnTo>
                  <a:lnTo>
                    <a:pt x="1044" y="384"/>
                  </a:lnTo>
                  <a:lnTo>
                    <a:pt x="1060" y="390"/>
                  </a:lnTo>
                  <a:lnTo>
                    <a:pt x="1093" y="406"/>
                  </a:lnTo>
                  <a:lnTo>
                    <a:pt x="1126" y="422"/>
                  </a:lnTo>
                  <a:lnTo>
                    <a:pt x="1150" y="418"/>
                  </a:lnTo>
                  <a:lnTo>
                    <a:pt x="1174" y="413"/>
                  </a:lnTo>
                  <a:lnTo>
                    <a:pt x="1198" y="410"/>
                  </a:lnTo>
                  <a:lnTo>
                    <a:pt x="1222" y="408"/>
                  </a:lnTo>
                  <a:lnTo>
                    <a:pt x="1235" y="406"/>
                  </a:lnTo>
                  <a:lnTo>
                    <a:pt x="1247" y="406"/>
                  </a:lnTo>
                  <a:lnTo>
                    <a:pt x="1261" y="408"/>
                  </a:lnTo>
                  <a:lnTo>
                    <a:pt x="1274" y="410"/>
                  </a:lnTo>
                  <a:lnTo>
                    <a:pt x="1287" y="412"/>
                  </a:lnTo>
                  <a:lnTo>
                    <a:pt x="1302" y="416"/>
                  </a:lnTo>
                  <a:lnTo>
                    <a:pt x="1316" y="421"/>
                  </a:lnTo>
                  <a:lnTo>
                    <a:pt x="1332" y="427"/>
                  </a:lnTo>
                  <a:lnTo>
                    <a:pt x="1341" y="432"/>
                  </a:lnTo>
                  <a:lnTo>
                    <a:pt x="1350" y="435"/>
                  </a:lnTo>
                  <a:lnTo>
                    <a:pt x="1357" y="437"/>
                  </a:lnTo>
                  <a:lnTo>
                    <a:pt x="1363" y="438"/>
                  </a:lnTo>
                  <a:lnTo>
                    <a:pt x="1367" y="438"/>
                  </a:lnTo>
                  <a:lnTo>
                    <a:pt x="1371" y="437"/>
                  </a:lnTo>
                  <a:lnTo>
                    <a:pt x="1373" y="435"/>
                  </a:lnTo>
                  <a:lnTo>
                    <a:pt x="1374" y="433"/>
                  </a:lnTo>
                  <a:lnTo>
                    <a:pt x="1374" y="429"/>
                  </a:lnTo>
                  <a:lnTo>
                    <a:pt x="1373" y="426"/>
                  </a:lnTo>
                  <a:lnTo>
                    <a:pt x="1372" y="421"/>
                  </a:lnTo>
                  <a:lnTo>
                    <a:pt x="1370" y="417"/>
                  </a:lnTo>
                  <a:lnTo>
                    <a:pt x="1362" y="405"/>
                  </a:lnTo>
                  <a:lnTo>
                    <a:pt x="1351" y="392"/>
                  </a:lnTo>
                  <a:lnTo>
                    <a:pt x="1339" y="378"/>
                  </a:lnTo>
                  <a:lnTo>
                    <a:pt x="1325" y="364"/>
                  </a:lnTo>
                  <a:lnTo>
                    <a:pt x="1310" y="349"/>
                  </a:lnTo>
                  <a:lnTo>
                    <a:pt x="1294" y="336"/>
                  </a:lnTo>
                  <a:lnTo>
                    <a:pt x="1278" y="323"/>
                  </a:lnTo>
                  <a:lnTo>
                    <a:pt x="1262" y="312"/>
                  </a:lnTo>
                  <a:lnTo>
                    <a:pt x="1249" y="302"/>
                  </a:lnTo>
                  <a:lnTo>
                    <a:pt x="1235" y="294"/>
                  </a:lnTo>
                  <a:lnTo>
                    <a:pt x="1267" y="299"/>
                  </a:lnTo>
                  <a:lnTo>
                    <a:pt x="1294" y="299"/>
                  </a:lnTo>
                  <a:lnTo>
                    <a:pt x="1318" y="297"/>
                  </a:lnTo>
                  <a:lnTo>
                    <a:pt x="1339" y="291"/>
                  </a:lnTo>
                  <a:lnTo>
                    <a:pt x="1355" y="283"/>
                  </a:lnTo>
                  <a:lnTo>
                    <a:pt x="1369" y="273"/>
                  </a:lnTo>
                  <a:lnTo>
                    <a:pt x="1379" y="260"/>
                  </a:lnTo>
                  <a:lnTo>
                    <a:pt x="1386" y="245"/>
                  </a:lnTo>
                  <a:lnTo>
                    <a:pt x="1389" y="229"/>
                  </a:lnTo>
                  <a:lnTo>
                    <a:pt x="1390" y="212"/>
                  </a:lnTo>
                  <a:lnTo>
                    <a:pt x="1388" y="195"/>
                  </a:lnTo>
                  <a:lnTo>
                    <a:pt x="1383" y="176"/>
                  </a:lnTo>
                  <a:lnTo>
                    <a:pt x="1375" y="156"/>
                  </a:lnTo>
                  <a:lnTo>
                    <a:pt x="1365" y="138"/>
                  </a:lnTo>
                  <a:lnTo>
                    <a:pt x="1351" y="118"/>
                  </a:lnTo>
                  <a:lnTo>
                    <a:pt x="1335" y="100"/>
                  </a:lnTo>
                  <a:lnTo>
                    <a:pt x="1317" y="82"/>
                  </a:lnTo>
                  <a:lnTo>
                    <a:pt x="1297" y="65"/>
                  </a:lnTo>
                  <a:lnTo>
                    <a:pt x="1274" y="50"/>
                  </a:lnTo>
                  <a:lnTo>
                    <a:pt x="1249" y="36"/>
                  </a:lnTo>
                  <a:lnTo>
                    <a:pt x="1221" y="24"/>
                  </a:lnTo>
                  <a:lnTo>
                    <a:pt x="1191" y="13"/>
                  </a:lnTo>
                  <a:lnTo>
                    <a:pt x="1161" y="6"/>
                  </a:lnTo>
                  <a:lnTo>
                    <a:pt x="1127" y="2"/>
                  </a:lnTo>
                  <a:lnTo>
                    <a:pt x="1092" y="0"/>
                  </a:lnTo>
                  <a:lnTo>
                    <a:pt x="1055" y="1"/>
                  </a:lnTo>
                  <a:lnTo>
                    <a:pt x="1018" y="6"/>
                  </a:lnTo>
                  <a:lnTo>
                    <a:pt x="978" y="14"/>
                  </a:lnTo>
                  <a:lnTo>
                    <a:pt x="935" y="27"/>
                  </a:lnTo>
                  <a:lnTo>
                    <a:pt x="893" y="44"/>
                  </a:lnTo>
                  <a:lnTo>
                    <a:pt x="848" y="67"/>
                  </a:lnTo>
                  <a:lnTo>
                    <a:pt x="804" y="93"/>
                  </a:lnTo>
                  <a:lnTo>
                    <a:pt x="771" y="144"/>
                  </a:lnTo>
                  <a:lnTo>
                    <a:pt x="745" y="180"/>
                  </a:lnTo>
                  <a:lnTo>
                    <a:pt x="736" y="194"/>
                  </a:lnTo>
                  <a:lnTo>
                    <a:pt x="727" y="204"/>
                  </a:lnTo>
                  <a:lnTo>
                    <a:pt x="718" y="212"/>
                  </a:lnTo>
                  <a:lnTo>
                    <a:pt x="710" y="218"/>
                  </a:lnTo>
                  <a:lnTo>
                    <a:pt x="700" y="222"/>
                  </a:lnTo>
                  <a:lnTo>
                    <a:pt x="689" y="225"/>
                  </a:lnTo>
                  <a:lnTo>
                    <a:pt x="677" y="225"/>
                  </a:lnTo>
                  <a:lnTo>
                    <a:pt x="663" y="225"/>
                  </a:lnTo>
                  <a:lnTo>
                    <a:pt x="625" y="222"/>
                  </a:lnTo>
                  <a:lnTo>
                    <a:pt x="573" y="219"/>
                  </a:lnTo>
                  <a:lnTo>
                    <a:pt x="553" y="218"/>
                  </a:lnTo>
                  <a:lnTo>
                    <a:pt x="535" y="218"/>
                  </a:lnTo>
                  <a:lnTo>
                    <a:pt x="519" y="219"/>
                  </a:lnTo>
                  <a:lnTo>
                    <a:pt x="503" y="221"/>
                  </a:lnTo>
                  <a:lnTo>
                    <a:pt x="495" y="224"/>
                  </a:lnTo>
                  <a:lnTo>
                    <a:pt x="488" y="226"/>
                  </a:lnTo>
                  <a:lnTo>
                    <a:pt x="480" y="228"/>
                  </a:lnTo>
                  <a:lnTo>
                    <a:pt x="473" y="232"/>
                  </a:lnTo>
                  <a:lnTo>
                    <a:pt x="466" y="236"/>
                  </a:lnTo>
                  <a:lnTo>
                    <a:pt x="460" y="241"/>
                  </a:lnTo>
                  <a:lnTo>
                    <a:pt x="453" y="246"/>
                  </a:lnTo>
                  <a:lnTo>
                    <a:pt x="446" y="253"/>
                  </a:lnTo>
                  <a:lnTo>
                    <a:pt x="426" y="273"/>
                  </a:lnTo>
                  <a:lnTo>
                    <a:pt x="412" y="285"/>
                  </a:lnTo>
                  <a:lnTo>
                    <a:pt x="401" y="292"/>
                  </a:lnTo>
                  <a:lnTo>
                    <a:pt x="393" y="296"/>
                  </a:lnTo>
                  <a:lnTo>
                    <a:pt x="384" y="297"/>
                  </a:lnTo>
                  <a:lnTo>
                    <a:pt x="374" y="300"/>
                  </a:lnTo>
                  <a:lnTo>
                    <a:pt x="360" y="306"/>
                  </a:lnTo>
                  <a:lnTo>
                    <a:pt x="340" y="317"/>
                  </a:lnTo>
                  <a:lnTo>
                    <a:pt x="326" y="348"/>
                  </a:lnTo>
                  <a:lnTo>
                    <a:pt x="320" y="366"/>
                  </a:lnTo>
                  <a:lnTo>
                    <a:pt x="314" y="385"/>
                  </a:lnTo>
                  <a:lnTo>
                    <a:pt x="310" y="403"/>
                  </a:lnTo>
                  <a:lnTo>
                    <a:pt x="306" y="422"/>
                  </a:lnTo>
                  <a:lnTo>
                    <a:pt x="298" y="461"/>
                  </a:lnTo>
                  <a:lnTo>
                    <a:pt x="292" y="501"/>
                  </a:lnTo>
                  <a:lnTo>
                    <a:pt x="284" y="542"/>
                  </a:lnTo>
                  <a:lnTo>
                    <a:pt x="273" y="584"/>
                  </a:lnTo>
                  <a:lnTo>
                    <a:pt x="268" y="604"/>
                  </a:lnTo>
                  <a:lnTo>
                    <a:pt x="261" y="625"/>
                  </a:lnTo>
                  <a:lnTo>
                    <a:pt x="253" y="645"/>
                  </a:lnTo>
                  <a:lnTo>
                    <a:pt x="245" y="666"/>
                  </a:lnTo>
                  <a:lnTo>
                    <a:pt x="177" y="812"/>
                  </a:lnTo>
                  <a:lnTo>
                    <a:pt x="58" y="1010"/>
                  </a:lnTo>
                  <a:lnTo>
                    <a:pt x="5" y="1137"/>
                  </a:lnTo>
                  <a:lnTo>
                    <a:pt x="0" y="1154"/>
                  </a:lnTo>
                  <a:lnTo>
                    <a:pt x="1" y="1171"/>
                  </a:lnTo>
                  <a:lnTo>
                    <a:pt x="8" y="1191"/>
                  </a:lnTo>
                  <a:lnTo>
                    <a:pt x="21" y="1211"/>
                  </a:lnTo>
                  <a:lnTo>
                    <a:pt x="37" y="1233"/>
                  </a:lnTo>
                  <a:lnTo>
                    <a:pt x="58" y="1257"/>
                  </a:lnTo>
                  <a:lnTo>
                    <a:pt x="83" y="1281"/>
                  </a:lnTo>
                  <a:lnTo>
                    <a:pt x="112" y="1306"/>
                  </a:lnTo>
                  <a:lnTo>
                    <a:pt x="145" y="1333"/>
                  </a:lnTo>
                  <a:lnTo>
                    <a:pt x="181" y="1360"/>
                  </a:lnTo>
                  <a:lnTo>
                    <a:pt x="221" y="1388"/>
                  </a:lnTo>
                  <a:lnTo>
                    <a:pt x="262" y="1417"/>
                  </a:lnTo>
                  <a:lnTo>
                    <a:pt x="306" y="1447"/>
                  </a:lnTo>
                  <a:lnTo>
                    <a:pt x="352" y="1476"/>
                  </a:lnTo>
                  <a:lnTo>
                    <a:pt x="401" y="1506"/>
                  </a:lnTo>
                  <a:lnTo>
                    <a:pt x="450" y="1537"/>
                  </a:lnTo>
                  <a:lnTo>
                    <a:pt x="553" y="1599"/>
                  </a:lnTo>
                  <a:lnTo>
                    <a:pt x="660" y="1661"/>
                  </a:lnTo>
                  <a:lnTo>
                    <a:pt x="766" y="1722"/>
                  </a:lnTo>
                  <a:lnTo>
                    <a:pt x="871" y="1783"/>
                  </a:lnTo>
                  <a:lnTo>
                    <a:pt x="972" y="1841"/>
                  </a:lnTo>
                  <a:lnTo>
                    <a:pt x="1067" y="1897"/>
                  </a:lnTo>
                  <a:lnTo>
                    <a:pt x="1153" y="1948"/>
                  </a:lnTo>
                  <a:lnTo>
                    <a:pt x="1227" y="1996"/>
                  </a:lnTo>
                  <a:lnTo>
                    <a:pt x="1231" y="2047"/>
                  </a:lnTo>
                  <a:lnTo>
                    <a:pt x="1237" y="2095"/>
                  </a:lnTo>
                  <a:lnTo>
                    <a:pt x="1245" y="2143"/>
                  </a:lnTo>
                  <a:lnTo>
                    <a:pt x="1254" y="2189"/>
                  </a:lnTo>
                  <a:lnTo>
                    <a:pt x="1265" y="2236"/>
                  </a:lnTo>
                  <a:lnTo>
                    <a:pt x="1275" y="2281"/>
                  </a:lnTo>
                  <a:lnTo>
                    <a:pt x="1284" y="2324"/>
                  </a:lnTo>
                  <a:lnTo>
                    <a:pt x="1293" y="2367"/>
                  </a:lnTo>
                  <a:lnTo>
                    <a:pt x="1298" y="2388"/>
                  </a:lnTo>
                  <a:lnTo>
                    <a:pt x="1301" y="2412"/>
                  </a:lnTo>
                  <a:lnTo>
                    <a:pt x="1305" y="2437"/>
                  </a:lnTo>
                  <a:lnTo>
                    <a:pt x="1307" y="2465"/>
                  </a:lnTo>
                  <a:lnTo>
                    <a:pt x="1311" y="2524"/>
                  </a:lnTo>
                  <a:lnTo>
                    <a:pt x="1314" y="2588"/>
                  </a:lnTo>
                  <a:lnTo>
                    <a:pt x="1316" y="2652"/>
                  </a:lnTo>
                  <a:lnTo>
                    <a:pt x="1317" y="2715"/>
                  </a:lnTo>
                  <a:lnTo>
                    <a:pt x="1317" y="2773"/>
                  </a:lnTo>
                  <a:lnTo>
                    <a:pt x="1317" y="2826"/>
                  </a:lnTo>
                  <a:lnTo>
                    <a:pt x="1317" y="2884"/>
                  </a:lnTo>
                  <a:lnTo>
                    <a:pt x="1323" y="2926"/>
                  </a:lnTo>
                  <a:lnTo>
                    <a:pt x="1327" y="2966"/>
                  </a:lnTo>
                  <a:lnTo>
                    <a:pt x="1331" y="3007"/>
                  </a:lnTo>
                  <a:lnTo>
                    <a:pt x="1333" y="3047"/>
                  </a:lnTo>
                  <a:lnTo>
                    <a:pt x="1334" y="3088"/>
                  </a:lnTo>
                  <a:lnTo>
                    <a:pt x="1334" y="3128"/>
                  </a:lnTo>
                  <a:lnTo>
                    <a:pt x="1334" y="3169"/>
                  </a:lnTo>
                  <a:lnTo>
                    <a:pt x="1333" y="3209"/>
                  </a:lnTo>
                  <a:lnTo>
                    <a:pt x="1331" y="3249"/>
                  </a:lnTo>
                  <a:lnTo>
                    <a:pt x="1329" y="3290"/>
                  </a:lnTo>
                  <a:lnTo>
                    <a:pt x="1325" y="3330"/>
                  </a:lnTo>
                  <a:lnTo>
                    <a:pt x="1322" y="3371"/>
                  </a:lnTo>
                  <a:lnTo>
                    <a:pt x="1313" y="3454"/>
                  </a:lnTo>
                  <a:lnTo>
                    <a:pt x="1302" y="3536"/>
                  </a:lnTo>
                  <a:lnTo>
                    <a:pt x="1291" y="3620"/>
                  </a:lnTo>
                  <a:lnTo>
                    <a:pt x="1279" y="3706"/>
                  </a:lnTo>
                  <a:lnTo>
                    <a:pt x="1267" y="3794"/>
                  </a:lnTo>
                  <a:lnTo>
                    <a:pt x="1255" y="3883"/>
                  </a:lnTo>
                  <a:lnTo>
                    <a:pt x="1245" y="3975"/>
                  </a:lnTo>
                  <a:lnTo>
                    <a:pt x="1236" y="4070"/>
                  </a:lnTo>
                  <a:lnTo>
                    <a:pt x="1231" y="4118"/>
                  </a:lnTo>
                  <a:lnTo>
                    <a:pt x="1229" y="4167"/>
                  </a:lnTo>
                  <a:lnTo>
                    <a:pt x="1226" y="4216"/>
                  </a:lnTo>
                  <a:lnTo>
                    <a:pt x="1223" y="4267"/>
                  </a:lnTo>
                  <a:lnTo>
                    <a:pt x="1685" y="4351"/>
                  </a:lnTo>
                  <a:lnTo>
                    <a:pt x="1676" y="4241"/>
                  </a:lnTo>
                  <a:lnTo>
                    <a:pt x="1677" y="4256"/>
                  </a:lnTo>
                  <a:lnTo>
                    <a:pt x="1681" y="4295"/>
                  </a:lnTo>
                  <a:lnTo>
                    <a:pt x="1686" y="4352"/>
                  </a:lnTo>
                  <a:lnTo>
                    <a:pt x="1693" y="4420"/>
                  </a:lnTo>
                  <a:lnTo>
                    <a:pt x="1701" y="4496"/>
                  </a:lnTo>
                  <a:lnTo>
                    <a:pt x="1709" y="4572"/>
                  </a:lnTo>
                  <a:lnTo>
                    <a:pt x="1718" y="4642"/>
                  </a:lnTo>
                  <a:lnTo>
                    <a:pt x="1726" y="4700"/>
                  </a:lnTo>
                  <a:lnTo>
                    <a:pt x="1733" y="4751"/>
                  </a:lnTo>
                  <a:lnTo>
                    <a:pt x="1738" y="4802"/>
                  </a:lnTo>
                  <a:lnTo>
                    <a:pt x="1743" y="4852"/>
                  </a:lnTo>
                  <a:lnTo>
                    <a:pt x="1746" y="4904"/>
                  </a:lnTo>
                  <a:lnTo>
                    <a:pt x="1749" y="4955"/>
                  </a:lnTo>
                  <a:lnTo>
                    <a:pt x="1754" y="5006"/>
                  </a:lnTo>
                  <a:lnTo>
                    <a:pt x="1760" y="5057"/>
                  </a:lnTo>
                  <a:lnTo>
                    <a:pt x="1768" y="5106"/>
                  </a:lnTo>
                  <a:lnTo>
                    <a:pt x="1773" y="5145"/>
                  </a:lnTo>
                  <a:lnTo>
                    <a:pt x="1780" y="5189"/>
                  </a:lnTo>
                  <a:lnTo>
                    <a:pt x="1786" y="5237"/>
                  </a:lnTo>
                  <a:lnTo>
                    <a:pt x="1793" y="5287"/>
                  </a:lnTo>
                  <a:lnTo>
                    <a:pt x="1799" y="5341"/>
                  </a:lnTo>
                  <a:lnTo>
                    <a:pt x="1804" y="5395"/>
                  </a:lnTo>
                  <a:lnTo>
                    <a:pt x="1809" y="5453"/>
                  </a:lnTo>
                  <a:lnTo>
                    <a:pt x="1815" y="5510"/>
                  </a:lnTo>
                  <a:lnTo>
                    <a:pt x="1819" y="5568"/>
                  </a:lnTo>
                  <a:lnTo>
                    <a:pt x="1824" y="5625"/>
                  </a:lnTo>
                  <a:lnTo>
                    <a:pt x="1827" y="5681"/>
                  </a:lnTo>
                  <a:lnTo>
                    <a:pt x="1829" y="5735"/>
                  </a:lnTo>
                  <a:lnTo>
                    <a:pt x="1833" y="5787"/>
                  </a:lnTo>
                  <a:lnTo>
                    <a:pt x="1834" y="5835"/>
                  </a:lnTo>
                  <a:lnTo>
                    <a:pt x="1835" y="5881"/>
                  </a:lnTo>
                  <a:lnTo>
                    <a:pt x="1835" y="5921"/>
                  </a:lnTo>
                  <a:lnTo>
                    <a:pt x="1836" y="5974"/>
                  </a:lnTo>
                  <a:lnTo>
                    <a:pt x="1837" y="6025"/>
                  </a:lnTo>
                  <a:lnTo>
                    <a:pt x="1841" y="6077"/>
                  </a:lnTo>
                  <a:lnTo>
                    <a:pt x="1844" y="6128"/>
                  </a:lnTo>
                  <a:lnTo>
                    <a:pt x="1849" y="6179"/>
                  </a:lnTo>
                  <a:lnTo>
                    <a:pt x="1855" y="6230"/>
                  </a:lnTo>
                  <a:lnTo>
                    <a:pt x="1860" y="6280"/>
                  </a:lnTo>
                  <a:lnTo>
                    <a:pt x="1867" y="6330"/>
                  </a:lnTo>
                  <a:lnTo>
                    <a:pt x="1881" y="6430"/>
                  </a:lnTo>
                  <a:lnTo>
                    <a:pt x="1895" y="6527"/>
                  </a:lnTo>
                  <a:lnTo>
                    <a:pt x="1908" y="6624"/>
                  </a:lnTo>
                  <a:lnTo>
                    <a:pt x="1921" y="6719"/>
                  </a:lnTo>
                  <a:lnTo>
                    <a:pt x="1925" y="6762"/>
                  </a:lnTo>
                  <a:lnTo>
                    <a:pt x="1931" y="6811"/>
                  </a:lnTo>
                  <a:lnTo>
                    <a:pt x="1938" y="6864"/>
                  </a:lnTo>
                  <a:lnTo>
                    <a:pt x="1946" y="6918"/>
                  </a:lnTo>
                  <a:lnTo>
                    <a:pt x="1954" y="6970"/>
                  </a:lnTo>
                  <a:lnTo>
                    <a:pt x="1963" y="7020"/>
                  </a:lnTo>
                  <a:lnTo>
                    <a:pt x="1969" y="7042"/>
                  </a:lnTo>
                  <a:lnTo>
                    <a:pt x="1973" y="7064"/>
                  </a:lnTo>
                  <a:lnTo>
                    <a:pt x="1979" y="7084"/>
                  </a:lnTo>
                  <a:lnTo>
                    <a:pt x="1986" y="7101"/>
                  </a:lnTo>
                  <a:lnTo>
                    <a:pt x="1995" y="7128"/>
                  </a:lnTo>
                  <a:lnTo>
                    <a:pt x="2009" y="7168"/>
                  </a:lnTo>
                  <a:lnTo>
                    <a:pt x="2025" y="7216"/>
                  </a:lnTo>
                  <a:lnTo>
                    <a:pt x="2041" y="7269"/>
                  </a:lnTo>
                  <a:lnTo>
                    <a:pt x="2056" y="7321"/>
                  </a:lnTo>
                  <a:lnTo>
                    <a:pt x="2068" y="7370"/>
                  </a:lnTo>
                  <a:lnTo>
                    <a:pt x="2073" y="7392"/>
                  </a:lnTo>
                  <a:lnTo>
                    <a:pt x="2076" y="7413"/>
                  </a:lnTo>
                  <a:lnTo>
                    <a:pt x="2080" y="7429"/>
                  </a:lnTo>
                  <a:lnTo>
                    <a:pt x="2080" y="7442"/>
                  </a:lnTo>
                  <a:lnTo>
                    <a:pt x="2068" y="7466"/>
                  </a:lnTo>
                  <a:lnTo>
                    <a:pt x="2041" y="7517"/>
                  </a:lnTo>
                  <a:lnTo>
                    <a:pt x="2011" y="7570"/>
                  </a:lnTo>
                  <a:lnTo>
                    <a:pt x="1995" y="7602"/>
                  </a:lnTo>
                  <a:lnTo>
                    <a:pt x="1992" y="7614"/>
                  </a:lnTo>
                  <a:lnTo>
                    <a:pt x="1986" y="7637"/>
                  </a:lnTo>
                  <a:lnTo>
                    <a:pt x="1979" y="7669"/>
                  </a:lnTo>
                  <a:lnTo>
                    <a:pt x="1971" y="7703"/>
                  </a:lnTo>
                  <a:lnTo>
                    <a:pt x="1964" y="7738"/>
                  </a:lnTo>
                  <a:lnTo>
                    <a:pt x="1959" y="7769"/>
                  </a:lnTo>
                  <a:lnTo>
                    <a:pt x="1954" y="7793"/>
                  </a:lnTo>
                  <a:lnTo>
                    <a:pt x="1953" y="7805"/>
                  </a:lnTo>
                  <a:lnTo>
                    <a:pt x="1953" y="7815"/>
                  </a:lnTo>
                  <a:lnTo>
                    <a:pt x="1953" y="7840"/>
                  </a:lnTo>
                  <a:lnTo>
                    <a:pt x="1956" y="7862"/>
                  </a:lnTo>
                  <a:lnTo>
                    <a:pt x="1959" y="7872"/>
                  </a:lnTo>
                  <a:lnTo>
                    <a:pt x="1961" y="7880"/>
                  </a:lnTo>
                  <a:lnTo>
                    <a:pt x="1963" y="7888"/>
                  </a:lnTo>
                  <a:lnTo>
                    <a:pt x="1967" y="7895"/>
                  </a:lnTo>
                  <a:lnTo>
                    <a:pt x="1970" y="7901"/>
                  </a:lnTo>
                  <a:lnTo>
                    <a:pt x="1973" y="7906"/>
                  </a:lnTo>
                  <a:lnTo>
                    <a:pt x="1977" y="7911"/>
                  </a:lnTo>
                  <a:lnTo>
                    <a:pt x="1981" y="7916"/>
                  </a:lnTo>
                  <a:lnTo>
                    <a:pt x="1991" y="7922"/>
                  </a:lnTo>
                  <a:lnTo>
                    <a:pt x="2001" y="7927"/>
                  </a:lnTo>
                  <a:lnTo>
                    <a:pt x="2011" y="7930"/>
                  </a:lnTo>
                  <a:lnTo>
                    <a:pt x="2023" y="7934"/>
                  </a:lnTo>
                  <a:lnTo>
                    <a:pt x="2034" y="7936"/>
                  </a:lnTo>
                  <a:lnTo>
                    <a:pt x="2045" y="7938"/>
                  </a:lnTo>
                  <a:lnTo>
                    <a:pt x="2058" y="7941"/>
                  </a:lnTo>
                  <a:lnTo>
                    <a:pt x="2070" y="7943"/>
                  </a:lnTo>
                  <a:lnTo>
                    <a:pt x="2080" y="7948"/>
                  </a:lnTo>
                  <a:lnTo>
                    <a:pt x="2091" y="7953"/>
                  </a:lnTo>
                  <a:lnTo>
                    <a:pt x="2304" y="7953"/>
                  </a:lnTo>
                  <a:lnTo>
                    <a:pt x="2353" y="7924"/>
                  </a:lnTo>
                  <a:lnTo>
                    <a:pt x="2390" y="7904"/>
                  </a:lnTo>
                  <a:lnTo>
                    <a:pt x="2403" y="7896"/>
                  </a:lnTo>
                  <a:lnTo>
                    <a:pt x="2415" y="7889"/>
                  </a:lnTo>
                  <a:lnTo>
                    <a:pt x="2424" y="7882"/>
                  </a:lnTo>
                  <a:lnTo>
                    <a:pt x="2430" y="7874"/>
                  </a:lnTo>
                  <a:lnTo>
                    <a:pt x="2435" y="7865"/>
                  </a:lnTo>
                  <a:lnTo>
                    <a:pt x="2439" y="7853"/>
                  </a:lnTo>
                  <a:lnTo>
                    <a:pt x="2441" y="7838"/>
                  </a:lnTo>
                  <a:lnTo>
                    <a:pt x="2442" y="7820"/>
                  </a:lnTo>
                  <a:lnTo>
                    <a:pt x="2442" y="7770"/>
                  </a:lnTo>
                  <a:lnTo>
                    <a:pt x="2442" y="7697"/>
                  </a:lnTo>
                  <a:lnTo>
                    <a:pt x="2442" y="7686"/>
                  </a:lnTo>
                  <a:lnTo>
                    <a:pt x="2445" y="7676"/>
                  </a:lnTo>
                  <a:lnTo>
                    <a:pt x="2448" y="7665"/>
                  </a:lnTo>
                  <a:lnTo>
                    <a:pt x="2453" y="7655"/>
                  </a:lnTo>
                  <a:lnTo>
                    <a:pt x="2464" y="7637"/>
                  </a:lnTo>
                  <a:lnTo>
                    <a:pt x="2477" y="7618"/>
                  </a:lnTo>
                  <a:lnTo>
                    <a:pt x="2489" y="7600"/>
                  </a:lnTo>
                  <a:lnTo>
                    <a:pt x="2501" y="7581"/>
                  </a:lnTo>
                  <a:lnTo>
                    <a:pt x="2504" y="7572"/>
                  </a:lnTo>
                  <a:lnTo>
                    <a:pt x="2507" y="7560"/>
                  </a:lnTo>
                  <a:lnTo>
                    <a:pt x="2509" y="7550"/>
                  </a:lnTo>
                  <a:lnTo>
                    <a:pt x="2509" y="7538"/>
                  </a:lnTo>
                  <a:lnTo>
                    <a:pt x="2495" y="7422"/>
                  </a:lnTo>
                  <a:lnTo>
                    <a:pt x="2507" y="7400"/>
                  </a:lnTo>
                  <a:lnTo>
                    <a:pt x="2520" y="7378"/>
                  </a:lnTo>
                  <a:lnTo>
                    <a:pt x="2530" y="7354"/>
                  </a:lnTo>
                  <a:lnTo>
                    <a:pt x="2541" y="7328"/>
                  </a:lnTo>
                  <a:lnTo>
                    <a:pt x="2547" y="7301"/>
                  </a:lnTo>
                  <a:lnTo>
                    <a:pt x="2554" y="7272"/>
                  </a:lnTo>
                  <a:lnTo>
                    <a:pt x="2557" y="7256"/>
                  </a:lnTo>
                  <a:lnTo>
                    <a:pt x="2558" y="7241"/>
                  </a:lnTo>
                  <a:lnTo>
                    <a:pt x="2559" y="7225"/>
                  </a:lnTo>
                  <a:lnTo>
                    <a:pt x="2559" y="7208"/>
                  </a:lnTo>
                  <a:lnTo>
                    <a:pt x="2559" y="7134"/>
                  </a:lnTo>
                  <a:lnTo>
                    <a:pt x="2558" y="7116"/>
                  </a:lnTo>
                  <a:lnTo>
                    <a:pt x="2554" y="7096"/>
                  </a:lnTo>
                  <a:lnTo>
                    <a:pt x="2549" y="7077"/>
                  </a:lnTo>
                  <a:lnTo>
                    <a:pt x="2541" y="7056"/>
                  </a:lnTo>
                  <a:lnTo>
                    <a:pt x="2522" y="7015"/>
                  </a:lnTo>
                  <a:lnTo>
                    <a:pt x="2503" y="6973"/>
                  </a:lnTo>
                  <a:lnTo>
                    <a:pt x="2493" y="6952"/>
                  </a:lnTo>
                  <a:lnTo>
                    <a:pt x="2483" y="6930"/>
                  </a:lnTo>
                  <a:lnTo>
                    <a:pt x="2474" y="6910"/>
                  </a:lnTo>
                  <a:lnTo>
                    <a:pt x="2467" y="6890"/>
                  </a:lnTo>
                  <a:lnTo>
                    <a:pt x="2462" y="6871"/>
                  </a:lnTo>
                  <a:lnTo>
                    <a:pt x="2458" y="6851"/>
                  </a:lnTo>
                  <a:lnTo>
                    <a:pt x="2457" y="6842"/>
                  </a:lnTo>
                  <a:lnTo>
                    <a:pt x="2457" y="6833"/>
                  </a:lnTo>
                  <a:lnTo>
                    <a:pt x="2457" y="6824"/>
                  </a:lnTo>
                  <a:lnTo>
                    <a:pt x="2458" y="6816"/>
                  </a:lnTo>
                  <a:lnTo>
                    <a:pt x="2485" y="6538"/>
                  </a:lnTo>
                  <a:lnTo>
                    <a:pt x="2485" y="6517"/>
                  </a:lnTo>
                  <a:lnTo>
                    <a:pt x="2485" y="6507"/>
                  </a:lnTo>
                  <a:lnTo>
                    <a:pt x="2483" y="6498"/>
                  </a:lnTo>
                  <a:lnTo>
                    <a:pt x="2481" y="6491"/>
                  </a:lnTo>
                  <a:lnTo>
                    <a:pt x="2480" y="6485"/>
                  </a:lnTo>
                  <a:lnTo>
                    <a:pt x="2474" y="6474"/>
                  </a:lnTo>
                  <a:lnTo>
                    <a:pt x="2469" y="6466"/>
                  </a:lnTo>
                  <a:lnTo>
                    <a:pt x="2463" y="6459"/>
                  </a:lnTo>
                  <a:lnTo>
                    <a:pt x="2457" y="6451"/>
                  </a:lnTo>
                  <a:lnTo>
                    <a:pt x="2456" y="6448"/>
                  </a:lnTo>
                  <a:lnTo>
                    <a:pt x="2454" y="6443"/>
                  </a:lnTo>
                  <a:lnTo>
                    <a:pt x="2453" y="6438"/>
                  </a:lnTo>
                  <a:lnTo>
                    <a:pt x="2453" y="6432"/>
                  </a:lnTo>
                  <a:lnTo>
                    <a:pt x="2453" y="6410"/>
                  </a:lnTo>
                  <a:lnTo>
                    <a:pt x="2454" y="6369"/>
                  </a:lnTo>
                  <a:lnTo>
                    <a:pt x="2457" y="6328"/>
                  </a:lnTo>
                  <a:lnTo>
                    <a:pt x="2463" y="6289"/>
                  </a:lnTo>
                  <a:lnTo>
                    <a:pt x="2469" y="6251"/>
                  </a:lnTo>
                  <a:lnTo>
                    <a:pt x="2478" y="6214"/>
                  </a:lnTo>
                  <a:lnTo>
                    <a:pt x="2486" y="6178"/>
                  </a:lnTo>
                  <a:lnTo>
                    <a:pt x="2496" y="6144"/>
                  </a:lnTo>
                  <a:lnTo>
                    <a:pt x="2505" y="6111"/>
                  </a:lnTo>
                  <a:lnTo>
                    <a:pt x="2526" y="6047"/>
                  </a:lnTo>
                  <a:lnTo>
                    <a:pt x="2542" y="5986"/>
                  </a:lnTo>
                  <a:lnTo>
                    <a:pt x="2549" y="5959"/>
                  </a:lnTo>
                  <a:lnTo>
                    <a:pt x="2554" y="5931"/>
                  </a:lnTo>
                  <a:lnTo>
                    <a:pt x="2558" y="5904"/>
                  </a:lnTo>
                  <a:lnTo>
                    <a:pt x="2559" y="5879"/>
                  </a:lnTo>
                  <a:lnTo>
                    <a:pt x="2558" y="5817"/>
                  </a:lnTo>
                  <a:lnTo>
                    <a:pt x="2554" y="5738"/>
                  </a:lnTo>
                  <a:lnTo>
                    <a:pt x="2551" y="5647"/>
                  </a:lnTo>
                  <a:lnTo>
                    <a:pt x="2546" y="5552"/>
                  </a:lnTo>
                  <a:lnTo>
                    <a:pt x="2544" y="5459"/>
                  </a:lnTo>
                  <a:lnTo>
                    <a:pt x="2542" y="5377"/>
                  </a:lnTo>
                  <a:lnTo>
                    <a:pt x="2543" y="5343"/>
                  </a:lnTo>
                  <a:lnTo>
                    <a:pt x="2544" y="5313"/>
                  </a:lnTo>
                  <a:lnTo>
                    <a:pt x="2545" y="5289"/>
                  </a:lnTo>
                  <a:lnTo>
                    <a:pt x="2549" y="5273"/>
                  </a:lnTo>
                  <a:lnTo>
                    <a:pt x="2553" y="5253"/>
                  </a:lnTo>
                  <a:lnTo>
                    <a:pt x="2558" y="5226"/>
                  </a:lnTo>
                  <a:lnTo>
                    <a:pt x="2561" y="5194"/>
                  </a:lnTo>
                  <a:lnTo>
                    <a:pt x="2566" y="5159"/>
                  </a:lnTo>
                  <a:lnTo>
                    <a:pt x="2574" y="5078"/>
                  </a:lnTo>
                  <a:lnTo>
                    <a:pt x="2581" y="4990"/>
                  </a:lnTo>
                  <a:lnTo>
                    <a:pt x="2586" y="4901"/>
                  </a:lnTo>
                  <a:lnTo>
                    <a:pt x="2592" y="4816"/>
                  </a:lnTo>
                  <a:lnTo>
                    <a:pt x="2598" y="4743"/>
                  </a:lnTo>
                  <a:lnTo>
                    <a:pt x="2601" y="4688"/>
                  </a:lnTo>
                  <a:lnTo>
                    <a:pt x="2606" y="4696"/>
                  </a:lnTo>
                  <a:lnTo>
                    <a:pt x="2610" y="4706"/>
                  </a:lnTo>
                  <a:lnTo>
                    <a:pt x="2615" y="4720"/>
                  </a:lnTo>
                  <a:lnTo>
                    <a:pt x="2619" y="4736"/>
                  </a:lnTo>
                  <a:lnTo>
                    <a:pt x="2627" y="4775"/>
                  </a:lnTo>
                  <a:lnTo>
                    <a:pt x="2637" y="4820"/>
                  </a:lnTo>
                  <a:lnTo>
                    <a:pt x="2645" y="4874"/>
                  </a:lnTo>
                  <a:lnTo>
                    <a:pt x="2653" y="4933"/>
                  </a:lnTo>
                  <a:lnTo>
                    <a:pt x="2661" y="4994"/>
                  </a:lnTo>
                  <a:lnTo>
                    <a:pt x="2667" y="5059"/>
                  </a:lnTo>
                  <a:lnTo>
                    <a:pt x="2673" y="5125"/>
                  </a:lnTo>
                  <a:lnTo>
                    <a:pt x="2680" y="5190"/>
                  </a:lnTo>
                  <a:lnTo>
                    <a:pt x="2685" y="5253"/>
                  </a:lnTo>
                  <a:lnTo>
                    <a:pt x="2689" y="5313"/>
                  </a:lnTo>
                  <a:lnTo>
                    <a:pt x="2693" y="5369"/>
                  </a:lnTo>
                  <a:lnTo>
                    <a:pt x="2695" y="5419"/>
                  </a:lnTo>
                  <a:lnTo>
                    <a:pt x="2697" y="5462"/>
                  </a:lnTo>
                  <a:lnTo>
                    <a:pt x="2697" y="5496"/>
                  </a:lnTo>
                  <a:lnTo>
                    <a:pt x="2698" y="5555"/>
                  </a:lnTo>
                  <a:lnTo>
                    <a:pt x="2700" y="5611"/>
                  </a:lnTo>
                  <a:lnTo>
                    <a:pt x="2703" y="5664"/>
                  </a:lnTo>
                  <a:lnTo>
                    <a:pt x="2706" y="5714"/>
                  </a:lnTo>
                  <a:lnTo>
                    <a:pt x="2712" y="5763"/>
                  </a:lnTo>
                  <a:lnTo>
                    <a:pt x="2719" y="5813"/>
                  </a:lnTo>
                  <a:lnTo>
                    <a:pt x="2727" y="5863"/>
                  </a:lnTo>
                  <a:lnTo>
                    <a:pt x="2736" y="5915"/>
                  </a:lnTo>
                  <a:lnTo>
                    <a:pt x="2741" y="5950"/>
                  </a:lnTo>
                  <a:lnTo>
                    <a:pt x="2745" y="5982"/>
                  </a:lnTo>
                  <a:lnTo>
                    <a:pt x="2746" y="6009"/>
                  </a:lnTo>
                  <a:lnTo>
                    <a:pt x="2748" y="6035"/>
                  </a:lnTo>
                  <a:lnTo>
                    <a:pt x="2749" y="6080"/>
                  </a:lnTo>
                  <a:lnTo>
                    <a:pt x="2749" y="6120"/>
                  </a:lnTo>
                  <a:lnTo>
                    <a:pt x="2751" y="6138"/>
                  </a:lnTo>
                  <a:lnTo>
                    <a:pt x="2753" y="6158"/>
                  </a:lnTo>
                  <a:lnTo>
                    <a:pt x="2757" y="6177"/>
                  </a:lnTo>
                  <a:lnTo>
                    <a:pt x="2764" y="6197"/>
                  </a:lnTo>
                  <a:lnTo>
                    <a:pt x="2772" y="6218"/>
                  </a:lnTo>
                  <a:lnTo>
                    <a:pt x="2783" y="6241"/>
                  </a:lnTo>
                  <a:lnTo>
                    <a:pt x="2797" y="6266"/>
                  </a:lnTo>
                  <a:lnTo>
                    <a:pt x="2814" y="6294"/>
                  </a:lnTo>
                  <a:lnTo>
                    <a:pt x="2814" y="6319"/>
                  </a:lnTo>
                  <a:lnTo>
                    <a:pt x="2814" y="6344"/>
                  </a:lnTo>
                  <a:lnTo>
                    <a:pt x="2814" y="6369"/>
                  </a:lnTo>
                  <a:lnTo>
                    <a:pt x="2814" y="6394"/>
                  </a:lnTo>
                  <a:lnTo>
                    <a:pt x="2814" y="6418"/>
                  </a:lnTo>
                  <a:lnTo>
                    <a:pt x="2815" y="6442"/>
                  </a:lnTo>
                  <a:lnTo>
                    <a:pt x="2817" y="6466"/>
                  </a:lnTo>
                  <a:lnTo>
                    <a:pt x="2821" y="6490"/>
                  </a:lnTo>
                  <a:lnTo>
                    <a:pt x="2822" y="6499"/>
                  </a:lnTo>
                  <a:lnTo>
                    <a:pt x="2823" y="6510"/>
                  </a:lnTo>
                  <a:lnTo>
                    <a:pt x="2822" y="6519"/>
                  </a:lnTo>
                  <a:lnTo>
                    <a:pt x="2821" y="6528"/>
                  </a:lnTo>
                  <a:lnTo>
                    <a:pt x="2816" y="6546"/>
                  </a:lnTo>
                  <a:lnTo>
                    <a:pt x="2810" y="6566"/>
                  </a:lnTo>
                  <a:lnTo>
                    <a:pt x="2805" y="6587"/>
                  </a:lnTo>
                  <a:lnTo>
                    <a:pt x="2799" y="6610"/>
                  </a:lnTo>
                  <a:lnTo>
                    <a:pt x="2796" y="6623"/>
                  </a:lnTo>
                  <a:lnTo>
                    <a:pt x="2794" y="6637"/>
                  </a:lnTo>
                  <a:lnTo>
                    <a:pt x="2793" y="6650"/>
                  </a:lnTo>
                  <a:lnTo>
                    <a:pt x="2793" y="6666"/>
                  </a:lnTo>
                  <a:lnTo>
                    <a:pt x="2792" y="6695"/>
                  </a:lnTo>
                  <a:lnTo>
                    <a:pt x="2791" y="6723"/>
                  </a:lnTo>
                  <a:lnTo>
                    <a:pt x="2790" y="6750"/>
                  </a:lnTo>
                  <a:lnTo>
                    <a:pt x="2788" y="6776"/>
                  </a:lnTo>
                  <a:lnTo>
                    <a:pt x="2783" y="6824"/>
                  </a:lnTo>
                  <a:lnTo>
                    <a:pt x="2777" y="6870"/>
                  </a:lnTo>
                  <a:lnTo>
                    <a:pt x="2772" y="6914"/>
                  </a:lnTo>
                  <a:lnTo>
                    <a:pt x="2766" y="6958"/>
                  </a:lnTo>
                  <a:lnTo>
                    <a:pt x="2764" y="6980"/>
                  </a:lnTo>
                  <a:lnTo>
                    <a:pt x="2762" y="7002"/>
                  </a:lnTo>
                  <a:lnTo>
                    <a:pt x="2761" y="7025"/>
                  </a:lnTo>
                  <a:lnTo>
                    <a:pt x="2761" y="7049"/>
                  </a:lnTo>
                  <a:lnTo>
                    <a:pt x="2760" y="7156"/>
                  </a:lnTo>
                  <a:lnTo>
                    <a:pt x="2806" y="7462"/>
                  </a:lnTo>
                  <a:lnTo>
                    <a:pt x="2793" y="7464"/>
                  </a:lnTo>
                  <a:lnTo>
                    <a:pt x="2793" y="7517"/>
                  </a:lnTo>
                  <a:lnTo>
                    <a:pt x="2794" y="7528"/>
                  </a:lnTo>
                  <a:lnTo>
                    <a:pt x="2797" y="7540"/>
                  </a:lnTo>
                  <a:lnTo>
                    <a:pt x="2802" y="7551"/>
                  </a:lnTo>
                  <a:lnTo>
                    <a:pt x="2808" y="7562"/>
                  </a:lnTo>
                  <a:lnTo>
                    <a:pt x="2816" y="7573"/>
                  </a:lnTo>
                  <a:lnTo>
                    <a:pt x="2825" y="7584"/>
                  </a:lnTo>
                  <a:lnTo>
                    <a:pt x="2836" y="7594"/>
                  </a:lnTo>
                  <a:lnTo>
                    <a:pt x="2847" y="7604"/>
                  </a:lnTo>
                  <a:lnTo>
                    <a:pt x="2858" y="7612"/>
                  </a:lnTo>
                  <a:lnTo>
                    <a:pt x="2871" y="7620"/>
                  </a:lnTo>
                  <a:lnTo>
                    <a:pt x="2882" y="7628"/>
                  </a:lnTo>
                  <a:lnTo>
                    <a:pt x="2895" y="7633"/>
                  </a:lnTo>
                  <a:lnTo>
                    <a:pt x="2908" y="7638"/>
                  </a:lnTo>
                  <a:lnTo>
                    <a:pt x="2920" y="7641"/>
                  </a:lnTo>
                  <a:lnTo>
                    <a:pt x="2932" y="7644"/>
                  </a:lnTo>
                  <a:lnTo>
                    <a:pt x="2942" y="7645"/>
                  </a:lnTo>
                  <a:lnTo>
                    <a:pt x="3006" y="7645"/>
                  </a:lnTo>
                  <a:lnTo>
                    <a:pt x="3009" y="7662"/>
                  </a:lnTo>
                  <a:lnTo>
                    <a:pt x="3012" y="7678"/>
                  </a:lnTo>
                  <a:lnTo>
                    <a:pt x="3014" y="7693"/>
                  </a:lnTo>
                  <a:lnTo>
                    <a:pt x="3014" y="7706"/>
                  </a:lnTo>
                  <a:lnTo>
                    <a:pt x="3015" y="7730"/>
                  </a:lnTo>
                  <a:lnTo>
                    <a:pt x="3017" y="7752"/>
                  </a:lnTo>
                  <a:lnTo>
                    <a:pt x="3019" y="7761"/>
                  </a:lnTo>
                  <a:lnTo>
                    <a:pt x="3021" y="7770"/>
                  </a:lnTo>
                  <a:lnTo>
                    <a:pt x="3024" y="7780"/>
                  </a:lnTo>
                  <a:lnTo>
                    <a:pt x="3030" y="7789"/>
                  </a:lnTo>
                  <a:lnTo>
                    <a:pt x="3037" y="7798"/>
                  </a:lnTo>
                  <a:lnTo>
                    <a:pt x="3045" y="7807"/>
                  </a:lnTo>
                  <a:lnTo>
                    <a:pt x="3056" y="7816"/>
                  </a:lnTo>
                  <a:lnTo>
                    <a:pt x="3069" y="7825"/>
                  </a:lnTo>
                  <a:lnTo>
                    <a:pt x="3088" y="7838"/>
                  </a:lnTo>
                  <a:lnTo>
                    <a:pt x="3108" y="7849"/>
                  </a:lnTo>
                  <a:lnTo>
                    <a:pt x="3129" y="7860"/>
                  </a:lnTo>
                  <a:lnTo>
                    <a:pt x="3153" y="7870"/>
                  </a:lnTo>
                  <a:lnTo>
                    <a:pt x="3177" y="7878"/>
                  </a:lnTo>
                  <a:lnTo>
                    <a:pt x="3204" y="7884"/>
                  </a:lnTo>
                  <a:lnTo>
                    <a:pt x="3217" y="7886"/>
                  </a:lnTo>
                  <a:lnTo>
                    <a:pt x="3232" y="7888"/>
                  </a:lnTo>
                  <a:lnTo>
                    <a:pt x="3246" y="7889"/>
                  </a:lnTo>
                  <a:lnTo>
                    <a:pt x="3261" y="7889"/>
                  </a:lnTo>
                  <a:lnTo>
                    <a:pt x="3297" y="7889"/>
                  </a:lnTo>
                  <a:lnTo>
                    <a:pt x="3342" y="7887"/>
                  </a:lnTo>
                  <a:lnTo>
                    <a:pt x="3366" y="7886"/>
                  </a:lnTo>
                  <a:lnTo>
                    <a:pt x="3391" y="7884"/>
                  </a:lnTo>
                  <a:lnTo>
                    <a:pt x="3416" y="7881"/>
                  </a:lnTo>
                  <a:lnTo>
                    <a:pt x="3440" y="7878"/>
                  </a:lnTo>
                  <a:lnTo>
                    <a:pt x="3464" y="7874"/>
                  </a:lnTo>
                  <a:lnTo>
                    <a:pt x="3486" y="7869"/>
                  </a:lnTo>
                  <a:lnTo>
                    <a:pt x="3507" y="7863"/>
                  </a:lnTo>
                  <a:lnTo>
                    <a:pt x="3524" y="7856"/>
                  </a:lnTo>
                  <a:lnTo>
                    <a:pt x="3532" y="7852"/>
                  </a:lnTo>
                  <a:lnTo>
                    <a:pt x="3539" y="7847"/>
                  </a:lnTo>
                  <a:lnTo>
                    <a:pt x="3544" y="7842"/>
                  </a:lnTo>
                  <a:lnTo>
                    <a:pt x="3550" y="7838"/>
                  </a:lnTo>
                  <a:lnTo>
                    <a:pt x="3554" y="7832"/>
                  </a:lnTo>
                  <a:lnTo>
                    <a:pt x="3557" y="7828"/>
                  </a:lnTo>
                  <a:lnTo>
                    <a:pt x="3558" y="7821"/>
                  </a:lnTo>
                  <a:lnTo>
                    <a:pt x="3559" y="7815"/>
                  </a:lnTo>
                  <a:lnTo>
                    <a:pt x="3559" y="7805"/>
                  </a:lnTo>
                  <a:lnTo>
                    <a:pt x="3558" y="7790"/>
                  </a:lnTo>
                  <a:lnTo>
                    <a:pt x="3557" y="7775"/>
                  </a:lnTo>
                  <a:lnTo>
                    <a:pt x="3555" y="7761"/>
                  </a:lnTo>
                  <a:lnTo>
                    <a:pt x="3551" y="7746"/>
                  </a:lnTo>
                  <a:lnTo>
                    <a:pt x="3547" y="7732"/>
                  </a:lnTo>
                  <a:lnTo>
                    <a:pt x="3542" y="7718"/>
                  </a:lnTo>
                  <a:lnTo>
                    <a:pt x="3536" y="7703"/>
                  </a:lnTo>
                  <a:lnTo>
                    <a:pt x="3531" y="7688"/>
                  </a:lnTo>
                  <a:lnTo>
                    <a:pt x="3516" y="7660"/>
                  </a:lnTo>
                  <a:lnTo>
                    <a:pt x="3499" y="7632"/>
                  </a:lnTo>
                  <a:lnTo>
                    <a:pt x="3480" y="7604"/>
                  </a:lnTo>
                  <a:lnTo>
                    <a:pt x="3462" y="7576"/>
                  </a:lnTo>
                  <a:lnTo>
                    <a:pt x="3421" y="7524"/>
                  </a:lnTo>
                  <a:lnTo>
                    <a:pt x="3381" y="7474"/>
                  </a:lnTo>
                  <a:lnTo>
                    <a:pt x="3362" y="7452"/>
                  </a:lnTo>
                  <a:lnTo>
                    <a:pt x="3344" y="7430"/>
                  </a:lnTo>
                  <a:lnTo>
                    <a:pt x="3328" y="7408"/>
                  </a:lnTo>
                  <a:lnTo>
                    <a:pt x="3315" y="7390"/>
                  </a:lnTo>
                  <a:lnTo>
                    <a:pt x="3323" y="7357"/>
                  </a:lnTo>
                  <a:lnTo>
                    <a:pt x="3334" y="7316"/>
                  </a:lnTo>
                  <a:lnTo>
                    <a:pt x="3348" y="7270"/>
                  </a:lnTo>
                  <a:lnTo>
                    <a:pt x="3363" y="7222"/>
                  </a:lnTo>
                  <a:lnTo>
                    <a:pt x="3375" y="7175"/>
                  </a:lnTo>
                  <a:lnTo>
                    <a:pt x="3388" y="7132"/>
                  </a:lnTo>
                  <a:lnTo>
                    <a:pt x="3392" y="7113"/>
                  </a:lnTo>
                  <a:lnTo>
                    <a:pt x="3396" y="7096"/>
                  </a:lnTo>
                  <a:lnTo>
                    <a:pt x="3398" y="7081"/>
                  </a:lnTo>
                  <a:lnTo>
                    <a:pt x="3399" y="7071"/>
                  </a:lnTo>
                  <a:lnTo>
                    <a:pt x="3403" y="7016"/>
                  </a:lnTo>
                  <a:lnTo>
                    <a:pt x="3404" y="6965"/>
                  </a:lnTo>
                  <a:lnTo>
                    <a:pt x="3405" y="6914"/>
                  </a:lnTo>
                  <a:lnTo>
                    <a:pt x="3405" y="6866"/>
                  </a:lnTo>
                  <a:lnTo>
                    <a:pt x="3406" y="6819"/>
                  </a:lnTo>
                  <a:lnTo>
                    <a:pt x="3408" y="6773"/>
                  </a:lnTo>
                  <a:lnTo>
                    <a:pt x="3410" y="6749"/>
                  </a:lnTo>
                  <a:lnTo>
                    <a:pt x="3412" y="6723"/>
                  </a:lnTo>
                  <a:lnTo>
                    <a:pt x="3415" y="6699"/>
                  </a:lnTo>
                  <a:lnTo>
                    <a:pt x="3419" y="6674"/>
                  </a:lnTo>
                  <a:lnTo>
                    <a:pt x="3423" y="6640"/>
                  </a:lnTo>
                  <a:lnTo>
                    <a:pt x="3428" y="6600"/>
                  </a:lnTo>
                  <a:lnTo>
                    <a:pt x="3431" y="6555"/>
                  </a:lnTo>
                  <a:lnTo>
                    <a:pt x="3435" y="6506"/>
                  </a:lnTo>
                  <a:lnTo>
                    <a:pt x="3440" y="6400"/>
                  </a:lnTo>
                  <a:lnTo>
                    <a:pt x="3446" y="6286"/>
                  </a:lnTo>
                  <a:lnTo>
                    <a:pt x="3450" y="6171"/>
                  </a:lnTo>
                  <a:lnTo>
                    <a:pt x="3452" y="6063"/>
                  </a:lnTo>
                  <a:lnTo>
                    <a:pt x="3453" y="5967"/>
                  </a:lnTo>
                  <a:lnTo>
                    <a:pt x="3453" y="5889"/>
                  </a:lnTo>
                  <a:lnTo>
                    <a:pt x="3452" y="5839"/>
                  </a:lnTo>
                  <a:lnTo>
                    <a:pt x="3452" y="5789"/>
                  </a:lnTo>
                  <a:lnTo>
                    <a:pt x="3452" y="5737"/>
                  </a:lnTo>
                  <a:lnTo>
                    <a:pt x="3451" y="5686"/>
                  </a:lnTo>
                  <a:lnTo>
                    <a:pt x="3451" y="5634"/>
                  </a:lnTo>
                  <a:lnTo>
                    <a:pt x="3451" y="5583"/>
                  </a:lnTo>
                  <a:lnTo>
                    <a:pt x="3451" y="5530"/>
                  </a:lnTo>
                  <a:lnTo>
                    <a:pt x="3451" y="5479"/>
                  </a:lnTo>
                  <a:lnTo>
                    <a:pt x="3451" y="5427"/>
                  </a:lnTo>
                  <a:lnTo>
                    <a:pt x="3452" y="5376"/>
                  </a:lnTo>
                  <a:lnTo>
                    <a:pt x="3452" y="5326"/>
                  </a:lnTo>
                  <a:lnTo>
                    <a:pt x="3454" y="5275"/>
                  </a:lnTo>
                  <a:lnTo>
                    <a:pt x="3455" y="5225"/>
                  </a:lnTo>
                  <a:lnTo>
                    <a:pt x="3458" y="5177"/>
                  </a:lnTo>
                  <a:lnTo>
                    <a:pt x="3460" y="5128"/>
                  </a:lnTo>
                  <a:lnTo>
                    <a:pt x="3463" y="5081"/>
                  </a:lnTo>
                  <a:lnTo>
                    <a:pt x="3466" y="5035"/>
                  </a:lnTo>
                  <a:lnTo>
                    <a:pt x="3466" y="4985"/>
                  </a:lnTo>
                  <a:lnTo>
                    <a:pt x="3463" y="4931"/>
                  </a:lnTo>
                  <a:lnTo>
                    <a:pt x="3461" y="4878"/>
                  </a:lnTo>
                  <a:lnTo>
                    <a:pt x="3460" y="4824"/>
                  </a:lnTo>
                  <a:lnTo>
                    <a:pt x="3460" y="4772"/>
                  </a:lnTo>
                  <a:lnTo>
                    <a:pt x="3461" y="4747"/>
                  </a:lnTo>
                  <a:lnTo>
                    <a:pt x="3462" y="4724"/>
                  </a:lnTo>
                  <a:lnTo>
                    <a:pt x="3464" y="4702"/>
                  </a:lnTo>
                  <a:lnTo>
                    <a:pt x="3468" y="4681"/>
                  </a:lnTo>
                  <a:lnTo>
                    <a:pt x="3474" y="4641"/>
                  </a:lnTo>
                  <a:lnTo>
                    <a:pt x="3478" y="4594"/>
                  </a:lnTo>
                  <a:lnTo>
                    <a:pt x="3480" y="4542"/>
                  </a:lnTo>
                  <a:lnTo>
                    <a:pt x="3483" y="4487"/>
                  </a:lnTo>
                  <a:lnTo>
                    <a:pt x="3484" y="4432"/>
                  </a:lnTo>
                  <a:lnTo>
                    <a:pt x="3484" y="4378"/>
                  </a:lnTo>
                  <a:lnTo>
                    <a:pt x="3485" y="4328"/>
                  </a:lnTo>
                  <a:lnTo>
                    <a:pt x="3485" y="4283"/>
                  </a:lnTo>
                  <a:lnTo>
                    <a:pt x="3485" y="4155"/>
                  </a:lnTo>
                  <a:lnTo>
                    <a:pt x="3499" y="4154"/>
                  </a:lnTo>
                  <a:lnTo>
                    <a:pt x="3514" y="4152"/>
                  </a:lnTo>
                  <a:lnTo>
                    <a:pt x="3530" y="4148"/>
                  </a:lnTo>
                  <a:lnTo>
                    <a:pt x="3546" y="4145"/>
                  </a:lnTo>
                  <a:lnTo>
                    <a:pt x="3581" y="4135"/>
                  </a:lnTo>
                  <a:lnTo>
                    <a:pt x="3616" y="4123"/>
                  </a:lnTo>
                  <a:lnTo>
                    <a:pt x="3634" y="4116"/>
                  </a:lnTo>
                  <a:lnTo>
                    <a:pt x="3650" y="4110"/>
                  </a:lnTo>
                  <a:lnTo>
                    <a:pt x="3666" y="4102"/>
                  </a:lnTo>
                  <a:lnTo>
                    <a:pt x="3679" y="4094"/>
                  </a:lnTo>
                  <a:lnTo>
                    <a:pt x="3692" y="4086"/>
                  </a:lnTo>
                  <a:lnTo>
                    <a:pt x="3703" y="4076"/>
                  </a:lnTo>
                  <a:lnTo>
                    <a:pt x="3713" y="4068"/>
                  </a:lnTo>
                  <a:lnTo>
                    <a:pt x="3721" y="4059"/>
                  </a:lnTo>
                  <a:lnTo>
                    <a:pt x="3701" y="3947"/>
                  </a:lnTo>
                  <a:lnTo>
                    <a:pt x="3682" y="3843"/>
                  </a:lnTo>
                  <a:lnTo>
                    <a:pt x="3662" y="3745"/>
                  </a:lnTo>
                  <a:lnTo>
                    <a:pt x="3643" y="3652"/>
                  </a:lnTo>
                  <a:lnTo>
                    <a:pt x="3622" y="3564"/>
                  </a:lnTo>
                  <a:lnTo>
                    <a:pt x="3603" y="3480"/>
                  </a:lnTo>
                  <a:lnTo>
                    <a:pt x="3583" y="3400"/>
                  </a:lnTo>
                  <a:lnTo>
                    <a:pt x="3564" y="3321"/>
                  </a:lnTo>
                  <a:lnTo>
                    <a:pt x="3544" y="3243"/>
                  </a:lnTo>
                  <a:lnTo>
                    <a:pt x="3525" y="3166"/>
                  </a:lnTo>
                  <a:lnTo>
                    <a:pt x="3507" y="3088"/>
                  </a:lnTo>
                  <a:lnTo>
                    <a:pt x="3487" y="3009"/>
                  </a:lnTo>
                  <a:lnTo>
                    <a:pt x="3469" y="2928"/>
                  </a:lnTo>
                  <a:lnTo>
                    <a:pt x="3451" y="2843"/>
                  </a:lnTo>
                  <a:lnTo>
                    <a:pt x="3434" y="2754"/>
                  </a:lnTo>
                  <a:lnTo>
                    <a:pt x="3416" y="2661"/>
                  </a:lnTo>
                  <a:lnTo>
                    <a:pt x="3410" y="2624"/>
                  </a:lnTo>
                  <a:lnTo>
                    <a:pt x="3400" y="2562"/>
                  </a:lnTo>
                  <a:lnTo>
                    <a:pt x="3388" y="2483"/>
                  </a:lnTo>
                  <a:lnTo>
                    <a:pt x="3375" y="2396"/>
                  </a:lnTo>
                  <a:lnTo>
                    <a:pt x="3362" y="2313"/>
                  </a:lnTo>
                  <a:lnTo>
                    <a:pt x="3351" y="2241"/>
                  </a:lnTo>
                  <a:lnTo>
                    <a:pt x="3342" y="2191"/>
                  </a:lnTo>
                  <a:lnTo>
                    <a:pt x="3339" y="2170"/>
                  </a:lnTo>
                  <a:lnTo>
                    <a:pt x="3359" y="1986"/>
                  </a:lnTo>
                  <a:lnTo>
                    <a:pt x="3439" y="1937"/>
                  </a:lnTo>
                  <a:lnTo>
                    <a:pt x="3527" y="1885"/>
                  </a:lnTo>
                  <a:lnTo>
                    <a:pt x="3621" y="1832"/>
                  </a:lnTo>
                  <a:lnTo>
                    <a:pt x="3718" y="1776"/>
                  </a:lnTo>
                  <a:lnTo>
                    <a:pt x="3818" y="1719"/>
                  </a:lnTo>
                  <a:lnTo>
                    <a:pt x="3917" y="1660"/>
                  </a:lnTo>
                  <a:lnTo>
                    <a:pt x="4014" y="1603"/>
                  </a:lnTo>
                  <a:lnTo>
                    <a:pt x="4108" y="1545"/>
                  </a:lnTo>
                  <a:lnTo>
                    <a:pt x="4153" y="1517"/>
                  </a:lnTo>
                  <a:lnTo>
                    <a:pt x="4196" y="1489"/>
                  </a:lnTo>
                  <a:lnTo>
                    <a:pt x="4237" y="1461"/>
                  </a:lnTo>
                  <a:lnTo>
                    <a:pt x="4277" y="1435"/>
                  </a:lnTo>
                  <a:lnTo>
                    <a:pt x="4314" y="1409"/>
                  </a:lnTo>
                  <a:lnTo>
                    <a:pt x="4348" y="1383"/>
                  </a:lnTo>
                  <a:lnTo>
                    <a:pt x="4380" y="1359"/>
                  </a:lnTo>
                  <a:lnTo>
                    <a:pt x="4409" y="1335"/>
                  </a:lnTo>
                  <a:lnTo>
                    <a:pt x="4434" y="1311"/>
                  </a:lnTo>
                  <a:lnTo>
                    <a:pt x="4456" y="1289"/>
                  </a:lnTo>
                  <a:lnTo>
                    <a:pt x="4474" y="1267"/>
                  </a:lnTo>
                  <a:lnTo>
                    <a:pt x="4488" y="1247"/>
                  </a:lnTo>
                  <a:lnTo>
                    <a:pt x="4498" y="1228"/>
                  </a:lnTo>
                  <a:lnTo>
                    <a:pt x="4504" y="1210"/>
                  </a:lnTo>
                  <a:lnTo>
                    <a:pt x="4505" y="1194"/>
                  </a:lnTo>
                  <a:lnTo>
                    <a:pt x="4500" y="1179"/>
                  </a:lnTo>
                  <a:lnTo>
                    <a:pt x="4447" y="1051"/>
                  </a:lnTo>
                  <a:lnTo>
                    <a:pt x="4327" y="853"/>
                  </a:lnTo>
                  <a:lnTo>
                    <a:pt x="4260" y="707"/>
                  </a:lnTo>
                  <a:lnTo>
                    <a:pt x="4251" y="686"/>
                  </a:lnTo>
                  <a:lnTo>
                    <a:pt x="4244" y="666"/>
                  </a:lnTo>
                  <a:lnTo>
                    <a:pt x="4237" y="645"/>
                  </a:lnTo>
                  <a:lnTo>
                    <a:pt x="4232" y="625"/>
                  </a:lnTo>
                  <a:lnTo>
                    <a:pt x="4221" y="584"/>
                  </a:lnTo>
                  <a:lnTo>
                    <a:pt x="4213" y="542"/>
                  </a:lnTo>
                  <a:lnTo>
                    <a:pt x="4206" y="502"/>
                  </a:lnTo>
                  <a:lnTo>
                    <a:pt x="4198" y="464"/>
                  </a:lnTo>
                  <a:lnTo>
                    <a:pt x="4195" y="444"/>
                  </a:lnTo>
                  <a:lnTo>
                    <a:pt x="4190" y="426"/>
                  </a:lnTo>
                  <a:lnTo>
                    <a:pt x="4185" y="408"/>
                  </a:lnTo>
                  <a:lnTo>
                    <a:pt x="4179" y="390"/>
                  </a:lnTo>
                  <a:lnTo>
                    <a:pt x="4164" y="358"/>
                  </a:lnTo>
                  <a:lnTo>
                    <a:pt x="4145" y="347"/>
                  </a:lnTo>
                  <a:lnTo>
                    <a:pt x="4130" y="341"/>
                  </a:lnTo>
                  <a:lnTo>
                    <a:pt x="4120" y="339"/>
                  </a:lnTo>
                  <a:lnTo>
                    <a:pt x="4112" y="337"/>
                  </a:lnTo>
                  <a:lnTo>
                    <a:pt x="4104" y="333"/>
                  </a:lnTo>
                  <a:lnTo>
                    <a:pt x="4093" y="328"/>
                  </a:lnTo>
                  <a:lnTo>
                    <a:pt x="4078" y="315"/>
                  </a:lnTo>
                  <a:lnTo>
                    <a:pt x="4058" y="294"/>
                  </a:lnTo>
                  <a:lnTo>
                    <a:pt x="4052" y="289"/>
                  </a:lnTo>
                  <a:lnTo>
                    <a:pt x="4045" y="283"/>
                  </a:lnTo>
                  <a:lnTo>
                    <a:pt x="4038" y="277"/>
                  </a:lnTo>
                  <a:lnTo>
                    <a:pt x="4032" y="274"/>
                  </a:lnTo>
                  <a:lnTo>
                    <a:pt x="4025" y="270"/>
                  </a:lnTo>
                  <a:lnTo>
                    <a:pt x="4017" y="267"/>
                  </a:lnTo>
                  <a:lnTo>
                    <a:pt x="4010" y="265"/>
                  </a:lnTo>
                  <a:lnTo>
                    <a:pt x="4002" y="262"/>
                  </a:lnTo>
                  <a:lnTo>
                    <a:pt x="3986" y="260"/>
                  </a:lnTo>
                  <a:lnTo>
                    <a:pt x="3969" y="259"/>
                  </a:lnTo>
                  <a:lnTo>
                    <a:pt x="3952" y="259"/>
                  </a:lnTo>
                  <a:lnTo>
                    <a:pt x="3932" y="260"/>
                  </a:lnTo>
                  <a:lnTo>
                    <a:pt x="3879" y="264"/>
                  </a:lnTo>
                  <a:lnTo>
                    <a:pt x="3842" y="267"/>
                  </a:lnTo>
                  <a:lnTo>
                    <a:pt x="3828" y="267"/>
                  </a:lnTo>
                  <a:lnTo>
                    <a:pt x="3815" y="266"/>
                  </a:lnTo>
                  <a:lnTo>
                    <a:pt x="3804" y="264"/>
                  </a:lnTo>
                  <a:lnTo>
                    <a:pt x="3795" y="260"/>
                  </a:lnTo>
                  <a:lnTo>
                    <a:pt x="3786" y="253"/>
                  </a:lnTo>
                  <a:lnTo>
                    <a:pt x="3778" y="245"/>
                  </a:lnTo>
                  <a:lnTo>
                    <a:pt x="3769" y="235"/>
                  </a:lnTo>
                  <a:lnTo>
                    <a:pt x="3758" y="221"/>
                  </a:lnTo>
                  <a:lnTo>
                    <a:pt x="3734" y="186"/>
                  </a:lnTo>
                  <a:lnTo>
                    <a:pt x="3701" y="134"/>
                  </a:lnTo>
                  <a:lnTo>
                    <a:pt x="3655" y="108"/>
                  </a:lnTo>
                  <a:lnTo>
                    <a:pt x="3612" y="86"/>
                  </a:lnTo>
                  <a:lnTo>
                    <a:pt x="3568" y="69"/>
                  </a:lnTo>
                  <a:lnTo>
                    <a:pt x="3527" y="57"/>
                  </a:lnTo>
                  <a:lnTo>
                    <a:pt x="3487" y="48"/>
                  </a:lnTo>
                  <a:lnTo>
                    <a:pt x="3450" y="43"/>
                  </a:lnTo>
                  <a:lnTo>
                    <a:pt x="3413" y="41"/>
                  </a:lnTo>
                  <a:lnTo>
                    <a:pt x="3378" y="43"/>
                  </a:lnTo>
                  <a:lnTo>
                    <a:pt x="3344" y="48"/>
                  </a:lnTo>
                  <a:lnTo>
                    <a:pt x="3312" y="56"/>
                  </a:lnTo>
                  <a:lnTo>
                    <a:pt x="3284" y="65"/>
                  </a:lnTo>
                  <a:lnTo>
                    <a:pt x="3256" y="77"/>
                  </a:lnTo>
                  <a:lnTo>
                    <a:pt x="3231" y="91"/>
                  </a:lnTo>
                  <a:lnTo>
                    <a:pt x="3208" y="107"/>
                  </a:lnTo>
                  <a:lnTo>
                    <a:pt x="3188" y="124"/>
                  </a:lnTo>
                  <a:lnTo>
                    <a:pt x="3169" y="141"/>
                  </a:lnTo>
                  <a:lnTo>
                    <a:pt x="3153" y="160"/>
                  </a:lnTo>
                  <a:lnTo>
                    <a:pt x="3140" y="179"/>
                  </a:lnTo>
                  <a:lnTo>
                    <a:pt x="3129" y="198"/>
                  </a:lnTo>
                  <a:lnTo>
                    <a:pt x="3121" y="217"/>
                  </a:lnTo>
                  <a:lnTo>
                    <a:pt x="3117" y="236"/>
                  </a:lnTo>
                  <a:lnTo>
                    <a:pt x="3115" y="254"/>
                  </a:lnTo>
                  <a:lnTo>
                    <a:pt x="3115" y="272"/>
                  </a:lnTo>
                  <a:lnTo>
                    <a:pt x="3119" y="288"/>
                  </a:lnTo>
                  <a:lnTo>
                    <a:pt x="3126" y="301"/>
                  </a:lnTo>
                  <a:lnTo>
                    <a:pt x="3136" y="314"/>
                  </a:lnTo>
                  <a:lnTo>
                    <a:pt x="3150" y="324"/>
                  </a:lnTo>
                  <a:lnTo>
                    <a:pt x="3166" y="332"/>
                  </a:lnTo>
                  <a:lnTo>
                    <a:pt x="3187" y="338"/>
                  </a:lnTo>
                  <a:lnTo>
                    <a:pt x="3211" y="341"/>
                  </a:lnTo>
                  <a:lnTo>
                    <a:pt x="3238" y="340"/>
                  </a:lnTo>
                  <a:lnTo>
                    <a:pt x="3270" y="337"/>
                  </a:lnTo>
                  <a:lnTo>
                    <a:pt x="3256" y="344"/>
                  </a:lnTo>
                  <a:lnTo>
                    <a:pt x="3241" y="353"/>
                  </a:lnTo>
                  <a:lnTo>
                    <a:pt x="3227" y="364"/>
                  </a:lnTo>
                  <a:lnTo>
                    <a:pt x="3211" y="377"/>
                  </a:lnTo>
                  <a:lnTo>
                    <a:pt x="3195" y="390"/>
                  </a:lnTo>
                  <a:lnTo>
                    <a:pt x="3180" y="405"/>
                  </a:lnTo>
                  <a:lnTo>
                    <a:pt x="3166" y="420"/>
                  </a:lnTo>
                  <a:lnTo>
                    <a:pt x="3153" y="434"/>
                  </a:lnTo>
                  <a:lnTo>
                    <a:pt x="3143" y="446"/>
                  </a:lnTo>
                  <a:lnTo>
                    <a:pt x="3135" y="458"/>
                  </a:lnTo>
                  <a:lnTo>
                    <a:pt x="3133" y="462"/>
                  </a:lnTo>
                  <a:lnTo>
                    <a:pt x="3131" y="467"/>
                  </a:lnTo>
                  <a:lnTo>
                    <a:pt x="3131" y="472"/>
                  </a:lnTo>
                  <a:lnTo>
                    <a:pt x="3131" y="475"/>
                  </a:lnTo>
                  <a:lnTo>
                    <a:pt x="3132" y="477"/>
                  </a:lnTo>
                  <a:lnTo>
                    <a:pt x="3133" y="478"/>
                  </a:lnTo>
                  <a:lnTo>
                    <a:pt x="3136" y="480"/>
                  </a:lnTo>
                  <a:lnTo>
                    <a:pt x="3141" y="480"/>
                  </a:lnTo>
                  <a:lnTo>
                    <a:pt x="3148" y="478"/>
                  </a:lnTo>
                  <a:lnTo>
                    <a:pt x="3155" y="476"/>
                  </a:lnTo>
                  <a:lnTo>
                    <a:pt x="3163" y="473"/>
                  </a:lnTo>
                  <a:lnTo>
                    <a:pt x="3173" y="469"/>
                  </a:lnTo>
                  <a:lnTo>
                    <a:pt x="3188" y="462"/>
                  </a:lnTo>
                  <a:lnTo>
                    <a:pt x="3203" y="458"/>
                  </a:lnTo>
                  <a:lnTo>
                    <a:pt x="3216" y="453"/>
                  </a:lnTo>
                  <a:lnTo>
                    <a:pt x="3230" y="451"/>
                  </a:lnTo>
                  <a:lnTo>
                    <a:pt x="3244" y="449"/>
                  </a:lnTo>
                  <a:lnTo>
                    <a:pt x="3256" y="449"/>
                  </a:lnTo>
                  <a:lnTo>
                    <a:pt x="3270" y="448"/>
                  </a:lnTo>
                  <a:lnTo>
                    <a:pt x="3283" y="449"/>
                  </a:lnTo>
                  <a:lnTo>
                    <a:pt x="3307" y="451"/>
                  </a:lnTo>
                  <a:lnTo>
                    <a:pt x="3331" y="456"/>
                  </a:lnTo>
                  <a:lnTo>
                    <a:pt x="3355" y="460"/>
                  </a:lnTo>
                  <a:lnTo>
                    <a:pt x="3379" y="464"/>
                  </a:lnTo>
                  <a:lnTo>
                    <a:pt x="3412" y="449"/>
                  </a:lnTo>
                  <a:lnTo>
                    <a:pt x="3444" y="433"/>
                  </a:lnTo>
                  <a:lnTo>
                    <a:pt x="3460" y="425"/>
                  </a:lnTo>
                  <a:lnTo>
                    <a:pt x="3476" y="419"/>
                  </a:lnTo>
                  <a:lnTo>
                    <a:pt x="3492" y="413"/>
                  </a:lnTo>
                  <a:lnTo>
                    <a:pt x="3507" y="409"/>
                  </a:lnTo>
                  <a:lnTo>
                    <a:pt x="3522" y="406"/>
                  </a:lnTo>
                  <a:lnTo>
                    <a:pt x="3535" y="405"/>
                  </a:lnTo>
                  <a:lnTo>
                    <a:pt x="3542" y="405"/>
                  </a:lnTo>
                  <a:lnTo>
                    <a:pt x="3548" y="406"/>
                  </a:lnTo>
                  <a:lnTo>
                    <a:pt x="3555" y="408"/>
                  </a:lnTo>
                  <a:lnTo>
                    <a:pt x="3560" y="410"/>
                  </a:lnTo>
                  <a:lnTo>
                    <a:pt x="3566" y="412"/>
                  </a:lnTo>
                  <a:lnTo>
                    <a:pt x="3572" y="416"/>
                  </a:lnTo>
                  <a:lnTo>
                    <a:pt x="3578" y="420"/>
                  </a:lnTo>
                  <a:lnTo>
                    <a:pt x="3582" y="425"/>
                  </a:lnTo>
                  <a:lnTo>
                    <a:pt x="3587" y="430"/>
                  </a:lnTo>
                  <a:lnTo>
                    <a:pt x="3591" y="436"/>
                  </a:lnTo>
                  <a:lnTo>
                    <a:pt x="3596" y="443"/>
                  </a:lnTo>
                  <a:lnTo>
                    <a:pt x="3600" y="451"/>
                  </a:lnTo>
                  <a:lnTo>
                    <a:pt x="3767" y="818"/>
                  </a:lnTo>
                  <a:lnTo>
                    <a:pt x="3775" y="839"/>
                  </a:lnTo>
                  <a:lnTo>
                    <a:pt x="3782" y="858"/>
                  </a:lnTo>
                  <a:lnTo>
                    <a:pt x="3786" y="876"/>
                  </a:lnTo>
                  <a:lnTo>
                    <a:pt x="3788" y="892"/>
                  </a:lnTo>
                  <a:lnTo>
                    <a:pt x="3788" y="908"/>
                  </a:lnTo>
                  <a:lnTo>
                    <a:pt x="3787" y="922"/>
                  </a:lnTo>
                  <a:lnTo>
                    <a:pt x="3785" y="936"/>
                  </a:lnTo>
                  <a:lnTo>
                    <a:pt x="3782" y="948"/>
                  </a:lnTo>
                  <a:lnTo>
                    <a:pt x="3774" y="973"/>
                  </a:lnTo>
                  <a:lnTo>
                    <a:pt x="3765" y="996"/>
                  </a:lnTo>
                  <a:lnTo>
                    <a:pt x="3762" y="1008"/>
                  </a:lnTo>
                  <a:lnTo>
                    <a:pt x="3758" y="1020"/>
                  </a:lnTo>
                  <a:lnTo>
                    <a:pt x="3756" y="1033"/>
                  </a:lnTo>
                  <a:lnTo>
                    <a:pt x="3755" y="1047"/>
                  </a:lnTo>
                  <a:lnTo>
                    <a:pt x="3757" y="1074"/>
                  </a:lnTo>
                  <a:lnTo>
                    <a:pt x="3761" y="1103"/>
                  </a:lnTo>
                  <a:lnTo>
                    <a:pt x="3762" y="1116"/>
                  </a:lnTo>
                  <a:lnTo>
                    <a:pt x="3762" y="1129"/>
                  </a:lnTo>
                  <a:lnTo>
                    <a:pt x="3761" y="1141"/>
                  </a:lnTo>
                  <a:lnTo>
                    <a:pt x="3757" y="1151"/>
                  </a:lnTo>
                  <a:lnTo>
                    <a:pt x="3755" y="1155"/>
                  </a:lnTo>
                  <a:lnTo>
                    <a:pt x="3753" y="1160"/>
                  </a:lnTo>
                  <a:lnTo>
                    <a:pt x="3749" y="1162"/>
                  </a:lnTo>
                  <a:lnTo>
                    <a:pt x="3745" y="1165"/>
                  </a:lnTo>
                  <a:lnTo>
                    <a:pt x="3739" y="1168"/>
                  </a:lnTo>
                  <a:lnTo>
                    <a:pt x="3733" y="1169"/>
                  </a:lnTo>
                  <a:lnTo>
                    <a:pt x="3726" y="1170"/>
                  </a:lnTo>
                  <a:lnTo>
                    <a:pt x="3718" y="1170"/>
                  </a:lnTo>
                  <a:lnTo>
                    <a:pt x="3709" y="1169"/>
                  </a:lnTo>
                  <a:lnTo>
                    <a:pt x="3699" y="1167"/>
                  </a:lnTo>
                  <a:lnTo>
                    <a:pt x="3687" y="1164"/>
                  </a:lnTo>
                  <a:lnTo>
                    <a:pt x="3675" y="1161"/>
                  </a:lnTo>
                  <a:lnTo>
                    <a:pt x="3645" y="1152"/>
                  </a:lnTo>
                  <a:lnTo>
                    <a:pt x="3611" y="1138"/>
                  </a:lnTo>
                  <a:lnTo>
                    <a:pt x="3592" y="1145"/>
                  </a:lnTo>
                  <a:lnTo>
                    <a:pt x="3578" y="1151"/>
                  </a:lnTo>
                  <a:lnTo>
                    <a:pt x="3564" y="1153"/>
                  </a:lnTo>
                  <a:lnTo>
                    <a:pt x="3552" y="1155"/>
                  </a:lnTo>
                  <a:lnTo>
                    <a:pt x="3531" y="1156"/>
                  </a:lnTo>
                  <a:lnTo>
                    <a:pt x="3511" y="1154"/>
                  </a:lnTo>
                  <a:lnTo>
                    <a:pt x="3502" y="1154"/>
                  </a:lnTo>
                  <a:lnTo>
                    <a:pt x="3493" y="1153"/>
                  </a:lnTo>
                  <a:lnTo>
                    <a:pt x="3483" y="1154"/>
                  </a:lnTo>
                  <a:lnTo>
                    <a:pt x="3471" y="1155"/>
                  </a:lnTo>
                  <a:lnTo>
                    <a:pt x="3459" y="1159"/>
                  </a:lnTo>
                  <a:lnTo>
                    <a:pt x="3445" y="1163"/>
                  </a:lnTo>
                  <a:lnTo>
                    <a:pt x="3430" y="1170"/>
                  </a:lnTo>
                  <a:lnTo>
                    <a:pt x="3413" y="1178"/>
                  </a:lnTo>
                  <a:lnTo>
                    <a:pt x="3403" y="1168"/>
                  </a:lnTo>
                  <a:lnTo>
                    <a:pt x="3395" y="1161"/>
                  </a:lnTo>
                  <a:lnTo>
                    <a:pt x="3387" y="1156"/>
                  </a:lnTo>
                  <a:lnTo>
                    <a:pt x="3379" y="1154"/>
                  </a:lnTo>
                  <a:lnTo>
                    <a:pt x="3371" y="1154"/>
                  </a:lnTo>
                  <a:lnTo>
                    <a:pt x="3363" y="1154"/>
                  </a:lnTo>
                  <a:lnTo>
                    <a:pt x="3356" y="1155"/>
                  </a:lnTo>
                  <a:lnTo>
                    <a:pt x="3348" y="1157"/>
                  </a:lnTo>
                  <a:lnTo>
                    <a:pt x="3347" y="1097"/>
                  </a:lnTo>
                  <a:lnTo>
                    <a:pt x="3333" y="1092"/>
                  </a:lnTo>
                  <a:lnTo>
                    <a:pt x="3319" y="1089"/>
                  </a:lnTo>
                  <a:lnTo>
                    <a:pt x="3305" y="1085"/>
                  </a:lnTo>
                  <a:lnTo>
                    <a:pt x="3291" y="1082"/>
                  </a:lnTo>
                  <a:lnTo>
                    <a:pt x="3261" y="1079"/>
                  </a:lnTo>
                  <a:lnTo>
                    <a:pt x="3230" y="1076"/>
                  </a:lnTo>
                  <a:lnTo>
                    <a:pt x="3199" y="1076"/>
                  </a:lnTo>
                  <a:lnTo>
                    <a:pt x="3168" y="1077"/>
                  </a:lnTo>
                  <a:lnTo>
                    <a:pt x="3137" y="1081"/>
                  </a:lnTo>
                  <a:lnTo>
                    <a:pt x="3108" y="1085"/>
                  </a:lnTo>
                  <a:lnTo>
                    <a:pt x="3075" y="1090"/>
                  </a:lnTo>
                  <a:lnTo>
                    <a:pt x="3041" y="1095"/>
                  </a:lnTo>
                  <a:lnTo>
                    <a:pt x="3011" y="1098"/>
                  </a:lnTo>
                  <a:lnTo>
                    <a:pt x="2981" y="1101"/>
                  </a:lnTo>
                  <a:lnTo>
                    <a:pt x="2950" y="1105"/>
                  </a:lnTo>
                  <a:lnTo>
                    <a:pt x="2919" y="1108"/>
                  </a:lnTo>
                  <a:lnTo>
                    <a:pt x="2887" y="1113"/>
                  </a:lnTo>
                  <a:lnTo>
                    <a:pt x="2854" y="1119"/>
                  </a:lnTo>
                  <a:lnTo>
                    <a:pt x="2821" y="1127"/>
                  </a:lnTo>
                  <a:lnTo>
                    <a:pt x="2791" y="1135"/>
                  </a:lnTo>
                  <a:lnTo>
                    <a:pt x="2764" y="1143"/>
                  </a:lnTo>
                  <a:lnTo>
                    <a:pt x="2738" y="1151"/>
                  </a:lnTo>
                  <a:lnTo>
                    <a:pt x="2714" y="1160"/>
                  </a:lnTo>
                  <a:lnTo>
                    <a:pt x="2690" y="1168"/>
                  </a:lnTo>
                  <a:lnTo>
                    <a:pt x="2666" y="1175"/>
                  </a:lnTo>
                  <a:lnTo>
                    <a:pt x="2640" y="1181"/>
                  </a:lnTo>
                  <a:lnTo>
                    <a:pt x="2625" y="1153"/>
                  </a:lnTo>
                  <a:lnTo>
                    <a:pt x="2606" y="1115"/>
                  </a:lnTo>
                  <a:lnTo>
                    <a:pt x="2598" y="1096"/>
                  </a:lnTo>
                  <a:lnTo>
                    <a:pt x="2590" y="1076"/>
                  </a:lnTo>
                  <a:lnTo>
                    <a:pt x="2587" y="1068"/>
                  </a:lnTo>
                  <a:lnTo>
                    <a:pt x="2585" y="1059"/>
                  </a:lnTo>
                  <a:lnTo>
                    <a:pt x="2584" y="1051"/>
                  </a:lnTo>
                  <a:lnTo>
                    <a:pt x="2583" y="1043"/>
                  </a:lnTo>
                  <a:lnTo>
                    <a:pt x="2583" y="997"/>
                  </a:lnTo>
                  <a:lnTo>
                    <a:pt x="2584" y="980"/>
                  </a:lnTo>
                  <a:lnTo>
                    <a:pt x="2585" y="967"/>
                  </a:lnTo>
                  <a:lnTo>
                    <a:pt x="2587" y="954"/>
                  </a:lnTo>
                  <a:lnTo>
                    <a:pt x="2591" y="943"/>
                  </a:lnTo>
                  <a:lnTo>
                    <a:pt x="2599" y="921"/>
                  </a:lnTo>
                  <a:lnTo>
                    <a:pt x="2606" y="895"/>
                  </a:lnTo>
                  <a:lnTo>
                    <a:pt x="2641" y="905"/>
                  </a:lnTo>
                  <a:lnTo>
                    <a:pt x="2642" y="893"/>
                  </a:lnTo>
                  <a:lnTo>
                    <a:pt x="2645" y="882"/>
                  </a:lnTo>
                  <a:lnTo>
                    <a:pt x="2647" y="871"/>
                  </a:lnTo>
                  <a:lnTo>
                    <a:pt x="2650" y="860"/>
                  </a:lnTo>
                  <a:lnTo>
                    <a:pt x="2657" y="840"/>
                  </a:lnTo>
                  <a:lnTo>
                    <a:pt x="2665" y="818"/>
                  </a:lnTo>
                  <a:lnTo>
                    <a:pt x="2673" y="796"/>
                  </a:lnTo>
                  <a:lnTo>
                    <a:pt x="2680" y="771"/>
                  </a:lnTo>
                  <a:lnTo>
                    <a:pt x="2682" y="757"/>
                  </a:lnTo>
                  <a:lnTo>
                    <a:pt x="2685" y="742"/>
                  </a:lnTo>
                  <a:lnTo>
                    <a:pt x="2686" y="728"/>
                  </a:lnTo>
                  <a:lnTo>
                    <a:pt x="2687" y="710"/>
                  </a:lnTo>
                  <a:lnTo>
                    <a:pt x="2687" y="675"/>
                  </a:lnTo>
                  <a:lnTo>
                    <a:pt x="2664" y="675"/>
                  </a:lnTo>
                  <a:lnTo>
                    <a:pt x="2663" y="625"/>
                  </a:lnTo>
                  <a:lnTo>
                    <a:pt x="2661" y="576"/>
                  </a:lnTo>
                  <a:lnTo>
                    <a:pt x="2658" y="553"/>
                  </a:lnTo>
                  <a:lnTo>
                    <a:pt x="2656" y="530"/>
                  </a:lnTo>
                  <a:lnTo>
                    <a:pt x="2653" y="507"/>
                  </a:lnTo>
                  <a:lnTo>
                    <a:pt x="2649" y="486"/>
                  </a:lnTo>
                  <a:lnTo>
                    <a:pt x="2643" y="465"/>
                  </a:lnTo>
                  <a:lnTo>
                    <a:pt x="2639" y="445"/>
                  </a:lnTo>
                  <a:lnTo>
                    <a:pt x="2632" y="426"/>
                  </a:lnTo>
                  <a:lnTo>
                    <a:pt x="2625" y="406"/>
                  </a:lnTo>
                  <a:lnTo>
                    <a:pt x="2616" y="389"/>
                  </a:lnTo>
                  <a:lnTo>
                    <a:pt x="2607" y="372"/>
                  </a:lnTo>
                  <a:lnTo>
                    <a:pt x="2597" y="355"/>
                  </a:lnTo>
                  <a:lnTo>
                    <a:pt x="2585" y="340"/>
                  </a:lnTo>
                  <a:lnTo>
                    <a:pt x="2576" y="329"/>
                  </a:lnTo>
                  <a:lnTo>
                    <a:pt x="2566" y="317"/>
                  </a:lnTo>
                  <a:lnTo>
                    <a:pt x="2553" y="306"/>
                  </a:lnTo>
                  <a:lnTo>
                    <a:pt x="2541" y="293"/>
                  </a:lnTo>
                  <a:lnTo>
                    <a:pt x="2526" y="282"/>
                  </a:lnTo>
                  <a:lnTo>
                    <a:pt x="2510" y="269"/>
                  </a:lnTo>
                  <a:lnTo>
                    <a:pt x="2494" y="257"/>
                  </a:lnTo>
                  <a:lnTo>
                    <a:pt x="2477" y="245"/>
                  </a:lnTo>
                  <a:lnTo>
                    <a:pt x="2458" y="235"/>
                  </a:lnTo>
                  <a:lnTo>
                    <a:pt x="2440" y="225"/>
                  </a:lnTo>
                  <a:lnTo>
                    <a:pt x="2422" y="216"/>
                  </a:lnTo>
                  <a:lnTo>
                    <a:pt x="2402" y="208"/>
                  </a:lnTo>
                  <a:lnTo>
                    <a:pt x="2384" y="201"/>
                  </a:lnTo>
                  <a:lnTo>
                    <a:pt x="2366" y="196"/>
                  </a:lnTo>
                  <a:lnTo>
                    <a:pt x="2347" y="194"/>
                  </a:lnTo>
                  <a:lnTo>
                    <a:pt x="2330" y="193"/>
                  </a:lnTo>
                  <a:lnTo>
                    <a:pt x="2307" y="193"/>
                  </a:lnTo>
                  <a:lnTo>
                    <a:pt x="2291" y="193"/>
                  </a:lnTo>
                  <a:lnTo>
                    <a:pt x="2275" y="194"/>
                  </a:lnTo>
                  <a:lnTo>
                    <a:pt x="2259" y="196"/>
                  </a:lnTo>
                  <a:lnTo>
                    <a:pt x="2243" y="200"/>
                  </a:lnTo>
                  <a:lnTo>
                    <a:pt x="2227" y="203"/>
                  </a:lnTo>
                  <a:lnTo>
                    <a:pt x="2212" y="208"/>
                  </a:lnTo>
                  <a:lnTo>
                    <a:pt x="2196" y="213"/>
                  </a:lnTo>
                  <a:lnTo>
                    <a:pt x="2182" y="220"/>
                  </a:lnTo>
                  <a:lnTo>
                    <a:pt x="2167" y="227"/>
                  </a:lnTo>
                  <a:lnTo>
                    <a:pt x="2152" y="235"/>
                  </a:lnTo>
                  <a:lnTo>
                    <a:pt x="2137" y="243"/>
                  </a:lnTo>
                  <a:lnTo>
                    <a:pt x="2123" y="252"/>
                  </a:lnTo>
                  <a:lnTo>
                    <a:pt x="2110" y="261"/>
                  </a:lnTo>
                  <a:lnTo>
                    <a:pt x="2096" y="272"/>
                  </a:lnTo>
                  <a:lnTo>
                    <a:pt x="2083" y="282"/>
                  </a:lnTo>
                  <a:lnTo>
                    <a:pt x="2071" y="293"/>
                  </a:lnTo>
                  <a:lnTo>
                    <a:pt x="2059" y="306"/>
                  </a:lnTo>
                  <a:lnTo>
                    <a:pt x="2048" y="317"/>
                  </a:lnTo>
                  <a:lnTo>
                    <a:pt x="2036" y="330"/>
                  </a:lnTo>
                  <a:lnTo>
                    <a:pt x="2026" y="344"/>
                  </a:lnTo>
                  <a:lnTo>
                    <a:pt x="2017" y="357"/>
                  </a:lnTo>
                  <a:lnTo>
                    <a:pt x="2008" y="371"/>
                  </a:lnTo>
                  <a:lnTo>
                    <a:pt x="2000" y="386"/>
                  </a:lnTo>
                  <a:lnTo>
                    <a:pt x="1992" y="400"/>
                  </a:lnTo>
                  <a:lnTo>
                    <a:pt x="1985" y="414"/>
                  </a:lnTo>
                  <a:lnTo>
                    <a:pt x="1979" y="430"/>
                  </a:lnTo>
                  <a:lnTo>
                    <a:pt x="1973" y="445"/>
                  </a:lnTo>
                  <a:lnTo>
                    <a:pt x="1970" y="461"/>
                  </a:lnTo>
                  <a:lnTo>
                    <a:pt x="1967" y="477"/>
                  </a:lnTo>
                  <a:lnTo>
                    <a:pt x="1964" y="493"/>
                  </a:lnTo>
                  <a:lnTo>
                    <a:pt x="1962" y="509"/>
                  </a:lnTo>
                  <a:lnTo>
                    <a:pt x="1962" y="525"/>
                  </a:lnTo>
                  <a:lnTo>
                    <a:pt x="1962" y="652"/>
                  </a:lnTo>
                  <a:lnTo>
                    <a:pt x="1924" y="670"/>
                  </a:lnTo>
                  <a:lnTo>
                    <a:pt x="1979" y="881"/>
                  </a:lnTo>
                  <a:lnTo>
                    <a:pt x="2007" y="876"/>
                  </a:lnTo>
                  <a:lnTo>
                    <a:pt x="2012" y="890"/>
                  </a:lnTo>
                  <a:lnTo>
                    <a:pt x="2017" y="900"/>
                  </a:lnTo>
                  <a:lnTo>
                    <a:pt x="2019" y="912"/>
                  </a:lnTo>
                  <a:lnTo>
                    <a:pt x="2019" y="929"/>
                  </a:lnTo>
                  <a:lnTo>
                    <a:pt x="2019" y="952"/>
                  </a:lnTo>
                  <a:lnTo>
                    <a:pt x="2019" y="959"/>
                  </a:lnTo>
                  <a:lnTo>
                    <a:pt x="2017" y="965"/>
                  </a:lnTo>
                  <a:lnTo>
                    <a:pt x="2015" y="972"/>
                  </a:lnTo>
                  <a:lnTo>
                    <a:pt x="2011" y="979"/>
                  </a:lnTo>
                  <a:lnTo>
                    <a:pt x="2007" y="986"/>
                  </a:lnTo>
                  <a:lnTo>
                    <a:pt x="2002" y="993"/>
                  </a:lnTo>
                  <a:lnTo>
                    <a:pt x="1995" y="1000"/>
                  </a:lnTo>
                  <a:lnTo>
                    <a:pt x="1988" y="1007"/>
                  </a:lnTo>
                  <a:lnTo>
                    <a:pt x="1973" y="1020"/>
                  </a:lnTo>
                  <a:lnTo>
                    <a:pt x="1955" y="1034"/>
                  </a:lnTo>
                  <a:lnTo>
                    <a:pt x="1935" y="1047"/>
                  </a:lnTo>
                  <a:lnTo>
                    <a:pt x="1912" y="1058"/>
                  </a:lnTo>
                  <a:lnTo>
                    <a:pt x="1889" y="1069"/>
                  </a:lnTo>
                  <a:lnTo>
                    <a:pt x="1864" y="1079"/>
                  </a:lnTo>
                  <a:lnTo>
                    <a:pt x="1839" y="1087"/>
                  </a:lnTo>
                  <a:lnTo>
                    <a:pt x="1812" y="1093"/>
                  </a:lnTo>
                  <a:lnTo>
                    <a:pt x="1787" y="1097"/>
                  </a:lnTo>
                  <a:lnTo>
                    <a:pt x="1762" y="1099"/>
                  </a:lnTo>
                  <a:lnTo>
                    <a:pt x="1749" y="1100"/>
                  </a:lnTo>
                  <a:lnTo>
                    <a:pt x="1737" y="1099"/>
                  </a:lnTo>
                  <a:lnTo>
                    <a:pt x="1725" y="1098"/>
                  </a:lnTo>
                  <a:lnTo>
                    <a:pt x="1713" y="1097"/>
                  </a:lnTo>
                  <a:lnTo>
                    <a:pt x="1673" y="1090"/>
                  </a:lnTo>
                  <a:lnTo>
                    <a:pt x="1624" y="1083"/>
                  </a:lnTo>
                  <a:lnTo>
                    <a:pt x="1568" y="1076"/>
                  </a:lnTo>
                  <a:lnTo>
                    <a:pt x="1508" y="1069"/>
                  </a:lnTo>
                  <a:lnTo>
                    <a:pt x="1449" y="1064"/>
                  </a:lnTo>
                  <a:lnTo>
                    <a:pt x="1394" y="1059"/>
                  </a:lnTo>
                  <a:lnTo>
                    <a:pt x="1345" y="1056"/>
                  </a:lnTo>
                  <a:lnTo>
                    <a:pt x="1306" y="1055"/>
                  </a:lnTo>
                  <a:lnTo>
                    <a:pt x="1305" y="1068"/>
                  </a:lnTo>
                  <a:close/>
                </a:path>
              </a:pathLst>
            </a:custGeom>
            <a:solidFill>
              <a:srgbClr val="FC2692"/>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34" name="Freeform 15"/>
            <p:cNvSpPr>
              <a:spLocks/>
            </p:cNvSpPr>
            <p:nvPr/>
          </p:nvSpPr>
          <p:spPr bwMode="auto">
            <a:xfrm>
              <a:off x="1851025" y="1609726"/>
              <a:ext cx="88900" cy="525463"/>
            </a:xfrm>
            <a:custGeom>
              <a:avLst/>
              <a:gdLst/>
              <a:ahLst/>
              <a:cxnLst>
                <a:cxn ang="0">
                  <a:pos x="73" y="1"/>
                </a:cxn>
                <a:cxn ang="0">
                  <a:pos x="0" y="1667"/>
                </a:cxn>
                <a:cxn ang="0">
                  <a:pos x="185" y="1983"/>
                </a:cxn>
                <a:cxn ang="0">
                  <a:pos x="333" y="1759"/>
                </a:cxn>
                <a:cxn ang="0">
                  <a:pos x="218" y="0"/>
                </a:cxn>
                <a:cxn ang="0">
                  <a:pos x="73" y="1"/>
                </a:cxn>
              </a:cxnLst>
              <a:rect l="0" t="0" r="r" b="b"/>
              <a:pathLst>
                <a:path w="333" h="1983">
                  <a:moveTo>
                    <a:pt x="73" y="1"/>
                  </a:moveTo>
                  <a:lnTo>
                    <a:pt x="0" y="1667"/>
                  </a:lnTo>
                  <a:lnTo>
                    <a:pt x="185" y="1983"/>
                  </a:lnTo>
                  <a:lnTo>
                    <a:pt x="333" y="1759"/>
                  </a:lnTo>
                  <a:lnTo>
                    <a:pt x="218" y="0"/>
                  </a:lnTo>
                  <a:lnTo>
                    <a:pt x="73" y="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grpSp>
      <p:grpSp>
        <p:nvGrpSpPr>
          <p:cNvPr id="35" name="Group 41"/>
          <p:cNvGrpSpPr>
            <a:grpSpLocks noChangeAspect="1"/>
          </p:cNvGrpSpPr>
          <p:nvPr/>
        </p:nvGrpSpPr>
        <p:grpSpPr>
          <a:xfrm>
            <a:off x="3489755" y="3675342"/>
            <a:ext cx="654460" cy="1315956"/>
            <a:chOff x="6213477" y="3922716"/>
            <a:chExt cx="1033463" cy="2078038"/>
          </a:xfrm>
          <a:solidFill>
            <a:srgbClr val="1F497D"/>
          </a:solidFill>
        </p:grpSpPr>
        <p:sp>
          <p:nvSpPr>
            <p:cNvPr id="36" name="Freeform 35"/>
            <p:cNvSpPr>
              <a:spLocks noEditPoints="1"/>
            </p:cNvSpPr>
            <p:nvPr/>
          </p:nvSpPr>
          <p:spPr bwMode="auto">
            <a:xfrm>
              <a:off x="6213477" y="3922716"/>
              <a:ext cx="1033463" cy="2078038"/>
            </a:xfrm>
            <a:custGeom>
              <a:avLst/>
              <a:gdLst/>
              <a:ahLst/>
              <a:cxnLst>
                <a:cxn ang="0">
                  <a:pos x="970" y="2314"/>
                </a:cxn>
                <a:cxn ang="0">
                  <a:pos x="825" y="2381"/>
                </a:cxn>
                <a:cxn ang="0">
                  <a:pos x="652" y="2431"/>
                </a:cxn>
                <a:cxn ang="0">
                  <a:pos x="698" y="2670"/>
                </a:cxn>
                <a:cxn ang="0">
                  <a:pos x="1096" y="2913"/>
                </a:cxn>
                <a:cxn ang="0">
                  <a:pos x="1091" y="4316"/>
                </a:cxn>
                <a:cxn ang="0">
                  <a:pos x="1054" y="5056"/>
                </a:cxn>
                <a:cxn ang="0">
                  <a:pos x="991" y="5995"/>
                </a:cxn>
                <a:cxn ang="0">
                  <a:pos x="979" y="6915"/>
                </a:cxn>
                <a:cxn ang="0">
                  <a:pos x="1018" y="7356"/>
                </a:cxn>
                <a:cxn ang="0">
                  <a:pos x="858" y="7730"/>
                </a:cxn>
                <a:cxn ang="0">
                  <a:pos x="954" y="7813"/>
                </a:cxn>
                <a:cxn ang="0">
                  <a:pos x="1345" y="7629"/>
                </a:cxn>
                <a:cxn ang="0">
                  <a:pos x="1463" y="7334"/>
                </a:cxn>
                <a:cxn ang="0">
                  <a:pos x="1502" y="6943"/>
                </a:cxn>
                <a:cxn ang="0">
                  <a:pos x="1548" y="6479"/>
                </a:cxn>
                <a:cxn ang="0">
                  <a:pos x="1582" y="6214"/>
                </a:cxn>
                <a:cxn ang="0">
                  <a:pos x="1758" y="5421"/>
                </a:cxn>
                <a:cxn ang="0">
                  <a:pos x="1989" y="4776"/>
                </a:cxn>
                <a:cxn ang="0">
                  <a:pos x="2369" y="5093"/>
                </a:cxn>
                <a:cxn ang="0">
                  <a:pos x="2589" y="5958"/>
                </a:cxn>
                <a:cxn ang="0">
                  <a:pos x="2730" y="6331"/>
                </a:cxn>
                <a:cxn ang="0">
                  <a:pos x="2762" y="6611"/>
                </a:cxn>
                <a:cxn ang="0">
                  <a:pos x="2813" y="7138"/>
                </a:cxn>
                <a:cxn ang="0">
                  <a:pos x="3019" y="7571"/>
                </a:cxn>
                <a:cxn ang="0">
                  <a:pos x="3172" y="7698"/>
                </a:cxn>
                <a:cxn ang="0">
                  <a:pos x="3443" y="7750"/>
                </a:cxn>
                <a:cxn ang="0">
                  <a:pos x="3681" y="7650"/>
                </a:cxn>
                <a:cxn ang="0">
                  <a:pos x="3550" y="7426"/>
                </a:cxn>
                <a:cxn ang="0">
                  <a:pos x="3403" y="6901"/>
                </a:cxn>
                <a:cxn ang="0">
                  <a:pos x="3296" y="5984"/>
                </a:cxn>
                <a:cxn ang="0">
                  <a:pos x="3104" y="4801"/>
                </a:cxn>
                <a:cxn ang="0">
                  <a:pos x="3152" y="3407"/>
                </a:cxn>
                <a:cxn ang="0">
                  <a:pos x="3328" y="3385"/>
                </a:cxn>
                <a:cxn ang="0">
                  <a:pos x="3526" y="3164"/>
                </a:cxn>
                <a:cxn ang="0">
                  <a:pos x="3830" y="2231"/>
                </a:cxn>
                <a:cxn ang="0">
                  <a:pos x="3082" y="1227"/>
                </a:cxn>
                <a:cxn ang="0">
                  <a:pos x="2752" y="1019"/>
                </a:cxn>
                <a:cxn ang="0">
                  <a:pos x="2391" y="1007"/>
                </a:cxn>
                <a:cxn ang="0">
                  <a:pos x="2211" y="851"/>
                </a:cxn>
                <a:cxn ang="0">
                  <a:pos x="2301" y="604"/>
                </a:cxn>
                <a:cxn ang="0">
                  <a:pos x="2267" y="254"/>
                </a:cxn>
                <a:cxn ang="0">
                  <a:pos x="2086" y="43"/>
                </a:cxn>
                <a:cxn ang="0">
                  <a:pos x="1824" y="22"/>
                </a:cxn>
                <a:cxn ang="0">
                  <a:pos x="1636" y="179"/>
                </a:cxn>
                <a:cxn ang="0">
                  <a:pos x="1640" y="698"/>
                </a:cxn>
                <a:cxn ang="0">
                  <a:pos x="1675" y="947"/>
                </a:cxn>
                <a:cxn ang="0">
                  <a:pos x="1461" y="1003"/>
                </a:cxn>
                <a:cxn ang="0">
                  <a:pos x="1136" y="1074"/>
                </a:cxn>
                <a:cxn ang="0">
                  <a:pos x="608" y="1575"/>
                </a:cxn>
                <a:cxn ang="0">
                  <a:pos x="70" y="2274"/>
                </a:cxn>
                <a:cxn ang="0">
                  <a:pos x="58" y="2751"/>
                </a:cxn>
                <a:cxn ang="0">
                  <a:pos x="549" y="3376"/>
                </a:cxn>
                <a:cxn ang="0">
                  <a:pos x="707" y="3425"/>
                </a:cxn>
                <a:cxn ang="0">
                  <a:pos x="938" y="3372"/>
                </a:cxn>
                <a:cxn ang="0">
                  <a:pos x="1073" y="4130"/>
                </a:cxn>
                <a:cxn ang="0">
                  <a:pos x="2970" y="2829"/>
                </a:cxn>
                <a:cxn ang="0">
                  <a:pos x="3051" y="2310"/>
                </a:cxn>
                <a:cxn ang="0">
                  <a:pos x="3292" y="2426"/>
                </a:cxn>
                <a:cxn ang="0">
                  <a:pos x="3250" y="2656"/>
                </a:cxn>
              </a:cxnLst>
              <a:rect l="0" t="0" r="r" b="b"/>
              <a:pathLst>
                <a:path w="3903" h="7854">
                  <a:moveTo>
                    <a:pt x="1058" y="2210"/>
                  </a:moveTo>
                  <a:lnTo>
                    <a:pt x="1054" y="2213"/>
                  </a:lnTo>
                  <a:lnTo>
                    <a:pt x="1048" y="2218"/>
                  </a:lnTo>
                  <a:lnTo>
                    <a:pt x="1042" y="2225"/>
                  </a:lnTo>
                  <a:lnTo>
                    <a:pt x="1037" y="2233"/>
                  </a:lnTo>
                  <a:lnTo>
                    <a:pt x="1024" y="2254"/>
                  </a:lnTo>
                  <a:lnTo>
                    <a:pt x="1013" y="2274"/>
                  </a:lnTo>
                  <a:lnTo>
                    <a:pt x="1006" y="2285"/>
                  </a:lnTo>
                  <a:lnTo>
                    <a:pt x="999" y="2294"/>
                  </a:lnTo>
                  <a:lnTo>
                    <a:pt x="992" y="2302"/>
                  </a:lnTo>
                  <a:lnTo>
                    <a:pt x="985" y="2309"/>
                  </a:lnTo>
                  <a:lnTo>
                    <a:pt x="982" y="2311"/>
                  </a:lnTo>
                  <a:lnTo>
                    <a:pt x="978" y="2312"/>
                  </a:lnTo>
                  <a:lnTo>
                    <a:pt x="974" y="2313"/>
                  </a:lnTo>
                  <a:lnTo>
                    <a:pt x="970" y="2314"/>
                  </a:lnTo>
                  <a:lnTo>
                    <a:pt x="967" y="2314"/>
                  </a:lnTo>
                  <a:lnTo>
                    <a:pt x="962" y="2313"/>
                  </a:lnTo>
                  <a:lnTo>
                    <a:pt x="959" y="2311"/>
                  </a:lnTo>
                  <a:lnTo>
                    <a:pt x="954" y="2309"/>
                  </a:lnTo>
                  <a:lnTo>
                    <a:pt x="942" y="2323"/>
                  </a:lnTo>
                  <a:lnTo>
                    <a:pt x="930" y="2335"/>
                  </a:lnTo>
                  <a:lnTo>
                    <a:pt x="919" y="2344"/>
                  </a:lnTo>
                  <a:lnTo>
                    <a:pt x="909" y="2351"/>
                  </a:lnTo>
                  <a:lnTo>
                    <a:pt x="899" y="2355"/>
                  </a:lnTo>
                  <a:lnTo>
                    <a:pt x="890" y="2359"/>
                  </a:lnTo>
                  <a:lnTo>
                    <a:pt x="881" y="2361"/>
                  </a:lnTo>
                  <a:lnTo>
                    <a:pt x="873" y="2363"/>
                  </a:lnTo>
                  <a:lnTo>
                    <a:pt x="855" y="2368"/>
                  </a:lnTo>
                  <a:lnTo>
                    <a:pt x="835" y="2375"/>
                  </a:lnTo>
                  <a:lnTo>
                    <a:pt x="825" y="2381"/>
                  </a:lnTo>
                  <a:lnTo>
                    <a:pt x="814" y="2387"/>
                  </a:lnTo>
                  <a:lnTo>
                    <a:pt x="802" y="2398"/>
                  </a:lnTo>
                  <a:lnTo>
                    <a:pt x="788" y="2410"/>
                  </a:lnTo>
                  <a:lnTo>
                    <a:pt x="752" y="2407"/>
                  </a:lnTo>
                  <a:lnTo>
                    <a:pt x="722" y="2406"/>
                  </a:lnTo>
                  <a:lnTo>
                    <a:pt x="710" y="2406"/>
                  </a:lnTo>
                  <a:lnTo>
                    <a:pt x="698" y="2407"/>
                  </a:lnTo>
                  <a:lnTo>
                    <a:pt x="689" y="2408"/>
                  </a:lnTo>
                  <a:lnTo>
                    <a:pt x="680" y="2410"/>
                  </a:lnTo>
                  <a:lnTo>
                    <a:pt x="673" y="2413"/>
                  </a:lnTo>
                  <a:lnTo>
                    <a:pt x="666" y="2415"/>
                  </a:lnTo>
                  <a:lnTo>
                    <a:pt x="662" y="2418"/>
                  </a:lnTo>
                  <a:lnTo>
                    <a:pt x="657" y="2423"/>
                  </a:lnTo>
                  <a:lnTo>
                    <a:pt x="655" y="2426"/>
                  </a:lnTo>
                  <a:lnTo>
                    <a:pt x="652" y="2431"/>
                  </a:lnTo>
                  <a:lnTo>
                    <a:pt x="651" y="2435"/>
                  </a:lnTo>
                  <a:lnTo>
                    <a:pt x="650" y="2441"/>
                  </a:lnTo>
                  <a:lnTo>
                    <a:pt x="651" y="2453"/>
                  </a:lnTo>
                  <a:lnTo>
                    <a:pt x="654" y="2465"/>
                  </a:lnTo>
                  <a:lnTo>
                    <a:pt x="658" y="2478"/>
                  </a:lnTo>
                  <a:lnTo>
                    <a:pt x="664" y="2491"/>
                  </a:lnTo>
                  <a:lnTo>
                    <a:pt x="678" y="2520"/>
                  </a:lnTo>
                  <a:lnTo>
                    <a:pt x="688" y="2547"/>
                  </a:lnTo>
                  <a:lnTo>
                    <a:pt x="691" y="2562"/>
                  </a:lnTo>
                  <a:lnTo>
                    <a:pt x="694" y="2575"/>
                  </a:lnTo>
                  <a:lnTo>
                    <a:pt x="695" y="2589"/>
                  </a:lnTo>
                  <a:lnTo>
                    <a:pt x="696" y="2602"/>
                  </a:lnTo>
                  <a:lnTo>
                    <a:pt x="696" y="2629"/>
                  </a:lnTo>
                  <a:lnTo>
                    <a:pt x="697" y="2656"/>
                  </a:lnTo>
                  <a:lnTo>
                    <a:pt x="698" y="2670"/>
                  </a:lnTo>
                  <a:lnTo>
                    <a:pt x="702" y="2685"/>
                  </a:lnTo>
                  <a:lnTo>
                    <a:pt x="705" y="2699"/>
                  </a:lnTo>
                  <a:lnTo>
                    <a:pt x="711" y="2715"/>
                  </a:lnTo>
                  <a:lnTo>
                    <a:pt x="718" y="2731"/>
                  </a:lnTo>
                  <a:lnTo>
                    <a:pt x="728" y="2749"/>
                  </a:lnTo>
                  <a:lnTo>
                    <a:pt x="740" y="2767"/>
                  </a:lnTo>
                  <a:lnTo>
                    <a:pt x="755" y="2785"/>
                  </a:lnTo>
                  <a:lnTo>
                    <a:pt x="1094" y="3121"/>
                  </a:lnTo>
                  <a:lnTo>
                    <a:pt x="1096" y="3114"/>
                  </a:lnTo>
                  <a:lnTo>
                    <a:pt x="1096" y="3096"/>
                  </a:lnTo>
                  <a:lnTo>
                    <a:pt x="1097" y="3078"/>
                  </a:lnTo>
                  <a:lnTo>
                    <a:pt x="1098" y="3070"/>
                  </a:lnTo>
                  <a:lnTo>
                    <a:pt x="1098" y="3018"/>
                  </a:lnTo>
                  <a:lnTo>
                    <a:pt x="1098" y="2966"/>
                  </a:lnTo>
                  <a:lnTo>
                    <a:pt x="1096" y="2913"/>
                  </a:lnTo>
                  <a:lnTo>
                    <a:pt x="1095" y="2860"/>
                  </a:lnTo>
                  <a:lnTo>
                    <a:pt x="1091" y="2805"/>
                  </a:lnTo>
                  <a:lnTo>
                    <a:pt x="1089" y="2750"/>
                  </a:lnTo>
                  <a:lnTo>
                    <a:pt x="1086" y="2695"/>
                  </a:lnTo>
                  <a:lnTo>
                    <a:pt x="1082" y="2640"/>
                  </a:lnTo>
                  <a:lnTo>
                    <a:pt x="1079" y="2585"/>
                  </a:lnTo>
                  <a:lnTo>
                    <a:pt x="1075" y="2530"/>
                  </a:lnTo>
                  <a:lnTo>
                    <a:pt x="1072" y="2475"/>
                  </a:lnTo>
                  <a:lnTo>
                    <a:pt x="1069" y="2422"/>
                  </a:lnTo>
                  <a:lnTo>
                    <a:pt x="1065" y="2368"/>
                  </a:lnTo>
                  <a:lnTo>
                    <a:pt x="1063" y="2314"/>
                  </a:lnTo>
                  <a:lnTo>
                    <a:pt x="1061" y="2262"/>
                  </a:lnTo>
                  <a:lnTo>
                    <a:pt x="1058" y="2210"/>
                  </a:lnTo>
                  <a:close/>
                  <a:moveTo>
                    <a:pt x="1099" y="4258"/>
                  </a:moveTo>
                  <a:lnTo>
                    <a:pt x="1091" y="4316"/>
                  </a:lnTo>
                  <a:lnTo>
                    <a:pt x="1085" y="4369"/>
                  </a:lnTo>
                  <a:lnTo>
                    <a:pt x="1079" y="4421"/>
                  </a:lnTo>
                  <a:lnTo>
                    <a:pt x="1075" y="4470"/>
                  </a:lnTo>
                  <a:lnTo>
                    <a:pt x="1072" y="4518"/>
                  </a:lnTo>
                  <a:lnTo>
                    <a:pt x="1071" y="4565"/>
                  </a:lnTo>
                  <a:lnTo>
                    <a:pt x="1070" y="4613"/>
                  </a:lnTo>
                  <a:lnTo>
                    <a:pt x="1070" y="4662"/>
                  </a:lnTo>
                  <a:lnTo>
                    <a:pt x="1070" y="4711"/>
                  </a:lnTo>
                  <a:lnTo>
                    <a:pt x="1067" y="4760"/>
                  </a:lnTo>
                  <a:lnTo>
                    <a:pt x="1064" y="4809"/>
                  </a:lnTo>
                  <a:lnTo>
                    <a:pt x="1061" y="4859"/>
                  </a:lnTo>
                  <a:lnTo>
                    <a:pt x="1057" y="4909"/>
                  </a:lnTo>
                  <a:lnTo>
                    <a:pt x="1055" y="4958"/>
                  </a:lnTo>
                  <a:lnTo>
                    <a:pt x="1053" y="5007"/>
                  </a:lnTo>
                  <a:lnTo>
                    <a:pt x="1054" y="5056"/>
                  </a:lnTo>
                  <a:lnTo>
                    <a:pt x="1055" y="5094"/>
                  </a:lnTo>
                  <a:lnTo>
                    <a:pt x="1055" y="5136"/>
                  </a:lnTo>
                  <a:lnTo>
                    <a:pt x="1054" y="5183"/>
                  </a:lnTo>
                  <a:lnTo>
                    <a:pt x="1053" y="5232"/>
                  </a:lnTo>
                  <a:lnTo>
                    <a:pt x="1049" y="5337"/>
                  </a:lnTo>
                  <a:lnTo>
                    <a:pt x="1043" y="5448"/>
                  </a:lnTo>
                  <a:lnTo>
                    <a:pt x="1037" y="5560"/>
                  </a:lnTo>
                  <a:lnTo>
                    <a:pt x="1027" y="5667"/>
                  </a:lnTo>
                  <a:lnTo>
                    <a:pt x="1023" y="5716"/>
                  </a:lnTo>
                  <a:lnTo>
                    <a:pt x="1018" y="5763"/>
                  </a:lnTo>
                  <a:lnTo>
                    <a:pt x="1013" y="5806"/>
                  </a:lnTo>
                  <a:lnTo>
                    <a:pt x="1008" y="5845"/>
                  </a:lnTo>
                  <a:lnTo>
                    <a:pt x="1001" y="5895"/>
                  </a:lnTo>
                  <a:lnTo>
                    <a:pt x="995" y="5945"/>
                  </a:lnTo>
                  <a:lnTo>
                    <a:pt x="991" y="5995"/>
                  </a:lnTo>
                  <a:lnTo>
                    <a:pt x="987" y="6045"/>
                  </a:lnTo>
                  <a:lnTo>
                    <a:pt x="985" y="6094"/>
                  </a:lnTo>
                  <a:lnTo>
                    <a:pt x="983" y="6143"/>
                  </a:lnTo>
                  <a:lnTo>
                    <a:pt x="982" y="6192"/>
                  </a:lnTo>
                  <a:lnTo>
                    <a:pt x="982" y="6240"/>
                  </a:lnTo>
                  <a:lnTo>
                    <a:pt x="981" y="6337"/>
                  </a:lnTo>
                  <a:lnTo>
                    <a:pt x="982" y="6433"/>
                  </a:lnTo>
                  <a:lnTo>
                    <a:pt x="982" y="6527"/>
                  </a:lnTo>
                  <a:lnTo>
                    <a:pt x="979" y="6621"/>
                  </a:lnTo>
                  <a:lnTo>
                    <a:pt x="979" y="6663"/>
                  </a:lnTo>
                  <a:lnTo>
                    <a:pt x="978" y="6711"/>
                  </a:lnTo>
                  <a:lnTo>
                    <a:pt x="977" y="6761"/>
                  </a:lnTo>
                  <a:lnTo>
                    <a:pt x="977" y="6814"/>
                  </a:lnTo>
                  <a:lnTo>
                    <a:pt x="977" y="6865"/>
                  </a:lnTo>
                  <a:lnTo>
                    <a:pt x="979" y="6915"/>
                  </a:lnTo>
                  <a:lnTo>
                    <a:pt x="982" y="6938"/>
                  </a:lnTo>
                  <a:lnTo>
                    <a:pt x="984" y="6958"/>
                  </a:lnTo>
                  <a:lnTo>
                    <a:pt x="986" y="6978"/>
                  </a:lnTo>
                  <a:lnTo>
                    <a:pt x="990" y="6995"/>
                  </a:lnTo>
                  <a:lnTo>
                    <a:pt x="995" y="7023"/>
                  </a:lnTo>
                  <a:lnTo>
                    <a:pt x="1003" y="7062"/>
                  </a:lnTo>
                  <a:lnTo>
                    <a:pt x="1011" y="7111"/>
                  </a:lnTo>
                  <a:lnTo>
                    <a:pt x="1019" y="7163"/>
                  </a:lnTo>
                  <a:lnTo>
                    <a:pt x="1026" y="7215"/>
                  </a:lnTo>
                  <a:lnTo>
                    <a:pt x="1032" y="7264"/>
                  </a:lnTo>
                  <a:lnTo>
                    <a:pt x="1033" y="7286"/>
                  </a:lnTo>
                  <a:lnTo>
                    <a:pt x="1034" y="7306"/>
                  </a:lnTo>
                  <a:lnTo>
                    <a:pt x="1034" y="7322"/>
                  </a:lnTo>
                  <a:lnTo>
                    <a:pt x="1033" y="7335"/>
                  </a:lnTo>
                  <a:lnTo>
                    <a:pt x="1018" y="7356"/>
                  </a:lnTo>
                  <a:lnTo>
                    <a:pt x="985" y="7400"/>
                  </a:lnTo>
                  <a:lnTo>
                    <a:pt x="951" y="7447"/>
                  </a:lnTo>
                  <a:lnTo>
                    <a:pt x="930" y="7476"/>
                  </a:lnTo>
                  <a:lnTo>
                    <a:pt x="925" y="7487"/>
                  </a:lnTo>
                  <a:lnTo>
                    <a:pt x="917" y="7509"/>
                  </a:lnTo>
                  <a:lnTo>
                    <a:pt x="905" y="7538"/>
                  </a:lnTo>
                  <a:lnTo>
                    <a:pt x="894" y="7570"/>
                  </a:lnTo>
                  <a:lnTo>
                    <a:pt x="882" y="7603"/>
                  </a:lnTo>
                  <a:lnTo>
                    <a:pt x="872" y="7631"/>
                  </a:lnTo>
                  <a:lnTo>
                    <a:pt x="865" y="7653"/>
                  </a:lnTo>
                  <a:lnTo>
                    <a:pt x="862" y="7664"/>
                  </a:lnTo>
                  <a:lnTo>
                    <a:pt x="860" y="7674"/>
                  </a:lnTo>
                  <a:lnTo>
                    <a:pt x="857" y="7699"/>
                  </a:lnTo>
                  <a:lnTo>
                    <a:pt x="857" y="7720"/>
                  </a:lnTo>
                  <a:lnTo>
                    <a:pt x="858" y="7730"/>
                  </a:lnTo>
                  <a:lnTo>
                    <a:pt x="859" y="7738"/>
                  </a:lnTo>
                  <a:lnTo>
                    <a:pt x="860" y="7746"/>
                  </a:lnTo>
                  <a:lnTo>
                    <a:pt x="863" y="7752"/>
                  </a:lnTo>
                  <a:lnTo>
                    <a:pt x="865" y="7759"/>
                  </a:lnTo>
                  <a:lnTo>
                    <a:pt x="867" y="7765"/>
                  </a:lnTo>
                  <a:lnTo>
                    <a:pt x="871" y="7770"/>
                  </a:lnTo>
                  <a:lnTo>
                    <a:pt x="874" y="7774"/>
                  </a:lnTo>
                  <a:lnTo>
                    <a:pt x="882" y="7782"/>
                  </a:lnTo>
                  <a:lnTo>
                    <a:pt x="891" y="7788"/>
                  </a:lnTo>
                  <a:lnTo>
                    <a:pt x="902" y="7794"/>
                  </a:lnTo>
                  <a:lnTo>
                    <a:pt x="912" y="7797"/>
                  </a:lnTo>
                  <a:lnTo>
                    <a:pt x="922" y="7802"/>
                  </a:lnTo>
                  <a:lnTo>
                    <a:pt x="933" y="7805"/>
                  </a:lnTo>
                  <a:lnTo>
                    <a:pt x="944" y="7808"/>
                  </a:lnTo>
                  <a:lnTo>
                    <a:pt x="954" y="7813"/>
                  </a:lnTo>
                  <a:lnTo>
                    <a:pt x="965" y="7819"/>
                  </a:lnTo>
                  <a:lnTo>
                    <a:pt x="974" y="7826"/>
                  </a:lnTo>
                  <a:lnTo>
                    <a:pt x="1177" y="7854"/>
                  </a:lnTo>
                  <a:lnTo>
                    <a:pt x="1230" y="7834"/>
                  </a:lnTo>
                  <a:lnTo>
                    <a:pt x="1266" y="7820"/>
                  </a:lnTo>
                  <a:lnTo>
                    <a:pt x="1281" y="7814"/>
                  </a:lnTo>
                  <a:lnTo>
                    <a:pt x="1293" y="7808"/>
                  </a:lnTo>
                  <a:lnTo>
                    <a:pt x="1302" y="7803"/>
                  </a:lnTo>
                  <a:lnTo>
                    <a:pt x="1310" y="7796"/>
                  </a:lnTo>
                  <a:lnTo>
                    <a:pt x="1316" y="7788"/>
                  </a:lnTo>
                  <a:lnTo>
                    <a:pt x="1320" y="7778"/>
                  </a:lnTo>
                  <a:lnTo>
                    <a:pt x="1325" y="7764"/>
                  </a:lnTo>
                  <a:lnTo>
                    <a:pt x="1328" y="7746"/>
                  </a:lnTo>
                  <a:lnTo>
                    <a:pt x="1335" y="7699"/>
                  </a:lnTo>
                  <a:lnTo>
                    <a:pt x="1345" y="7629"/>
                  </a:lnTo>
                  <a:lnTo>
                    <a:pt x="1348" y="7618"/>
                  </a:lnTo>
                  <a:lnTo>
                    <a:pt x="1351" y="7608"/>
                  </a:lnTo>
                  <a:lnTo>
                    <a:pt x="1356" y="7598"/>
                  </a:lnTo>
                  <a:lnTo>
                    <a:pt x="1361" y="7589"/>
                  </a:lnTo>
                  <a:lnTo>
                    <a:pt x="1375" y="7573"/>
                  </a:lnTo>
                  <a:lnTo>
                    <a:pt x="1390" y="7557"/>
                  </a:lnTo>
                  <a:lnTo>
                    <a:pt x="1404" y="7542"/>
                  </a:lnTo>
                  <a:lnTo>
                    <a:pt x="1416" y="7525"/>
                  </a:lnTo>
                  <a:lnTo>
                    <a:pt x="1422" y="7516"/>
                  </a:lnTo>
                  <a:lnTo>
                    <a:pt x="1425" y="7507"/>
                  </a:lnTo>
                  <a:lnTo>
                    <a:pt x="1429" y="7496"/>
                  </a:lnTo>
                  <a:lnTo>
                    <a:pt x="1430" y="7485"/>
                  </a:lnTo>
                  <a:lnTo>
                    <a:pt x="1433" y="7372"/>
                  </a:lnTo>
                  <a:lnTo>
                    <a:pt x="1449" y="7354"/>
                  </a:lnTo>
                  <a:lnTo>
                    <a:pt x="1463" y="7334"/>
                  </a:lnTo>
                  <a:lnTo>
                    <a:pt x="1477" y="7312"/>
                  </a:lnTo>
                  <a:lnTo>
                    <a:pt x="1489" y="7288"/>
                  </a:lnTo>
                  <a:lnTo>
                    <a:pt x="1501" y="7263"/>
                  </a:lnTo>
                  <a:lnTo>
                    <a:pt x="1510" y="7236"/>
                  </a:lnTo>
                  <a:lnTo>
                    <a:pt x="1514" y="7222"/>
                  </a:lnTo>
                  <a:lnTo>
                    <a:pt x="1518" y="7207"/>
                  </a:lnTo>
                  <a:lnTo>
                    <a:pt x="1521" y="7192"/>
                  </a:lnTo>
                  <a:lnTo>
                    <a:pt x="1524" y="7176"/>
                  </a:lnTo>
                  <a:lnTo>
                    <a:pt x="1534" y="7106"/>
                  </a:lnTo>
                  <a:lnTo>
                    <a:pt x="1535" y="7087"/>
                  </a:lnTo>
                  <a:lnTo>
                    <a:pt x="1534" y="7068"/>
                  </a:lnTo>
                  <a:lnTo>
                    <a:pt x="1532" y="7048"/>
                  </a:lnTo>
                  <a:lnTo>
                    <a:pt x="1527" y="7028"/>
                  </a:lnTo>
                  <a:lnTo>
                    <a:pt x="1516" y="6986"/>
                  </a:lnTo>
                  <a:lnTo>
                    <a:pt x="1502" y="6943"/>
                  </a:lnTo>
                  <a:lnTo>
                    <a:pt x="1495" y="6922"/>
                  </a:lnTo>
                  <a:lnTo>
                    <a:pt x="1489" y="6900"/>
                  </a:lnTo>
                  <a:lnTo>
                    <a:pt x="1484" y="6879"/>
                  </a:lnTo>
                  <a:lnTo>
                    <a:pt x="1479" y="6859"/>
                  </a:lnTo>
                  <a:lnTo>
                    <a:pt x="1477" y="6839"/>
                  </a:lnTo>
                  <a:lnTo>
                    <a:pt x="1476" y="6821"/>
                  </a:lnTo>
                  <a:lnTo>
                    <a:pt x="1477" y="6812"/>
                  </a:lnTo>
                  <a:lnTo>
                    <a:pt x="1478" y="6804"/>
                  </a:lnTo>
                  <a:lnTo>
                    <a:pt x="1479" y="6795"/>
                  </a:lnTo>
                  <a:lnTo>
                    <a:pt x="1481" y="6787"/>
                  </a:lnTo>
                  <a:lnTo>
                    <a:pt x="1544" y="6525"/>
                  </a:lnTo>
                  <a:lnTo>
                    <a:pt x="1548" y="6504"/>
                  </a:lnTo>
                  <a:lnTo>
                    <a:pt x="1548" y="6495"/>
                  </a:lnTo>
                  <a:lnTo>
                    <a:pt x="1549" y="6486"/>
                  </a:lnTo>
                  <a:lnTo>
                    <a:pt x="1548" y="6479"/>
                  </a:lnTo>
                  <a:lnTo>
                    <a:pt x="1547" y="6472"/>
                  </a:lnTo>
                  <a:lnTo>
                    <a:pt x="1543" y="6462"/>
                  </a:lnTo>
                  <a:lnTo>
                    <a:pt x="1539" y="6454"/>
                  </a:lnTo>
                  <a:lnTo>
                    <a:pt x="1534" y="6446"/>
                  </a:lnTo>
                  <a:lnTo>
                    <a:pt x="1530" y="6438"/>
                  </a:lnTo>
                  <a:lnTo>
                    <a:pt x="1529" y="6435"/>
                  </a:lnTo>
                  <a:lnTo>
                    <a:pt x="1528" y="6430"/>
                  </a:lnTo>
                  <a:lnTo>
                    <a:pt x="1528" y="6424"/>
                  </a:lnTo>
                  <a:lnTo>
                    <a:pt x="1528" y="6419"/>
                  </a:lnTo>
                  <a:lnTo>
                    <a:pt x="1532" y="6398"/>
                  </a:lnTo>
                  <a:lnTo>
                    <a:pt x="1539" y="6358"/>
                  </a:lnTo>
                  <a:lnTo>
                    <a:pt x="1547" y="6320"/>
                  </a:lnTo>
                  <a:lnTo>
                    <a:pt x="1557" y="6284"/>
                  </a:lnTo>
                  <a:lnTo>
                    <a:pt x="1569" y="6247"/>
                  </a:lnTo>
                  <a:lnTo>
                    <a:pt x="1582" y="6214"/>
                  </a:lnTo>
                  <a:lnTo>
                    <a:pt x="1596" y="6181"/>
                  </a:lnTo>
                  <a:lnTo>
                    <a:pt x="1609" y="6149"/>
                  </a:lnTo>
                  <a:lnTo>
                    <a:pt x="1623" y="6118"/>
                  </a:lnTo>
                  <a:lnTo>
                    <a:pt x="1651" y="6060"/>
                  </a:lnTo>
                  <a:lnTo>
                    <a:pt x="1675" y="6005"/>
                  </a:lnTo>
                  <a:lnTo>
                    <a:pt x="1686" y="5979"/>
                  </a:lnTo>
                  <a:lnTo>
                    <a:pt x="1694" y="5952"/>
                  </a:lnTo>
                  <a:lnTo>
                    <a:pt x="1701" y="5928"/>
                  </a:lnTo>
                  <a:lnTo>
                    <a:pt x="1705" y="5903"/>
                  </a:lnTo>
                  <a:lnTo>
                    <a:pt x="1713" y="5845"/>
                  </a:lnTo>
                  <a:lnTo>
                    <a:pt x="1721" y="5768"/>
                  </a:lnTo>
                  <a:lnTo>
                    <a:pt x="1729" y="5680"/>
                  </a:lnTo>
                  <a:lnTo>
                    <a:pt x="1739" y="5589"/>
                  </a:lnTo>
                  <a:lnTo>
                    <a:pt x="1749" y="5500"/>
                  </a:lnTo>
                  <a:lnTo>
                    <a:pt x="1758" y="5421"/>
                  </a:lnTo>
                  <a:lnTo>
                    <a:pt x="1764" y="5388"/>
                  </a:lnTo>
                  <a:lnTo>
                    <a:pt x="1768" y="5359"/>
                  </a:lnTo>
                  <a:lnTo>
                    <a:pt x="1774" y="5337"/>
                  </a:lnTo>
                  <a:lnTo>
                    <a:pt x="1779" y="5321"/>
                  </a:lnTo>
                  <a:lnTo>
                    <a:pt x="1799" y="5273"/>
                  </a:lnTo>
                  <a:lnTo>
                    <a:pt x="1820" y="5224"/>
                  </a:lnTo>
                  <a:lnTo>
                    <a:pt x="1839" y="5175"/>
                  </a:lnTo>
                  <a:lnTo>
                    <a:pt x="1859" y="5126"/>
                  </a:lnTo>
                  <a:lnTo>
                    <a:pt x="1878" y="5077"/>
                  </a:lnTo>
                  <a:lnTo>
                    <a:pt x="1898" y="5027"/>
                  </a:lnTo>
                  <a:lnTo>
                    <a:pt x="1916" y="4977"/>
                  </a:lnTo>
                  <a:lnTo>
                    <a:pt x="1934" y="4927"/>
                  </a:lnTo>
                  <a:lnTo>
                    <a:pt x="1952" y="4877"/>
                  </a:lnTo>
                  <a:lnTo>
                    <a:pt x="1971" y="4826"/>
                  </a:lnTo>
                  <a:lnTo>
                    <a:pt x="1989" y="4776"/>
                  </a:lnTo>
                  <a:lnTo>
                    <a:pt x="2006" y="4726"/>
                  </a:lnTo>
                  <a:lnTo>
                    <a:pt x="2024" y="4674"/>
                  </a:lnTo>
                  <a:lnTo>
                    <a:pt x="2042" y="4623"/>
                  </a:lnTo>
                  <a:lnTo>
                    <a:pt x="2060" y="4572"/>
                  </a:lnTo>
                  <a:lnTo>
                    <a:pt x="2077" y="4520"/>
                  </a:lnTo>
                  <a:lnTo>
                    <a:pt x="2263" y="4809"/>
                  </a:lnTo>
                  <a:lnTo>
                    <a:pt x="2269" y="4816"/>
                  </a:lnTo>
                  <a:lnTo>
                    <a:pt x="2275" y="4825"/>
                  </a:lnTo>
                  <a:lnTo>
                    <a:pt x="2282" y="4838"/>
                  </a:lnTo>
                  <a:lnTo>
                    <a:pt x="2289" y="4853"/>
                  </a:lnTo>
                  <a:lnTo>
                    <a:pt x="2303" y="4888"/>
                  </a:lnTo>
                  <a:lnTo>
                    <a:pt x="2318" y="4931"/>
                  </a:lnTo>
                  <a:lnTo>
                    <a:pt x="2335" y="4980"/>
                  </a:lnTo>
                  <a:lnTo>
                    <a:pt x="2351" y="5035"/>
                  </a:lnTo>
                  <a:lnTo>
                    <a:pt x="2369" y="5093"/>
                  </a:lnTo>
                  <a:lnTo>
                    <a:pt x="2386" y="5152"/>
                  </a:lnTo>
                  <a:lnTo>
                    <a:pt x="2419" y="5276"/>
                  </a:lnTo>
                  <a:lnTo>
                    <a:pt x="2447" y="5392"/>
                  </a:lnTo>
                  <a:lnTo>
                    <a:pt x="2460" y="5445"/>
                  </a:lnTo>
                  <a:lnTo>
                    <a:pt x="2470" y="5492"/>
                  </a:lnTo>
                  <a:lnTo>
                    <a:pt x="2479" y="5533"/>
                  </a:lnTo>
                  <a:lnTo>
                    <a:pt x="2485" y="5565"/>
                  </a:lnTo>
                  <a:lnTo>
                    <a:pt x="2496" y="5622"/>
                  </a:lnTo>
                  <a:lnTo>
                    <a:pt x="2506" y="5675"/>
                  </a:lnTo>
                  <a:lnTo>
                    <a:pt x="2517" y="5724"/>
                  </a:lnTo>
                  <a:lnTo>
                    <a:pt x="2530" y="5772"/>
                  </a:lnTo>
                  <a:lnTo>
                    <a:pt x="2542" y="5817"/>
                  </a:lnTo>
                  <a:lnTo>
                    <a:pt x="2557" y="5863"/>
                  </a:lnTo>
                  <a:lnTo>
                    <a:pt x="2572" y="5910"/>
                  </a:lnTo>
                  <a:lnTo>
                    <a:pt x="2589" y="5958"/>
                  </a:lnTo>
                  <a:lnTo>
                    <a:pt x="2601" y="5990"/>
                  </a:lnTo>
                  <a:lnTo>
                    <a:pt x="2609" y="6020"/>
                  </a:lnTo>
                  <a:lnTo>
                    <a:pt x="2616" y="6046"/>
                  </a:lnTo>
                  <a:lnTo>
                    <a:pt x="2620" y="6070"/>
                  </a:lnTo>
                  <a:lnTo>
                    <a:pt x="2628" y="6113"/>
                  </a:lnTo>
                  <a:lnTo>
                    <a:pt x="2635" y="6151"/>
                  </a:lnTo>
                  <a:lnTo>
                    <a:pt x="2640" y="6169"/>
                  </a:lnTo>
                  <a:lnTo>
                    <a:pt x="2645" y="6187"/>
                  </a:lnTo>
                  <a:lnTo>
                    <a:pt x="2652" y="6204"/>
                  </a:lnTo>
                  <a:lnTo>
                    <a:pt x="2661" y="6222"/>
                  </a:lnTo>
                  <a:lnTo>
                    <a:pt x="2673" y="6241"/>
                  </a:lnTo>
                  <a:lnTo>
                    <a:pt x="2686" y="6262"/>
                  </a:lnTo>
                  <a:lnTo>
                    <a:pt x="2705" y="6283"/>
                  </a:lnTo>
                  <a:lnTo>
                    <a:pt x="2725" y="6307"/>
                  </a:lnTo>
                  <a:lnTo>
                    <a:pt x="2730" y="6331"/>
                  </a:lnTo>
                  <a:lnTo>
                    <a:pt x="2733" y="6355"/>
                  </a:lnTo>
                  <a:lnTo>
                    <a:pt x="2737" y="6379"/>
                  </a:lnTo>
                  <a:lnTo>
                    <a:pt x="2741" y="6403"/>
                  </a:lnTo>
                  <a:lnTo>
                    <a:pt x="2746" y="6425"/>
                  </a:lnTo>
                  <a:lnTo>
                    <a:pt x="2750" y="6448"/>
                  </a:lnTo>
                  <a:lnTo>
                    <a:pt x="2756" y="6471"/>
                  </a:lnTo>
                  <a:lnTo>
                    <a:pt x="2764" y="6493"/>
                  </a:lnTo>
                  <a:lnTo>
                    <a:pt x="2766" y="6502"/>
                  </a:lnTo>
                  <a:lnTo>
                    <a:pt x="2768" y="6511"/>
                  </a:lnTo>
                  <a:lnTo>
                    <a:pt x="2769" y="6520"/>
                  </a:lnTo>
                  <a:lnTo>
                    <a:pt x="2769" y="6528"/>
                  </a:lnTo>
                  <a:lnTo>
                    <a:pt x="2768" y="6548"/>
                  </a:lnTo>
                  <a:lnTo>
                    <a:pt x="2765" y="6567"/>
                  </a:lnTo>
                  <a:lnTo>
                    <a:pt x="2763" y="6588"/>
                  </a:lnTo>
                  <a:lnTo>
                    <a:pt x="2762" y="6611"/>
                  </a:lnTo>
                  <a:lnTo>
                    <a:pt x="2761" y="6623"/>
                  </a:lnTo>
                  <a:lnTo>
                    <a:pt x="2762" y="6636"/>
                  </a:lnTo>
                  <a:lnTo>
                    <a:pt x="2763" y="6651"/>
                  </a:lnTo>
                  <a:lnTo>
                    <a:pt x="2765" y="6664"/>
                  </a:lnTo>
                  <a:lnTo>
                    <a:pt x="2770" y="6693"/>
                  </a:lnTo>
                  <a:lnTo>
                    <a:pt x="2773" y="6720"/>
                  </a:lnTo>
                  <a:lnTo>
                    <a:pt x="2776" y="6745"/>
                  </a:lnTo>
                  <a:lnTo>
                    <a:pt x="2778" y="6771"/>
                  </a:lnTo>
                  <a:lnTo>
                    <a:pt x="2781" y="6817"/>
                  </a:lnTo>
                  <a:lnTo>
                    <a:pt x="2782" y="6862"/>
                  </a:lnTo>
                  <a:lnTo>
                    <a:pt x="2785" y="6905"/>
                  </a:lnTo>
                  <a:lnTo>
                    <a:pt x="2787" y="6948"/>
                  </a:lnTo>
                  <a:lnTo>
                    <a:pt x="2790" y="6991"/>
                  </a:lnTo>
                  <a:lnTo>
                    <a:pt x="2796" y="7036"/>
                  </a:lnTo>
                  <a:lnTo>
                    <a:pt x="2813" y="7138"/>
                  </a:lnTo>
                  <a:lnTo>
                    <a:pt x="2906" y="7422"/>
                  </a:lnTo>
                  <a:lnTo>
                    <a:pt x="2893" y="7426"/>
                  </a:lnTo>
                  <a:lnTo>
                    <a:pt x="2903" y="7477"/>
                  </a:lnTo>
                  <a:lnTo>
                    <a:pt x="2905" y="7487"/>
                  </a:lnTo>
                  <a:lnTo>
                    <a:pt x="2911" y="7498"/>
                  </a:lnTo>
                  <a:lnTo>
                    <a:pt x="2916" y="7508"/>
                  </a:lnTo>
                  <a:lnTo>
                    <a:pt x="2924" y="7517"/>
                  </a:lnTo>
                  <a:lnTo>
                    <a:pt x="2933" y="7526"/>
                  </a:lnTo>
                  <a:lnTo>
                    <a:pt x="2945" y="7535"/>
                  </a:lnTo>
                  <a:lnTo>
                    <a:pt x="2955" y="7543"/>
                  </a:lnTo>
                  <a:lnTo>
                    <a:pt x="2968" y="7550"/>
                  </a:lnTo>
                  <a:lnTo>
                    <a:pt x="2980" y="7557"/>
                  </a:lnTo>
                  <a:lnTo>
                    <a:pt x="2993" y="7563"/>
                  </a:lnTo>
                  <a:lnTo>
                    <a:pt x="3005" y="7567"/>
                  </a:lnTo>
                  <a:lnTo>
                    <a:pt x="3019" y="7571"/>
                  </a:lnTo>
                  <a:lnTo>
                    <a:pt x="3032" y="7573"/>
                  </a:lnTo>
                  <a:lnTo>
                    <a:pt x="3043" y="7575"/>
                  </a:lnTo>
                  <a:lnTo>
                    <a:pt x="3055" y="7575"/>
                  </a:lnTo>
                  <a:lnTo>
                    <a:pt x="3065" y="7574"/>
                  </a:lnTo>
                  <a:lnTo>
                    <a:pt x="3126" y="7564"/>
                  </a:lnTo>
                  <a:lnTo>
                    <a:pt x="3132" y="7580"/>
                  </a:lnTo>
                  <a:lnTo>
                    <a:pt x="3137" y="7595"/>
                  </a:lnTo>
                  <a:lnTo>
                    <a:pt x="3142" y="7608"/>
                  </a:lnTo>
                  <a:lnTo>
                    <a:pt x="3144" y="7622"/>
                  </a:lnTo>
                  <a:lnTo>
                    <a:pt x="3150" y="7645"/>
                  </a:lnTo>
                  <a:lnTo>
                    <a:pt x="3154" y="7664"/>
                  </a:lnTo>
                  <a:lnTo>
                    <a:pt x="3156" y="7674"/>
                  </a:lnTo>
                  <a:lnTo>
                    <a:pt x="3161" y="7682"/>
                  </a:lnTo>
                  <a:lnTo>
                    <a:pt x="3166" y="7690"/>
                  </a:lnTo>
                  <a:lnTo>
                    <a:pt x="3172" y="7698"/>
                  </a:lnTo>
                  <a:lnTo>
                    <a:pt x="3180" y="7704"/>
                  </a:lnTo>
                  <a:lnTo>
                    <a:pt x="3190" y="7712"/>
                  </a:lnTo>
                  <a:lnTo>
                    <a:pt x="3201" y="7719"/>
                  </a:lnTo>
                  <a:lnTo>
                    <a:pt x="3216" y="7726"/>
                  </a:lnTo>
                  <a:lnTo>
                    <a:pt x="3235" y="7735"/>
                  </a:lnTo>
                  <a:lnTo>
                    <a:pt x="3256" y="7742"/>
                  </a:lnTo>
                  <a:lnTo>
                    <a:pt x="3279" y="7749"/>
                  </a:lnTo>
                  <a:lnTo>
                    <a:pt x="3303" y="7755"/>
                  </a:lnTo>
                  <a:lnTo>
                    <a:pt x="3328" y="7758"/>
                  </a:lnTo>
                  <a:lnTo>
                    <a:pt x="3354" y="7760"/>
                  </a:lnTo>
                  <a:lnTo>
                    <a:pt x="3367" y="7760"/>
                  </a:lnTo>
                  <a:lnTo>
                    <a:pt x="3380" y="7759"/>
                  </a:lnTo>
                  <a:lnTo>
                    <a:pt x="3395" y="7758"/>
                  </a:lnTo>
                  <a:lnTo>
                    <a:pt x="3409" y="7756"/>
                  </a:lnTo>
                  <a:lnTo>
                    <a:pt x="3443" y="7750"/>
                  </a:lnTo>
                  <a:lnTo>
                    <a:pt x="3486" y="7741"/>
                  </a:lnTo>
                  <a:lnTo>
                    <a:pt x="3509" y="7736"/>
                  </a:lnTo>
                  <a:lnTo>
                    <a:pt x="3533" y="7730"/>
                  </a:lnTo>
                  <a:lnTo>
                    <a:pt x="3555" y="7724"/>
                  </a:lnTo>
                  <a:lnTo>
                    <a:pt x="3578" y="7716"/>
                  </a:lnTo>
                  <a:lnTo>
                    <a:pt x="3600" y="7709"/>
                  </a:lnTo>
                  <a:lnTo>
                    <a:pt x="3621" y="7700"/>
                  </a:lnTo>
                  <a:lnTo>
                    <a:pt x="3639" y="7691"/>
                  </a:lnTo>
                  <a:lnTo>
                    <a:pt x="3654" y="7682"/>
                  </a:lnTo>
                  <a:lnTo>
                    <a:pt x="3661" y="7677"/>
                  </a:lnTo>
                  <a:lnTo>
                    <a:pt x="3666" y="7671"/>
                  </a:lnTo>
                  <a:lnTo>
                    <a:pt x="3672" y="7666"/>
                  </a:lnTo>
                  <a:lnTo>
                    <a:pt x="3675" y="7661"/>
                  </a:lnTo>
                  <a:lnTo>
                    <a:pt x="3679" y="7655"/>
                  </a:lnTo>
                  <a:lnTo>
                    <a:pt x="3681" y="7650"/>
                  </a:lnTo>
                  <a:lnTo>
                    <a:pt x="3681" y="7643"/>
                  </a:lnTo>
                  <a:lnTo>
                    <a:pt x="3681" y="7637"/>
                  </a:lnTo>
                  <a:lnTo>
                    <a:pt x="3679" y="7627"/>
                  </a:lnTo>
                  <a:lnTo>
                    <a:pt x="3677" y="7613"/>
                  </a:lnTo>
                  <a:lnTo>
                    <a:pt x="3673" y="7599"/>
                  </a:lnTo>
                  <a:lnTo>
                    <a:pt x="3669" y="7587"/>
                  </a:lnTo>
                  <a:lnTo>
                    <a:pt x="3663" y="7573"/>
                  </a:lnTo>
                  <a:lnTo>
                    <a:pt x="3656" y="7560"/>
                  </a:lnTo>
                  <a:lnTo>
                    <a:pt x="3649" y="7547"/>
                  </a:lnTo>
                  <a:lnTo>
                    <a:pt x="3641" y="7534"/>
                  </a:lnTo>
                  <a:lnTo>
                    <a:pt x="3633" y="7522"/>
                  </a:lnTo>
                  <a:lnTo>
                    <a:pt x="3615" y="7496"/>
                  </a:lnTo>
                  <a:lnTo>
                    <a:pt x="3594" y="7472"/>
                  </a:lnTo>
                  <a:lnTo>
                    <a:pt x="3573" y="7448"/>
                  </a:lnTo>
                  <a:lnTo>
                    <a:pt x="3550" y="7426"/>
                  </a:lnTo>
                  <a:lnTo>
                    <a:pt x="3503" y="7382"/>
                  </a:lnTo>
                  <a:lnTo>
                    <a:pt x="3456" y="7341"/>
                  </a:lnTo>
                  <a:lnTo>
                    <a:pt x="3434" y="7323"/>
                  </a:lnTo>
                  <a:lnTo>
                    <a:pt x="3414" y="7304"/>
                  </a:lnTo>
                  <a:lnTo>
                    <a:pt x="3395" y="7287"/>
                  </a:lnTo>
                  <a:lnTo>
                    <a:pt x="3379" y="7271"/>
                  </a:lnTo>
                  <a:lnTo>
                    <a:pt x="3382" y="7238"/>
                  </a:lnTo>
                  <a:lnTo>
                    <a:pt x="3386" y="7197"/>
                  </a:lnTo>
                  <a:lnTo>
                    <a:pt x="3392" y="7151"/>
                  </a:lnTo>
                  <a:lnTo>
                    <a:pt x="3398" y="7103"/>
                  </a:lnTo>
                  <a:lnTo>
                    <a:pt x="3403" y="7056"/>
                  </a:lnTo>
                  <a:lnTo>
                    <a:pt x="3407" y="7013"/>
                  </a:lnTo>
                  <a:lnTo>
                    <a:pt x="3409" y="6978"/>
                  </a:lnTo>
                  <a:lnTo>
                    <a:pt x="3409" y="6952"/>
                  </a:lnTo>
                  <a:lnTo>
                    <a:pt x="3403" y="6901"/>
                  </a:lnTo>
                  <a:lnTo>
                    <a:pt x="3396" y="6851"/>
                  </a:lnTo>
                  <a:lnTo>
                    <a:pt x="3388" y="6804"/>
                  </a:lnTo>
                  <a:lnTo>
                    <a:pt x="3382" y="6758"/>
                  </a:lnTo>
                  <a:lnTo>
                    <a:pt x="3375" y="6712"/>
                  </a:lnTo>
                  <a:lnTo>
                    <a:pt x="3369" y="6667"/>
                  </a:lnTo>
                  <a:lnTo>
                    <a:pt x="3364" y="6621"/>
                  </a:lnTo>
                  <a:lnTo>
                    <a:pt x="3363" y="6572"/>
                  </a:lnTo>
                  <a:lnTo>
                    <a:pt x="3362" y="6539"/>
                  </a:lnTo>
                  <a:lnTo>
                    <a:pt x="3360" y="6500"/>
                  </a:lnTo>
                  <a:lnTo>
                    <a:pt x="3356" y="6456"/>
                  </a:lnTo>
                  <a:lnTo>
                    <a:pt x="3352" y="6409"/>
                  </a:lnTo>
                  <a:lnTo>
                    <a:pt x="3340" y="6307"/>
                  </a:lnTo>
                  <a:lnTo>
                    <a:pt x="3327" y="6197"/>
                  </a:lnTo>
                  <a:lnTo>
                    <a:pt x="3311" y="6087"/>
                  </a:lnTo>
                  <a:lnTo>
                    <a:pt x="3296" y="5984"/>
                  </a:lnTo>
                  <a:lnTo>
                    <a:pt x="3281" y="5892"/>
                  </a:lnTo>
                  <a:lnTo>
                    <a:pt x="3270" y="5819"/>
                  </a:lnTo>
                  <a:lnTo>
                    <a:pt x="3252" y="5723"/>
                  </a:lnTo>
                  <a:lnTo>
                    <a:pt x="3235" y="5624"/>
                  </a:lnTo>
                  <a:lnTo>
                    <a:pt x="3218" y="5526"/>
                  </a:lnTo>
                  <a:lnTo>
                    <a:pt x="3201" y="5427"/>
                  </a:lnTo>
                  <a:lnTo>
                    <a:pt x="3185" y="5329"/>
                  </a:lnTo>
                  <a:lnTo>
                    <a:pt x="3171" y="5232"/>
                  </a:lnTo>
                  <a:lnTo>
                    <a:pt x="3159" y="5137"/>
                  </a:lnTo>
                  <a:lnTo>
                    <a:pt x="3150" y="5046"/>
                  </a:lnTo>
                  <a:lnTo>
                    <a:pt x="3144" y="5001"/>
                  </a:lnTo>
                  <a:lnTo>
                    <a:pt x="3135" y="4953"/>
                  </a:lnTo>
                  <a:lnTo>
                    <a:pt x="3124" y="4903"/>
                  </a:lnTo>
                  <a:lnTo>
                    <a:pt x="3114" y="4852"/>
                  </a:lnTo>
                  <a:lnTo>
                    <a:pt x="3104" y="4801"/>
                  </a:lnTo>
                  <a:lnTo>
                    <a:pt x="3096" y="4752"/>
                  </a:lnTo>
                  <a:lnTo>
                    <a:pt x="3092" y="4728"/>
                  </a:lnTo>
                  <a:lnTo>
                    <a:pt x="3090" y="4705"/>
                  </a:lnTo>
                  <a:lnTo>
                    <a:pt x="3089" y="4684"/>
                  </a:lnTo>
                  <a:lnTo>
                    <a:pt x="3089" y="4663"/>
                  </a:lnTo>
                  <a:lnTo>
                    <a:pt x="3009" y="3868"/>
                  </a:lnTo>
                  <a:lnTo>
                    <a:pt x="3023" y="3368"/>
                  </a:lnTo>
                  <a:lnTo>
                    <a:pt x="3028" y="3366"/>
                  </a:lnTo>
                  <a:lnTo>
                    <a:pt x="3033" y="3366"/>
                  </a:lnTo>
                  <a:lnTo>
                    <a:pt x="3039" y="3366"/>
                  </a:lnTo>
                  <a:lnTo>
                    <a:pt x="3044" y="3366"/>
                  </a:lnTo>
                  <a:lnTo>
                    <a:pt x="3056" y="3368"/>
                  </a:lnTo>
                  <a:lnTo>
                    <a:pt x="3069" y="3373"/>
                  </a:lnTo>
                  <a:lnTo>
                    <a:pt x="3104" y="3386"/>
                  </a:lnTo>
                  <a:lnTo>
                    <a:pt x="3152" y="3407"/>
                  </a:lnTo>
                  <a:lnTo>
                    <a:pt x="3169" y="3414"/>
                  </a:lnTo>
                  <a:lnTo>
                    <a:pt x="3185" y="3420"/>
                  </a:lnTo>
                  <a:lnTo>
                    <a:pt x="3201" y="3423"/>
                  </a:lnTo>
                  <a:lnTo>
                    <a:pt x="3216" y="3425"/>
                  </a:lnTo>
                  <a:lnTo>
                    <a:pt x="3224" y="3426"/>
                  </a:lnTo>
                  <a:lnTo>
                    <a:pt x="3232" y="3425"/>
                  </a:lnTo>
                  <a:lnTo>
                    <a:pt x="3239" y="3425"/>
                  </a:lnTo>
                  <a:lnTo>
                    <a:pt x="3247" y="3423"/>
                  </a:lnTo>
                  <a:lnTo>
                    <a:pt x="3255" y="3421"/>
                  </a:lnTo>
                  <a:lnTo>
                    <a:pt x="3263" y="3418"/>
                  </a:lnTo>
                  <a:lnTo>
                    <a:pt x="3271" y="3415"/>
                  </a:lnTo>
                  <a:lnTo>
                    <a:pt x="3279" y="3410"/>
                  </a:lnTo>
                  <a:lnTo>
                    <a:pt x="3304" y="3396"/>
                  </a:lnTo>
                  <a:lnTo>
                    <a:pt x="3321" y="3388"/>
                  </a:lnTo>
                  <a:lnTo>
                    <a:pt x="3328" y="3385"/>
                  </a:lnTo>
                  <a:lnTo>
                    <a:pt x="3332" y="3383"/>
                  </a:lnTo>
                  <a:lnTo>
                    <a:pt x="3337" y="3383"/>
                  </a:lnTo>
                  <a:lnTo>
                    <a:pt x="3342" y="3383"/>
                  </a:lnTo>
                  <a:lnTo>
                    <a:pt x="3350" y="3383"/>
                  </a:lnTo>
                  <a:lnTo>
                    <a:pt x="3360" y="3384"/>
                  </a:lnTo>
                  <a:lnTo>
                    <a:pt x="3375" y="3382"/>
                  </a:lnTo>
                  <a:lnTo>
                    <a:pt x="3396" y="3376"/>
                  </a:lnTo>
                  <a:lnTo>
                    <a:pt x="3420" y="3349"/>
                  </a:lnTo>
                  <a:lnTo>
                    <a:pt x="3432" y="3333"/>
                  </a:lnTo>
                  <a:lnTo>
                    <a:pt x="3443" y="3316"/>
                  </a:lnTo>
                  <a:lnTo>
                    <a:pt x="3454" y="3297"/>
                  </a:lnTo>
                  <a:lnTo>
                    <a:pt x="3464" y="3279"/>
                  </a:lnTo>
                  <a:lnTo>
                    <a:pt x="3483" y="3241"/>
                  </a:lnTo>
                  <a:lnTo>
                    <a:pt x="3504" y="3202"/>
                  </a:lnTo>
                  <a:lnTo>
                    <a:pt x="3526" y="3164"/>
                  </a:lnTo>
                  <a:lnTo>
                    <a:pt x="3549" y="3124"/>
                  </a:lnTo>
                  <a:lnTo>
                    <a:pt x="3561" y="3104"/>
                  </a:lnTo>
                  <a:lnTo>
                    <a:pt x="3574" y="3085"/>
                  </a:lnTo>
                  <a:lnTo>
                    <a:pt x="3587" y="3066"/>
                  </a:lnTo>
                  <a:lnTo>
                    <a:pt x="3602" y="3048"/>
                  </a:lnTo>
                  <a:lnTo>
                    <a:pt x="3713" y="2918"/>
                  </a:lnTo>
                  <a:lnTo>
                    <a:pt x="3898" y="2408"/>
                  </a:lnTo>
                  <a:lnTo>
                    <a:pt x="3903" y="2399"/>
                  </a:lnTo>
                  <a:lnTo>
                    <a:pt x="3903" y="2385"/>
                  </a:lnTo>
                  <a:lnTo>
                    <a:pt x="3900" y="2368"/>
                  </a:lnTo>
                  <a:lnTo>
                    <a:pt x="3892" y="2346"/>
                  </a:lnTo>
                  <a:lnTo>
                    <a:pt x="3881" y="2322"/>
                  </a:lnTo>
                  <a:lnTo>
                    <a:pt x="3866" y="2295"/>
                  </a:lnTo>
                  <a:lnTo>
                    <a:pt x="3849" y="2264"/>
                  </a:lnTo>
                  <a:lnTo>
                    <a:pt x="3830" y="2231"/>
                  </a:lnTo>
                  <a:lnTo>
                    <a:pt x="3807" y="2195"/>
                  </a:lnTo>
                  <a:lnTo>
                    <a:pt x="3783" y="2158"/>
                  </a:lnTo>
                  <a:lnTo>
                    <a:pt x="3756" y="2118"/>
                  </a:lnTo>
                  <a:lnTo>
                    <a:pt x="3727" y="2077"/>
                  </a:lnTo>
                  <a:lnTo>
                    <a:pt x="3665" y="1990"/>
                  </a:lnTo>
                  <a:lnTo>
                    <a:pt x="3598" y="1899"/>
                  </a:lnTo>
                  <a:lnTo>
                    <a:pt x="3528" y="1806"/>
                  </a:lnTo>
                  <a:lnTo>
                    <a:pt x="3456" y="1712"/>
                  </a:lnTo>
                  <a:lnTo>
                    <a:pt x="3385" y="1621"/>
                  </a:lnTo>
                  <a:lnTo>
                    <a:pt x="3316" y="1533"/>
                  </a:lnTo>
                  <a:lnTo>
                    <a:pt x="3252" y="1449"/>
                  </a:lnTo>
                  <a:lnTo>
                    <a:pt x="3194" y="1374"/>
                  </a:lnTo>
                  <a:lnTo>
                    <a:pt x="3143" y="1307"/>
                  </a:lnTo>
                  <a:lnTo>
                    <a:pt x="3101" y="1251"/>
                  </a:lnTo>
                  <a:lnTo>
                    <a:pt x="3082" y="1227"/>
                  </a:lnTo>
                  <a:lnTo>
                    <a:pt x="3064" y="1205"/>
                  </a:lnTo>
                  <a:lnTo>
                    <a:pt x="3045" y="1183"/>
                  </a:lnTo>
                  <a:lnTo>
                    <a:pt x="3027" y="1162"/>
                  </a:lnTo>
                  <a:lnTo>
                    <a:pt x="3010" y="1143"/>
                  </a:lnTo>
                  <a:lnTo>
                    <a:pt x="2991" y="1126"/>
                  </a:lnTo>
                  <a:lnTo>
                    <a:pt x="2972" y="1109"/>
                  </a:lnTo>
                  <a:lnTo>
                    <a:pt x="2953" y="1094"/>
                  </a:lnTo>
                  <a:lnTo>
                    <a:pt x="2932" y="1080"/>
                  </a:lnTo>
                  <a:lnTo>
                    <a:pt x="2911" y="1067"/>
                  </a:lnTo>
                  <a:lnTo>
                    <a:pt x="2889" y="1056"/>
                  </a:lnTo>
                  <a:lnTo>
                    <a:pt x="2865" y="1046"/>
                  </a:lnTo>
                  <a:lnTo>
                    <a:pt x="2839" y="1038"/>
                  </a:lnTo>
                  <a:lnTo>
                    <a:pt x="2812" y="1030"/>
                  </a:lnTo>
                  <a:lnTo>
                    <a:pt x="2782" y="1024"/>
                  </a:lnTo>
                  <a:lnTo>
                    <a:pt x="2752" y="1019"/>
                  </a:lnTo>
                  <a:lnTo>
                    <a:pt x="2725" y="1016"/>
                  </a:lnTo>
                  <a:lnTo>
                    <a:pt x="2692" y="1013"/>
                  </a:lnTo>
                  <a:lnTo>
                    <a:pt x="2657" y="1010"/>
                  </a:lnTo>
                  <a:lnTo>
                    <a:pt x="2618" y="1007"/>
                  </a:lnTo>
                  <a:lnTo>
                    <a:pt x="2580" y="1006"/>
                  </a:lnTo>
                  <a:lnTo>
                    <a:pt x="2544" y="1006"/>
                  </a:lnTo>
                  <a:lnTo>
                    <a:pt x="2526" y="1006"/>
                  </a:lnTo>
                  <a:lnTo>
                    <a:pt x="2510" y="1007"/>
                  </a:lnTo>
                  <a:lnTo>
                    <a:pt x="2496" y="1008"/>
                  </a:lnTo>
                  <a:lnTo>
                    <a:pt x="2482" y="1010"/>
                  </a:lnTo>
                  <a:lnTo>
                    <a:pt x="2465" y="1013"/>
                  </a:lnTo>
                  <a:lnTo>
                    <a:pt x="2449" y="1014"/>
                  </a:lnTo>
                  <a:lnTo>
                    <a:pt x="2434" y="1014"/>
                  </a:lnTo>
                  <a:lnTo>
                    <a:pt x="2419" y="1013"/>
                  </a:lnTo>
                  <a:lnTo>
                    <a:pt x="2391" y="1007"/>
                  </a:lnTo>
                  <a:lnTo>
                    <a:pt x="2366" y="1000"/>
                  </a:lnTo>
                  <a:lnTo>
                    <a:pt x="2342" y="994"/>
                  </a:lnTo>
                  <a:lnTo>
                    <a:pt x="2318" y="989"/>
                  </a:lnTo>
                  <a:lnTo>
                    <a:pt x="2307" y="987"/>
                  </a:lnTo>
                  <a:lnTo>
                    <a:pt x="2294" y="986"/>
                  </a:lnTo>
                  <a:lnTo>
                    <a:pt x="2282" y="987"/>
                  </a:lnTo>
                  <a:lnTo>
                    <a:pt x="2269" y="990"/>
                  </a:lnTo>
                  <a:lnTo>
                    <a:pt x="2253" y="961"/>
                  </a:lnTo>
                  <a:lnTo>
                    <a:pt x="2234" y="923"/>
                  </a:lnTo>
                  <a:lnTo>
                    <a:pt x="2226" y="904"/>
                  </a:lnTo>
                  <a:lnTo>
                    <a:pt x="2218" y="885"/>
                  </a:lnTo>
                  <a:lnTo>
                    <a:pt x="2215" y="875"/>
                  </a:lnTo>
                  <a:lnTo>
                    <a:pt x="2213" y="867"/>
                  </a:lnTo>
                  <a:lnTo>
                    <a:pt x="2212" y="859"/>
                  </a:lnTo>
                  <a:lnTo>
                    <a:pt x="2211" y="851"/>
                  </a:lnTo>
                  <a:lnTo>
                    <a:pt x="2211" y="806"/>
                  </a:lnTo>
                  <a:lnTo>
                    <a:pt x="2212" y="789"/>
                  </a:lnTo>
                  <a:lnTo>
                    <a:pt x="2213" y="775"/>
                  </a:lnTo>
                  <a:lnTo>
                    <a:pt x="2215" y="762"/>
                  </a:lnTo>
                  <a:lnTo>
                    <a:pt x="2219" y="751"/>
                  </a:lnTo>
                  <a:lnTo>
                    <a:pt x="2227" y="729"/>
                  </a:lnTo>
                  <a:lnTo>
                    <a:pt x="2234" y="702"/>
                  </a:lnTo>
                  <a:lnTo>
                    <a:pt x="2269" y="713"/>
                  </a:lnTo>
                  <a:lnTo>
                    <a:pt x="2270" y="700"/>
                  </a:lnTo>
                  <a:lnTo>
                    <a:pt x="2273" y="689"/>
                  </a:lnTo>
                  <a:lnTo>
                    <a:pt x="2275" y="679"/>
                  </a:lnTo>
                  <a:lnTo>
                    <a:pt x="2278" y="668"/>
                  </a:lnTo>
                  <a:lnTo>
                    <a:pt x="2286" y="648"/>
                  </a:lnTo>
                  <a:lnTo>
                    <a:pt x="2294" y="626"/>
                  </a:lnTo>
                  <a:lnTo>
                    <a:pt x="2301" y="604"/>
                  </a:lnTo>
                  <a:lnTo>
                    <a:pt x="2308" y="579"/>
                  </a:lnTo>
                  <a:lnTo>
                    <a:pt x="2311" y="566"/>
                  </a:lnTo>
                  <a:lnTo>
                    <a:pt x="2313" y="551"/>
                  </a:lnTo>
                  <a:lnTo>
                    <a:pt x="2314" y="535"/>
                  </a:lnTo>
                  <a:lnTo>
                    <a:pt x="2315" y="518"/>
                  </a:lnTo>
                  <a:lnTo>
                    <a:pt x="2315" y="483"/>
                  </a:lnTo>
                  <a:lnTo>
                    <a:pt x="2292" y="483"/>
                  </a:lnTo>
                  <a:lnTo>
                    <a:pt x="2291" y="433"/>
                  </a:lnTo>
                  <a:lnTo>
                    <a:pt x="2289" y="384"/>
                  </a:lnTo>
                  <a:lnTo>
                    <a:pt x="2286" y="360"/>
                  </a:lnTo>
                  <a:lnTo>
                    <a:pt x="2284" y="338"/>
                  </a:lnTo>
                  <a:lnTo>
                    <a:pt x="2281" y="315"/>
                  </a:lnTo>
                  <a:lnTo>
                    <a:pt x="2277" y="294"/>
                  </a:lnTo>
                  <a:lnTo>
                    <a:pt x="2271" y="273"/>
                  </a:lnTo>
                  <a:lnTo>
                    <a:pt x="2267" y="254"/>
                  </a:lnTo>
                  <a:lnTo>
                    <a:pt x="2260" y="234"/>
                  </a:lnTo>
                  <a:lnTo>
                    <a:pt x="2253" y="215"/>
                  </a:lnTo>
                  <a:lnTo>
                    <a:pt x="2244" y="196"/>
                  </a:lnTo>
                  <a:lnTo>
                    <a:pt x="2235" y="179"/>
                  </a:lnTo>
                  <a:lnTo>
                    <a:pt x="2225" y="163"/>
                  </a:lnTo>
                  <a:lnTo>
                    <a:pt x="2213" y="147"/>
                  </a:lnTo>
                  <a:lnTo>
                    <a:pt x="2204" y="137"/>
                  </a:lnTo>
                  <a:lnTo>
                    <a:pt x="2194" y="126"/>
                  </a:lnTo>
                  <a:lnTo>
                    <a:pt x="2182" y="114"/>
                  </a:lnTo>
                  <a:lnTo>
                    <a:pt x="2169" y="102"/>
                  </a:lnTo>
                  <a:lnTo>
                    <a:pt x="2154" y="89"/>
                  </a:lnTo>
                  <a:lnTo>
                    <a:pt x="2138" y="78"/>
                  </a:lnTo>
                  <a:lnTo>
                    <a:pt x="2122" y="65"/>
                  </a:lnTo>
                  <a:lnTo>
                    <a:pt x="2104" y="54"/>
                  </a:lnTo>
                  <a:lnTo>
                    <a:pt x="2086" y="43"/>
                  </a:lnTo>
                  <a:lnTo>
                    <a:pt x="2068" y="33"/>
                  </a:lnTo>
                  <a:lnTo>
                    <a:pt x="2050" y="24"/>
                  </a:lnTo>
                  <a:lnTo>
                    <a:pt x="2030" y="16"/>
                  </a:lnTo>
                  <a:lnTo>
                    <a:pt x="2012" y="9"/>
                  </a:lnTo>
                  <a:lnTo>
                    <a:pt x="1994" y="4"/>
                  </a:lnTo>
                  <a:lnTo>
                    <a:pt x="1975" y="1"/>
                  </a:lnTo>
                  <a:lnTo>
                    <a:pt x="1958" y="0"/>
                  </a:lnTo>
                  <a:lnTo>
                    <a:pt x="1935" y="0"/>
                  </a:lnTo>
                  <a:lnTo>
                    <a:pt x="1919" y="1"/>
                  </a:lnTo>
                  <a:lnTo>
                    <a:pt x="1903" y="2"/>
                  </a:lnTo>
                  <a:lnTo>
                    <a:pt x="1887" y="4"/>
                  </a:lnTo>
                  <a:lnTo>
                    <a:pt x="1871" y="8"/>
                  </a:lnTo>
                  <a:lnTo>
                    <a:pt x="1855" y="11"/>
                  </a:lnTo>
                  <a:lnTo>
                    <a:pt x="1840" y="16"/>
                  </a:lnTo>
                  <a:lnTo>
                    <a:pt x="1824" y="22"/>
                  </a:lnTo>
                  <a:lnTo>
                    <a:pt x="1809" y="28"/>
                  </a:lnTo>
                  <a:lnTo>
                    <a:pt x="1795" y="35"/>
                  </a:lnTo>
                  <a:lnTo>
                    <a:pt x="1780" y="42"/>
                  </a:lnTo>
                  <a:lnTo>
                    <a:pt x="1765" y="51"/>
                  </a:lnTo>
                  <a:lnTo>
                    <a:pt x="1751" y="60"/>
                  </a:lnTo>
                  <a:lnTo>
                    <a:pt x="1737" y="70"/>
                  </a:lnTo>
                  <a:lnTo>
                    <a:pt x="1724" y="80"/>
                  </a:lnTo>
                  <a:lnTo>
                    <a:pt x="1711" y="90"/>
                  </a:lnTo>
                  <a:lnTo>
                    <a:pt x="1699" y="102"/>
                  </a:lnTo>
                  <a:lnTo>
                    <a:pt x="1687" y="113"/>
                  </a:lnTo>
                  <a:lnTo>
                    <a:pt x="1676" y="126"/>
                  </a:lnTo>
                  <a:lnTo>
                    <a:pt x="1664" y="138"/>
                  </a:lnTo>
                  <a:lnTo>
                    <a:pt x="1654" y="152"/>
                  </a:lnTo>
                  <a:lnTo>
                    <a:pt x="1645" y="166"/>
                  </a:lnTo>
                  <a:lnTo>
                    <a:pt x="1636" y="179"/>
                  </a:lnTo>
                  <a:lnTo>
                    <a:pt x="1628" y="193"/>
                  </a:lnTo>
                  <a:lnTo>
                    <a:pt x="1620" y="208"/>
                  </a:lnTo>
                  <a:lnTo>
                    <a:pt x="1613" y="223"/>
                  </a:lnTo>
                  <a:lnTo>
                    <a:pt x="1607" y="239"/>
                  </a:lnTo>
                  <a:lnTo>
                    <a:pt x="1603" y="254"/>
                  </a:lnTo>
                  <a:lnTo>
                    <a:pt x="1598" y="270"/>
                  </a:lnTo>
                  <a:lnTo>
                    <a:pt x="1595" y="286"/>
                  </a:lnTo>
                  <a:lnTo>
                    <a:pt x="1592" y="302"/>
                  </a:lnTo>
                  <a:lnTo>
                    <a:pt x="1590" y="318"/>
                  </a:lnTo>
                  <a:lnTo>
                    <a:pt x="1590" y="334"/>
                  </a:lnTo>
                  <a:lnTo>
                    <a:pt x="1590" y="460"/>
                  </a:lnTo>
                  <a:lnTo>
                    <a:pt x="1552" y="479"/>
                  </a:lnTo>
                  <a:lnTo>
                    <a:pt x="1607" y="689"/>
                  </a:lnTo>
                  <a:lnTo>
                    <a:pt x="1635" y="684"/>
                  </a:lnTo>
                  <a:lnTo>
                    <a:pt x="1640" y="698"/>
                  </a:lnTo>
                  <a:lnTo>
                    <a:pt x="1645" y="708"/>
                  </a:lnTo>
                  <a:lnTo>
                    <a:pt x="1647" y="720"/>
                  </a:lnTo>
                  <a:lnTo>
                    <a:pt x="1647" y="737"/>
                  </a:lnTo>
                  <a:lnTo>
                    <a:pt x="1647" y="760"/>
                  </a:lnTo>
                  <a:lnTo>
                    <a:pt x="1649" y="774"/>
                  </a:lnTo>
                  <a:lnTo>
                    <a:pt x="1655" y="797"/>
                  </a:lnTo>
                  <a:lnTo>
                    <a:pt x="1663" y="824"/>
                  </a:lnTo>
                  <a:lnTo>
                    <a:pt x="1671" y="855"/>
                  </a:lnTo>
                  <a:lnTo>
                    <a:pt x="1675" y="871"/>
                  </a:lnTo>
                  <a:lnTo>
                    <a:pt x="1677" y="887"/>
                  </a:lnTo>
                  <a:lnTo>
                    <a:pt x="1679" y="902"/>
                  </a:lnTo>
                  <a:lnTo>
                    <a:pt x="1679" y="917"/>
                  </a:lnTo>
                  <a:lnTo>
                    <a:pt x="1678" y="930"/>
                  </a:lnTo>
                  <a:lnTo>
                    <a:pt x="1676" y="943"/>
                  </a:lnTo>
                  <a:lnTo>
                    <a:pt x="1675" y="947"/>
                  </a:lnTo>
                  <a:lnTo>
                    <a:pt x="1672" y="953"/>
                  </a:lnTo>
                  <a:lnTo>
                    <a:pt x="1669" y="958"/>
                  </a:lnTo>
                  <a:lnTo>
                    <a:pt x="1665" y="961"/>
                  </a:lnTo>
                  <a:lnTo>
                    <a:pt x="1660" y="968"/>
                  </a:lnTo>
                  <a:lnTo>
                    <a:pt x="1653" y="974"/>
                  </a:lnTo>
                  <a:lnTo>
                    <a:pt x="1645" y="978"/>
                  </a:lnTo>
                  <a:lnTo>
                    <a:pt x="1637" y="983"/>
                  </a:lnTo>
                  <a:lnTo>
                    <a:pt x="1619" y="991"/>
                  </a:lnTo>
                  <a:lnTo>
                    <a:pt x="1599" y="997"/>
                  </a:lnTo>
                  <a:lnTo>
                    <a:pt x="1577" y="1001"/>
                  </a:lnTo>
                  <a:lnTo>
                    <a:pt x="1555" y="1003"/>
                  </a:lnTo>
                  <a:lnTo>
                    <a:pt x="1532" y="1005"/>
                  </a:lnTo>
                  <a:lnTo>
                    <a:pt x="1508" y="1006"/>
                  </a:lnTo>
                  <a:lnTo>
                    <a:pt x="1485" y="1005"/>
                  </a:lnTo>
                  <a:lnTo>
                    <a:pt x="1461" y="1003"/>
                  </a:lnTo>
                  <a:lnTo>
                    <a:pt x="1438" y="1001"/>
                  </a:lnTo>
                  <a:lnTo>
                    <a:pt x="1415" y="999"/>
                  </a:lnTo>
                  <a:lnTo>
                    <a:pt x="1375" y="993"/>
                  </a:lnTo>
                  <a:lnTo>
                    <a:pt x="1341" y="987"/>
                  </a:lnTo>
                  <a:lnTo>
                    <a:pt x="1332" y="986"/>
                  </a:lnTo>
                  <a:lnTo>
                    <a:pt x="1321" y="987"/>
                  </a:lnTo>
                  <a:lnTo>
                    <a:pt x="1310" y="989"/>
                  </a:lnTo>
                  <a:lnTo>
                    <a:pt x="1297" y="992"/>
                  </a:lnTo>
                  <a:lnTo>
                    <a:pt x="1284" y="997"/>
                  </a:lnTo>
                  <a:lnTo>
                    <a:pt x="1270" y="1002"/>
                  </a:lnTo>
                  <a:lnTo>
                    <a:pt x="1255" y="1008"/>
                  </a:lnTo>
                  <a:lnTo>
                    <a:pt x="1239" y="1015"/>
                  </a:lnTo>
                  <a:lnTo>
                    <a:pt x="1206" y="1032"/>
                  </a:lnTo>
                  <a:lnTo>
                    <a:pt x="1171" y="1053"/>
                  </a:lnTo>
                  <a:lnTo>
                    <a:pt x="1136" y="1074"/>
                  </a:lnTo>
                  <a:lnTo>
                    <a:pt x="1099" y="1097"/>
                  </a:lnTo>
                  <a:lnTo>
                    <a:pt x="1064" y="1122"/>
                  </a:lnTo>
                  <a:lnTo>
                    <a:pt x="1030" y="1146"/>
                  </a:lnTo>
                  <a:lnTo>
                    <a:pt x="997" y="1171"/>
                  </a:lnTo>
                  <a:lnTo>
                    <a:pt x="966" y="1194"/>
                  </a:lnTo>
                  <a:lnTo>
                    <a:pt x="913" y="1235"/>
                  </a:lnTo>
                  <a:lnTo>
                    <a:pt x="876" y="1266"/>
                  </a:lnTo>
                  <a:lnTo>
                    <a:pt x="803" y="1358"/>
                  </a:lnTo>
                  <a:lnTo>
                    <a:pt x="790" y="1378"/>
                  </a:lnTo>
                  <a:lnTo>
                    <a:pt x="774" y="1399"/>
                  </a:lnTo>
                  <a:lnTo>
                    <a:pt x="756" y="1419"/>
                  </a:lnTo>
                  <a:lnTo>
                    <a:pt x="738" y="1440"/>
                  </a:lnTo>
                  <a:lnTo>
                    <a:pt x="698" y="1483"/>
                  </a:lnTo>
                  <a:lnTo>
                    <a:pt x="654" y="1528"/>
                  </a:lnTo>
                  <a:lnTo>
                    <a:pt x="608" y="1575"/>
                  </a:lnTo>
                  <a:lnTo>
                    <a:pt x="559" y="1625"/>
                  </a:lnTo>
                  <a:lnTo>
                    <a:pt x="535" y="1651"/>
                  </a:lnTo>
                  <a:lnTo>
                    <a:pt x="509" y="1679"/>
                  </a:lnTo>
                  <a:lnTo>
                    <a:pt x="485" y="1707"/>
                  </a:lnTo>
                  <a:lnTo>
                    <a:pt x="461" y="1737"/>
                  </a:lnTo>
                  <a:lnTo>
                    <a:pt x="409" y="1802"/>
                  </a:lnTo>
                  <a:lnTo>
                    <a:pt x="357" y="1867"/>
                  </a:lnTo>
                  <a:lnTo>
                    <a:pt x="307" y="1931"/>
                  </a:lnTo>
                  <a:lnTo>
                    <a:pt x="260" y="1994"/>
                  </a:lnTo>
                  <a:lnTo>
                    <a:pt x="214" y="2055"/>
                  </a:lnTo>
                  <a:lnTo>
                    <a:pt x="173" y="2114"/>
                  </a:lnTo>
                  <a:lnTo>
                    <a:pt x="134" y="2170"/>
                  </a:lnTo>
                  <a:lnTo>
                    <a:pt x="100" y="2224"/>
                  </a:lnTo>
                  <a:lnTo>
                    <a:pt x="84" y="2249"/>
                  </a:lnTo>
                  <a:lnTo>
                    <a:pt x="70" y="2274"/>
                  </a:lnTo>
                  <a:lnTo>
                    <a:pt x="57" y="2298"/>
                  </a:lnTo>
                  <a:lnTo>
                    <a:pt x="44" y="2322"/>
                  </a:lnTo>
                  <a:lnTo>
                    <a:pt x="34" y="2344"/>
                  </a:lnTo>
                  <a:lnTo>
                    <a:pt x="25" y="2366"/>
                  </a:lnTo>
                  <a:lnTo>
                    <a:pt x="17" y="2386"/>
                  </a:lnTo>
                  <a:lnTo>
                    <a:pt x="10" y="2406"/>
                  </a:lnTo>
                  <a:lnTo>
                    <a:pt x="5" y="2425"/>
                  </a:lnTo>
                  <a:lnTo>
                    <a:pt x="2" y="2442"/>
                  </a:lnTo>
                  <a:lnTo>
                    <a:pt x="0" y="2458"/>
                  </a:lnTo>
                  <a:lnTo>
                    <a:pt x="0" y="2474"/>
                  </a:lnTo>
                  <a:lnTo>
                    <a:pt x="1" y="2488"/>
                  </a:lnTo>
                  <a:lnTo>
                    <a:pt x="4" y="2501"/>
                  </a:lnTo>
                  <a:lnTo>
                    <a:pt x="10" y="2512"/>
                  </a:lnTo>
                  <a:lnTo>
                    <a:pt x="17" y="2522"/>
                  </a:lnTo>
                  <a:lnTo>
                    <a:pt x="58" y="2751"/>
                  </a:lnTo>
                  <a:lnTo>
                    <a:pt x="234" y="2918"/>
                  </a:lnTo>
                  <a:lnTo>
                    <a:pt x="345" y="3048"/>
                  </a:lnTo>
                  <a:lnTo>
                    <a:pt x="360" y="3066"/>
                  </a:lnTo>
                  <a:lnTo>
                    <a:pt x="373" y="3085"/>
                  </a:lnTo>
                  <a:lnTo>
                    <a:pt x="386" y="3104"/>
                  </a:lnTo>
                  <a:lnTo>
                    <a:pt x="399" y="3124"/>
                  </a:lnTo>
                  <a:lnTo>
                    <a:pt x="421" y="3164"/>
                  </a:lnTo>
                  <a:lnTo>
                    <a:pt x="443" y="3202"/>
                  </a:lnTo>
                  <a:lnTo>
                    <a:pt x="463" y="3241"/>
                  </a:lnTo>
                  <a:lnTo>
                    <a:pt x="483" y="3279"/>
                  </a:lnTo>
                  <a:lnTo>
                    <a:pt x="493" y="3297"/>
                  </a:lnTo>
                  <a:lnTo>
                    <a:pt x="504" y="3316"/>
                  </a:lnTo>
                  <a:lnTo>
                    <a:pt x="515" y="3333"/>
                  </a:lnTo>
                  <a:lnTo>
                    <a:pt x="527" y="3349"/>
                  </a:lnTo>
                  <a:lnTo>
                    <a:pt x="549" y="3376"/>
                  </a:lnTo>
                  <a:lnTo>
                    <a:pt x="572" y="3382"/>
                  </a:lnTo>
                  <a:lnTo>
                    <a:pt x="587" y="3384"/>
                  </a:lnTo>
                  <a:lnTo>
                    <a:pt x="598" y="3383"/>
                  </a:lnTo>
                  <a:lnTo>
                    <a:pt x="606" y="3383"/>
                  </a:lnTo>
                  <a:lnTo>
                    <a:pt x="609" y="3383"/>
                  </a:lnTo>
                  <a:lnTo>
                    <a:pt x="614" y="3383"/>
                  </a:lnTo>
                  <a:lnTo>
                    <a:pt x="619" y="3385"/>
                  </a:lnTo>
                  <a:lnTo>
                    <a:pt x="626" y="3388"/>
                  </a:lnTo>
                  <a:lnTo>
                    <a:pt x="643" y="3396"/>
                  </a:lnTo>
                  <a:lnTo>
                    <a:pt x="668" y="3410"/>
                  </a:lnTo>
                  <a:lnTo>
                    <a:pt x="676" y="3415"/>
                  </a:lnTo>
                  <a:lnTo>
                    <a:pt x="684" y="3418"/>
                  </a:lnTo>
                  <a:lnTo>
                    <a:pt x="692" y="3421"/>
                  </a:lnTo>
                  <a:lnTo>
                    <a:pt x="700" y="3423"/>
                  </a:lnTo>
                  <a:lnTo>
                    <a:pt x="707" y="3425"/>
                  </a:lnTo>
                  <a:lnTo>
                    <a:pt x="715" y="3425"/>
                  </a:lnTo>
                  <a:lnTo>
                    <a:pt x="723" y="3426"/>
                  </a:lnTo>
                  <a:lnTo>
                    <a:pt x="730" y="3425"/>
                  </a:lnTo>
                  <a:lnTo>
                    <a:pt x="746" y="3423"/>
                  </a:lnTo>
                  <a:lnTo>
                    <a:pt x="761" y="3420"/>
                  </a:lnTo>
                  <a:lnTo>
                    <a:pt x="778" y="3414"/>
                  </a:lnTo>
                  <a:lnTo>
                    <a:pt x="795" y="3407"/>
                  </a:lnTo>
                  <a:lnTo>
                    <a:pt x="819" y="3397"/>
                  </a:lnTo>
                  <a:lnTo>
                    <a:pt x="842" y="3389"/>
                  </a:lnTo>
                  <a:lnTo>
                    <a:pt x="862" y="3381"/>
                  </a:lnTo>
                  <a:lnTo>
                    <a:pt x="880" y="3376"/>
                  </a:lnTo>
                  <a:lnTo>
                    <a:pt x="896" y="3372"/>
                  </a:lnTo>
                  <a:lnTo>
                    <a:pt x="911" y="3369"/>
                  </a:lnTo>
                  <a:lnTo>
                    <a:pt x="925" y="3369"/>
                  </a:lnTo>
                  <a:lnTo>
                    <a:pt x="938" y="3372"/>
                  </a:lnTo>
                  <a:lnTo>
                    <a:pt x="952" y="3375"/>
                  </a:lnTo>
                  <a:lnTo>
                    <a:pt x="967" y="3381"/>
                  </a:lnTo>
                  <a:lnTo>
                    <a:pt x="981" y="3390"/>
                  </a:lnTo>
                  <a:lnTo>
                    <a:pt x="997" y="3400"/>
                  </a:lnTo>
                  <a:lnTo>
                    <a:pt x="1033" y="3429"/>
                  </a:lnTo>
                  <a:lnTo>
                    <a:pt x="1080" y="3469"/>
                  </a:lnTo>
                  <a:lnTo>
                    <a:pt x="1078" y="3542"/>
                  </a:lnTo>
                  <a:lnTo>
                    <a:pt x="1073" y="3640"/>
                  </a:lnTo>
                  <a:lnTo>
                    <a:pt x="1070" y="3754"/>
                  </a:lnTo>
                  <a:lnTo>
                    <a:pt x="1066" y="3877"/>
                  </a:lnTo>
                  <a:lnTo>
                    <a:pt x="1066" y="3937"/>
                  </a:lnTo>
                  <a:lnTo>
                    <a:pt x="1066" y="3997"/>
                  </a:lnTo>
                  <a:lnTo>
                    <a:pt x="1069" y="4053"/>
                  </a:lnTo>
                  <a:lnTo>
                    <a:pt x="1071" y="4105"/>
                  </a:lnTo>
                  <a:lnTo>
                    <a:pt x="1073" y="4130"/>
                  </a:lnTo>
                  <a:lnTo>
                    <a:pt x="1075" y="4153"/>
                  </a:lnTo>
                  <a:lnTo>
                    <a:pt x="1078" y="4176"/>
                  </a:lnTo>
                  <a:lnTo>
                    <a:pt x="1081" y="4196"/>
                  </a:lnTo>
                  <a:lnTo>
                    <a:pt x="1085" y="4215"/>
                  </a:lnTo>
                  <a:lnTo>
                    <a:pt x="1089" y="4231"/>
                  </a:lnTo>
                  <a:lnTo>
                    <a:pt x="1094" y="4246"/>
                  </a:lnTo>
                  <a:lnTo>
                    <a:pt x="1099" y="4258"/>
                  </a:lnTo>
                  <a:close/>
                  <a:moveTo>
                    <a:pt x="2941" y="3080"/>
                  </a:moveTo>
                  <a:lnTo>
                    <a:pt x="2947" y="3056"/>
                  </a:lnTo>
                  <a:lnTo>
                    <a:pt x="2952" y="3032"/>
                  </a:lnTo>
                  <a:lnTo>
                    <a:pt x="2955" y="3008"/>
                  </a:lnTo>
                  <a:lnTo>
                    <a:pt x="2959" y="2983"/>
                  </a:lnTo>
                  <a:lnTo>
                    <a:pt x="2964" y="2933"/>
                  </a:lnTo>
                  <a:lnTo>
                    <a:pt x="2968" y="2881"/>
                  </a:lnTo>
                  <a:lnTo>
                    <a:pt x="2970" y="2829"/>
                  </a:lnTo>
                  <a:lnTo>
                    <a:pt x="2972" y="2776"/>
                  </a:lnTo>
                  <a:lnTo>
                    <a:pt x="2973" y="2722"/>
                  </a:lnTo>
                  <a:lnTo>
                    <a:pt x="2975" y="2669"/>
                  </a:lnTo>
                  <a:lnTo>
                    <a:pt x="2976" y="2615"/>
                  </a:lnTo>
                  <a:lnTo>
                    <a:pt x="2977" y="2562"/>
                  </a:lnTo>
                  <a:lnTo>
                    <a:pt x="2979" y="2510"/>
                  </a:lnTo>
                  <a:lnTo>
                    <a:pt x="2983" y="2458"/>
                  </a:lnTo>
                  <a:lnTo>
                    <a:pt x="2987" y="2408"/>
                  </a:lnTo>
                  <a:lnTo>
                    <a:pt x="2993" y="2359"/>
                  </a:lnTo>
                  <a:lnTo>
                    <a:pt x="2996" y="2336"/>
                  </a:lnTo>
                  <a:lnTo>
                    <a:pt x="3001" y="2312"/>
                  </a:lnTo>
                  <a:lnTo>
                    <a:pt x="3007" y="2289"/>
                  </a:lnTo>
                  <a:lnTo>
                    <a:pt x="3011" y="2267"/>
                  </a:lnTo>
                  <a:lnTo>
                    <a:pt x="3033" y="2290"/>
                  </a:lnTo>
                  <a:lnTo>
                    <a:pt x="3051" y="2310"/>
                  </a:lnTo>
                  <a:lnTo>
                    <a:pt x="3067" y="2325"/>
                  </a:lnTo>
                  <a:lnTo>
                    <a:pt x="3082" y="2338"/>
                  </a:lnTo>
                  <a:lnTo>
                    <a:pt x="3115" y="2368"/>
                  </a:lnTo>
                  <a:lnTo>
                    <a:pt x="3159" y="2410"/>
                  </a:lnTo>
                  <a:lnTo>
                    <a:pt x="3195" y="2407"/>
                  </a:lnTo>
                  <a:lnTo>
                    <a:pt x="3225" y="2406"/>
                  </a:lnTo>
                  <a:lnTo>
                    <a:pt x="3238" y="2406"/>
                  </a:lnTo>
                  <a:lnTo>
                    <a:pt x="3249" y="2407"/>
                  </a:lnTo>
                  <a:lnTo>
                    <a:pt x="3258" y="2408"/>
                  </a:lnTo>
                  <a:lnTo>
                    <a:pt x="3267" y="2410"/>
                  </a:lnTo>
                  <a:lnTo>
                    <a:pt x="3274" y="2413"/>
                  </a:lnTo>
                  <a:lnTo>
                    <a:pt x="3280" y="2415"/>
                  </a:lnTo>
                  <a:lnTo>
                    <a:pt x="3286" y="2418"/>
                  </a:lnTo>
                  <a:lnTo>
                    <a:pt x="3289" y="2423"/>
                  </a:lnTo>
                  <a:lnTo>
                    <a:pt x="3292" y="2426"/>
                  </a:lnTo>
                  <a:lnTo>
                    <a:pt x="3295" y="2431"/>
                  </a:lnTo>
                  <a:lnTo>
                    <a:pt x="3296" y="2435"/>
                  </a:lnTo>
                  <a:lnTo>
                    <a:pt x="3297" y="2441"/>
                  </a:lnTo>
                  <a:lnTo>
                    <a:pt x="3296" y="2453"/>
                  </a:lnTo>
                  <a:lnTo>
                    <a:pt x="3294" y="2465"/>
                  </a:lnTo>
                  <a:lnTo>
                    <a:pt x="3288" y="2478"/>
                  </a:lnTo>
                  <a:lnTo>
                    <a:pt x="3282" y="2491"/>
                  </a:lnTo>
                  <a:lnTo>
                    <a:pt x="3270" y="2520"/>
                  </a:lnTo>
                  <a:lnTo>
                    <a:pt x="3259" y="2547"/>
                  </a:lnTo>
                  <a:lnTo>
                    <a:pt x="3256" y="2562"/>
                  </a:lnTo>
                  <a:lnTo>
                    <a:pt x="3254" y="2575"/>
                  </a:lnTo>
                  <a:lnTo>
                    <a:pt x="3251" y="2589"/>
                  </a:lnTo>
                  <a:lnTo>
                    <a:pt x="3251" y="2602"/>
                  </a:lnTo>
                  <a:lnTo>
                    <a:pt x="3251" y="2629"/>
                  </a:lnTo>
                  <a:lnTo>
                    <a:pt x="3250" y="2656"/>
                  </a:lnTo>
                  <a:lnTo>
                    <a:pt x="3248" y="2670"/>
                  </a:lnTo>
                  <a:lnTo>
                    <a:pt x="3246" y="2685"/>
                  </a:lnTo>
                  <a:lnTo>
                    <a:pt x="3242" y="2699"/>
                  </a:lnTo>
                  <a:lnTo>
                    <a:pt x="3236" y="2715"/>
                  </a:lnTo>
                  <a:lnTo>
                    <a:pt x="3228" y="2731"/>
                  </a:lnTo>
                  <a:lnTo>
                    <a:pt x="3219" y="2749"/>
                  </a:lnTo>
                  <a:lnTo>
                    <a:pt x="3207" y="2767"/>
                  </a:lnTo>
                  <a:lnTo>
                    <a:pt x="3192" y="2785"/>
                  </a:lnTo>
                  <a:lnTo>
                    <a:pt x="2941" y="3080"/>
                  </a:lnTo>
                  <a:close/>
                </a:path>
              </a:pathLst>
            </a:custGeom>
            <a:solidFill>
              <a:srgbClr val="FE94C9"/>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37" name="Freeform 21"/>
            <p:cNvSpPr>
              <a:spLocks/>
            </p:cNvSpPr>
            <p:nvPr/>
          </p:nvSpPr>
          <p:spPr bwMode="auto">
            <a:xfrm>
              <a:off x="6696077" y="4248153"/>
              <a:ext cx="88900" cy="590550"/>
            </a:xfrm>
            <a:custGeom>
              <a:avLst/>
              <a:gdLst/>
              <a:ahLst/>
              <a:cxnLst>
                <a:cxn ang="0">
                  <a:pos x="105" y="1"/>
                </a:cxn>
                <a:cxn ang="0">
                  <a:pos x="0" y="1827"/>
                </a:cxn>
                <a:cxn ang="0">
                  <a:pos x="186" y="2227"/>
                </a:cxn>
                <a:cxn ang="0">
                  <a:pos x="334" y="1944"/>
                </a:cxn>
                <a:cxn ang="0">
                  <a:pos x="240" y="0"/>
                </a:cxn>
                <a:cxn ang="0">
                  <a:pos x="105" y="1"/>
                </a:cxn>
              </a:cxnLst>
              <a:rect l="0" t="0" r="r" b="b"/>
              <a:pathLst>
                <a:path w="334" h="2227">
                  <a:moveTo>
                    <a:pt x="105" y="1"/>
                  </a:moveTo>
                  <a:lnTo>
                    <a:pt x="0" y="1827"/>
                  </a:lnTo>
                  <a:lnTo>
                    <a:pt x="186" y="2227"/>
                  </a:lnTo>
                  <a:lnTo>
                    <a:pt x="334" y="1944"/>
                  </a:lnTo>
                  <a:lnTo>
                    <a:pt x="240" y="0"/>
                  </a:lnTo>
                  <a:lnTo>
                    <a:pt x="105" y="1"/>
                  </a:lnTo>
                  <a:close/>
                </a:path>
              </a:pathLst>
            </a:custGeom>
            <a:solidFill>
              <a:schemeClr val="bg1"/>
            </a:solidFill>
            <a:ln w="4">
              <a:noFill/>
              <a:prstDash val="solid"/>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grpSp>
      <p:grpSp>
        <p:nvGrpSpPr>
          <p:cNvPr id="38" name="Group 39"/>
          <p:cNvGrpSpPr>
            <a:grpSpLocks noChangeAspect="1"/>
          </p:cNvGrpSpPr>
          <p:nvPr/>
        </p:nvGrpSpPr>
        <p:grpSpPr>
          <a:xfrm>
            <a:off x="7683974" y="3728914"/>
            <a:ext cx="795204" cy="1507939"/>
            <a:chOff x="1443813" y="3644955"/>
            <a:chExt cx="1255713" cy="2381199"/>
          </a:xfrm>
          <a:solidFill>
            <a:schemeClr val="accent4"/>
          </a:solidFill>
        </p:grpSpPr>
        <p:sp>
          <p:nvSpPr>
            <p:cNvPr id="39" name="Freeform 6"/>
            <p:cNvSpPr>
              <a:spLocks/>
            </p:cNvSpPr>
            <p:nvPr/>
          </p:nvSpPr>
          <p:spPr bwMode="auto">
            <a:xfrm>
              <a:off x="1443813" y="3929066"/>
              <a:ext cx="1255713" cy="2097088"/>
            </a:xfrm>
            <a:custGeom>
              <a:avLst/>
              <a:gdLst/>
              <a:ahLst/>
              <a:cxnLst>
                <a:cxn ang="0">
                  <a:pos x="397" y="2377"/>
                </a:cxn>
                <a:cxn ang="0">
                  <a:pos x="248" y="2107"/>
                </a:cxn>
                <a:cxn ang="0">
                  <a:pos x="46" y="1835"/>
                </a:cxn>
                <a:cxn ang="0">
                  <a:pos x="255" y="1891"/>
                </a:cxn>
                <a:cxn ang="0">
                  <a:pos x="140" y="1646"/>
                </a:cxn>
                <a:cxn ang="0">
                  <a:pos x="338" y="1811"/>
                </a:cxn>
                <a:cxn ang="0">
                  <a:pos x="254" y="1600"/>
                </a:cxn>
                <a:cxn ang="0">
                  <a:pos x="475" y="1818"/>
                </a:cxn>
                <a:cxn ang="0">
                  <a:pos x="658" y="1832"/>
                </a:cxn>
                <a:cxn ang="0">
                  <a:pos x="754" y="1809"/>
                </a:cxn>
                <a:cxn ang="0">
                  <a:pos x="872" y="1432"/>
                </a:cxn>
                <a:cxn ang="0">
                  <a:pos x="1214" y="1195"/>
                </a:cxn>
                <a:cxn ang="0">
                  <a:pos x="1348" y="823"/>
                </a:cxn>
                <a:cxn ang="0">
                  <a:pos x="1276" y="264"/>
                </a:cxn>
                <a:cxn ang="0">
                  <a:pos x="1470" y="67"/>
                </a:cxn>
                <a:cxn ang="0">
                  <a:pos x="1756" y="7"/>
                </a:cxn>
                <a:cxn ang="0">
                  <a:pos x="2068" y="197"/>
                </a:cxn>
                <a:cxn ang="0">
                  <a:pos x="2107" y="721"/>
                </a:cxn>
                <a:cxn ang="0">
                  <a:pos x="2248" y="1110"/>
                </a:cxn>
                <a:cxn ang="0">
                  <a:pos x="2528" y="1227"/>
                </a:cxn>
                <a:cxn ang="0">
                  <a:pos x="2718" y="1451"/>
                </a:cxn>
                <a:cxn ang="0">
                  <a:pos x="2918" y="1542"/>
                </a:cxn>
                <a:cxn ang="0">
                  <a:pos x="3228" y="1553"/>
                </a:cxn>
                <a:cxn ang="0">
                  <a:pos x="3587" y="1441"/>
                </a:cxn>
                <a:cxn ang="0">
                  <a:pos x="3872" y="1331"/>
                </a:cxn>
                <a:cxn ang="0">
                  <a:pos x="4033" y="1047"/>
                </a:cxn>
                <a:cxn ang="0">
                  <a:pos x="4089" y="833"/>
                </a:cxn>
                <a:cxn ang="0">
                  <a:pos x="4226" y="975"/>
                </a:cxn>
                <a:cxn ang="0">
                  <a:pos x="4458" y="699"/>
                </a:cxn>
                <a:cxn ang="0">
                  <a:pos x="4467" y="808"/>
                </a:cxn>
                <a:cxn ang="0">
                  <a:pos x="4580" y="737"/>
                </a:cxn>
                <a:cxn ang="0">
                  <a:pos x="4604" y="823"/>
                </a:cxn>
                <a:cxn ang="0">
                  <a:pos x="4539" y="987"/>
                </a:cxn>
                <a:cxn ang="0">
                  <a:pos x="4561" y="1087"/>
                </a:cxn>
                <a:cxn ang="0">
                  <a:pos x="4410" y="1386"/>
                </a:cxn>
                <a:cxn ang="0">
                  <a:pos x="4227" y="1665"/>
                </a:cxn>
                <a:cxn ang="0">
                  <a:pos x="3280" y="2019"/>
                </a:cxn>
                <a:cxn ang="0">
                  <a:pos x="2699" y="2826"/>
                </a:cxn>
                <a:cxn ang="0">
                  <a:pos x="2805" y="3615"/>
                </a:cxn>
                <a:cxn ang="0">
                  <a:pos x="2831" y="4158"/>
                </a:cxn>
                <a:cxn ang="0">
                  <a:pos x="2869" y="4818"/>
                </a:cxn>
                <a:cxn ang="0">
                  <a:pos x="2862" y="6058"/>
                </a:cxn>
                <a:cxn ang="0">
                  <a:pos x="2802" y="6868"/>
                </a:cxn>
                <a:cxn ang="0">
                  <a:pos x="2795" y="7136"/>
                </a:cxn>
                <a:cxn ang="0">
                  <a:pos x="3124" y="7427"/>
                </a:cxn>
                <a:cxn ang="0">
                  <a:pos x="3196" y="7597"/>
                </a:cxn>
                <a:cxn ang="0">
                  <a:pos x="2786" y="7608"/>
                </a:cxn>
                <a:cxn ang="0">
                  <a:pos x="2507" y="7507"/>
                </a:cxn>
                <a:cxn ang="0">
                  <a:pos x="2171" y="7305"/>
                </a:cxn>
                <a:cxn ang="0">
                  <a:pos x="2112" y="7670"/>
                </a:cxn>
                <a:cxn ang="0">
                  <a:pos x="2215" y="7873"/>
                </a:cxn>
                <a:cxn ang="0">
                  <a:pos x="1848" y="7920"/>
                </a:cxn>
                <a:cxn ang="0">
                  <a:pos x="1575" y="7779"/>
                </a:cxn>
                <a:cxn ang="0">
                  <a:pos x="1394" y="7468"/>
                </a:cxn>
                <a:cxn ang="0">
                  <a:pos x="1331" y="6641"/>
                </a:cxn>
                <a:cxn ang="0">
                  <a:pos x="1310" y="5767"/>
                </a:cxn>
                <a:cxn ang="0">
                  <a:pos x="1373" y="5178"/>
                </a:cxn>
                <a:cxn ang="0">
                  <a:pos x="1307" y="4353"/>
                </a:cxn>
                <a:cxn ang="0">
                  <a:pos x="1056" y="3111"/>
                </a:cxn>
                <a:cxn ang="0">
                  <a:pos x="712" y="3033"/>
                </a:cxn>
              </a:cxnLst>
              <a:rect l="0" t="0" r="r" b="b"/>
              <a:pathLst>
                <a:path w="4745" h="7926">
                  <a:moveTo>
                    <a:pt x="551" y="2635"/>
                  </a:moveTo>
                  <a:lnTo>
                    <a:pt x="543" y="2630"/>
                  </a:lnTo>
                  <a:lnTo>
                    <a:pt x="536" y="2625"/>
                  </a:lnTo>
                  <a:lnTo>
                    <a:pt x="532" y="2619"/>
                  </a:lnTo>
                  <a:lnTo>
                    <a:pt x="527" y="2615"/>
                  </a:lnTo>
                  <a:lnTo>
                    <a:pt x="548" y="2554"/>
                  </a:lnTo>
                  <a:lnTo>
                    <a:pt x="552" y="2550"/>
                  </a:lnTo>
                  <a:lnTo>
                    <a:pt x="554" y="2531"/>
                  </a:lnTo>
                  <a:lnTo>
                    <a:pt x="556" y="2513"/>
                  </a:lnTo>
                  <a:lnTo>
                    <a:pt x="558" y="2494"/>
                  </a:lnTo>
                  <a:lnTo>
                    <a:pt x="560" y="2473"/>
                  </a:lnTo>
                  <a:lnTo>
                    <a:pt x="515" y="2449"/>
                  </a:lnTo>
                  <a:lnTo>
                    <a:pt x="473" y="2425"/>
                  </a:lnTo>
                  <a:lnTo>
                    <a:pt x="437" y="2404"/>
                  </a:lnTo>
                  <a:lnTo>
                    <a:pt x="411" y="2388"/>
                  </a:lnTo>
                  <a:lnTo>
                    <a:pt x="397" y="2377"/>
                  </a:lnTo>
                  <a:lnTo>
                    <a:pt x="382" y="2366"/>
                  </a:lnTo>
                  <a:lnTo>
                    <a:pt x="368" y="2353"/>
                  </a:lnTo>
                  <a:lnTo>
                    <a:pt x="355" y="2339"/>
                  </a:lnTo>
                  <a:lnTo>
                    <a:pt x="331" y="2313"/>
                  </a:lnTo>
                  <a:lnTo>
                    <a:pt x="310" y="2286"/>
                  </a:lnTo>
                  <a:lnTo>
                    <a:pt x="289" y="2262"/>
                  </a:lnTo>
                  <a:lnTo>
                    <a:pt x="271" y="2239"/>
                  </a:lnTo>
                  <a:lnTo>
                    <a:pt x="262" y="2230"/>
                  </a:lnTo>
                  <a:lnTo>
                    <a:pt x="254" y="2222"/>
                  </a:lnTo>
                  <a:lnTo>
                    <a:pt x="246" y="2216"/>
                  </a:lnTo>
                  <a:lnTo>
                    <a:pt x="238" y="2211"/>
                  </a:lnTo>
                  <a:lnTo>
                    <a:pt x="206" y="2192"/>
                  </a:lnTo>
                  <a:lnTo>
                    <a:pt x="38" y="2124"/>
                  </a:lnTo>
                  <a:lnTo>
                    <a:pt x="28" y="2080"/>
                  </a:lnTo>
                  <a:lnTo>
                    <a:pt x="66" y="2064"/>
                  </a:lnTo>
                  <a:lnTo>
                    <a:pt x="248" y="2107"/>
                  </a:lnTo>
                  <a:lnTo>
                    <a:pt x="270" y="2063"/>
                  </a:lnTo>
                  <a:lnTo>
                    <a:pt x="233" y="2044"/>
                  </a:lnTo>
                  <a:lnTo>
                    <a:pt x="195" y="2022"/>
                  </a:lnTo>
                  <a:lnTo>
                    <a:pt x="155" y="1998"/>
                  </a:lnTo>
                  <a:lnTo>
                    <a:pt x="115" y="1971"/>
                  </a:lnTo>
                  <a:lnTo>
                    <a:pt x="97" y="1958"/>
                  </a:lnTo>
                  <a:lnTo>
                    <a:pt x="79" y="1944"/>
                  </a:lnTo>
                  <a:lnTo>
                    <a:pt x="62" y="1930"/>
                  </a:lnTo>
                  <a:lnTo>
                    <a:pt x="46" y="1916"/>
                  </a:lnTo>
                  <a:lnTo>
                    <a:pt x="32" y="1903"/>
                  </a:lnTo>
                  <a:lnTo>
                    <a:pt x="19" y="1889"/>
                  </a:lnTo>
                  <a:lnTo>
                    <a:pt x="8" y="1876"/>
                  </a:lnTo>
                  <a:lnTo>
                    <a:pt x="0" y="1863"/>
                  </a:lnTo>
                  <a:lnTo>
                    <a:pt x="16" y="1831"/>
                  </a:lnTo>
                  <a:lnTo>
                    <a:pt x="33" y="1833"/>
                  </a:lnTo>
                  <a:lnTo>
                    <a:pt x="46" y="1835"/>
                  </a:lnTo>
                  <a:lnTo>
                    <a:pt x="51" y="1836"/>
                  </a:lnTo>
                  <a:lnTo>
                    <a:pt x="58" y="1839"/>
                  </a:lnTo>
                  <a:lnTo>
                    <a:pt x="66" y="1842"/>
                  </a:lnTo>
                  <a:lnTo>
                    <a:pt x="76" y="1847"/>
                  </a:lnTo>
                  <a:lnTo>
                    <a:pt x="219" y="1916"/>
                  </a:lnTo>
                  <a:lnTo>
                    <a:pt x="232" y="1923"/>
                  </a:lnTo>
                  <a:lnTo>
                    <a:pt x="241" y="1929"/>
                  </a:lnTo>
                  <a:lnTo>
                    <a:pt x="249" y="1935"/>
                  </a:lnTo>
                  <a:lnTo>
                    <a:pt x="256" y="1940"/>
                  </a:lnTo>
                  <a:lnTo>
                    <a:pt x="271" y="1952"/>
                  </a:lnTo>
                  <a:lnTo>
                    <a:pt x="290" y="1964"/>
                  </a:lnTo>
                  <a:lnTo>
                    <a:pt x="301" y="1943"/>
                  </a:lnTo>
                  <a:lnTo>
                    <a:pt x="293" y="1935"/>
                  </a:lnTo>
                  <a:lnTo>
                    <a:pt x="282" y="1923"/>
                  </a:lnTo>
                  <a:lnTo>
                    <a:pt x="269" y="1910"/>
                  </a:lnTo>
                  <a:lnTo>
                    <a:pt x="255" y="1891"/>
                  </a:lnTo>
                  <a:lnTo>
                    <a:pt x="224" y="1851"/>
                  </a:lnTo>
                  <a:lnTo>
                    <a:pt x="192" y="1807"/>
                  </a:lnTo>
                  <a:lnTo>
                    <a:pt x="176" y="1784"/>
                  </a:lnTo>
                  <a:lnTo>
                    <a:pt x="162" y="1762"/>
                  </a:lnTo>
                  <a:lnTo>
                    <a:pt x="150" y="1740"/>
                  </a:lnTo>
                  <a:lnTo>
                    <a:pt x="138" y="1721"/>
                  </a:lnTo>
                  <a:lnTo>
                    <a:pt x="130" y="1703"/>
                  </a:lnTo>
                  <a:lnTo>
                    <a:pt x="124" y="1687"/>
                  </a:lnTo>
                  <a:lnTo>
                    <a:pt x="123" y="1681"/>
                  </a:lnTo>
                  <a:lnTo>
                    <a:pt x="122" y="1675"/>
                  </a:lnTo>
                  <a:lnTo>
                    <a:pt x="123" y="1670"/>
                  </a:lnTo>
                  <a:lnTo>
                    <a:pt x="124" y="1666"/>
                  </a:lnTo>
                  <a:lnTo>
                    <a:pt x="128" y="1659"/>
                  </a:lnTo>
                  <a:lnTo>
                    <a:pt x="131" y="1654"/>
                  </a:lnTo>
                  <a:lnTo>
                    <a:pt x="136" y="1649"/>
                  </a:lnTo>
                  <a:lnTo>
                    <a:pt x="140" y="1646"/>
                  </a:lnTo>
                  <a:lnTo>
                    <a:pt x="146" y="1642"/>
                  </a:lnTo>
                  <a:lnTo>
                    <a:pt x="151" y="1641"/>
                  </a:lnTo>
                  <a:lnTo>
                    <a:pt x="156" y="1642"/>
                  </a:lnTo>
                  <a:lnTo>
                    <a:pt x="162" y="1643"/>
                  </a:lnTo>
                  <a:lnTo>
                    <a:pt x="175" y="1650"/>
                  </a:lnTo>
                  <a:lnTo>
                    <a:pt x="186" y="1658"/>
                  </a:lnTo>
                  <a:lnTo>
                    <a:pt x="198" y="1668"/>
                  </a:lnTo>
                  <a:lnTo>
                    <a:pt x="209" y="1679"/>
                  </a:lnTo>
                  <a:lnTo>
                    <a:pt x="231" y="1702"/>
                  </a:lnTo>
                  <a:lnTo>
                    <a:pt x="251" y="1726"/>
                  </a:lnTo>
                  <a:lnTo>
                    <a:pt x="272" y="1751"/>
                  </a:lnTo>
                  <a:lnTo>
                    <a:pt x="294" y="1774"/>
                  </a:lnTo>
                  <a:lnTo>
                    <a:pt x="304" y="1785"/>
                  </a:lnTo>
                  <a:lnTo>
                    <a:pt x="315" y="1794"/>
                  </a:lnTo>
                  <a:lnTo>
                    <a:pt x="327" y="1803"/>
                  </a:lnTo>
                  <a:lnTo>
                    <a:pt x="338" y="1811"/>
                  </a:lnTo>
                  <a:lnTo>
                    <a:pt x="334" y="1795"/>
                  </a:lnTo>
                  <a:lnTo>
                    <a:pt x="328" y="1779"/>
                  </a:lnTo>
                  <a:lnTo>
                    <a:pt x="321" y="1766"/>
                  </a:lnTo>
                  <a:lnTo>
                    <a:pt x="313" y="1751"/>
                  </a:lnTo>
                  <a:lnTo>
                    <a:pt x="295" y="1724"/>
                  </a:lnTo>
                  <a:lnTo>
                    <a:pt x="277" y="1699"/>
                  </a:lnTo>
                  <a:lnTo>
                    <a:pt x="267" y="1687"/>
                  </a:lnTo>
                  <a:lnTo>
                    <a:pt x="261" y="1674"/>
                  </a:lnTo>
                  <a:lnTo>
                    <a:pt x="255" y="1660"/>
                  </a:lnTo>
                  <a:lnTo>
                    <a:pt x="251" y="1647"/>
                  </a:lnTo>
                  <a:lnTo>
                    <a:pt x="250" y="1640"/>
                  </a:lnTo>
                  <a:lnTo>
                    <a:pt x="249" y="1632"/>
                  </a:lnTo>
                  <a:lnTo>
                    <a:pt x="249" y="1625"/>
                  </a:lnTo>
                  <a:lnTo>
                    <a:pt x="250" y="1617"/>
                  </a:lnTo>
                  <a:lnTo>
                    <a:pt x="251" y="1609"/>
                  </a:lnTo>
                  <a:lnTo>
                    <a:pt x="254" y="1600"/>
                  </a:lnTo>
                  <a:lnTo>
                    <a:pt x="256" y="1592"/>
                  </a:lnTo>
                  <a:lnTo>
                    <a:pt x="261" y="1583"/>
                  </a:lnTo>
                  <a:lnTo>
                    <a:pt x="275" y="1591"/>
                  </a:lnTo>
                  <a:lnTo>
                    <a:pt x="291" y="1600"/>
                  </a:lnTo>
                  <a:lnTo>
                    <a:pt x="305" y="1609"/>
                  </a:lnTo>
                  <a:lnTo>
                    <a:pt x="319" y="1619"/>
                  </a:lnTo>
                  <a:lnTo>
                    <a:pt x="331" y="1630"/>
                  </a:lnTo>
                  <a:lnTo>
                    <a:pt x="343" y="1641"/>
                  </a:lnTo>
                  <a:lnTo>
                    <a:pt x="354" y="1652"/>
                  </a:lnTo>
                  <a:lnTo>
                    <a:pt x="366" y="1664"/>
                  </a:lnTo>
                  <a:lnTo>
                    <a:pt x="386" y="1689"/>
                  </a:lnTo>
                  <a:lnTo>
                    <a:pt x="405" y="1714"/>
                  </a:lnTo>
                  <a:lnTo>
                    <a:pt x="423" y="1739"/>
                  </a:lnTo>
                  <a:lnTo>
                    <a:pt x="440" y="1767"/>
                  </a:lnTo>
                  <a:lnTo>
                    <a:pt x="457" y="1793"/>
                  </a:lnTo>
                  <a:lnTo>
                    <a:pt x="475" y="1818"/>
                  </a:lnTo>
                  <a:lnTo>
                    <a:pt x="495" y="1844"/>
                  </a:lnTo>
                  <a:lnTo>
                    <a:pt x="515" y="1868"/>
                  </a:lnTo>
                  <a:lnTo>
                    <a:pt x="527" y="1880"/>
                  </a:lnTo>
                  <a:lnTo>
                    <a:pt x="538" y="1891"/>
                  </a:lnTo>
                  <a:lnTo>
                    <a:pt x="551" y="1903"/>
                  </a:lnTo>
                  <a:lnTo>
                    <a:pt x="564" y="1914"/>
                  </a:lnTo>
                  <a:lnTo>
                    <a:pt x="577" y="1923"/>
                  </a:lnTo>
                  <a:lnTo>
                    <a:pt x="592" y="1934"/>
                  </a:lnTo>
                  <a:lnTo>
                    <a:pt x="607" y="1943"/>
                  </a:lnTo>
                  <a:lnTo>
                    <a:pt x="623" y="1951"/>
                  </a:lnTo>
                  <a:lnTo>
                    <a:pt x="634" y="1927"/>
                  </a:lnTo>
                  <a:lnTo>
                    <a:pt x="641" y="1906"/>
                  </a:lnTo>
                  <a:lnTo>
                    <a:pt x="646" y="1887"/>
                  </a:lnTo>
                  <a:lnTo>
                    <a:pt x="650" y="1870"/>
                  </a:lnTo>
                  <a:lnTo>
                    <a:pt x="654" y="1851"/>
                  </a:lnTo>
                  <a:lnTo>
                    <a:pt x="658" y="1832"/>
                  </a:lnTo>
                  <a:lnTo>
                    <a:pt x="666" y="1811"/>
                  </a:lnTo>
                  <a:lnTo>
                    <a:pt x="677" y="1787"/>
                  </a:lnTo>
                  <a:lnTo>
                    <a:pt x="682" y="1776"/>
                  </a:lnTo>
                  <a:lnTo>
                    <a:pt x="689" y="1762"/>
                  </a:lnTo>
                  <a:lnTo>
                    <a:pt x="696" y="1752"/>
                  </a:lnTo>
                  <a:lnTo>
                    <a:pt x="704" y="1744"/>
                  </a:lnTo>
                  <a:lnTo>
                    <a:pt x="711" y="1738"/>
                  </a:lnTo>
                  <a:lnTo>
                    <a:pt x="719" y="1734"/>
                  </a:lnTo>
                  <a:lnTo>
                    <a:pt x="727" y="1730"/>
                  </a:lnTo>
                  <a:lnTo>
                    <a:pt x="736" y="1728"/>
                  </a:lnTo>
                  <a:lnTo>
                    <a:pt x="748" y="1727"/>
                  </a:lnTo>
                  <a:lnTo>
                    <a:pt x="750" y="1737"/>
                  </a:lnTo>
                  <a:lnTo>
                    <a:pt x="751" y="1756"/>
                  </a:lnTo>
                  <a:lnTo>
                    <a:pt x="751" y="1783"/>
                  </a:lnTo>
                  <a:lnTo>
                    <a:pt x="751" y="1814"/>
                  </a:lnTo>
                  <a:lnTo>
                    <a:pt x="754" y="1809"/>
                  </a:lnTo>
                  <a:lnTo>
                    <a:pt x="758" y="1804"/>
                  </a:lnTo>
                  <a:lnTo>
                    <a:pt x="758" y="1598"/>
                  </a:lnTo>
                  <a:lnTo>
                    <a:pt x="766" y="1583"/>
                  </a:lnTo>
                  <a:lnTo>
                    <a:pt x="773" y="1570"/>
                  </a:lnTo>
                  <a:lnTo>
                    <a:pt x="778" y="1559"/>
                  </a:lnTo>
                  <a:lnTo>
                    <a:pt x="783" y="1548"/>
                  </a:lnTo>
                  <a:lnTo>
                    <a:pt x="790" y="1529"/>
                  </a:lnTo>
                  <a:lnTo>
                    <a:pt x="797" y="1512"/>
                  </a:lnTo>
                  <a:lnTo>
                    <a:pt x="801" y="1504"/>
                  </a:lnTo>
                  <a:lnTo>
                    <a:pt x="806" y="1495"/>
                  </a:lnTo>
                  <a:lnTo>
                    <a:pt x="813" y="1487"/>
                  </a:lnTo>
                  <a:lnTo>
                    <a:pt x="820" y="1476"/>
                  </a:lnTo>
                  <a:lnTo>
                    <a:pt x="830" y="1467"/>
                  </a:lnTo>
                  <a:lnTo>
                    <a:pt x="841" y="1456"/>
                  </a:lnTo>
                  <a:lnTo>
                    <a:pt x="855" y="1444"/>
                  </a:lnTo>
                  <a:lnTo>
                    <a:pt x="872" y="1432"/>
                  </a:lnTo>
                  <a:lnTo>
                    <a:pt x="907" y="1407"/>
                  </a:lnTo>
                  <a:lnTo>
                    <a:pt x="929" y="1390"/>
                  </a:lnTo>
                  <a:lnTo>
                    <a:pt x="948" y="1378"/>
                  </a:lnTo>
                  <a:lnTo>
                    <a:pt x="961" y="1370"/>
                  </a:lnTo>
                  <a:lnTo>
                    <a:pt x="976" y="1363"/>
                  </a:lnTo>
                  <a:lnTo>
                    <a:pt x="996" y="1355"/>
                  </a:lnTo>
                  <a:lnTo>
                    <a:pt x="1023" y="1345"/>
                  </a:lnTo>
                  <a:lnTo>
                    <a:pt x="1061" y="1328"/>
                  </a:lnTo>
                  <a:lnTo>
                    <a:pt x="1085" y="1316"/>
                  </a:lnTo>
                  <a:lnTo>
                    <a:pt x="1107" y="1303"/>
                  </a:lnTo>
                  <a:lnTo>
                    <a:pt x="1127" y="1288"/>
                  </a:lnTo>
                  <a:lnTo>
                    <a:pt x="1147" y="1272"/>
                  </a:lnTo>
                  <a:lnTo>
                    <a:pt x="1165" y="1254"/>
                  </a:lnTo>
                  <a:lnTo>
                    <a:pt x="1182" y="1235"/>
                  </a:lnTo>
                  <a:lnTo>
                    <a:pt x="1198" y="1216"/>
                  </a:lnTo>
                  <a:lnTo>
                    <a:pt x="1214" y="1195"/>
                  </a:lnTo>
                  <a:lnTo>
                    <a:pt x="1228" y="1174"/>
                  </a:lnTo>
                  <a:lnTo>
                    <a:pt x="1243" y="1152"/>
                  </a:lnTo>
                  <a:lnTo>
                    <a:pt x="1255" y="1129"/>
                  </a:lnTo>
                  <a:lnTo>
                    <a:pt x="1269" y="1106"/>
                  </a:lnTo>
                  <a:lnTo>
                    <a:pt x="1294" y="1059"/>
                  </a:lnTo>
                  <a:lnTo>
                    <a:pt x="1318" y="1012"/>
                  </a:lnTo>
                  <a:lnTo>
                    <a:pt x="1402" y="1009"/>
                  </a:lnTo>
                  <a:lnTo>
                    <a:pt x="1429" y="987"/>
                  </a:lnTo>
                  <a:lnTo>
                    <a:pt x="1391" y="841"/>
                  </a:lnTo>
                  <a:lnTo>
                    <a:pt x="1384" y="840"/>
                  </a:lnTo>
                  <a:lnTo>
                    <a:pt x="1376" y="839"/>
                  </a:lnTo>
                  <a:lnTo>
                    <a:pt x="1371" y="836"/>
                  </a:lnTo>
                  <a:lnTo>
                    <a:pt x="1364" y="834"/>
                  </a:lnTo>
                  <a:lnTo>
                    <a:pt x="1358" y="831"/>
                  </a:lnTo>
                  <a:lnTo>
                    <a:pt x="1352" y="827"/>
                  </a:lnTo>
                  <a:lnTo>
                    <a:pt x="1348" y="823"/>
                  </a:lnTo>
                  <a:lnTo>
                    <a:pt x="1342" y="818"/>
                  </a:lnTo>
                  <a:lnTo>
                    <a:pt x="1334" y="809"/>
                  </a:lnTo>
                  <a:lnTo>
                    <a:pt x="1327" y="796"/>
                  </a:lnTo>
                  <a:lnTo>
                    <a:pt x="1322" y="784"/>
                  </a:lnTo>
                  <a:lnTo>
                    <a:pt x="1317" y="770"/>
                  </a:lnTo>
                  <a:lnTo>
                    <a:pt x="1312" y="755"/>
                  </a:lnTo>
                  <a:lnTo>
                    <a:pt x="1310" y="739"/>
                  </a:lnTo>
                  <a:lnTo>
                    <a:pt x="1308" y="724"/>
                  </a:lnTo>
                  <a:lnTo>
                    <a:pt x="1307" y="707"/>
                  </a:lnTo>
                  <a:lnTo>
                    <a:pt x="1306" y="675"/>
                  </a:lnTo>
                  <a:lnTo>
                    <a:pt x="1306" y="644"/>
                  </a:lnTo>
                  <a:lnTo>
                    <a:pt x="1270" y="341"/>
                  </a:lnTo>
                  <a:lnTo>
                    <a:pt x="1270" y="305"/>
                  </a:lnTo>
                  <a:lnTo>
                    <a:pt x="1270" y="291"/>
                  </a:lnTo>
                  <a:lnTo>
                    <a:pt x="1272" y="277"/>
                  </a:lnTo>
                  <a:lnTo>
                    <a:pt x="1276" y="264"/>
                  </a:lnTo>
                  <a:lnTo>
                    <a:pt x="1282" y="250"/>
                  </a:lnTo>
                  <a:lnTo>
                    <a:pt x="1287" y="236"/>
                  </a:lnTo>
                  <a:lnTo>
                    <a:pt x="1295" y="223"/>
                  </a:lnTo>
                  <a:lnTo>
                    <a:pt x="1303" y="209"/>
                  </a:lnTo>
                  <a:lnTo>
                    <a:pt x="1312" y="195"/>
                  </a:lnTo>
                  <a:lnTo>
                    <a:pt x="1324" y="183"/>
                  </a:lnTo>
                  <a:lnTo>
                    <a:pt x="1335" y="169"/>
                  </a:lnTo>
                  <a:lnTo>
                    <a:pt x="1347" y="156"/>
                  </a:lnTo>
                  <a:lnTo>
                    <a:pt x="1360" y="144"/>
                  </a:lnTo>
                  <a:lnTo>
                    <a:pt x="1374" y="132"/>
                  </a:lnTo>
                  <a:lnTo>
                    <a:pt x="1389" y="120"/>
                  </a:lnTo>
                  <a:lnTo>
                    <a:pt x="1404" y="108"/>
                  </a:lnTo>
                  <a:lnTo>
                    <a:pt x="1420" y="98"/>
                  </a:lnTo>
                  <a:lnTo>
                    <a:pt x="1436" y="87"/>
                  </a:lnTo>
                  <a:lnTo>
                    <a:pt x="1453" y="76"/>
                  </a:lnTo>
                  <a:lnTo>
                    <a:pt x="1470" y="67"/>
                  </a:lnTo>
                  <a:lnTo>
                    <a:pt x="1487" y="58"/>
                  </a:lnTo>
                  <a:lnTo>
                    <a:pt x="1506" y="49"/>
                  </a:lnTo>
                  <a:lnTo>
                    <a:pt x="1523" y="41"/>
                  </a:lnTo>
                  <a:lnTo>
                    <a:pt x="1541" y="34"/>
                  </a:lnTo>
                  <a:lnTo>
                    <a:pt x="1559" y="27"/>
                  </a:lnTo>
                  <a:lnTo>
                    <a:pt x="1577" y="20"/>
                  </a:lnTo>
                  <a:lnTo>
                    <a:pt x="1595" y="16"/>
                  </a:lnTo>
                  <a:lnTo>
                    <a:pt x="1612" y="11"/>
                  </a:lnTo>
                  <a:lnTo>
                    <a:pt x="1630" y="7"/>
                  </a:lnTo>
                  <a:lnTo>
                    <a:pt x="1647" y="4"/>
                  </a:lnTo>
                  <a:lnTo>
                    <a:pt x="1665" y="2"/>
                  </a:lnTo>
                  <a:lnTo>
                    <a:pt x="1681" y="0"/>
                  </a:lnTo>
                  <a:lnTo>
                    <a:pt x="1697" y="0"/>
                  </a:lnTo>
                  <a:lnTo>
                    <a:pt x="1716" y="1"/>
                  </a:lnTo>
                  <a:lnTo>
                    <a:pt x="1735" y="3"/>
                  </a:lnTo>
                  <a:lnTo>
                    <a:pt x="1756" y="7"/>
                  </a:lnTo>
                  <a:lnTo>
                    <a:pt x="1774" y="11"/>
                  </a:lnTo>
                  <a:lnTo>
                    <a:pt x="1794" y="17"/>
                  </a:lnTo>
                  <a:lnTo>
                    <a:pt x="1813" y="24"/>
                  </a:lnTo>
                  <a:lnTo>
                    <a:pt x="1832" y="31"/>
                  </a:lnTo>
                  <a:lnTo>
                    <a:pt x="1850" y="39"/>
                  </a:lnTo>
                  <a:lnTo>
                    <a:pt x="1884" y="57"/>
                  </a:lnTo>
                  <a:lnTo>
                    <a:pt x="1917" y="75"/>
                  </a:lnTo>
                  <a:lnTo>
                    <a:pt x="1948" y="95"/>
                  </a:lnTo>
                  <a:lnTo>
                    <a:pt x="1976" y="112"/>
                  </a:lnTo>
                  <a:lnTo>
                    <a:pt x="1992" y="123"/>
                  </a:lnTo>
                  <a:lnTo>
                    <a:pt x="2006" y="135"/>
                  </a:lnTo>
                  <a:lnTo>
                    <a:pt x="2021" y="146"/>
                  </a:lnTo>
                  <a:lnTo>
                    <a:pt x="2035" y="157"/>
                  </a:lnTo>
                  <a:lnTo>
                    <a:pt x="2046" y="170"/>
                  </a:lnTo>
                  <a:lnTo>
                    <a:pt x="2058" y="184"/>
                  </a:lnTo>
                  <a:lnTo>
                    <a:pt x="2068" y="197"/>
                  </a:lnTo>
                  <a:lnTo>
                    <a:pt x="2077" y="212"/>
                  </a:lnTo>
                  <a:lnTo>
                    <a:pt x="2085" y="228"/>
                  </a:lnTo>
                  <a:lnTo>
                    <a:pt x="2092" y="245"/>
                  </a:lnTo>
                  <a:lnTo>
                    <a:pt x="2098" y="264"/>
                  </a:lnTo>
                  <a:lnTo>
                    <a:pt x="2103" y="283"/>
                  </a:lnTo>
                  <a:lnTo>
                    <a:pt x="2107" y="304"/>
                  </a:lnTo>
                  <a:lnTo>
                    <a:pt x="2109" y="327"/>
                  </a:lnTo>
                  <a:lnTo>
                    <a:pt x="2111" y="352"/>
                  </a:lnTo>
                  <a:lnTo>
                    <a:pt x="2112" y="378"/>
                  </a:lnTo>
                  <a:lnTo>
                    <a:pt x="2108" y="415"/>
                  </a:lnTo>
                  <a:lnTo>
                    <a:pt x="2112" y="658"/>
                  </a:lnTo>
                  <a:lnTo>
                    <a:pt x="2112" y="671"/>
                  </a:lnTo>
                  <a:lnTo>
                    <a:pt x="2112" y="684"/>
                  </a:lnTo>
                  <a:lnTo>
                    <a:pt x="2111" y="697"/>
                  </a:lnTo>
                  <a:lnTo>
                    <a:pt x="2109" y="709"/>
                  </a:lnTo>
                  <a:lnTo>
                    <a:pt x="2107" y="721"/>
                  </a:lnTo>
                  <a:lnTo>
                    <a:pt x="2104" y="732"/>
                  </a:lnTo>
                  <a:lnTo>
                    <a:pt x="2100" y="742"/>
                  </a:lnTo>
                  <a:lnTo>
                    <a:pt x="2097" y="751"/>
                  </a:lnTo>
                  <a:lnTo>
                    <a:pt x="2091" y="760"/>
                  </a:lnTo>
                  <a:lnTo>
                    <a:pt x="2085" y="767"/>
                  </a:lnTo>
                  <a:lnTo>
                    <a:pt x="2078" y="774"/>
                  </a:lnTo>
                  <a:lnTo>
                    <a:pt x="2070" y="779"/>
                  </a:lnTo>
                  <a:lnTo>
                    <a:pt x="2061" y="784"/>
                  </a:lnTo>
                  <a:lnTo>
                    <a:pt x="2051" y="787"/>
                  </a:lnTo>
                  <a:lnTo>
                    <a:pt x="2040" y="790"/>
                  </a:lnTo>
                  <a:lnTo>
                    <a:pt x="2027" y="792"/>
                  </a:lnTo>
                  <a:lnTo>
                    <a:pt x="2014" y="793"/>
                  </a:lnTo>
                  <a:lnTo>
                    <a:pt x="2016" y="830"/>
                  </a:lnTo>
                  <a:lnTo>
                    <a:pt x="1978" y="1110"/>
                  </a:lnTo>
                  <a:lnTo>
                    <a:pt x="2221" y="1110"/>
                  </a:lnTo>
                  <a:lnTo>
                    <a:pt x="2248" y="1110"/>
                  </a:lnTo>
                  <a:lnTo>
                    <a:pt x="2274" y="1112"/>
                  </a:lnTo>
                  <a:lnTo>
                    <a:pt x="2300" y="1114"/>
                  </a:lnTo>
                  <a:lnTo>
                    <a:pt x="2327" y="1118"/>
                  </a:lnTo>
                  <a:lnTo>
                    <a:pt x="2352" y="1122"/>
                  </a:lnTo>
                  <a:lnTo>
                    <a:pt x="2376" y="1128"/>
                  </a:lnTo>
                  <a:lnTo>
                    <a:pt x="2400" y="1135"/>
                  </a:lnTo>
                  <a:lnTo>
                    <a:pt x="2422" y="1143"/>
                  </a:lnTo>
                  <a:lnTo>
                    <a:pt x="2443" y="1152"/>
                  </a:lnTo>
                  <a:lnTo>
                    <a:pt x="2463" y="1162"/>
                  </a:lnTo>
                  <a:lnTo>
                    <a:pt x="2481" y="1174"/>
                  </a:lnTo>
                  <a:lnTo>
                    <a:pt x="2497" y="1187"/>
                  </a:lnTo>
                  <a:lnTo>
                    <a:pt x="2504" y="1194"/>
                  </a:lnTo>
                  <a:lnTo>
                    <a:pt x="2511" y="1202"/>
                  </a:lnTo>
                  <a:lnTo>
                    <a:pt x="2516" y="1210"/>
                  </a:lnTo>
                  <a:lnTo>
                    <a:pt x="2522" y="1218"/>
                  </a:lnTo>
                  <a:lnTo>
                    <a:pt x="2528" y="1227"/>
                  </a:lnTo>
                  <a:lnTo>
                    <a:pt x="2531" y="1236"/>
                  </a:lnTo>
                  <a:lnTo>
                    <a:pt x="2536" y="1246"/>
                  </a:lnTo>
                  <a:lnTo>
                    <a:pt x="2538" y="1256"/>
                  </a:lnTo>
                  <a:lnTo>
                    <a:pt x="2566" y="1272"/>
                  </a:lnTo>
                  <a:lnTo>
                    <a:pt x="2590" y="1287"/>
                  </a:lnTo>
                  <a:lnTo>
                    <a:pt x="2608" y="1300"/>
                  </a:lnTo>
                  <a:lnTo>
                    <a:pt x="2623" y="1314"/>
                  </a:lnTo>
                  <a:lnTo>
                    <a:pt x="2635" y="1328"/>
                  </a:lnTo>
                  <a:lnTo>
                    <a:pt x="2646" y="1342"/>
                  </a:lnTo>
                  <a:lnTo>
                    <a:pt x="2654" y="1354"/>
                  </a:lnTo>
                  <a:lnTo>
                    <a:pt x="2660" y="1367"/>
                  </a:lnTo>
                  <a:lnTo>
                    <a:pt x="2672" y="1391"/>
                  </a:lnTo>
                  <a:lnTo>
                    <a:pt x="2686" y="1415"/>
                  </a:lnTo>
                  <a:lnTo>
                    <a:pt x="2694" y="1427"/>
                  </a:lnTo>
                  <a:lnTo>
                    <a:pt x="2705" y="1439"/>
                  </a:lnTo>
                  <a:lnTo>
                    <a:pt x="2718" y="1451"/>
                  </a:lnTo>
                  <a:lnTo>
                    <a:pt x="2734" y="1463"/>
                  </a:lnTo>
                  <a:lnTo>
                    <a:pt x="2759" y="1463"/>
                  </a:lnTo>
                  <a:lnTo>
                    <a:pt x="2778" y="1462"/>
                  </a:lnTo>
                  <a:lnTo>
                    <a:pt x="2786" y="1462"/>
                  </a:lnTo>
                  <a:lnTo>
                    <a:pt x="2793" y="1463"/>
                  </a:lnTo>
                  <a:lnTo>
                    <a:pt x="2799" y="1464"/>
                  </a:lnTo>
                  <a:lnTo>
                    <a:pt x="2803" y="1465"/>
                  </a:lnTo>
                  <a:lnTo>
                    <a:pt x="2808" y="1467"/>
                  </a:lnTo>
                  <a:lnTo>
                    <a:pt x="2810" y="1472"/>
                  </a:lnTo>
                  <a:lnTo>
                    <a:pt x="2814" y="1476"/>
                  </a:lnTo>
                  <a:lnTo>
                    <a:pt x="2815" y="1482"/>
                  </a:lnTo>
                  <a:lnTo>
                    <a:pt x="2818" y="1499"/>
                  </a:lnTo>
                  <a:lnTo>
                    <a:pt x="2819" y="1524"/>
                  </a:lnTo>
                  <a:lnTo>
                    <a:pt x="2865" y="1534"/>
                  </a:lnTo>
                  <a:lnTo>
                    <a:pt x="2897" y="1539"/>
                  </a:lnTo>
                  <a:lnTo>
                    <a:pt x="2918" y="1542"/>
                  </a:lnTo>
                  <a:lnTo>
                    <a:pt x="2934" y="1544"/>
                  </a:lnTo>
                  <a:lnTo>
                    <a:pt x="2941" y="1546"/>
                  </a:lnTo>
                  <a:lnTo>
                    <a:pt x="2947" y="1548"/>
                  </a:lnTo>
                  <a:lnTo>
                    <a:pt x="2957" y="1553"/>
                  </a:lnTo>
                  <a:lnTo>
                    <a:pt x="2966" y="1558"/>
                  </a:lnTo>
                  <a:lnTo>
                    <a:pt x="2990" y="1574"/>
                  </a:lnTo>
                  <a:lnTo>
                    <a:pt x="3026" y="1598"/>
                  </a:lnTo>
                  <a:lnTo>
                    <a:pt x="3078" y="1570"/>
                  </a:lnTo>
                  <a:lnTo>
                    <a:pt x="3112" y="1609"/>
                  </a:lnTo>
                  <a:lnTo>
                    <a:pt x="3128" y="1599"/>
                  </a:lnTo>
                  <a:lnTo>
                    <a:pt x="3148" y="1587"/>
                  </a:lnTo>
                  <a:lnTo>
                    <a:pt x="3169" y="1576"/>
                  </a:lnTo>
                  <a:lnTo>
                    <a:pt x="3192" y="1564"/>
                  </a:lnTo>
                  <a:lnTo>
                    <a:pt x="3204" y="1560"/>
                  </a:lnTo>
                  <a:lnTo>
                    <a:pt x="3216" y="1556"/>
                  </a:lnTo>
                  <a:lnTo>
                    <a:pt x="3228" y="1553"/>
                  </a:lnTo>
                  <a:lnTo>
                    <a:pt x="3239" y="1551"/>
                  </a:lnTo>
                  <a:lnTo>
                    <a:pt x="3249" y="1550"/>
                  </a:lnTo>
                  <a:lnTo>
                    <a:pt x="3261" y="1548"/>
                  </a:lnTo>
                  <a:lnTo>
                    <a:pt x="3271" y="1550"/>
                  </a:lnTo>
                  <a:lnTo>
                    <a:pt x="3280" y="1552"/>
                  </a:lnTo>
                  <a:lnTo>
                    <a:pt x="3462" y="1500"/>
                  </a:lnTo>
                  <a:lnTo>
                    <a:pt x="3465" y="1512"/>
                  </a:lnTo>
                  <a:lnTo>
                    <a:pt x="3496" y="1488"/>
                  </a:lnTo>
                  <a:lnTo>
                    <a:pt x="3521" y="1466"/>
                  </a:lnTo>
                  <a:lnTo>
                    <a:pt x="3529" y="1462"/>
                  </a:lnTo>
                  <a:lnTo>
                    <a:pt x="3536" y="1457"/>
                  </a:lnTo>
                  <a:lnTo>
                    <a:pt x="3544" y="1454"/>
                  </a:lnTo>
                  <a:lnTo>
                    <a:pt x="3553" y="1450"/>
                  </a:lnTo>
                  <a:lnTo>
                    <a:pt x="3564" y="1447"/>
                  </a:lnTo>
                  <a:lnTo>
                    <a:pt x="3574" y="1443"/>
                  </a:lnTo>
                  <a:lnTo>
                    <a:pt x="3587" y="1441"/>
                  </a:lnTo>
                  <a:lnTo>
                    <a:pt x="3600" y="1440"/>
                  </a:lnTo>
                  <a:lnTo>
                    <a:pt x="3641" y="1436"/>
                  </a:lnTo>
                  <a:lnTo>
                    <a:pt x="3668" y="1435"/>
                  </a:lnTo>
                  <a:lnTo>
                    <a:pt x="3684" y="1434"/>
                  </a:lnTo>
                  <a:lnTo>
                    <a:pt x="3694" y="1434"/>
                  </a:lnTo>
                  <a:lnTo>
                    <a:pt x="3699" y="1432"/>
                  </a:lnTo>
                  <a:lnTo>
                    <a:pt x="3702" y="1431"/>
                  </a:lnTo>
                  <a:lnTo>
                    <a:pt x="3708" y="1427"/>
                  </a:lnTo>
                  <a:lnTo>
                    <a:pt x="3714" y="1423"/>
                  </a:lnTo>
                  <a:lnTo>
                    <a:pt x="3731" y="1410"/>
                  </a:lnTo>
                  <a:lnTo>
                    <a:pt x="3758" y="1390"/>
                  </a:lnTo>
                  <a:lnTo>
                    <a:pt x="3771" y="1382"/>
                  </a:lnTo>
                  <a:lnTo>
                    <a:pt x="3787" y="1372"/>
                  </a:lnTo>
                  <a:lnTo>
                    <a:pt x="3806" y="1362"/>
                  </a:lnTo>
                  <a:lnTo>
                    <a:pt x="3827" y="1352"/>
                  </a:lnTo>
                  <a:lnTo>
                    <a:pt x="3872" y="1331"/>
                  </a:lnTo>
                  <a:lnTo>
                    <a:pt x="3919" y="1310"/>
                  </a:lnTo>
                  <a:lnTo>
                    <a:pt x="3934" y="1322"/>
                  </a:lnTo>
                  <a:lnTo>
                    <a:pt x="3934" y="1307"/>
                  </a:lnTo>
                  <a:lnTo>
                    <a:pt x="3935" y="1291"/>
                  </a:lnTo>
                  <a:lnTo>
                    <a:pt x="3939" y="1274"/>
                  </a:lnTo>
                  <a:lnTo>
                    <a:pt x="3944" y="1257"/>
                  </a:lnTo>
                  <a:lnTo>
                    <a:pt x="3951" y="1238"/>
                  </a:lnTo>
                  <a:lnTo>
                    <a:pt x="3958" y="1219"/>
                  </a:lnTo>
                  <a:lnTo>
                    <a:pt x="3967" y="1200"/>
                  </a:lnTo>
                  <a:lnTo>
                    <a:pt x="3975" y="1180"/>
                  </a:lnTo>
                  <a:lnTo>
                    <a:pt x="3994" y="1143"/>
                  </a:lnTo>
                  <a:lnTo>
                    <a:pt x="4011" y="1106"/>
                  </a:lnTo>
                  <a:lnTo>
                    <a:pt x="4019" y="1090"/>
                  </a:lnTo>
                  <a:lnTo>
                    <a:pt x="4025" y="1074"/>
                  </a:lnTo>
                  <a:lnTo>
                    <a:pt x="4029" y="1059"/>
                  </a:lnTo>
                  <a:lnTo>
                    <a:pt x="4033" y="1047"/>
                  </a:lnTo>
                  <a:lnTo>
                    <a:pt x="4036" y="1023"/>
                  </a:lnTo>
                  <a:lnTo>
                    <a:pt x="4037" y="991"/>
                  </a:lnTo>
                  <a:lnTo>
                    <a:pt x="4037" y="954"/>
                  </a:lnTo>
                  <a:lnTo>
                    <a:pt x="4037" y="915"/>
                  </a:lnTo>
                  <a:lnTo>
                    <a:pt x="4037" y="879"/>
                  </a:lnTo>
                  <a:lnTo>
                    <a:pt x="4037" y="847"/>
                  </a:lnTo>
                  <a:lnTo>
                    <a:pt x="4038" y="833"/>
                  </a:lnTo>
                  <a:lnTo>
                    <a:pt x="4038" y="822"/>
                  </a:lnTo>
                  <a:lnTo>
                    <a:pt x="4039" y="814"/>
                  </a:lnTo>
                  <a:lnTo>
                    <a:pt x="4041" y="809"/>
                  </a:lnTo>
                  <a:lnTo>
                    <a:pt x="4051" y="811"/>
                  </a:lnTo>
                  <a:lnTo>
                    <a:pt x="4060" y="812"/>
                  </a:lnTo>
                  <a:lnTo>
                    <a:pt x="4068" y="816"/>
                  </a:lnTo>
                  <a:lnTo>
                    <a:pt x="4075" y="819"/>
                  </a:lnTo>
                  <a:lnTo>
                    <a:pt x="4082" y="825"/>
                  </a:lnTo>
                  <a:lnTo>
                    <a:pt x="4089" y="833"/>
                  </a:lnTo>
                  <a:lnTo>
                    <a:pt x="4095" y="843"/>
                  </a:lnTo>
                  <a:lnTo>
                    <a:pt x="4102" y="856"/>
                  </a:lnTo>
                  <a:lnTo>
                    <a:pt x="4107" y="866"/>
                  </a:lnTo>
                  <a:lnTo>
                    <a:pt x="4117" y="889"/>
                  </a:lnTo>
                  <a:lnTo>
                    <a:pt x="4124" y="908"/>
                  </a:lnTo>
                  <a:lnTo>
                    <a:pt x="4129" y="927"/>
                  </a:lnTo>
                  <a:lnTo>
                    <a:pt x="4132" y="944"/>
                  </a:lnTo>
                  <a:lnTo>
                    <a:pt x="4135" y="960"/>
                  </a:lnTo>
                  <a:lnTo>
                    <a:pt x="4141" y="978"/>
                  </a:lnTo>
                  <a:lnTo>
                    <a:pt x="4148" y="998"/>
                  </a:lnTo>
                  <a:lnTo>
                    <a:pt x="4157" y="1020"/>
                  </a:lnTo>
                  <a:lnTo>
                    <a:pt x="4173" y="1012"/>
                  </a:lnTo>
                  <a:lnTo>
                    <a:pt x="4188" y="1004"/>
                  </a:lnTo>
                  <a:lnTo>
                    <a:pt x="4202" y="995"/>
                  </a:lnTo>
                  <a:lnTo>
                    <a:pt x="4214" y="985"/>
                  </a:lnTo>
                  <a:lnTo>
                    <a:pt x="4226" y="975"/>
                  </a:lnTo>
                  <a:lnTo>
                    <a:pt x="4238" y="964"/>
                  </a:lnTo>
                  <a:lnTo>
                    <a:pt x="4249" y="954"/>
                  </a:lnTo>
                  <a:lnTo>
                    <a:pt x="4259" y="943"/>
                  </a:lnTo>
                  <a:lnTo>
                    <a:pt x="4278" y="920"/>
                  </a:lnTo>
                  <a:lnTo>
                    <a:pt x="4297" y="896"/>
                  </a:lnTo>
                  <a:lnTo>
                    <a:pt x="4314" y="871"/>
                  </a:lnTo>
                  <a:lnTo>
                    <a:pt x="4330" y="847"/>
                  </a:lnTo>
                  <a:lnTo>
                    <a:pt x="4347" y="822"/>
                  </a:lnTo>
                  <a:lnTo>
                    <a:pt x="4364" y="798"/>
                  </a:lnTo>
                  <a:lnTo>
                    <a:pt x="4381" y="774"/>
                  </a:lnTo>
                  <a:lnTo>
                    <a:pt x="4401" y="751"/>
                  </a:lnTo>
                  <a:lnTo>
                    <a:pt x="4411" y="739"/>
                  </a:lnTo>
                  <a:lnTo>
                    <a:pt x="4421" y="729"/>
                  </a:lnTo>
                  <a:lnTo>
                    <a:pt x="4433" y="719"/>
                  </a:lnTo>
                  <a:lnTo>
                    <a:pt x="4445" y="708"/>
                  </a:lnTo>
                  <a:lnTo>
                    <a:pt x="4458" y="699"/>
                  </a:lnTo>
                  <a:lnTo>
                    <a:pt x="4470" y="690"/>
                  </a:lnTo>
                  <a:lnTo>
                    <a:pt x="4485" y="681"/>
                  </a:lnTo>
                  <a:lnTo>
                    <a:pt x="4500" y="674"/>
                  </a:lnTo>
                  <a:lnTo>
                    <a:pt x="4504" y="682"/>
                  </a:lnTo>
                  <a:lnTo>
                    <a:pt x="4506" y="690"/>
                  </a:lnTo>
                  <a:lnTo>
                    <a:pt x="4508" y="698"/>
                  </a:lnTo>
                  <a:lnTo>
                    <a:pt x="4509" y="706"/>
                  </a:lnTo>
                  <a:lnTo>
                    <a:pt x="4510" y="713"/>
                  </a:lnTo>
                  <a:lnTo>
                    <a:pt x="4510" y="720"/>
                  </a:lnTo>
                  <a:lnTo>
                    <a:pt x="4509" y="727"/>
                  </a:lnTo>
                  <a:lnTo>
                    <a:pt x="4508" y="734"/>
                  </a:lnTo>
                  <a:lnTo>
                    <a:pt x="4505" y="747"/>
                  </a:lnTo>
                  <a:lnTo>
                    <a:pt x="4499" y="760"/>
                  </a:lnTo>
                  <a:lnTo>
                    <a:pt x="4492" y="771"/>
                  </a:lnTo>
                  <a:lnTo>
                    <a:pt x="4484" y="784"/>
                  </a:lnTo>
                  <a:lnTo>
                    <a:pt x="4467" y="808"/>
                  </a:lnTo>
                  <a:lnTo>
                    <a:pt x="4450" y="832"/>
                  </a:lnTo>
                  <a:lnTo>
                    <a:pt x="4442" y="846"/>
                  </a:lnTo>
                  <a:lnTo>
                    <a:pt x="4435" y="859"/>
                  </a:lnTo>
                  <a:lnTo>
                    <a:pt x="4430" y="873"/>
                  </a:lnTo>
                  <a:lnTo>
                    <a:pt x="4426" y="889"/>
                  </a:lnTo>
                  <a:lnTo>
                    <a:pt x="4437" y="882"/>
                  </a:lnTo>
                  <a:lnTo>
                    <a:pt x="4448" y="873"/>
                  </a:lnTo>
                  <a:lnTo>
                    <a:pt x="4458" y="864"/>
                  </a:lnTo>
                  <a:lnTo>
                    <a:pt x="4468" y="854"/>
                  </a:lnTo>
                  <a:lnTo>
                    <a:pt x="4489" y="832"/>
                  </a:lnTo>
                  <a:lnTo>
                    <a:pt x="4508" y="808"/>
                  </a:lnTo>
                  <a:lnTo>
                    <a:pt x="4528" y="785"/>
                  </a:lnTo>
                  <a:lnTo>
                    <a:pt x="4548" y="763"/>
                  </a:lnTo>
                  <a:lnTo>
                    <a:pt x="4558" y="754"/>
                  </a:lnTo>
                  <a:lnTo>
                    <a:pt x="4569" y="745"/>
                  </a:lnTo>
                  <a:lnTo>
                    <a:pt x="4580" y="737"/>
                  </a:lnTo>
                  <a:lnTo>
                    <a:pt x="4592" y="731"/>
                  </a:lnTo>
                  <a:lnTo>
                    <a:pt x="4597" y="729"/>
                  </a:lnTo>
                  <a:lnTo>
                    <a:pt x="4603" y="729"/>
                  </a:lnTo>
                  <a:lnTo>
                    <a:pt x="4608" y="730"/>
                  </a:lnTo>
                  <a:lnTo>
                    <a:pt x="4612" y="732"/>
                  </a:lnTo>
                  <a:lnTo>
                    <a:pt x="4617" y="736"/>
                  </a:lnTo>
                  <a:lnTo>
                    <a:pt x="4621" y="740"/>
                  </a:lnTo>
                  <a:lnTo>
                    <a:pt x="4625" y="746"/>
                  </a:lnTo>
                  <a:lnTo>
                    <a:pt x="4628" y="752"/>
                  </a:lnTo>
                  <a:lnTo>
                    <a:pt x="4629" y="755"/>
                  </a:lnTo>
                  <a:lnTo>
                    <a:pt x="4629" y="760"/>
                  </a:lnTo>
                  <a:lnTo>
                    <a:pt x="4628" y="766"/>
                  </a:lnTo>
                  <a:lnTo>
                    <a:pt x="4627" y="772"/>
                  </a:lnTo>
                  <a:lnTo>
                    <a:pt x="4623" y="786"/>
                  </a:lnTo>
                  <a:lnTo>
                    <a:pt x="4614" y="803"/>
                  </a:lnTo>
                  <a:lnTo>
                    <a:pt x="4604" y="823"/>
                  </a:lnTo>
                  <a:lnTo>
                    <a:pt x="4593" y="842"/>
                  </a:lnTo>
                  <a:lnTo>
                    <a:pt x="4579" y="864"/>
                  </a:lnTo>
                  <a:lnTo>
                    <a:pt x="4564" y="884"/>
                  </a:lnTo>
                  <a:lnTo>
                    <a:pt x="4534" y="927"/>
                  </a:lnTo>
                  <a:lnTo>
                    <a:pt x="4505" y="964"/>
                  </a:lnTo>
                  <a:lnTo>
                    <a:pt x="4491" y="980"/>
                  </a:lnTo>
                  <a:lnTo>
                    <a:pt x="4480" y="994"/>
                  </a:lnTo>
                  <a:lnTo>
                    <a:pt x="4469" y="1006"/>
                  </a:lnTo>
                  <a:lnTo>
                    <a:pt x="4461" y="1012"/>
                  </a:lnTo>
                  <a:lnTo>
                    <a:pt x="4472" y="1033"/>
                  </a:lnTo>
                  <a:lnTo>
                    <a:pt x="4490" y="1020"/>
                  </a:lnTo>
                  <a:lnTo>
                    <a:pt x="4504" y="1010"/>
                  </a:lnTo>
                  <a:lnTo>
                    <a:pt x="4509" y="1004"/>
                  </a:lnTo>
                  <a:lnTo>
                    <a:pt x="4517" y="1000"/>
                  </a:lnTo>
                  <a:lnTo>
                    <a:pt x="4526" y="994"/>
                  </a:lnTo>
                  <a:lnTo>
                    <a:pt x="4539" y="987"/>
                  </a:lnTo>
                  <a:lnTo>
                    <a:pt x="4673" y="922"/>
                  </a:lnTo>
                  <a:lnTo>
                    <a:pt x="4690" y="914"/>
                  </a:lnTo>
                  <a:lnTo>
                    <a:pt x="4703" y="912"/>
                  </a:lnTo>
                  <a:lnTo>
                    <a:pt x="4714" y="910"/>
                  </a:lnTo>
                  <a:lnTo>
                    <a:pt x="4730" y="907"/>
                  </a:lnTo>
                  <a:lnTo>
                    <a:pt x="4745" y="938"/>
                  </a:lnTo>
                  <a:lnTo>
                    <a:pt x="4737" y="950"/>
                  </a:lnTo>
                  <a:lnTo>
                    <a:pt x="4727" y="962"/>
                  </a:lnTo>
                  <a:lnTo>
                    <a:pt x="4715" y="975"/>
                  </a:lnTo>
                  <a:lnTo>
                    <a:pt x="4701" y="987"/>
                  </a:lnTo>
                  <a:lnTo>
                    <a:pt x="4687" y="1001"/>
                  </a:lnTo>
                  <a:lnTo>
                    <a:pt x="4671" y="1014"/>
                  </a:lnTo>
                  <a:lnTo>
                    <a:pt x="4653" y="1026"/>
                  </a:lnTo>
                  <a:lnTo>
                    <a:pt x="4636" y="1039"/>
                  </a:lnTo>
                  <a:lnTo>
                    <a:pt x="4598" y="1064"/>
                  </a:lnTo>
                  <a:lnTo>
                    <a:pt x="4561" y="1087"/>
                  </a:lnTo>
                  <a:lnTo>
                    <a:pt x="4524" y="1108"/>
                  </a:lnTo>
                  <a:lnTo>
                    <a:pt x="4491" y="1127"/>
                  </a:lnTo>
                  <a:lnTo>
                    <a:pt x="4512" y="1168"/>
                  </a:lnTo>
                  <a:lnTo>
                    <a:pt x="4683" y="1128"/>
                  </a:lnTo>
                  <a:lnTo>
                    <a:pt x="4719" y="1142"/>
                  </a:lnTo>
                  <a:lnTo>
                    <a:pt x="4709" y="1184"/>
                  </a:lnTo>
                  <a:lnTo>
                    <a:pt x="4550" y="1248"/>
                  </a:lnTo>
                  <a:lnTo>
                    <a:pt x="4521" y="1265"/>
                  </a:lnTo>
                  <a:lnTo>
                    <a:pt x="4514" y="1270"/>
                  </a:lnTo>
                  <a:lnTo>
                    <a:pt x="4506" y="1275"/>
                  </a:lnTo>
                  <a:lnTo>
                    <a:pt x="4498" y="1283"/>
                  </a:lnTo>
                  <a:lnTo>
                    <a:pt x="4490" y="1292"/>
                  </a:lnTo>
                  <a:lnTo>
                    <a:pt x="4473" y="1313"/>
                  </a:lnTo>
                  <a:lnTo>
                    <a:pt x="4453" y="1336"/>
                  </a:lnTo>
                  <a:lnTo>
                    <a:pt x="4433" y="1361"/>
                  </a:lnTo>
                  <a:lnTo>
                    <a:pt x="4410" y="1386"/>
                  </a:lnTo>
                  <a:lnTo>
                    <a:pt x="4398" y="1399"/>
                  </a:lnTo>
                  <a:lnTo>
                    <a:pt x="4385" y="1411"/>
                  </a:lnTo>
                  <a:lnTo>
                    <a:pt x="4371" y="1422"/>
                  </a:lnTo>
                  <a:lnTo>
                    <a:pt x="4357" y="1433"/>
                  </a:lnTo>
                  <a:lnTo>
                    <a:pt x="4344" y="1441"/>
                  </a:lnTo>
                  <a:lnTo>
                    <a:pt x="4325" y="1452"/>
                  </a:lnTo>
                  <a:lnTo>
                    <a:pt x="4302" y="1466"/>
                  </a:lnTo>
                  <a:lnTo>
                    <a:pt x="4277" y="1480"/>
                  </a:lnTo>
                  <a:lnTo>
                    <a:pt x="4251" y="1495"/>
                  </a:lnTo>
                  <a:lnTo>
                    <a:pt x="4223" y="1510"/>
                  </a:lnTo>
                  <a:lnTo>
                    <a:pt x="4197" y="1523"/>
                  </a:lnTo>
                  <a:lnTo>
                    <a:pt x="4172" y="1537"/>
                  </a:lnTo>
                  <a:lnTo>
                    <a:pt x="4229" y="1588"/>
                  </a:lnTo>
                  <a:lnTo>
                    <a:pt x="4249" y="1646"/>
                  </a:lnTo>
                  <a:lnTo>
                    <a:pt x="4239" y="1655"/>
                  </a:lnTo>
                  <a:lnTo>
                    <a:pt x="4227" y="1665"/>
                  </a:lnTo>
                  <a:lnTo>
                    <a:pt x="4211" y="1676"/>
                  </a:lnTo>
                  <a:lnTo>
                    <a:pt x="4189" y="1689"/>
                  </a:lnTo>
                  <a:lnTo>
                    <a:pt x="4165" y="1703"/>
                  </a:lnTo>
                  <a:lnTo>
                    <a:pt x="4138" y="1716"/>
                  </a:lnTo>
                  <a:lnTo>
                    <a:pt x="4107" y="1731"/>
                  </a:lnTo>
                  <a:lnTo>
                    <a:pt x="4073" y="1747"/>
                  </a:lnTo>
                  <a:lnTo>
                    <a:pt x="3997" y="1779"/>
                  </a:lnTo>
                  <a:lnTo>
                    <a:pt x="3914" y="1812"/>
                  </a:lnTo>
                  <a:lnTo>
                    <a:pt x="3824" y="1847"/>
                  </a:lnTo>
                  <a:lnTo>
                    <a:pt x="3731" y="1881"/>
                  </a:lnTo>
                  <a:lnTo>
                    <a:pt x="3636" y="1914"/>
                  </a:lnTo>
                  <a:lnTo>
                    <a:pt x="3541" y="1945"/>
                  </a:lnTo>
                  <a:lnTo>
                    <a:pt x="3448" y="1974"/>
                  </a:lnTo>
                  <a:lnTo>
                    <a:pt x="3361" y="1999"/>
                  </a:lnTo>
                  <a:lnTo>
                    <a:pt x="3319" y="2009"/>
                  </a:lnTo>
                  <a:lnTo>
                    <a:pt x="3280" y="2019"/>
                  </a:lnTo>
                  <a:lnTo>
                    <a:pt x="3242" y="2027"/>
                  </a:lnTo>
                  <a:lnTo>
                    <a:pt x="3208" y="2035"/>
                  </a:lnTo>
                  <a:lnTo>
                    <a:pt x="3176" y="2041"/>
                  </a:lnTo>
                  <a:lnTo>
                    <a:pt x="3148" y="2044"/>
                  </a:lnTo>
                  <a:lnTo>
                    <a:pt x="3121" y="2048"/>
                  </a:lnTo>
                  <a:lnTo>
                    <a:pt x="3100" y="2048"/>
                  </a:lnTo>
                  <a:lnTo>
                    <a:pt x="3026" y="2048"/>
                  </a:lnTo>
                  <a:lnTo>
                    <a:pt x="2710" y="2022"/>
                  </a:lnTo>
                  <a:lnTo>
                    <a:pt x="2682" y="2585"/>
                  </a:lnTo>
                  <a:lnTo>
                    <a:pt x="2682" y="2607"/>
                  </a:lnTo>
                  <a:lnTo>
                    <a:pt x="2682" y="2628"/>
                  </a:lnTo>
                  <a:lnTo>
                    <a:pt x="2683" y="2651"/>
                  </a:lnTo>
                  <a:lnTo>
                    <a:pt x="2684" y="2675"/>
                  </a:lnTo>
                  <a:lnTo>
                    <a:pt x="2689" y="2724"/>
                  </a:lnTo>
                  <a:lnTo>
                    <a:pt x="2695" y="2775"/>
                  </a:lnTo>
                  <a:lnTo>
                    <a:pt x="2699" y="2826"/>
                  </a:lnTo>
                  <a:lnTo>
                    <a:pt x="2705" y="2880"/>
                  </a:lnTo>
                  <a:lnTo>
                    <a:pt x="2708" y="2934"/>
                  </a:lnTo>
                  <a:lnTo>
                    <a:pt x="2710" y="2987"/>
                  </a:lnTo>
                  <a:lnTo>
                    <a:pt x="2710" y="3014"/>
                  </a:lnTo>
                  <a:lnTo>
                    <a:pt x="2711" y="3038"/>
                  </a:lnTo>
                  <a:lnTo>
                    <a:pt x="2712" y="3062"/>
                  </a:lnTo>
                  <a:lnTo>
                    <a:pt x="2714" y="3086"/>
                  </a:lnTo>
                  <a:lnTo>
                    <a:pt x="2720" y="3130"/>
                  </a:lnTo>
                  <a:lnTo>
                    <a:pt x="2727" y="3173"/>
                  </a:lnTo>
                  <a:lnTo>
                    <a:pt x="2735" y="3216"/>
                  </a:lnTo>
                  <a:lnTo>
                    <a:pt x="2744" y="3258"/>
                  </a:lnTo>
                  <a:lnTo>
                    <a:pt x="2752" y="3303"/>
                  </a:lnTo>
                  <a:lnTo>
                    <a:pt x="2761" y="3351"/>
                  </a:lnTo>
                  <a:lnTo>
                    <a:pt x="2774" y="3430"/>
                  </a:lnTo>
                  <a:lnTo>
                    <a:pt x="2789" y="3519"/>
                  </a:lnTo>
                  <a:lnTo>
                    <a:pt x="2805" y="3615"/>
                  </a:lnTo>
                  <a:lnTo>
                    <a:pt x="2819" y="3714"/>
                  </a:lnTo>
                  <a:lnTo>
                    <a:pt x="2827" y="3766"/>
                  </a:lnTo>
                  <a:lnTo>
                    <a:pt x="2833" y="3816"/>
                  </a:lnTo>
                  <a:lnTo>
                    <a:pt x="2840" y="3866"/>
                  </a:lnTo>
                  <a:lnTo>
                    <a:pt x="2845" y="3915"/>
                  </a:lnTo>
                  <a:lnTo>
                    <a:pt x="2849" y="3963"/>
                  </a:lnTo>
                  <a:lnTo>
                    <a:pt x="2853" y="4010"/>
                  </a:lnTo>
                  <a:lnTo>
                    <a:pt x="2855" y="4055"/>
                  </a:lnTo>
                  <a:lnTo>
                    <a:pt x="2856" y="4097"/>
                  </a:lnTo>
                  <a:lnTo>
                    <a:pt x="2856" y="4110"/>
                  </a:lnTo>
                  <a:lnTo>
                    <a:pt x="2855" y="4118"/>
                  </a:lnTo>
                  <a:lnTo>
                    <a:pt x="2854" y="4126"/>
                  </a:lnTo>
                  <a:lnTo>
                    <a:pt x="2851" y="4130"/>
                  </a:lnTo>
                  <a:lnTo>
                    <a:pt x="2849" y="4136"/>
                  </a:lnTo>
                  <a:lnTo>
                    <a:pt x="2841" y="4145"/>
                  </a:lnTo>
                  <a:lnTo>
                    <a:pt x="2831" y="4158"/>
                  </a:lnTo>
                  <a:lnTo>
                    <a:pt x="2833" y="4200"/>
                  </a:lnTo>
                  <a:lnTo>
                    <a:pt x="2838" y="4242"/>
                  </a:lnTo>
                  <a:lnTo>
                    <a:pt x="2843" y="4285"/>
                  </a:lnTo>
                  <a:lnTo>
                    <a:pt x="2850" y="4328"/>
                  </a:lnTo>
                  <a:lnTo>
                    <a:pt x="2857" y="4374"/>
                  </a:lnTo>
                  <a:lnTo>
                    <a:pt x="2863" y="4421"/>
                  </a:lnTo>
                  <a:lnTo>
                    <a:pt x="2865" y="4446"/>
                  </a:lnTo>
                  <a:lnTo>
                    <a:pt x="2866" y="4471"/>
                  </a:lnTo>
                  <a:lnTo>
                    <a:pt x="2867" y="4497"/>
                  </a:lnTo>
                  <a:lnTo>
                    <a:pt x="2867" y="4523"/>
                  </a:lnTo>
                  <a:lnTo>
                    <a:pt x="2867" y="4571"/>
                  </a:lnTo>
                  <a:lnTo>
                    <a:pt x="2867" y="4621"/>
                  </a:lnTo>
                  <a:lnTo>
                    <a:pt x="2866" y="4671"/>
                  </a:lnTo>
                  <a:lnTo>
                    <a:pt x="2866" y="4721"/>
                  </a:lnTo>
                  <a:lnTo>
                    <a:pt x="2867" y="4771"/>
                  </a:lnTo>
                  <a:lnTo>
                    <a:pt x="2869" y="4818"/>
                  </a:lnTo>
                  <a:lnTo>
                    <a:pt x="2872" y="4863"/>
                  </a:lnTo>
                  <a:lnTo>
                    <a:pt x="2878" y="4904"/>
                  </a:lnTo>
                  <a:lnTo>
                    <a:pt x="2881" y="4932"/>
                  </a:lnTo>
                  <a:lnTo>
                    <a:pt x="2882" y="4966"/>
                  </a:lnTo>
                  <a:lnTo>
                    <a:pt x="2883" y="5006"/>
                  </a:lnTo>
                  <a:lnTo>
                    <a:pt x="2885" y="5052"/>
                  </a:lnTo>
                  <a:lnTo>
                    <a:pt x="2883" y="5154"/>
                  </a:lnTo>
                  <a:lnTo>
                    <a:pt x="2880" y="5268"/>
                  </a:lnTo>
                  <a:lnTo>
                    <a:pt x="2877" y="5382"/>
                  </a:lnTo>
                  <a:lnTo>
                    <a:pt x="2872" y="5493"/>
                  </a:lnTo>
                  <a:lnTo>
                    <a:pt x="2869" y="5591"/>
                  </a:lnTo>
                  <a:lnTo>
                    <a:pt x="2867" y="5670"/>
                  </a:lnTo>
                  <a:lnTo>
                    <a:pt x="2867" y="5745"/>
                  </a:lnTo>
                  <a:lnTo>
                    <a:pt x="2866" y="5840"/>
                  </a:lnTo>
                  <a:lnTo>
                    <a:pt x="2865" y="5946"/>
                  </a:lnTo>
                  <a:lnTo>
                    <a:pt x="2862" y="6058"/>
                  </a:lnTo>
                  <a:lnTo>
                    <a:pt x="2858" y="6169"/>
                  </a:lnTo>
                  <a:lnTo>
                    <a:pt x="2853" y="6272"/>
                  </a:lnTo>
                  <a:lnTo>
                    <a:pt x="2849" y="6319"/>
                  </a:lnTo>
                  <a:lnTo>
                    <a:pt x="2846" y="6362"/>
                  </a:lnTo>
                  <a:lnTo>
                    <a:pt x="2841" y="6399"/>
                  </a:lnTo>
                  <a:lnTo>
                    <a:pt x="2837" y="6431"/>
                  </a:lnTo>
                  <a:lnTo>
                    <a:pt x="2831" y="6464"/>
                  </a:lnTo>
                  <a:lnTo>
                    <a:pt x="2826" y="6509"/>
                  </a:lnTo>
                  <a:lnTo>
                    <a:pt x="2823" y="6559"/>
                  </a:lnTo>
                  <a:lnTo>
                    <a:pt x="2818" y="6613"/>
                  </a:lnTo>
                  <a:lnTo>
                    <a:pt x="2815" y="6666"/>
                  </a:lnTo>
                  <a:lnTo>
                    <a:pt x="2811" y="6716"/>
                  </a:lnTo>
                  <a:lnTo>
                    <a:pt x="2809" y="6759"/>
                  </a:lnTo>
                  <a:lnTo>
                    <a:pt x="2807" y="6792"/>
                  </a:lnTo>
                  <a:lnTo>
                    <a:pt x="2805" y="6833"/>
                  </a:lnTo>
                  <a:lnTo>
                    <a:pt x="2802" y="6868"/>
                  </a:lnTo>
                  <a:lnTo>
                    <a:pt x="2802" y="6896"/>
                  </a:lnTo>
                  <a:lnTo>
                    <a:pt x="2801" y="6919"/>
                  </a:lnTo>
                  <a:lnTo>
                    <a:pt x="2801" y="6951"/>
                  </a:lnTo>
                  <a:lnTo>
                    <a:pt x="2799" y="6973"/>
                  </a:lnTo>
                  <a:lnTo>
                    <a:pt x="2797" y="6982"/>
                  </a:lnTo>
                  <a:lnTo>
                    <a:pt x="2793" y="6991"/>
                  </a:lnTo>
                  <a:lnTo>
                    <a:pt x="2787" y="7001"/>
                  </a:lnTo>
                  <a:lnTo>
                    <a:pt x="2779" y="7013"/>
                  </a:lnTo>
                  <a:lnTo>
                    <a:pt x="2757" y="7046"/>
                  </a:lnTo>
                  <a:lnTo>
                    <a:pt x="2721" y="7096"/>
                  </a:lnTo>
                  <a:lnTo>
                    <a:pt x="2753" y="7111"/>
                  </a:lnTo>
                  <a:lnTo>
                    <a:pt x="2774" y="7121"/>
                  </a:lnTo>
                  <a:lnTo>
                    <a:pt x="2781" y="7125"/>
                  </a:lnTo>
                  <a:lnTo>
                    <a:pt x="2786" y="7128"/>
                  </a:lnTo>
                  <a:lnTo>
                    <a:pt x="2791" y="7132"/>
                  </a:lnTo>
                  <a:lnTo>
                    <a:pt x="2795" y="7136"/>
                  </a:lnTo>
                  <a:lnTo>
                    <a:pt x="2801" y="7147"/>
                  </a:lnTo>
                  <a:lnTo>
                    <a:pt x="2809" y="7163"/>
                  </a:lnTo>
                  <a:lnTo>
                    <a:pt x="2819" y="7188"/>
                  </a:lnTo>
                  <a:lnTo>
                    <a:pt x="2838" y="7224"/>
                  </a:lnTo>
                  <a:lnTo>
                    <a:pt x="2848" y="7241"/>
                  </a:lnTo>
                  <a:lnTo>
                    <a:pt x="2861" y="7260"/>
                  </a:lnTo>
                  <a:lnTo>
                    <a:pt x="2874" y="7277"/>
                  </a:lnTo>
                  <a:lnTo>
                    <a:pt x="2891" y="7294"/>
                  </a:lnTo>
                  <a:lnTo>
                    <a:pt x="2909" y="7310"/>
                  </a:lnTo>
                  <a:lnTo>
                    <a:pt x="2926" y="7324"/>
                  </a:lnTo>
                  <a:lnTo>
                    <a:pt x="2944" y="7336"/>
                  </a:lnTo>
                  <a:lnTo>
                    <a:pt x="2961" y="7345"/>
                  </a:lnTo>
                  <a:lnTo>
                    <a:pt x="3006" y="7367"/>
                  </a:lnTo>
                  <a:lnTo>
                    <a:pt x="3046" y="7387"/>
                  </a:lnTo>
                  <a:lnTo>
                    <a:pt x="3084" y="7406"/>
                  </a:lnTo>
                  <a:lnTo>
                    <a:pt x="3124" y="7427"/>
                  </a:lnTo>
                  <a:lnTo>
                    <a:pt x="3145" y="7438"/>
                  </a:lnTo>
                  <a:lnTo>
                    <a:pt x="3167" y="7453"/>
                  </a:lnTo>
                  <a:lnTo>
                    <a:pt x="3189" y="7469"/>
                  </a:lnTo>
                  <a:lnTo>
                    <a:pt x="3208" y="7485"/>
                  </a:lnTo>
                  <a:lnTo>
                    <a:pt x="3241" y="7511"/>
                  </a:lnTo>
                  <a:lnTo>
                    <a:pt x="3258" y="7524"/>
                  </a:lnTo>
                  <a:lnTo>
                    <a:pt x="3257" y="7532"/>
                  </a:lnTo>
                  <a:lnTo>
                    <a:pt x="3255" y="7539"/>
                  </a:lnTo>
                  <a:lnTo>
                    <a:pt x="3253" y="7547"/>
                  </a:lnTo>
                  <a:lnTo>
                    <a:pt x="3248" y="7553"/>
                  </a:lnTo>
                  <a:lnTo>
                    <a:pt x="3244" y="7560"/>
                  </a:lnTo>
                  <a:lnTo>
                    <a:pt x="3239" y="7566"/>
                  </a:lnTo>
                  <a:lnTo>
                    <a:pt x="3233" y="7572"/>
                  </a:lnTo>
                  <a:lnTo>
                    <a:pt x="3226" y="7577"/>
                  </a:lnTo>
                  <a:lnTo>
                    <a:pt x="3212" y="7588"/>
                  </a:lnTo>
                  <a:lnTo>
                    <a:pt x="3196" y="7597"/>
                  </a:lnTo>
                  <a:lnTo>
                    <a:pt x="3177" y="7604"/>
                  </a:lnTo>
                  <a:lnTo>
                    <a:pt x="3158" y="7611"/>
                  </a:lnTo>
                  <a:lnTo>
                    <a:pt x="3136" y="7616"/>
                  </a:lnTo>
                  <a:lnTo>
                    <a:pt x="3116" y="7622"/>
                  </a:lnTo>
                  <a:lnTo>
                    <a:pt x="3094" y="7625"/>
                  </a:lnTo>
                  <a:lnTo>
                    <a:pt x="3071" y="7629"/>
                  </a:lnTo>
                  <a:lnTo>
                    <a:pt x="3049" y="7631"/>
                  </a:lnTo>
                  <a:lnTo>
                    <a:pt x="3029" y="7632"/>
                  </a:lnTo>
                  <a:lnTo>
                    <a:pt x="3008" y="7633"/>
                  </a:lnTo>
                  <a:lnTo>
                    <a:pt x="2990" y="7633"/>
                  </a:lnTo>
                  <a:lnTo>
                    <a:pt x="2949" y="7632"/>
                  </a:lnTo>
                  <a:lnTo>
                    <a:pt x="2907" y="7630"/>
                  </a:lnTo>
                  <a:lnTo>
                    <a:pt x="2865" y="7624"/>
                  </a:lnTo>
                  <a:lnTo>
                    <a:pt x="2825" y="7617"/>
                  </a:lnTo>
                  <a:lnTo>
                    <a:pt x="2806" y="7614"/>
                  </a:lnTo>
                  <a:lnTo>
                    <a:pt x="2786" y="7608"/>
                  </a:lnTo>
                  <a:lnTo>
                    <a:pt x="2768" y="7604"/>
                  </a:lnTo>
                  <a:lnTo>
                    <a:pt x="2751" y="7598"/>
                  </a:lnTo>
                  <a:lnTo>
                    <a:pt x="2734" y="7591"/>
                  </a:lnTo>
                  <a:lnTo>
                    <a:pt x="2718" y="7584"/>
                  </a:lnTo>
                  <a:lnTo>
                    <a:pt x="2703" y="7576"/>
                  </a:lnTo>
                  <a:lnTo>
                    <a:pt x="2690" y="7567"/>
                  </a:lnTo>
                  <a:lnTo>
                    <a:pt x="2665" y="7551"/>
                  </a:lnTo>
                  <a:lnTo>
                    <a:pt x="2644" y="7537"/>
                  </a:lnTo>
                  <a:lnTo>
                    <a:pt x="2626" y="7527"/>
                  </a:lnTo>
                  <a:lnTo>
                    <a:pt x="2611" y="7518"/>
                  </a:lnTo>
                  <a:lnTo>
                    <a:pt x="2598" y="7512"/>
                  </a:lnTo>
                  <a:lnTo>
                    <a:pt x="2586" y="7508"/>
                  </a:lnTo>
                  <a:lnTo>
                    <a:pt x="2575" y="7505"/>
                  </a:lnTo>
                  <a:lnTo>
                    <a:pt x="2563" y="7503"/>
                  </a:lnTo>
                  <a:lnTo>
                    <a:pt x="2539" y="7504"/>
                  </a:lnTo>
                  <a:lnTo>
                    <a:pt x="2507" y="7507"/>
                  </a:lnTo>
                  <a:lnTo>
                    <a:pt x="2488" y="7509"/>
                  </a:lnTo>
                  <a:lnTo>
                    <a:pt x="2464" y="7510"/>
                  </a:lnTo>
                  <a:lnTo>
                    <a:pt x="2436" y="7511"/>
                  </a:lnTo>
                  <a:lnTo>
                    <a:pt x="2404" y="7511"/>
                  </a:lnTo>
                  <a:lnTo>
                    <a:pt x="2369" y="7511"/>
                  </a:lnTo>
                  <a:lnTo>
                    <a:pt x="2338" y="7510"/>
                  </a:lnTo>
                  <a:lnTo>
                    <a:pt x="2311" y="7507"/>
                  </a:lnTo>
                  <a:lnTo>
                    <a:pt x="2285" y="7502"/>
                  </a:lnTo>
                  <a:lnTo>
                    <a:pt x="2274" y="7500"/>
                  </a:lnTo>
                  <a:lnTo>
                    <a:pt x="2263" y="7496"/>
                  </a:lnTo>
                  <a:lnTo>
                    <a:pt x="2251" y="7492"/>
                  </a:lnTo>
                  <a:lnTo>
                    <a:pt x="2241" y="7487"/>
                  </a:lnTo>
                  <a:lnTo>
                    <a:pt x="2219" y="7477"/>
                  </a:lnTo>
                  <a:lnTo>
                    <a:pt x="2197" y="7463"/>
                  </a:lnTo>
                  <a:lnTo>
                    <a:pt x="2197" y="7341"/>
                  </a:lnTo>
                  <a:lnTo>
                    <a:pt x="2171" y="7305"/>
                  </a:lnTo>
                  <a:lnTo>
                    <a:pt x="2188" y="6889"/>
                  </a:lnTo>
                  <a:lnTo>
                    <a:pt x="2185" y="6646"/>
                  </a:lnTo>
                  <a:lnTo>
                    <a:pt x="2149" y="5902"/>
                  </a:lnTo>
                  <a:lnTo>
                    <a:pt x="2136" y="5902"/>
                  </a:lnTo>
                  <a:lnTo>
                    <a:pt x="1932" y="7241"/>
                  </a:lnTo>
                  <a:lnTo>
                    <a:pt x="1941" y="7268"/>
                  </a:lnTo>
                  <a:lnTo>
                    <a:pt x="1961" y="7437"/>
                  </a:lnTo>
                  <a:lnTo>
                    <a:pt x="1953" y="7511"/>
                  </a:lnTo>
                  <a:lnTo>
                    <a:pt x="1957" y="7513"/>
                  </a:lnTo>
                  <a:lnTo>
                    <a:pt x="1964" y="7519"/>
                  </a:lnTo>
                  <a:lnTo>
                    <a:pt x="1973" y="7526"/>
                  </a:lnTo>
                  <a:lnTo>
                    <a:pt x="1984" y="7535"/>
                  </a:lnTo>
                  <a:lnTo>
                    <a:pt x="2008" y="7558"/>
                  </a:lnTo>
                  <a:lnTo>
                    <a:pt x="2034" y="7584"/>
                  </a:lnTo>
                  <a:lnTo>
                    <a:pt x="2083" y="7637"/>
                  </a:lnTo>
                  <a:lnTo>
                    <a:pt x="2112" y="7670"/>
                  </a:lnTo>
                  <a:lnTo>
                    <a:pt x="2131" y="7693"/>
                  </a:lnTo>
                  <a:lnTo>
                    <a:pt x="2149" y="7712"/>
                  </a:lnTo>
                  <a:lnTo>
                    <a:pt x="2159" y="7723"/>
                  </a:lnTo>
                  <a:lnTo>
                    <a:pt x="2168" y="7732"/>
                  </a:lnTo>
                  <a:lnTo>
                    <a:pt x="2177" y="7743"/>
                  </a:lnTo>
                  <a:lnTo>
                    <a:pt x="2185" y="7755"/>
                  </a:lnTo>
                  <a:lnTo>
                    <a:pt x="2194" y="7768"/>
                  </a:lnTo>
                  <a:lnTo>
                    <a:pt x="2201" y="7781"/>
                  </a:lnTo>
                  <a:lnTo>
                    <a:pt x="2205" y="7792"/>
                  </a:lnTo>
                  <a:lnTo>
                    <a:pt x="2209" y="7803"/>
                  </a:lnTo>
                  <a:lnTo>
                    <a:pt x="2213" y="7814"/>
                  </a:lnTo>
                  <a:lnTo>
                    <a:pt x="2218" y="7825"/>
                  </a:lnTo>
                  <a:lnTo>
                    <a:pt x="2225" y="7838"/>
                  </a:lnTo>
                  <a:lnTo>
                    <a:pt x="2234" y="7853"/>
                  </a:lnTo>
                  <a:lnTo>
                    <a:pt x="2225" y="7863"/>
                  </a:lnTo>
                  <a:lnTo>
                    <a:pt x="2215" y="7873"/>
                  </a:lnTo>
                  <a:lnTo>
                    <a:pt x="2202" y="7881"/>
                  </a:lnTo>
                  <a:lnTo>
                    <a:pt x="2188" y="7889"/>
                  </a:lnTo>
                  <a:lnTo>
                    <a:pt x="2173" y="7896"/>
                  </a:lnTo>
                  <a:lnTo>
                    <a:pt x="2156" y="7902"/>
                  </a:lnTo>
                  <a:lnTo>
                    <a:pt x="2139" y="7908"/>
                  </a:lnTo>
                  <a:lnTo>
                    <a:pt x="2121" y="7912"/>
                  </a:lnTo>
                  <a:lnTo>
                    <a:pt x="2101" y="7916"/>
                  </a:lnTo>
                  <a:lnTo>
                    <a:pt x="2082" y="7919"/>
                  </a:lnTo>
                  <a:lnTo>
                    <a:pt x="2062" y="7921"/>
                  </a:lnTo>
                  <a:lnTo>
                    <a:pt x="2043" y="7923"/>
                  </a:lnTo>
                  <a:lnTo>
                    <a:pt x="2003" y="7925"/>
                  </a:lnTo>
                  <a:lnTo>
                    <a:pt x="1965" y="7926"/>
                  </a:lnTo>
                  <a:lnTo>
                    <a:pt x="1941" y="7926"/>
                  </a:lnTo>
                  <a:lnTo>
                    <a:pt x="1909" y="7925"/>
                  </a:lnTo>
                  <a:lnTo>
                    <a:pt x="1878" y="7924"/>
                  </a:lnTo>
                  <a:lnTo>
                    <a:pt x="1848" y="7920"/>
                  </a:lnTo>
                  <a:lnTo>
                    <a:pt x="1817" y="7916"/>
                  </a:lnTo>
                  <a:lnTo>
                    <a:pt x="1786" y="7910"/>
                  </a:lnTo>
                  <a:lnTo>
                    <a:pt x="1757" y="7903"/>
                  </a:lnTo>
                  <a:lnTo>
                    <a:pt x="1729" y="7894"/>
                  </a:lnTo>
                  <a:lnTo>
                    <a:pt x="1701" y="7884"/>
                  </a:lnTo>
                  <a:lnTo>
                    <a:pt x="1676" y="7872"/>
                  </a:lnTo>
                  <a:lnTo>
                    <a:pt x="1652" y="7859"/>
                  </a:lnTo>
                  <a:lnTo>
                    <a:pt x="1642" y="7852"/>
                  </a:lnTo>
                  <a:lnTo>
                    <a:pt x="1630" y="7844"/>
                  </a:lnTo>
                  <a:lnTo>
                    <a:pt x="1621" y="7836"/>
                  </a:lnTo>
                  <a:lnTo>
                    <a:pt x="1612" y="7828"/>
                  </a:lnTo>
                  <a:lnTo>
                    <a:pt x="1603" y="7819"/>
                  </a:lnTo>
                  <a:lnTo>
                    <a:pt x="1595" y="7808"/>
                  </a:lnTo>
                  <a:lnTo>
                    <a:pt x="1588" y="7799"/>
                  </a:lnTo>
                  <a:lnTo>
                    <a:pt x="1581" y="7789"/>
                  </a:lnTo>
                  <a:lnTo>
                    <a:pt x="1575" y="7779"/>
                  </a:lnTo>
                  <a:lnTo>
                    <a:pt x="1570" y="7767"/>
                  </a:lnTo>
                  <a:lnTo>
                    <a:pt x="1566" y="7756"/>
                  </a:lnTo>
                  <a:lnTo>
                    <a:pt x="1563" y="7743"/>
                  </a:lnTo>
                  <a:lnTo>
                    <a:pt x="1526" y="7743"/>
                  </a:lnTo>
                  <a:lnTo>
                    <a:pt x="1517" y="7743"/>
                  </a:lnTo>
                  <a:lnTo>
                    <a:pt x="1508" y="7741"/>
                  </a:lnTo>
                  <a:lnTo>
                    <a:pt x="1500" y="7740"/>
                  </a:lnTo>
                  <a:lnTo>
                    <a:pt x="1491" y="7736"/>
                  </a:lnTo>
                  <a:lnTo>
                    <a:pt x="1475" y="7729"/>
                  </a:lnTo>
                  <a:lnTo>
                    <a:pt x="1459" y="7720"/>
                  </a:lnTo>
                  <a:lnTo>
                    <a:pt x="1430" y="7701"/>
                  </a:lnTo>
                  <a:lnTo>
                    <a:pt x="1404" y="7683"/>
                  </a:lnTo>
                  <a:lnTo>
                    <a:pt x="1404" y="7624"/>
                  </a:lnTo>
                  <a:lnTo>
                    <a:pt x="1402" y="7569"/>
                  </a:lnTo>
                  <a:lnTo>
                    <a:pt x="1398" y="7518"/>
                  </a:lnTo>
                  <a:lnTo>
                    <a:pt x="1394" y="7468"/>
                  </a:lnTo>
                  <a:lnTo>
                    <a:pt x="1388" y="7419"/>
                  </a:lnTo>
                  <a:lnTo>
                    <a:pt x="1381" y="7371"/>
                  </a:lnTo>
                  <a:lnTo>
                    <a:pt x="1372" y="7321"/>
                  </a:lnTo>
                  <a:lnTo>
                    <a:pt x="1362" y="7272"/>
                  </a:lnTo>
                  <a:lnTo>
                    <a:pt x="1351" y="7219"/>
                  </a:lnTo>
                  <a:lnTo>
                    <a:pt x="1343" y="7168"/>
                  </a:lnTo>
                  <a:lnTo>
                    <a:pt x="1338" y="7120"/>
                  </a:lnTo>
                  <a:lnTo>
                    <a:pt x="1334" y="7075"/>
                  </a:lnTo>
                  <a:lnTo>
                    <a:pt x="1332" y="7025"/>
                  </a:lnTo>
                  <a:lnTo>
                    <a:pt x="1331" y="6974"/>
                  </a:lnTo>
                  <a:lnTo>
                    <a:pt x="1331" y="6917"/>
                  </a:lnTo>
                  <a:lnTo>
                    <a:pt x="1331" y="6853"/>
                  </a:lnTo>
                  <a:lnTo>
                    <a:pt x="1331" y="6801"/>
                  </a:lnTo>
                  <a:lnTo>
                    <a:pt x="1331" y="6750"/>
                  </a:lnTo>
                  <a:lnTo>
                    <a:pt x="1331" y="6696"/>
                  </a:lnTo>
                  <a:lnTo>
                    <a:pt x="1331" y="6641"/>
                  </a:lnTo>
                  <a:lnTo>
                    <a:pt x="1331" y="6586"/>
                  </a:lnTo>
                  <a:lnTo>
                    <a:pt x="1330" y="6530"/>
                  </a:lnTo>
                  <a:lnTo>
                    <a:pt x="1330" y="6474"/>
                  </a:lnTo>
                  <a:lnTo>
                    <a:pt x="1330" y="6418"/>
                  </a:lnTo>
                  <a:lnTo>
                    <a:pt x="1328" y="6361"/>
                  </a:lnTo>
                  <a:lnTo>
                    <a:pt x="1327" y="6305"/>
                  </a:lnTo>
                  <a:lnTo>
                    <a:pt x="1326" y="6248"/>
                  </a:lnTo>
                  <a:lnTo>
                    <a:pt x="1325" y="6192"/>
                  </a:lnTo>
                  <a:lnTo>
                    <a:pt x="1324" y="6137"/>
                  </a:lnTo>
                  <a:lnTo>
                    <a:pt x="1323" y="6082"/>
                  </a:lnTo>
                  <a:lnTo>
                    <a:pt x="1322" y="6028"/>
                  </a:lnTo>
                  <a:lnTo>
                    <a:pt x="1319" y="5975"/>
                  </a:lnTo>
                  <a:lnTo>
                    <a:pt x="1317" y="5924"/>
                  </a:lnTo>
                  <a:lnTo>
                    <a:pt x="1314" y="5872"/>
                  </a:lnTo>
                  <a:lnTo>
                    <a:pt x="1311" y="5820"/>
                  </a:lnTo>
                  <a:lnTo>
                    <a:pt x="1310" y="5767"/>
                  </a:lnTo>
                  <a:lnTo>
                    <a:pt x="1309" y="5714"/>
                  </a:lnTo>
                  <a:lnTo>
                    <a:pt x="1311" y="5660"/>
                  </a:lnTo>
                  <a:lnTo>
                    <a:pt x="1312" y="5633"/>
                  </a:lnTo>
                  <a:lnTo>
                    <a:pt x="1315" y="5606"/>
                  </a:lnTo>
                  <a:lnTo>
                    <a:pt x="1317" y="5578"/>
                  </a:lnTo>
                  <a:lnTo>
                    <a:pt x="1322" y="5551"/>
                  </a:lnTo>
                  <a:lnTo>
                    <a:pt x="1327" y="5517"/>
                  </a:lnTo>
                  <a:lnTo>
                    <a:pt x="1335" y="5471"/>
                  </a:lnTo>
                  <a:lnTo>
                    <a:pt x="1344" y="5416"/>
                  </a:lnTo>
                  <a:lnTo>
                    <a:pt x="1355" y="5359"/>
                  </a:lnTo>
                  <a:lnTo>
                    <a:pt x="1363" y="5302"/>
                  </a:lnTo>
                  <a:lnTo>
                    <a:pt x="1370" y="5249"/>
                  </a:lnTo>
                  <a:lnTo>
                    <a:pt x="1372" y="5226"/>
                  </a:lnTo>
                  <a:lnTo>
                    <a:pt x="1373" y="5207"/>
                  </a:lnTo>
                  <a:lnTo>
                    <a:pt x="1374" y="5190"/>
                  </a:lnTo>
                  <a:lnTo>
                    <a:pt x="1373" y="5178"/>
                  </a:lnTo>
                  <a:lnTo>
                    <a:pt x="1365" y="5132"/>
                  </a:lnTo>
                  <a:lnTo>
                    <a:pt x="1358" y="5085"/>
                  </a:lnTo>
                  <a:lnTo>
                    <a:pt x="1351" y="5036"/>
                  </a:lnTo>
                  <a:lnTo>
                    <a:pt x="1346" y="4985"/>
                  </a:lnTo>
                  <a:lnTo>
                    <a:pt x="1340" y="4934"/>
                  </a:lnTo>
                  <a:lnTo>
                    <a:pt x="1334" y="4881"/>
                  </a:lnTo>
                  <a:lnTo>
                    <a:pt x="1330" y="4829"/>
                  </a:lnTo>
                  <a:lnTo>
                    <a:pt x="1325" y="4775"/>
                  </a:lnTo>
                  <a:lnTo>
                    <a:pt x="1320" y="4721"/>
                  </a:lnTo>
                  <a:lnTo>
                    <a:pt x="1317" y="4667"/>
                  </a:lnTo>
                  <a:lnTo>
                    <a:pt x="1314" y="4614"/>
                  </a:lnTo>
                  <a:lnTo>
                    <a:pt x="1311" y="4560"/>
                  </a:lnTo>
                  <a:lnTo>
                    <a:pt x="1309" y="4507"/>
                  </a:lnTo>
                  <a:lnTo>
                    <a:pt x="1308" y="4455"/>
                  </a:lnTo>
                  <a:lnTo>
                    <a:pt x="1307" y="4403"/>
                  </a:lnTo>
                  <a:lnTo>
                    <a:pt x="1307" y="4353"/>
                  </a:lnTo>
                  <a:lnTo>
                    <a:pt x="1280" y="4318"/>
                  </a:lnTo>
                  <a:lnTo>
                    <a:pt x="1258" y="3523"/>
                  </a:lnTo>
                  <a:lnTo>
                    <a:pt x="1245" y="3414"/>
                  </a:lnTo>
                  <a:lnTo>
                    <a:pt x="1244" y="3361"/>
                  </a:lnTo>
                  <a:lnTo>
                    <a:pt x="1239" y="3314"/>
                  </a:lnTo>
                  <a:lnTo>
                    <a:pt x="1232" y="3274"/>
                  </a:lnTo>
                  <a:lnTo>
                    <a:pt x="1223" y="3239"/>
                  </a:lnTo>
                  <a:lnTo>
                    <a:pt x="1211" y="3209"/>
                  </a:lnTo>
                  <a:lnTo>
                    <a:pt x="1197" y="3184"/>
                  </a:lnTo>
                  <a:lnTo>
                    <a:pt x="1181" y="3163"/>
                  </a:lnTo>
                  <a:lnTo>
                    <a:pt x="1164" y="3146"/>
                  </a:lnTo>
                  <a:lnTo>
                    <a:pt x="1144" y="3134"/>
                  </a:lnTo>
                  <a:lnTo>
                    <a:pt x="1124" y="3123"/>
                  </a:lnTo>
                  <a:lnTo>
                    <a:pt x="1102" y="3117"/>
                  </a:lnTo>
                  <a:lnTo>
                    <a:pt x="1079" y="3113"/>
                  </a:lnTo>
                  <a:lnTo>
                    <a:pt x="1056" y="3111"/>
                  </a:lnTo>
                  <a:lnTo>
                    <a:pt x="1032" y="3111"/>
                  </a:lnTo>
                  <a:lnTo>
                    <a:pt x="1007" y="3112"/>
                  </a:lnTo>
                  <a:lnTo>
                    <a:pt x="983" y="3115"/>
                  </a:lnTo>
                  <a:lnTo>
                    <a:pt x="934" y="3122"/>
                  </a:lnTo>
                  <a:lnTo>
                    <a:pt x="885" y="3129"/>
                  </a:lnTo>
                  <a:lnTo>
                    <a:pt x="862" y="3131"/>
                  </a:lnTo>
                  <a:lnTo>
                    <a:pt x="840" y="3133"/>
                  </a:lnTo>
                  <a:lnTo>
                    <a:pt x="818" y="3133"/>
                  </a:lnTo>
                  <a:lnTo>
                    <a:pt x="799" y="3130"/>
                  </a:lnTo>
                  <a:lnTo>
                    <a:pt x="781" y="3127"/>
                  </a:lnTo>
                  <a:lnTo>
                    <a:pt x="765" y="3120"/>
                  </a:lnTo>
                  <a:lnTo>
                    <a:pt x="750" y="3110"/>
                  </a:lnTo>
                  <a:lnTo>
                    <a:pt x="736" y="3096"/>
                  </a:lnTo>
                  <a:lnTo>
                    <a:pt x="726" y="3080"/>
                  </a:lnTo>
                  <a:lnTo>
                    <a:pt x="718" y="3058"/>
                  </a:lnTo>
                  <a:lnTo>
                    <a:pt x="712" y="3033"/>
                  </a:lnTo>
                  <a:lnTo>
                    <a:pt x="710" y="3003"/>
                  </a:lnTo>
                  <a:lnTo>
                    <a:pt x="696" y="2981"/>
                  </a:lnTo>
                  <a:lnTo>
                    <a:pt x="679" y="2949"/>
                  </a:lnTo>
                  <a:lnTo>
                    <a:pt x="660" y="2911"/>
                  </a:lnTo>
                  <a:lnTo>
                    <a:pt x="638" y="2869"/>
                  </a:lnTo>
                  <a:lnTo>
                    <a:pt x="616" y="2826"/>
                  </a:lnTo>
                  <a:lnTo>
                    <a:pt x="596" y="2786"/>
                  </a:lnTo>
                  <a:lnTo>
                    <a:pt x="578" y="2751"/>
                  </a:lnTo>
                  <a:lnTo>
                    <a:pt x="566" y="2724"/>
                  </a:lnTo>
                  <a:lnTo>
                    <a:pt x="562" y="2716"/>
                  </a:lnTo>
                  <a:lnTo>
                    <a:pt x="560" y="2707"/>
                  </a:lnTo>
                  <a:lnTo>
                    <a:pt x="558" y="2698"/>
                  </a:lnTo>
                  <a:lnTo>
                    <a:pt x="556" y="2687"/>
                  </a:lnTo>
                  <a:lnTo>
                    <a:pt x="552" y="2663"/>
                  </a:lnTo>
                  <a:lnTo>
                    <a:pt x="551" y="2635"/>
                  </a:lnTo>
                  <a:close/>
                </a:path>
              </a:pathLst>
            </a:custGeom>
            <a:solidFill>
              <a:srgbClr val="FC2692"/>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40" name="Freeform 39"/>
            <p:cNvSpPr>
              <a:spLocks/>
            </p:cNvSpPr>
            <p:nvPr/>
          </p:nvSpPr>
          <p:spPr bwMode="auto">
            <a:xfrm>
              <a:off x="1942288" y="4267203"/>
              <a:ext cx="174625" cy="617538"/>
            </a:xfrm>
            <a:custGeom>
              <a:avLst/>
              <a:gdLst/>
              <a:ahLst/>
              <a:cxnLst>
                <a:cxn ang="0">
                  <a:pos x="0" y="13"/>
                </a:cxn>
                <a:cxn ang="0">
                  <a:pos x="314" y="1985"/>
                </a:cxn>
                <a:cxn ang="0">
                  <a:pos x="578" y="2338"/>
                </a:cxn>
                <a:cxn ang="0">
                  <a:pos x="664" y="2029"/>
                </a:cxn>
                <a:cxn ang="0">
                  <a:pos x="100" y="0"/>
                </a:cxn>
                <a:cxn ang="0">
                  <a:pos x="0" y="13"/>
                </a:cxn>
              </a:cxnLst>
              <a:rect l="0" t="0" r="r" b="b"/>
              <a:pathLst>
                <a:path w="664" h="2338">
                  <a:moveTo>
                    <a:pt x="0" y="13"/>
                  </a:moveTo>
                  <a:lnTo>
                    <a:pt x="314" y="1985"/>
                  </a:lnTo>
                  <a:lnTo>
                    <a:pt x="578" y="2338"/>
                  </a:lnTo>
                  <a:lnTo>
                    <a:pt x="664" y="2029"/>
                  </a:lnTo>
                  <a:lnTo>
                    <a:pt x="100" y="0"/>
                  </a:lnTo>
                  <a:lnTo>
                    <a:pt x="0" y="1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sz="1600">
                <a:solidFill>
                  <a:schemeClr val="bg2">
                    <a:lumMod val="75000"/>
                  </a:schemeClr>
                </a:solidFill>
              </a:endParaRPr>
            </a:p>
          </p:txBody>
        </p:sp>
        <p:sp>
          <p:nvSpPr>
            <p:cNvPr id="41" name="Freeform 16"/>
            <p:cNvSpPr>
              <a:spLocks noEditPoints="1"/>
            </p:cNvSpPr>
            <p:nvPr/>
          </p:nvSpPr>
          <p:spPr bwMode="auto">
            <a:xfrm>
              <a:off x="1826624" y="3644955"/>
              <a:ext cx="136128" cy="206645"/>
            </a:xfrm>
            <a:custGeom>
              <a:avLst/>
              <a:gdLst>
                <a:gd name="T0" fmla="*/ 1601 w 2272"/>
                <a:gd name="T1" fmla="*/ 3242 h 3448"/>
                <a:gd name="T2" fmla="*/ 1621 w 2272"/>
                <a:gd name="T3" fmla="*/ 3304 h 3448"/>
                <a:gd name="T4" fmla="*/ 1567 w 2272"/>
                <a:gd name="T5" fmla="*/ 3343 h 3448"/>
                <a:gd name="T6" fmla="*/ 1376 w 2272"/>
                <a:gd name="T7" fmla="*/ 3409 h 3448"/>
                <a:gd name="T8" fmla="*/ 1294 w 2272"/>
                <a:gd name="T9" fmla="*/ 3448 h 3448"/>
                <a:gd name="T10" fmla="*/ 912 w 2272"/>
                <a:gd name="T11" fmla="*/ 3425 h 3448"/>
                <a:gd name="T12" fmla="*/ 872 w 2272"/>
                <a:gd name="T13" fmla="*/ 3343 h 3448"/>
                <a:gd name="T14" fmla="*/ 658 w 2272"/>
                <a:gd name="T15" fmla="*/ 3320 h 3448"/>
                <a:gd name="T16" fmla="*/ 658 w 2272"/>
                <a:gd name="T17" fmla="*/ 3253 h 3448"/>
                <a:gd name="T18" fmla="*/ 704 w 2272"/>
                <a:gd name="T19" fmla="*/ 3027 h 3448"/>
                <a:gd name="T20" fmla="*/ 1614 w 2272"/>
                <a:gd name="T21" fmla="*/ 3050 h 3448"/>
                <a:gd name="T22" fmla="*/ 1614 w 2272"/>
                <a:gd name="T23" fmla="*/ 3117 h 3448"/>
                <a:gd name="T24" fmla="*/ 704 w 2272"/>
                <a:gd name="T25" fmla="*/ 3140 h 3448"/>
                <a:gd name="T26" fmla="*/ 651 w 2272"/>
                <a:gd name="T27" fmla="*/ 3101 h 3448"/>
                <a:gd name="T28" fmla="*/ 671 w 2272"/>
                <a:gd name="T29" fmla="*/ 3037 h 3448"/>
                <a:gd name="T30" fmla="*/ 1567 w 2272"/>
                <a:gd name="T31" fmla="*/ 2823 h 3448"/>
                <a:gd name="T32" fmla="*/ 1621 w 2272"/>
                <a:gd name="T33" fmla="*/ 2861 h 3448"/>
                <a:gd name="T34" fmla="*/ 1601 w 2272"/>
                <a:gd name="T35" fmla="*/ 2925 h 3448"/>
                <a:gd name="T36" fmla="*/ 686 w 2272"/>
                <a:gd name="T37" fmla="*/ 2933 h 3448"/>
                <a:gd name="T38" fmla="*/ 648 w 2272"/>
                <a:gd name="T39" fmla="*/ 2879 h 3448"/>
                <a:gd name="T40" fmla="*/ 686 w 2272"/>
                <a:gd name="T41" fmla="*/ 2826 h 3448"/>
                <a:gd name="T42" fmla="*/ 1303 w 2272"/>
                <a:gd name="T43" fmla="*/ 13 h 3448"/>
                <a:gd name="T44" fmla="*/ 1614 w 2272"/>
                <a:gd name="T45" fmla="*/ 106 h 3448"/>
                <a:gd name="T46" fmla="*/ 1881 w 2272"/>
                <a:gd name="T47" fmla="*/ 279 h 3448"/>
                <a:gd name="T48" fmla="*/ 2088 w 2272"/>
                <a:gd name="T49" fmla="*/ 518 h 3448"/>
                <a:gd name="T50" fmla="*/ 2223 w 2272"/>
                <a:gd name="T51" fmla="*/ 808 h 3448"/>
                <a:gd name="T52" fmla="*/ 2272 w 2272"/>
                <a:gd name="T53" fmla="*/ 1135 h 3448"/>
                <a:gd name="T54" fmla="*/ 2243 w 2272"/>
                <a:gd name="T55" fmla="*/ 1348 h 3448"/>
                <a:gd name="T56" fmla="*/ 2176 w 2272"/>
                <a:gd name="T57" fmla="*/ 1543 h 3448"/>
                <a:gd name="T58" fmla="*/ 2099 w 2272"/>
                <a:gd name="T59" fmla="*/ 1702 h 3448"/>
                <a:gd name="T60" fmla="*/ 2040 w 2272"/>
                <a:gd name="T61" fmla="*/ 1800 h 3448"/>
                <a:gd name="T62" fmla="*/ 1836 w 2272"/>
                <a:gd name="T63" fmla="*/ 2140 h 3448"/>
                <a:gd name="T64" fmla="*/ 1716 w 2272"/>
                <a:gd name="T65" fmla="*/ 2407 h 3448"/>
                <a:gd name="T66" fmla="*/ 1661 w 2272"/>
                <a:gd name="T67" fmla="*/ 2647 h 3448"/>
                <a:gd name="T68" fmla="*/ 1602 w 2272"/>
                <a:gd name="T69" fmla="*/ 2712 h 3448"/>
                <a:gd name="T70" fmla="*/ 708 w 2272"/>
                <a:gd name="T71" fmla="*/ 2719 h 3448"/>
                <a:gd name="T72" fmla="*/ 637 w 2272"/>
                <a:gd name="T73" fmla="*/ 2668 h 3448"/>
                <a:gd name="T74" fmla="*/ 595 w 2272"/>
                <a:gd name="T75" fmla="*/ 2487 h 3448"/>
                <a:gd name="T76" fmla="*/ 493 w 2272"/>
                <a:gd name="T77" fmla="*/ 2234 h 3448"/>
                <a:gd name="T78" fmla="*/ 351 w 2272"/>
                <a:gd name="T79" fmla="*/ 1991 h 3448"/>
                <a:gd name="T80" fmla="*/ 293 w 2272"/>
                <a:gd name="T81" fmla="*/ 1901 h 3448"/>
                <a:gd name="T82" fmla="*/ 249 w 2272"/>
                <a:gd name="T83" fmla="*/ 1831 h 3448"/>
                <a:gd name="T84" fmla="*/ 233 w 2272"/>
                <a:gd name="T85" fmla="*/ 1802 h 3448"/>
                <a:gd name="T86" fmla="*/ 173 w 2272"/>
                <a:gd name="T87" fmla="*/ 1703 h 3448"/>
                <a:gd name="T88" fmla="*/ 95 w 2272"/>
                <a:gd name="T89" fmla="*/ 1543 h 3448"/>
                <a:gd name="T90" fmla="*/ 28 w 2272"/>
                <a:gd name="T91" fmla="*/ 1348 h 3448"/>
                <a:gd name="T92" fmla="*/ 0 w 2272"/>
                <a:gd name="T93" fmla="*/ 1135 h 3448"/>
                <a:gd name="T94" fmla="*/ 48 w 2272"/>
                <a:gd name="T95" fmla="*/ 808 h 3448"/>
                <a:gd name="T96" fmla="*/ 183 w 2272"/>
                <a:gd name="T97" fmla="*/ 518 h 3448"/>
                <a:gd name="T98" fmla="*/ 391 w 2272"/>
                <a:gd name="T99" fmla="*/ 279 h 3448"/>
                <a:gd name="T100" fmla="*/ 657 w 2272"/>
                <a:gd name="T101" fmla="*/ 106 h 3448"/>
                <a:gd name="T102" fmla="*/ 968 w 2272"/>
                <a:gd name="T103" fmla="*/ 13 h 34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72"/>
                <a:gd name="T157" fmla="*/ 0 h 3448"/>
                <a:gd name="T158" fmla="*/ 2272 w 2272"/>
                <a:gd name="T159" fmla="*/ 3448 h 34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72" h="3448">
                  <a:moveTo>
                    <a:pt x="704" y="3230"/>
                  </a:moveTo>
                  <a:lnTo>
                    <a:pt x="1567" y="3230"/>
                  </a:lnTo>
                  <a:lnTo>
                    <a:pt x="1585" y="3233"/>
                  </a:lnTo>
                  <a:lnTo>
                    <a:pt x="1601" y="3242"/>
                  </a:lnTo>
                  <a:lnTo>
                    <a:pt x="1614" y="3253"/>
                  </a:lnTo>
                  <a:lnTo>
                    <a:pt x="1621" y="3269"/>
                  </a:lnTo>
                  <a:lnTo>
                    <a:pt x="1624" y="3287"/>
                  </a:lnTo>
                  <a:lnTo>
                    <a:pt x="1621" y="3304"/>
                  </a:lnTo>
                  <a:lnTo>
                    <a:pt x="1614" y="3320"/>
                  </a:lnTo>
                  <a:lnTo>
                    <a:pt x="1601" y="3333"/>
                  </a:lnTo>
                  <a:lnTo>
                    <a:pt x="1585" y="3340"/>
                  </a:lnTo>
                  <a:lnTo>
                    <a:pt x="1567" y="3343"/>
                  </a:lnTo>
                  <a:lnTo>
                    <a:pt x="1400" y="3343"/>
                  </a:lnTo>
                  <a:lnTo>
                    <a:pt x="1397" y="3367"/>
                  </a:lnTo>
                  <a:lnTo>
                    <a:pt x="1388" y="3389"/>
                  </a:lnTo>
                  <a:lnTo>
                    <a:pt x="1376" y="3409"/>
                  </a:lnTo>
                  <a:lnTo>
                    <a:pt x="1360" y="3425"/>
                  </a:lnTo>
                  <a:lnTo>
                    <a:pt x="1340" y="3438"/>
                  </a:lnTo>
                  <a:lnTo>
                    <a:pt x="1318" y="3445"/>
                  </a:lnTo>
                  <a:lnTo>
                    <a:pt x="1294" y="3448"/>
                  </a:lnTo>
                  <a:lnTo>
                    <a:pt x="978" y="3448"/>
                  </a:lnTo>
                  <a:lnTo>
                    <a:pt x="953" y="3445"/>
                  </a:lnTo>
                  <a:lnTo>
                    <a:pt x="931" y="3438"/>
                  </a:lnTo>
                  <a:lnTo>
                    <a:pt x="912" y="3425"/>
                  </a:lnTo>
                  <a:lnTo>
                    <a:pt x="896" y="3409"/>
                  </a:lnTo>
                  <a:lnTo>
                    <a:pt x="883" y="3389"/>
                  </a:lnTo>
                  <a:lnTo>
                    <a:pt x="875" y="3367"/>
                  </a:lnTo>
                  <a:lnTo>
                    <a:pt x="872" y="3343"/>
                  </a:lnTo>
                  <a:lnTo>
                    <a:pt x="704" y="3343"/>
                  </a:lnTo>
                  <a:lnTo>
                    <a:pt x="686" y="3340"/>
                  </a:lnTo>
                  <a:lnTo>
                    <a:pt x="671" y="3333"/>
                  </a:lnTo>
                  <a:lnTo>
                    <a:pt x="658" y="3320"/>
                  </a:lnTo>
                  <a:lnTo>
                    <a:pt x="651" y="3304"/>
                  </a:lnTo>
                  <a:lnTo>
                    <a:pt x="648" y="3287"/>
                  </a:lnTo>
                  <a:lnTo>
                    <a:pt x="651" y="3269"/>
                  </a:lnTo>
                  <a:lnTo>
                    <a:pt x="658" y="3253"/>
                  </a:lnTo>
                  <a:lnTo>
                    <a:pt x="671" y="3242"/>
                  </a:lnTo>
                  <a:lnTo>
                    <a:pt x="686" y="3233"/>
                  </a:lnTo>
                  <a:lnTo>
                    <a:pt x="704" y="3230"/>
                  </a:lnTo>
                  <a:close/>
                  <a:moveTo>
                    <a:pt x="704" y="3027"/>
                  </a:moveTo>
                  <a:lnTo>
                    <a:pt x="1567" y="3027"/>
                  </a:lnTo>
                  <a:lnTo>
                    <a:pt x="1585" y="3030"/>
                  </a:lnTo>
                  <a:lnTo>
                    <a:pt x="1601" y="3037"/>
                  </a:lnTo>
                  <a:lnTo>
                    <a:pt x="1614" y="3050"/>
                  </a:lnTo>
                  <a:lnTo>
                    <a:pt x="1621" y="3066"/>
                  </a:lnTo>
                  <a:lnTo>
                    <a:pt x="1624" y="3083"/>
                  </a:lnTo>
                  <a:lnTo>
                    <a:pt x="1621" y="3101"/>
                  </a:lnTo>
                  <a:lnTo>
                    <a:pt x="1614" y="3117"/>
                  </a:lnTo>
                  <a:lnTo>
                    <a:pt x="1601" y="3130"/>
                  </a:lnTo>
                  <a:lnTo>
                    <a:pt x="1585" y="3137"/>
                  </a:lnTo>
                  <a:lnTo>
                    <a:pt x="1567" y="3140"/>
                  </a:lnTo>
                  <a:lnTo>
                    <a:pt x="704" y="3140"/>
                  </a:lnTo>
                  <a:lnTo>
                    <a:pt x="686" y="3137"/>
                  </a:lnTo>
                  <a:lnTo>
                    <a:pt x="671" y="3130"/>
                  </a:lnTo>
                  <a:lnTo>
                    <a:pt x="658" y="3117"/>
                  </a:lnTo>
                  <a:lnTo>
                    <a:pt x="651" y="3101"/>
                  </a:lnTo>
                  <a:lnTo>
                    <a:pt x="648" y="3083"/>
                  </a:lnTo>
                  <a:lnTo>
                    <a:pt x="651" y="3066"/>
                  </a:lnTo>
                  <a:lnTo>
                    <a:pt x="658" y="3050"/>
                  </a:lnTo>
                  <a:lnTo>
                    <a:pt x="671" y="3037"/>
                  </a:lnTo>
                  <a:lnTo>
                    <a:pt x="686" y="3030"/>
                  </a:lnTo>
                  <a:lnTo>
                    <a:pt x="704" y="3027"/>
                  </a:lnTo>
                  <a:close/>
                  <a:moveTo>
                    <a:pt x="704" y="2823"/>
                  </a:moveTo>
                  <a:lnTo>
                    <a:pt x="1567" y="2823"/>
                  </a:lnTo>
                  <a:lnTo>
                    <a:pt x="1585" y="2826"/>
                  </a:lnTo>
                  <a:lnTo>
                    <a:pt x="1601" y="2833"/>
                  </a:lnTo>
                  <a:lnTo>
                    <a:pt x="1614" y="2846"/>
                  </a:lnTo>
                  <a:lnTo>
                    <a:pt x="1621" y="2861"/>
                  </a:lnTo>
                  <a:lnTo>
                    <a:pt x="1624" y="2879"/>
                  </a:lnTo>
                  <a:lnTo>
                    <a:pt x="1621" y="2897"/>
                  </a:lnTo>
                  <a:lnTo>
                    <a:pt x="1614" y="2913"/>
                  </a:lnTo>
                  <a:lnTo>
                    <a:pt x="1601" y="2925"/>
                  </a:lnTo>
                  <a:lnTo>
                    <a:pt x="1585" y="2933"/>
                  </a:lnTo>
                  <a:lnTo>
                    <a:pt x="1567" y="2936"/>
                  </a:lnTo>
                  <a:lnTo>
                    <a:pt x="704" y="2936"/>
                  </a:lnTo>
                  <a:lnTo>
                    <a:pt x="686" y="2933"/>
                  </a:lnTo>
                  <a:lnTo>
                    <a:pt x="671" y="2925"/>
                  </a:lnTo>
                  <a:lnTo>
                    <a:pt x="658" y="2913"/>
                  </a:lnTo>
                  <a:lnTo>
                    <a:pt x="651" y="2897"/>
                  </a:lnTo>
                  <a:lnTo>
                    <a:pt x="648" y="2879"/>
                  </a:lnTo>
                  <a:lnTo>
                    <a:pt x="651" y="2861"/>
                  </a:lnTo>
                  <a:lnTo>
                    <a:pt x="658" y="2846"/>
                  </a:lnTo>
                  <a:lnTo>
                    <a:pt x="671" y="2833"/>
                  </a:lnTo>
                  <a:lnTo>
                    <a:pt x="686" y="2826"/>
                  </a:lnTo>
                  <a:lnTo>
                    <a:pt x="704" y="2823"/>
                  </a:lnTo>
                  <a:close/>
                  <a:moveTo>
                    <a:pt x="1136" y="0"/>
                  </a:moveTo>
                  <a:lnTo>
                    <a:pt x="1221" y="4"/>
                  </a:lnTo>
                  <a:lnTo>
                    <a:pt x="1303" y="13"/>
                  </a:lnTo>
                  <a:lnTo>
                    <a:pt x="1384" y="28"/>
                  </a:lnTo>
                  <a:lnTo>
                    <a:pt x="1463" y="49"/>
                  </a:lnTo>
                  <a:lnTo>
                    <a:pt x="1540" y="75"/>
                  </a:lnTo>
                  <a:lnTo>
                    <a:pt x="1614" y="106"/>
                  </a:lnTo>
                  <a:lnTo>
                    <a:pt x="1685" y="143"/>
                  </a:lnTo>
                  <a:lnTo>
                    <a:pt x="1754" y="184"/>
                  </a:lnTo>
                  <a:lnTo>
                    <a:pt x="1819" y="229"/>
                  </a:lnTo>
                  <a:lnTo>
                    <a:pt x="1881" y="279"/>
                  </a:lnTo>
                  <a:lnTo>
                    <a:pt x="1938" y="334"/>
                  </a:lnTo>
                  <a:lnTo>
                    <a:pt x="1993" y="391"/>
                  </a:lnTo>
                  <a:lnTo>
                    <a:pt x="2042" y="453"/>
                  </a:lnTo>
                  <a:lnTo>
                    <a:pt x="2088" y="518"/>
                  </a:lnTo>
                  <a:lnTo>
                    <a:pt x="2129" y="586"/>
                  </a:lnTo>
                  <a:lnTo>
                    <a:pt x="2166" y="657"/>
                  </a:lnTo>
                  <a:lnTo>
                    <a:pt x="2197" y="732"/>
                  </a:lnTo>
                  <a:lnTo>
                    <a:pt x="2223" y="808"/>
                  </a:lnTo>
                  <a:lnTo>
                    <a:pt x="2244" y="887"/>
                  </a:lnTo>
                  <a:lnTo>
                    <a:pt x="2259" y="967"/>
                  </a:lnTo>
                  <a:lnTo>
                    <a:pt x="2268" y="1050"/>
                  </a:lnTo>
                  <a:lnTo>
                    <a:pt x="2272" y="1135"/>
                  </a:lnTo>
                  <a:lnTo>
                    <a:pt x="2269" y="1188"/>
                  </a:lnTo>
                  <a:lnTo>
                    <a:pt x="2264" y="1242"/>
                  </a:lnTo>
                  <a:lnTo>
                    <a:pt x="2255" y="1295"/>
                  </a:lnTo>
                  <a:lnTo>
                    <a:pt x="2243" y="1348"/>
                  </a:lnTo>
                  <a:lnTo>
                    <a:pt x="2229" y="1399"/>
                  </a:lnTo>
                  <a:lnTo>
                    <a:pt x="2213" y="1449"/>
                  </a:lnTo>
                  <a:lnTo>
                    <a:pt x="2195" y="1497"/>
                  </a:lnTo>
                  <a:lnTo>
                    <a:pt x="2176" y="1543"/>
                  </a:lnTo>
                  <a:lnTo>
                    <a:pt x="2156" y="1587"/>
                  </a:lnTo>
                  <a:lnTo>
                    <a:pt x="2136" y="1628"/>
                  </a:lnTo>
                  <a:lnTo>
                    <a:pt x="2118" y="1667"/>
                  </a:lnTo>
                  <a:lnTo>
                    <a:pt x="2099" y="1702"/>
                  </a:lnTo>
                  <a:lnTo>
                    <a:pt x="2081" y="1732"/>
                  </a:lnTo>
                  <a:lnTo>
                    <a:pt x="2065" y="1759"/>
                  </a:lnTo>
                  <a:lnTo>
                    <a:pt x="2051" y="1782"/>
                  </a:lnTo>
                  <a:lnTo>
                    <a:pt x="2040" y="1800"/>
                  </a:lnTo>
                  <a:lnTo>
                    <a:pt x="1990" y="1881"/>
                  </a:lnTo>
                  <a:lnTo>
                    <a:pt x="1910" y="2011"/>
                  </a:lnTo>
                  <a:lnTo>
                    <a:pt x="1871" y="2075"/>
                  </a:lnTo>
                  <a:lnTo>
                    <a:pt x="1836" y="2140"/>
                  </a:lnTo>
                  <a:lnTo>
                    <a:pt x="1801" y="2205"/>
                  </a:lnTo>
                  <a:lnTo>
                    <a:pt x="1770" y="2271"/>
                  </a:lnTo>
                  <a:lnTo>
                    <a:pt x="1741" y="2339"/>
                  </a:lnTo>
                  <a:lnTo>
                    <a:pt x="1716" y="2407"/>
                  </a:lnTo>
                  <a:lnTo>
                    <a:pt x="1694" y="2477"/>
                  </a:lnTo>
                  <a:lnTo>
                    <a:pt x="1677" y="2550"/>
                  </a:lnTo>
                  <a:lnTo>
                    <a:pt x="1666" y="2625"/>
                  </a:lnTo>
                  <a:lnTo>
                    <a:pt x="1661" y="2647"/>
                  </a:lnTo>
                  <a:lnTo>
                    <a:pt x="1651" y="2668"/>
                  </a:lnTo>
                  <a:lnTo>
                    <a:pt x="1638" y="2685"/>
                  </a:lnTo>
                  <a:lnTo>
                    <a:pt x="1621" y="2700"/>
                  </a:lnTo>
                  <a:lnTo>
                    <a:pt x="1602" y="2712"/>
                  </a:lnTo>
                  <a:lnTo>
                    <a:pt x="1580" y="2719"/>
                  </a:lnTo>
                  <a:lnTo>
                    <a:pt x="1557" y="2721"/>
                  </a:lnTo>
                  <a:lnTo>
                    <a:pt x="731" y="2721"/>
                  </a:lnTo>
                  <a:lnTo>
                    <a:pt x="708" y="2719"/>
                  </a:lnTo>
                  <a:lnTo>
                    <a:pt x="686" y="2712"/>
                  </a:lnTo>
                  <a:lnTo>
                    <a:pt x="667" y="2700"/>
                  </a:lnTo>
                  <a:lnTo>
                    <a:pt x="651" y="2685"/>
                  </a:lnTo>
                  <a:lnTo>
                    <a:pt x="637" y="2668"/>
                  </a:lnTo>
                  <a:lnTo>
                    <a:pt x="628" y="2647"/>
                  </a:lnTo>
                  <a:lnTo>
                    <a:pt x="622" y="2624"/>
                  </a:lnTo>
                  <a:lnTo>
                    <a:pt x="611" y="2554"/>
                  </a:lnTo>
                  <a:lnTo>
                    <a:pt x="595" y="2487"/>
                  </a:lnTo>
                  <a:lnTo>
                    <a:pt x="575" y="2421"/>
                  </a:lnTo>
                  <a:lnTo>
                    <a:pt x="551" y="2357"/>
                  </a:lnTo>
                  <a:lnTo>
                    <a:pt x="524" y="2296"/>
                  </a:lnTo>
                  <a:lnTo>
                    <a:pt x="493" y="2234"/>
                  </a:lnTo>
                  <a:lnTo>
                    <a:pt x="461" y="2172"/>
                  </a:lnTo>
                  <a:lnTo>
                    <a:pt x="425" y="2112"/>
                  </a:lnTo>
                  <a:lnTo>
                    <a:pt x="389" y="2052"/>
                  </a:lnTo>
                  <a:lnTo>
                    <a:pt x="351" y="1991"/>
                  </a:lnTo>
                  <a:lnTo>
                    <a:pt x="312" y="1930"/>
                  </a:lnTo>
                  <a:lnTo>
                    <a:pt x="311" y="1928"/>
                  </a:lnTo>
                  <a:lnTo>
                    <a:pt x="301" y="1912"/>
                  </a:lnTo>
                  <a:lnTo>
                    <a:pt x="293" y="1901"/>
                  </a:lnTo>
                  <a:lnTo>
                    <a:pt x="285" y="1887"/>
                  </a:lnTo>
                  <a:lnTo>
                    <a:pt x="277" y="1872"/>
                  </a:lnTo>
                  <a:lnTo>
                    <a:pt x="258" y="1843"/>
                  </a:lnTo>
                  <a:lnTo>
                    <a:pt x="249" y="1831"/>
                  </a:lnTo>
                  <a:lnTo>
                    <a:pt x="242" y="1819"/>
                  </a:lnTo>
                  <a:lnTo>
                    <a:pt x="237" y="1810"/>
                  </a:lnTo>
                  <a:lnTo>
                    <a:pt x="234" y="1804"/>
                  </a:lnTo>
                  <a:lnTo>
                    <a:pt x="233" y="1802"/>
                  </a:lnTo>
                  <a:lnTo>
                    <a:pt x="221" y="1783"/>
                  </a:lnTo>
                  <a:lnTo>
                    <a:pt x="207" y="1761"/>
                  </a:lnTo>
                  <a:lnTo>
                    <a:pt x="191" y="1733"/>
                  </a:lnTo>
                  <a:lnTo>
                    <a:pt x="173" y="1703"/>
                  </a:lnTo>
                  <a:lnTo>
                    <a:pt x="154" y="1667"/>
                  </a:lnTo>
                  <a:lnTo>
                    <a:pt x="135" y="1629"/>
                  </a:lnTo>
                  <a:lnTo>
                    <a:pt x="115" y="1587"/>
                  </a:lnTo>
                  <a:lnTo>
                    <a:pt x="95" y="1543"/>
                  </a:lnTo>
                  <a:lnTo>
                    <a:pt x="76" y="1497"/>
                  </a:lnTo>
                  <a:lnTo>
                    <a:pt x="60" y="1449"/>
                  </a:lnTo>
                  <a:lnTo>
                    <a:pt x="43" y="1399"/>
                  </a:lnTo>
                  <a:lnTo>
                    <a:pt x="28" y="1348"/>
                  </a:lnTo>
                  <a:lnTo>
                    <a:pt x="17" y="1295"/>
                  </a:lnTo>
                  <a:lnTo>
                    <a:pt x="7" y="1242"/>
                  </a:lnTo>
                  <a:lnTo>
                    <a:pt x="2" y="1188"/>
                  </a:lnTo>
                  <a:lnTo>
                    <a:pt x="0" y="1135"/>
                  </a:lnTo>
                  <a:lnTo>
                    <a:pt x="3" y="1050"/>
                  </a:lnTo>
                  <a:lnTo>
                    <a:pt x="13" y="967"/>
                  </a:lnTo>
                  <a:lnTo>
                    <a:pt x="27" y="887"/>
                  </a:lnTo>
                  <a:lnTo>
                    <a:pt x="48" y="808"/>
                  </a:lnTo>
                  <a:lnTo>
                    <a:pt x="74" y="732"/>
                  </a:lnTo>
                  <a:lnTo>
                    <a:pt x="106" y="657"/>
                  </a:lnTo>
                  <a:lnTo>
                    <a:pt x="142" y="586"/>
                  </a:lnTo>
                  <a:lnTo>
                    <a:pt x="183" y="518"/>
                  </a:lnTo>
                  <a:lnTo>
                    <a:pt x="228" y="453"/>
                  </a:lnTo>
                  <a:lnTo>
                    <a:pt x="279" y="391"/>
                  </a:lnTo>
                  <a:lnTo>
                    <a:pt x="333" y="334"/>
                  </a:lnTo>
                  <a:lnTo>
                    <a:pt x="391" y="279"/>
                  </a:lnTo>
                  <a:lnTo>
                    <a:pt x="453" y="229"/>
                  </a:lnTo>
                  <a:lnTo>
                    <a:pt x="518" y="184"/>
                  </a:lnTo>
                  <a:lnTo>
                    <a:pt x="586" y="143"/>
                  </a:lnTo>
                  <a:lnTo>
                    <a:pt x="657" y="106"/>
                  </a:lnTo>
                  <a:lnTo>
                    <a:pt x="731" y="75"/>
                  </a:lnTo>
                  <a:lnTo>
                    <a:pt x="808" y="49"/>
                  </a:lnTo>
                  <a:lnTo>
                    <a:pt x="887" y="28"/>
                  </a:lnTo>
                  <a:lnTo>
                    <a:pt x="968" y="13"/>
                  </a:lnTo>
                  <a:lnTo>
                    <a:pt x="1051" y="4"/>
                  </a:lnTo>
                  <a:lnTo>
                    <a:pt x="1136" y="0"/>
                  </a:lnTo>
                  <a:close/>
                </a:path>
              </a:pathLst>
            </a:custGeom>
            <a:solidFill>
              <a:srgbClr val="FC2692"/>
            </a:solidFill>
            <a:ln w="9525">
              <a:noFill/>
              <a:round/>
              <a:headEnd/>
              <a:tailEnd/>
            </a:ln>
            <a:scene3d>
              <a:camera prst="orthographicFront"/>
              <a:lightRig rig="threePt" dir="t"/>
            </a:scene3d>
            <a:sp3d prstMaterial="matte">
              <a:extrusionClr>
                <a:srgbClr val="FF9966"/>
              </a:extrusionClr>
            </a:sp3d>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eaLnBrk="1" hangingPunct="1"/>
              <a:endParaRPr lang="en-US" sz="1600">
                <a:solidFill>
                  <a:schemeClr val="bg2">
                    <a:lumMod val="75000"/>
                  </a:schemeClr>
                </a:solidFill>
                <a:latin typeface="+mn-lt"/>
              </a:endParaRPr>
            </a:p>
          </p:txBody>
        </p:sp>
      </p:grpSp>
      <p:grpSp>
        <p:nvGrpSpPr>
          <p:cNvPr id="45" name="Group 10"/>
          <p:cNvGrpSpPr/>
          <p:nvPr/>
        </p:nvGrpSpPr>
        <p:grpSpPr>
          <a:xfrm>
            <a:off x="8556791" y="2092457"/>
            <a:ext cx="3169272" cy="1069148"/>
            <a:chOff x="5822327" y="1274002"/>
            <a:chExt cx="3169272" cy="1069148"/>
          </a:xfrm>
        </p:grpSpPr>
        <p:sp>
          <p:nvSpPr>
            <p:cNvPr id="47" name="Content Placeholder 2"/>
            <p:cNvSpPr txBox="1">
              <a:spLocks/>
            </p:cNvSpPr>
            <p:nvPr/>
          </p:nvSpPr>
          <p:spPr>
            <a:xfrm>
              <a:off x="5822327" y="1274002"/>
              <a:ext cx="31692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chemeClr val="tx1">
                      <a:lumMod val="65000"/>
                      <a:lumOff val="35000"/>
                    </a:schemeClr>
                  </a:solidFill>
                  <a:latin typeface="Roboto" panose="02000000000000000000" pitchFamily="2" charset="0"/>
                  <a:ea typeface="Roboto" panose="02000000000000000000" pitchFamily="2" charset="0"/>
                </a:rPr>
                <a:t> </a:t>
              </a:r>
              <a:r>
                <a:rPr lang="zh-CN" altLang="en-US" sz="2400" b="1" dirty="0">
                  <a:solidFill>
                    <a:schemeClr val="tx1">
                      <a:lumMod val="65000"/>
                      <a:lumOff val="35000"/>
                    </a:schemeClr>
                  </a:solidFill>
                  <a:latin typeface="Roboto" panose="02000000000000000000" pitchFamily="2" charset="0"/>
                  <a:ea typeface="Roboto" panose="02000000000000000000" pitchFamily="2" charset="0"/>
                </a:rPr>
                <a:t>标题内容</a:t>
              </a:r>
              <a:endParaRPr lang="en-US" sz="1800" dirty="0">
                <a:solidFill>
                  <a:schemeClr val="tx1">
                    <a:lumMod val="65000"/>
                    <a:lumOff val="35000"/>
                  </a:schemeClr>
                </a:solidFill>
                <a:latin typeface="Roboto" panose="02000000000000000000" pitchFamily="2" charset="0"/>
                <a:ea typeface="Roboto" panose="02000000000000000000" pitchFamily="2" charset="0"/>
              </a:endParaRPr>
            </a:p>
          </p:txBody>
        </p:sp>
        <p:sp>
          <p:nvSpPr>
            <p:cNvPr id="48" name="Content Placeholder 2"/>
            <p:cNvSpPr txBox="1">
              <a:spLocks/>
            </p:cNvSpPr>
            <p:nvPr/>
          </p:nvSpPr>
          <p:spPr>
            <a:xfrm>
              <a:off x="5846928" y="1885950"/>
              <a:ext cx="2811662"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spcBef>
                  <a:spcPts val="0"/>
                </a:spcBef>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altLang="zh-CN" sz="1050" dirty="0">
                <a:solidFill>
                  <a:schemeClr val="tx1">
                    <a:lumMod val="65000"/>
                    <a:lumOff val="35000"/>
                  </a:schemeClr>
                </a:solidFill>
                <a:latin typeface="Roboto" panose="02000000000000000000" pitchFamily="2" charset="0"/>
                <a:ea typeface="Roboto" panose="02000000000000000000" pitchFamily="2" charset="0"/>
              </a:endParaRPr>
            </a:p>
          </p:txBody>
        </p:sp>
      </p:grpSp>
      <p:grpSp>
        <p:nvGrpSpPr>
          <p:cNvPr id="49" name="Group 13"/>
          <p:cNvGrpSpPr/>
          <p:nvPr/>
        </p:nvGrpSpPr>
        <p:grpSpPr>
          <a:xfrm>
            <a:off x="8570859" y="4047809"/>
            <a:ext cx="3169272" cy="1069149"/>
            <a:chOff x="5822327" y="1274001"/>
            <a:chExt cx="3169272" cy="1069149"/>
          </a:xfrm>
        </p:grpSpPr>
        <p:sp>
          <p:nvSpPr>
            <p:cNvPr id="50" name="Content Placeholder 2"/>
            <p:cNvSpPr txBox="1">
              <a:spLocks/>
            </p:cNvSpPr>
            <p:nvPr/>
          </p:nvSpPr>
          <p:spPr>
            <a:xfrm>
              <a:off x="5822327" y="1274001"/>
              <a:ext cx="3169272" cy="786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chemeClr val="tx1">
                      <a:lumMod val="65000"/>
                      <a:lumOff val="35000"/>
                    </a:schemeClr>
                  </a:solidFill>
                  <a:latin typeface="Roboto" panose="02000000000000000000" pitchFamily="2" charset="0"/>
                  <a:ea typeface="Roboto" panose="02000000000000000000" pitchFamily="2" charset="0"/>
                </a:rPr>
                <a:t> </a:t>
              </a:r>
              <a:r>
                <a:rPr lang="zh-CN" altLang="en-US" sz="2400" b="1" dirty="0">
                  <a:solidFill>
                    <a:schemeClr val="tx1">
                      <a:lumMod val="65000"/>
                      <a:lumOff val="35000"/>
                    </a:schemeClr>
                  </a:solidFill>
                  <a:latin typeface="Roboto" panose="02000000000000000000" pitchFamily="2" charset="0"/>
                  <a:ea typeface="Roboto" panose="02000000000000000000" pitchFamily="2" charset="0"/>
                </a:rPr>
                <a:t>标题内容</a:t>
              </a:r>
              <a:endParaRPr lang="en-US" sz="1800" dirty="0">
                <a:solidFill>
                  <a:schemeClr val="tx1">
                    <a:lumMod val="65000"/>
                    <a:lumOff val="35000"/>
                  </a:schemeClr>
                </a:solidFill>
                <a:latin typeface="Roboto" panose="02000000000000000000" pitchFamily="2" charset="0"/>
                <a:ea typeface="Roboto" panose="02000000000000000000" pitchFamily="2" charset="0"/>
              </a:endParaRPr>
            </a:p>
          </p:txBody>
        </p:sp>
        <p:sp>
          <p:nvSpPr>
            <p:cNvPr id="51" name="Content Placeholder 2"/>
            <p:cNvSpPr txBox="1">
              <a:spLocks/>
            </p:cNvSpPr>
            <p:nvPr/>
          </p:nvSpPr>
          <p:spPr>
            <a:xfrm>
              <a:off x="5846928" y="1885950"/>
              <a:ext cx="2811662"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spcBef>
                  <a:spcPts val="0"/>
                </a:spcBef>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altLang="zh-CN" sz="1050" dirty="0">
                <a:solidFill>
                  <a:schemeClr val="tx1">
                    <a:lumMod val="65000"/>
                    <a:lumOff val="35000"/>
                  </a:schemeClr>
                </a:solidFill>
                <a:latin typeface="Roboto" panose="02000000000000000000" pitchFamily="2" charset="0"/>
                <a:ea typeface="Roboto" panose="02000000000000000000" pitchFamily="2" charset="0"/>
              </a:endParaRPr>
            </a:p>
          </p:txBody>
        </p:sp>
      </p:grpSp>
      <p:grpSp>
        <p:nvGrpSpPr>
          <p:cNvPr id="52" name="Group 16"/>
          <p:cNvGrpSpPr/>
          <p:nvPr/>
        </p:nvGrpSpPr>
        <p:grpSpPr>
          <a:xfrm>
            <a:off x="154624" y="2091685"/>
            <a:ext cx="3169272" cy="1069149"/>
            <a:chOff x="5822327" y="1274001"/>
            <a:chExt cx="3169272" cy="1069149"/>
          </a:xfrm>
        </p:grpSpPr>
        <p:sp>
          <p:nvSpPr>
            <p:cNvPr id="53" name="Content Placeholder 2"/>
            <p:cNvSpPr txBox="1">
              <a:spLocks/>
            </p:cNvSpPr>
            <p:nvPr/>
          </p:nvSpPr>
          <p:spPr>
            <a:xfrm>
              <a:off x="5822327" y="1274001"/>
              <a:ext cx="3169272" cy="6791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3600" b="1" dirty="0">
                  <a:solidFill>
                    <a:schemeClr val="tx1">
                      <a:lumMod val="65000"/>
                      <a:lumOff val="35000"/>
                    </a:schemeClr>
                  </a:solidFill>
                  <a:latin typeface="Roboto" panose="02000000000000000000" pitchFamily="2" charset="0"/>
                  <a:ea typeface="Roboto" panose="02000000000000000000" pitchFamily="2" charset="0"/>
                </a:rPr>
                <a:t>  </a:t>
              </a:r>
              <a:r>
                <a:rPr lang="zh-CN" altLang="en-US" sz="2400" b="1" dirty="0">
                  <a:solidFill>
                    <a:schemeClr val="tx1">
                      <a:lumMod val="65000"/>
                      <a:lumOff val="35000"/>
                    </a:schemeClr>
                  </a:solidFill>
                  <a:latin typeface="Roboto" panose="02000000000000000000" pitchFamily="2" charset="0"/>
                  <a:ea typeface="Roboto" panose="02000000000000000000" pitchFamily="2" charset="0"/>
                </a:rPr>
                <a:t>标题内容</a:t>
              </a:r>
              <a:endParaRPr lang="en-US" sz="1800" dirty="0">
                <a:solidFill>
                  <a:schemeClr val="tx1">
                    <a:lumMod val="65000"/>
                    <a:lumOff val="35000"/>
                  </a:schemeClr>
                </a:solidFill>
                <a:latin typeface="Roboto" panose="02000000000000000000" pitchFamily="2" charset="0"/>
                <a:ea typeface="Roboto" panose="02000000000000000000" pitchFamily="2" charset="0"/>
              </a:endParaRPr>
            </a:p>
          </p:txBody>
        </p:sp>
        <p:sp>
          <p:nvSpPr>
            <p:cNvPr id="54" name="Content Placeholder 2"/>
            <p:cNvSpPr txBox="1">
              <a:spLocks/>
            </p:cNvSpPr>
            <p:nvPr/>
          </p:nvSpPr>
          <p:spPr>
            <a:xfrm>
              <a:off x="6238590" y="1885950"/>
              <a:ext cx="2753009"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sz="1050" dirty="0">
                <a:solidFill>
                  <a:schemeClr val="tx1">
                    <a:lumMod val="65000"/>
                    <a:lumOff val="35000"/>
                  </a:schemeClr>
                </a:solidFill>
                <a:latin typeface="Roboto" panose="02000000000000000000" pitchFamily="2" charset="0"/>
                <a:ea typeface="Roboto" panose="02000000000000000000" pitchFamily="2" charset="0"/>
              </a:endParaRPr>
            </a:p>
          </p:txBody>
        </p:sp>
      </p:grpSp>
      <p:grpSp>
        <p:nvGrpSpPr>
          <p:cNvPr id="55" name="Group 19"/>
          <p:cNvGrpSpPr/>
          <p:nvPr/>
        </p:nvGrpSpPr>
        <p:grpSpPr>
          <a:xfrm>
            <a:off x="168692" y="4032978"/>
            <a:ext cx="3169272" cy="1069142"/>
            <a:chOff x="5822327" y="1274008"/>
            <a:chExt cx="3169272" cy="1069142"/>
          </a:xfrm>
        </p:grpSpPr>
        <p:sp>
          <p:nvSpPr>
            <p:cNvPr id="56" name="Content Placeholder 2"/>
            <p:cNvSpPr txBox="1">
              <a:spLocks/>
            </p:cNvSpPr>
            <p:nvPr/>
          </p:nvSpPr>
          <p:spPr>
            <a:xfrm>
              <a:off x="5822327" y="1274008"/>
              <a:ext cx="3169272" cy="31227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en-US" sz="3600" b="1" dirty="0">
                  <a:solidFill>
                    <a:schemeClr val="tx1">
                      <a:lumMod val="65000"/>
                      <a:lumOff val="35000"/>
                    </a:schemeClr>
                  </a:solidFill>
                  <a:latin typeface="Roboto" panose="02000000000000000000" pitchFamily="2" charset="0"/>
                  <a:ea typeface="Roboto" panose="02000000000000000000" pitchFamily="2" charset="0"/>
                </a:rPr>
                <a:t>  </a:t>
              </a:r>
              <a:r>
                <a:rPr lang="zh-CN" altLang="en-US" sz="2400" b="1" dirty="0">
                  <a:solidFill>
                    <a:schemeClr val="tx1">
                      <a:lumMod val="65000"/>
                      <a:lumOff val="35000"/>
                    </a:schemeClr>
                  </a:solidFill>
                  <a:latin typeface="Roboto" panose="02000000000000000000" pitchFamily="2" charset="0"/>
                  <a:ea typeface="Roboto" panose="02000000000000000000" pitchFamily="2" charset="0"/>
                </a:rPr>
                <a:t>标题内容</a:t>
              </a:r>
              <a:endParaRPr lang="en-US" sz="1800" dirty="0">
                <a:solidFill>
                  <a:schemeClr val="tx1">
                    <a:lumMod val="65000"/>
                    <a:lumOff val="35000"/>
                  </a:schemeClr>
                </a:solidFill>
                <a:latin typeface="Roboto" panose="02000000000000000000" pitchFamily="2" charset="0"/>
                <a:ea typeface="Roboto" panose="02000000000000000000" pitchFamily="2" charset="0"/>
              </a:endParaRPr>
            </a:p>
          </p:txBody>
        </p:sp>
        <p:sp>
          <p:nvSpPr>
            <p:cNvPr id="57" name="Content Placeholder 2"/>
            <p:cNvSpPr txBox="1">
              <a:spLocks/>
            </p:cNvSpPr>
            <p:nvPr/>
          </p:nvSpPr>
          <p:spPr>
            <a:xfrm>
              <a:off x="6238590" y="1885950"/>
              <a:ext cx="2753009"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r">
                <a:spcBef>
                  <a:spcPts val="0"/>
                </a:spcBef>
                <a:buNone/>
              </a:pPr>
              <a:r>
                <a:rPr lang="zh-CN" altLang="en-US" sz="1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US" altLang="zh-CN" sz="1800" dirty="0">
                <a:solidFill>
                  <a:schemeClr val="tx1">
                    <a:lumMod val="65000"/>
                    <a:lumOff val="35000"/>
                  </a:schemeClr>
                </a:solidFill>
                <a:latin typeface="Arial" panose="020B0604020202020204" pitchFamily="34" charset="0"/>
                <a:ea typeface="微软雅黑" panose="020B0503020204020204" pitchFamily="34" charset="-122"/>
                <a:cs typeface="+mn-ea"/>
              </a:endParaRPr>
            </a:p>
          </p:txBody>
        </p:sp>
      </p:grpSp>
      <p:sp>
        <p:nvSpPr>
          <p:cNvPr id="2" name="灯片编号占位符 1"/>
          <p:cNvSpPr>
            <a:spLocks noGrp="1"/>
          </p:cNvSpPr>
          <p:nvPr>
            <p:ph type="sldNum" sz="quarter" idx="12"/>
          </p:nvPr>
        </p:nvSpPr>
        <p:spPr/>
        <p:txBody>
          <a:bodyPr/>
          <a:lstStyle/>
          <a:p>
            <a:fld id="{0942A7D8-7BAA-4C4E-860D-7E3507E96D7B}" type="slidenum">
              <a:rPr lang="zh-CN" altLang="en-US" smtClean="0"/>
              <a:pPr/>
              <a:t>13</a:t>
            </a:fld>
            <a:endParaRPr lang="zh-CN" altLang="en-US"/>
          </a:p>
        </p:txBody>
      </p:sp>
    </p:spTree>
    <p:extLst>
      <p:ext uri="{BB962C8B-B14F-4D97-AF65-F5344CB8AC3E}">
        <p14:creationId xmlns:p14="http://schemas.microsoft.com/office/powerpoint/2010/main" val="18317889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par>
                                <p:cTn id="58" presetID="22" presetClass="entr" presetSubtype="4" fill="hold" nodeType="withEffect">
                                  <p:stCondLst>
                                    <p:cond delay="500"/>
                                  </p:stCondLst>
                                  <p:childTnLst>
                                    <p:set>
                                      <p:cBhvr>
                                        <p:cTn id="59" dur="1" fill="hold">
                                          <p:stCondLst>
                                            <p:cond delay="0"/>
                                          </p:stCondLst>
                                        </p:cTn>
                                        <p:tgtEl>
                                          <p:spTgt spid="32"/>
                                        </p:tgtEl>
                                        <p:attrNameLst>
                                          <p:attrName>style.visibility</p:attrName>
                                        </p:attrNameLst>
                                      </p:cBhvr>
                                      <p:to>
                                        <p:strVal val="visible"/>
                                      </p:to>
                                    </p:set>
                                    <p:animEffect transition="in" filter="wipe(down)">
                                      <p:cBhvr>
                                        <p:cTn id="60" dur="1000"/>
                                        <p:tgtEl>
                                          <p:spTgt spid="32"/>
                                        </p:tgtEl>
                                      </p:cBhvr>
                                    </p:animEffect>
                                  </p:childTnLst>
                                </p:cTn>
                              </p:par>
                              <p:par>
                                <p:cTn id="61" presetID="42" presetClass="entr" presetSubtype="0" fill="hold" nodeType="withEffect">
                                  <p:stCondLst>
                                    <p:cond delay="50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1000"/>
                                        <p:tgtEl>
                                          <p:spTgt spid="52"/>
                                        </p:tgtEl>
                                      </p:cBhvr>
                                    </p:animEffect>
                                    <p:anim calcmode="lin" valueType="num">
                                      <p:cBhvr>
                                        <p:cTn id="64" dur="1000" fill="hold"/>
                                        <p:tgtEl>
                                          <p:spTgt spid="52"/>
                                        </p:tgtEl>
                                        <p:attrNameLst>
                                          <p:attrName>ppt_x</p:attrName>
                                        </p:attrNameLst>
                                      </p:cBhvr>
                                      <p:tavLst>
                                        <p:tav tm="0">
                                          <p:val>
                                            <p:strVal val="#ppt_x"/>
                                          </p:val>
                                        </p:tav>
                                        <p:tav tm="100000">
                                          <p:val>
                                            <p:strVal val="#ppt_x"/>
                                          </p:val>
                                        </p:tav>
                                      </p:tavLst>
                                    </p:anim>
                                    <p:anim calcmode="lin" valueType="num">
                                      <p:cBhvr>
                                        <p:cTn id="65" dur="1000" fill="hold"/>
                                        <p:tgtEl>
                                          <p:spTgt spid="52"/>
                                        </p:tgtEl>
                                        <p:attrNameLst>
                                          <p:attrName>ppt_y</p:attrName>
                                        </p:attrNameLst>
                                      </p:cBhvr>
                                      <p:tavLst>
                                        <p:tav tm="0">
                                          <p:val>
                                            <p:strVal val="#ppt_y+.1"/>
                                          </p:val>
                                        </p:tav>
                                        <p:tav tm="100000">
                                          <p:val>
                                            <p:strVal val="#ppt_y"/>
                                          </p:val>
                                        </p:tav>
                                      </p:tavLst>
                                    </p:anim>
                                  </p:childTnLst>
                                </p:cTn>
                              </p:par>
                            </p:childTnLst>
                          </p:cTn>
                        </p:par>
                        <p:par>
                          <p:cTn id="66" fill="hold">
                            <p:stCondLst>
                              <p:cond delay="6000"/>
                            </p:stCondLst>
                            <p:childTnLst>
                              <p:par>
                                <p:cTn id="67" presetID="22" presetClass="entr" presetSubtype="4" fill="hold"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down)">
                                      <p:cBhvr>
                                        <p:cTn id="69" dur="1000"/>
                                        <p:tgtEl>
                                          <p:spTgt spid="25"/>
                                        </p:tgtEl>
                                      </p:cBhvr>
                                    </p:animEffect>
                                  </p:childTnLst>
                                </p:cTn>
                              </p:par>
                              <p:par>
                                <p:cTn id="70" presetID="42" presetClass="entr" presetSubtype="0" fill="hold"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fade">
                                      <p:cBhvr>
                                        <p:cTn id="72" dur="1000"/>
                                        <p:tgtEl>
                                          <p:spTgt spid="55"/>
                                        </p:tgtEl>
                                      </p:cBhvr>
                                    </p:animEffect>
                                    <p:anim calcmode="lin" valueType="num">
                                      <p:cBhvr>
                                        <p:cTn id="73" dur="1000" fill="hold"/>
                                        <p:tgtEl>
                                          <p:spTgt spid="55"/>
                                        </p:tgtEl>
                                        <p:attrNameLst>
                                          <p:attrName>ppt_x</p:attrName>
                                        </p:attrNameLst>
                                      </p:cBhvr>
                                      <p:tavLst>
                                        <p:tav tm="0">
                                          <p:val>
                                            <p:strVal val="#ppt_x"/>
                                          </p:val>
                                        </p:tav>
                                        <p:tav tm="100000">
                                          <p:val>
                                            <p:strVal val="#ppt_x"/>
                                          </p:val>
                                        </p:tav>
                                      </p:tavLst>
                                    </p:anim>
                                    <p:anim calcmode="lin" valueType="num">
                                      <p:cBhvr>
                                        <p:cTn id="74" dur="1000" fill="hold"/>
                                        <p:tgtEl>
                                          <p:spTgt spid="55"/>
                                        </p:tgtEl>
                                        <p:attrNameLst>
                                          <p:attrName>ppt_y</p:attrName>
                                        </p:attrNameLst>
                                      </p:cBhvr>
                                      <p:tavLst>
                                        <p:tav tm="0">
                                          <p:val>
                                            <p:strVal val="#ppt_y+.1"/>
                                          </p:val>
                                        </p:tav>
                                        <p:tav tm="100000">
                                          <p:val>
                                            <p:strVal val="#ppt_y"/>
                                          </p:val>
                                        </p:tav>
                                      </p:tavLst>
                                    </p:anim>
                                  </p:childTnLst>
                                </p:cTn>
                              </p:par>
                            </p:childTnLst>
                          </p:cTn>
                        </p:par>
                        <p:par>
                          <p:cTn id="75" fill="hold">
                            <p:stCondLst>
                              <p:cond delay="7000"/>
                            </p:stCondLst>
                            <p:childTnLst>
                              <p:par>
                                <p:cTn id="76" presetID="22" presetClass="entr" presetSubtype="4" fill="hold" nodeType="after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wipe(down)">
                                      <p:cBhvr>
                                        <p:cTn id="78" dur="1000"/>
                                        <p:tgtEl>
                                          <p:spTgt spid="38"/>
                                        </p:tgtEl>
                                      </p:cBhvr>
                                    </p:animEffect>
                                  </p:childTnLst>
                                </p:cTn>
                              </p:par>
                              <p:par>
                                <p:cTn id="79" presetID="42" presetClass="entr" presetSubtype="0" fill="hold"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1000"/>
                                        <p:tgtEl>
                                          <p:spTgt spid="45"/>
                                        </p:tgtEl>
                                      </p:cBhvr>
                                    </p:animEffect>
                                    <p:anim calcmode="lin" valueType="num">
                                      <p:cBhvr>
                                        <p:cTn id="82" dur="1000" fill="hold"/>
                                        <p:tgtEl>
                                          <p:spTgt spid="45"/>
                                        </p:tgtEl>
                                        <p:attrNameLst>
                                          <p:attrName>ppt_x</p:attrName>
                                        </p:attrNameLst>
                                      </p:cBhvr>
                                      <p:tavLst>
                                        <p:tav tm="0">
                                          <p:val>
                                            <p:strVal val="#ppt_x"/>
                                          </p:val>
                                        </p:tav>
                                        <p:tav tm="100000">
                                          <p:val>
                                            <p:strVal val="#ppt_x"/>
                                          </p:val>
                                        </p:tav>
                                      </p:tavLst>
                                    </p:anim>
                                    <p:anim calcmode="lin" valueType="num">
                                      <p:cBhvr>
                                        <p:cTn id="83" dur="1000" fill="hold"/>
                                        <p:tgtEl>
                                          <p:spTgt spid="45"/>
                                        </p:tgtEl>
                                        <p:attrNameLst>
                                          <p:attrName>ppt_y</p:attrName>
                                        </p:attrNameLst>
                                      </p:cBhvr>
                                      <p:tavLst>
                                        <p:tav tm="0">
                                          <p:val>
                                            <p:strVal val="#ppt_y+.1"/>
                                          </p:val>
                                        </p:tav>
                                        <p:tav tm="100000">
                                          <p:val>
                                            <p:strVal val="#ppt_y"/>
                                          </p:val>
                                        </p:tav>
                                      </p:tavLst>
                                    </p:anim>
                                  </p:childTnLst>
                                </p:cTn>
                              </p:par>
                            </p:childTnLst>
                          </p:cTn>
                        </p:par>
                        <p:par>
                          <p:cTn id="84" fill="hold">
                            <p:stCondLst>
                              <p:cond delay="8000"/>
                            </p:stCondLst>
                            <p:childTnLst>
                              <p:par>
                                <p:cTn id="85" presetID="22" presetClass="entr" presetSubtype="4" fill="hold"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wipe(down)">
                                      <p:cBhvr>
                                        <p:cTn id="87" dur="1000"/>
                                        <p:tgtEl>
                                          <p:spTgt spid="35"/>
                                        </p:tgtEl>
                                      </p:cBhvr>
                                    </p:animEffect>
                                  </p:childTnLst>
                                </p:cTn>
                              </p:par>
                              <p:par>
                                <p:cTn id="88" presetID="42" presetClass="entr" presetSubtype="0" fill="hold" nodeType="with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fade">
                                      <p:cBhvr>
                                        <p:cTn id="90" dur="1000"/>
                                        <p:tgtEl>
                                          <p:spTgt spid="49"/>
                                        </p:tgtEl>
                                      </p:cBhvr>
                                    </p:animEffect>
                                    <p:anim calcmode="lin" valueType="num">
                                      <p:cBhvr>
                                        <p:cTn id="91" dur="1000" fill="hold"/>
                                        <p:tgtEl>
                                          <p:spTgt spid="49"/>
                                        </p:tgtEl>
                                        <p:attrNameLst>
                                          <p:attrName>ppt_x</p:attrName>
                                        </p:attrNameLst>
                                      </p:cBhvr>
                                      <p:tavLst>
                                        <p:tav tm="0">
                                          <p:val>
                                            <p:strVal val="#ppt_x"/>
                                          </p:val>
                                        </p:tav>
                                        <p:tav tm="100000">
                                          <p:val>
                                            <p:strVal val="#ppt_x"/>
                                          </p:val>
                                        </p:tav>
                                      </p:tavLst>
                                    </p:anim>
                                    <p:anim calcmode="lin" valueType="num">
                                      <p:cBhvr>
                                        <p:cTn id="92"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animBg="1"/>
      <p:bldP spid="17" grpId="0" animBg="1"/>
      <p:bldP spid="18" grpId="0" animBg="1"/>
      <p:bldP spid="19" grpId="0" animBg="1"/>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hape 5166"/>
          <p:cNvSpPr/>
          <p:nvPr/>
        </p:nvSpPr>
        <p:spPr>
          <a:xfrm>
            <a:off x="3231002" y="1792213"/>
            <a:ext cx="1410246" cy="1249379"/>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rgbClr val="FC2692">
              <a:alpha val="40000"/>
            </a:srgbClr>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327" dirty="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2" name="Shape 5167"/>
          <p:cNvSpPr/>
          <p:nvPr/>
        </p:nvSpPr>
        <p:spPr>
          <a:xfrm>
            <a:off x="2803326" y="2532925"/>
            <a:ext cx="2270916" cy="1300673"/>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rgbClr val="FC2692">
              <a:alpha val="40000"/>
            </a:srgbClr>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327" dirty="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3" name="Shape 5168"/>
          <p:cNvSpPr/>
          <p:nvPr/>
        </p:nvSpPr>
        <p:spPr>
          <a:xfrm>
            <a:off x="2375655" y="3336080"/>
            <a:ext cx="3131586" cy="1300668"/>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rgbClr val="FC2692">
              <a:alpha val="30000"/>
            </a:srgbClr>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327" dirty="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4" name="Shape 5169"/>
          <p:cNvSpPr/>
          <p:nvPr/>
        </p:nvSpPr>
        <p:spPr>
          <a:xfrm>
            <a:off x="1938034" y="4139238"/>
            <a:ext cx="3992247" cy="1300661"/>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rgbClr val="FC2692">
              <a:alpha val="40000"/>
            </a:srgbClr>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327" dirty="0">
              <a:solidFill>
                <a:schemeClr val="bg1"/>
              </a:solidFill>
              <a:effectLst>
                <a:outerShdw blurRad="38100" dist="12700" dir="5400000" rotWithShape="0">
                  <a:srgbClr val="000000">
                    <a:alpha val="50000"/>
                  </a:srgbClr>
                </a:outerShdw>
              </a:effectLst>
              <a:latin typeface="Arial" panose="020B0604020202020204" pitchFamily="34" charset="0"/>
              <a:ea typeface="微软雅黑" panose="020B0503020204020204" pitchFamily="34" charset="-122"/>
              <a:sym typeface="Arial" panose="020B0604020202020204" pitchFamily="34" charset="0"/>
            </a:endParaRPr>
          </a:p>
        </p:txBody>
      </p:sp>
      <p:grpSp>
        <p:nvGrpSpPr>
          <p:cNvPr id="15" name="组合 14"/>
          <p:cNvGrpSpPr/>
          <p:nvPr/>
        </p:nvGrpSpPr>
        <p:grpSpPr>
          <a:xfrm>
            <a:off x="3658676" y="1446095"/>
            <a:ext cx="1131800" cy="851512"/>
            <a:chOff x="2313735" y="1108481"/>
            <a:chExt cx="977557" cy="735467"/>
          </a:xfrm>
          <a:solidFill>
            <a:srgbClr val="C0504D">
              <a:alpha val="50000"/>
            </a:srgbClr>
          </a:solidFill>
        </p:grpSpPr>
        <p:sp>
          <p:nvSpPr>
            <p:cNvPr id="16"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C2692">
                <a:alpha val="40000"/>
              </a:srgbClr>
            </a:solidFill>
            <a:ln w="12700" cap="flat">
              <a:noFill/>
              <a:miter lim="400000"/>
            </a:ln>
            <a:effectLst/>
          </p:spPr>
          <p:txBody>
            <a:bodyPr wrap="square" lIns="0" tIns="0" rIns="0" bIns="0" numCol="1" anchor="t">
              <a:noAutofit/>
            </a:bodyPr>
            <a:lstStyle/>
            <a:p>
              <a:pPr algn="ctr" defTabSz="866943" fontAlgn="base">
                <a:lnSpc>
                  <a:spcPct val="120000"/>
                </a:lnSpc>
                <a:spcBef>
                  <a:spcPct val="0"/>
                </a:spcBef>
                <a:spcAft>
                  <a:spcPct val="0"/>
                </a:spcAft>
                <a:defRPr>
                  <a:solidFill>
                    <a:srgbClr val="4C4C4C"/>
                  </a:solidFill>
                </a:defRPr>
              </a:pP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Shape 5176"/>
            <p:cNvSpPr/>
            <p:nvPr/>
          </p:nvSpPr>
          <p:spPr>
            <a:xfrm>
              <a:off x="2329102" y="1491630"/>
              <a:ext cx="962190"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defTabSz="553880" fontAlgn="base">
                <a:lnSpc>
                  <a:spcPct val="120000"/>
                </a:lnSpc>
                <a:spcAft>
                  <a:spcPct val="0"/>
                </a:spcAft>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文本</a:t>
              </a:r>
            </a:p>
          </p:txBody>
        </p:sp>
      </p:grpSp>
      <p:grpSp>
        <p:nvGrpSpPr>
          <p:cNvPr id="18" name="组合 17"/>
          <p:cNvGrpSpPr/>
          <p:nvPr/>
        </p:nvGrpSpPr>
        <p:grpSpPr>
          <a:xfrm>
            <a:off x="3231002" y="2532927"/>
            <a:ext cx="1840580" cy="500639"/>
            <a:chOff x="1944344" y="2047198"/>
            <a:chExt cx="1589745" cy="432411"/>
          </a:xfrm>
          <a:solidFill>
            <a:srgbClr val="FC2692">
              <a:alpha val="50000"/>
            </a:srgbClr>
          </a:solidFill>
        </p:grpSpPr>
        <p:sp>
          <p:nvSpPr>
            <p:cNvPr id="19"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grp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a:solidFill>
                    <a:srgbClr val="4C4C4C"/>
                  </a:solidFill>
                </a:defRPr>
              </a:pP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defTabSz="553880" fontAlgn="base">
                <a:lnSpc>
                  <a:spcPct val="120000"/>
                </a:lnSpc>
                <a:spcAft>
                  <a:spcPct val="0"/>
                </a:spcAft>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p>
          </p:txBody>
        </p:sp>
      </p:grpSp>
      <p:grpSp>
        <p:nvGrpSpPr>
          <p:cNvPr id="21" name="组合 20"/>
          <p:cNvGrpSpPr/>
          <p:nvPr/>
        </p:nvGrpSpPr>
        <p:grpSpPr>
          <a:xfrm>
            <a:off x="2803326" y="3298645"/>
            <a:ext cx="2701249" cy="500640"/>
            <a:chOff x="1574952" y="2708565"/>
            <a:chExt cx="2333121" cy="432412"/>
          </a:xfrm>
          <a:solidFill>
            <a:srgbClr val="FC2692">
              <a:alpha val="50000"/>
            </a:srgbClr>
          </a:solidFill>
        </p:grpSpPr>
        <p:sp>
          <p:nvSpPr>
            <p:cNvPr id="22" name="Shape 5172"/>
            <p:cNvSpPr/>
            <p:nvPr/>
          </p:nvSpPr>
          <p:spPr>
            <a:xfrm>
              <a:off x="1574952" y="2708565"/>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rgbClr val="FC2692">
                <a:alpha val="60000"/>
              </a:srgbClr>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a:solidFill>
                    <a:srgbClr val="4C4C4C"/>
                  </a:solidFill>
                </a:defRPr>
              </a:pP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defTabSz="553880" fontAlgn="base">
                <a:lnSpc>
                  <a:spcPct val="120000"/>
                </a:lnSpc>
                <a:spcAft>
                  <a:spcPct val="0"/>
                </a:spcAft>
              </a:pPr>
              <a:r>
                <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grpSp>
      <p:grpSp>
        <p:nvGrpSpPr>
          <p:cNvPr id="24" name="组合 23"/>
          <p:cNvGrpSpPr/>
          <p:nvPr/>
        </p:nvGrpSpPr>
        <p:grpSpPr>
          <a:xfrm>
            <a:off x="2375653" y="4139234"/>
            <a:ext cx="3561910" cy="500634"/>
            <a:chOff x="1205565" y="3434598"/>
            <a:chExt cx="3076490" cy="432407"/>
          </a:xfrm>
          <a:solidFill>
            <a:srgbClr val="4BACC6">
              <a:alpha val="50000"/>
            </a:srgbClr>
          </a:solidFill>
        </p:grpSpPr>
        <p:sp>
          <p:nvSpPr>
            <p:cNvPr id="25"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rgbClr val="FC2692">
                <a:alpha val="80000"/>
              </a:srgbClr>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a:solidFill>
                    <a:srgbClr val="4C4C4C"/>
                  </a:solidFill>
                </a:defRPr>
              </a:pP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defTabSz="553880" fontAlgn="base">
                <a:lnSpc>
                  <a:spcPct val="120000"/>
                </a:lnSpc>
                <a:spcAft>
                  <a:spcPct val="0"/>
                </a:spcAft>
              </a:pPr>
              <a:r>
                <a:rPr lang="zh-CN" altLang="en-US" sz="2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组合 26"/>
          <p:cNvGrpSpPr/>
          <p:nvPr/>
        </p:nvGrpSpPr>
        <p:grpSpPr>
          <a:xfrm>
            <a:off x="1938035" y="4931238"/>
            <a:ext cx="4422582" cy="500634"/>
            <a:chOff x="827585" y="4118665"/>
            <a:chExt cx="3819870" cy="432407"/>
          </a:xfrm>
          <a:solidFill>
            <a:srgbClr val="F79646">
              <a:alpha val="50000"/>
            </a:srgbClr>
          </a:solidFill>
        </p:grpSpPr>
        <p:sp>
          <p:nvSpPr>
            <p:cNvPr id="2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rgbClr val="FC2692"/>
            </a:solidFill>
            <a:ln w="12700" cap="flat">
              <a:noFill/>
              <a:miter lim="400000"/>
            </a:ln>
            <a:effectLst/>
          </p:spPr>
          <p:txBody>
            <a:bodyPr wrap="square" lIns="44112" tIns="44112" rIns="44112" bIns="44112" numCol="1" anchor="ctr">
              <a:noAutofit/>
            </a:bodyPr>
            <a:lstStyle/>
            <a:p>
              <a:pPr algn="ctr" defTabSz="866943" fontAlgn="base">
                <a:lnSpc>
                  <a:spcPct val="120000"/>
                </a:lnSpc>
                <a:spcBef>
                  <a:spcPct val="0"/>
                </a:spcBef>
                <a:spcAft>
                  <a:spcPct val="0"/>
                </a:spcAft>
                <a:defRPr>
                  <a:solidFill>
                    <a:srgbClr val="4C4C4C"/>
                  </a:solidFill>
                </a:defRPr>
              </a:pP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defTabSz="553880" fontAlgn="base">
                <a:lnSpc>
                  <a:spcPct val="120000"/>
                </a:lnSpc>
                <a:spcAft>
                  <a:spcPct val="0"/>
                </a:spcAft>
              </a:pPr>
              <a:r>
                <a:rPr lang="zh-CN" altLang="en-US" sz="2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Round Same Side Corner Rectangle 67"/>
          <p:cNvSpPr/>
          <p:nvPr/>
        </p:nvSpPr>
        <p:spPr>
          <a:xfrm rot="10800000" flipH="1">
            <a:off x="6874393" y="1461652"/>
            <a:ext cx="57776" cy="595153"/>
          </a:xfrm>
          <a:prstGeom prst="round2SameRect">
            <a:avLst>
              <a:gd name="adj1" fmla="val 50000"/>
              <a:gd name="adj2"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5265" tIns="47632" rIns="95265" bIns="47632" rtlCol="0" anchor="ctr"/>
          <a:lstStyle/>
          <a:p>
            <a:pPr algn="ctr" defTabSz="866943" fontAlgn="base">
              <a:lnSpc>
                <a:spcPct val="120000"/>
              </a:lnSpc>
              <a:spcBef>
                <a:spcPct val="0"/>
              </a:spcBef>
              <a:spcAft>
                <a:spcPct val="0"/>
              </a:spcAft>
            </a:pPr>
            <a:endParaRPr lang="bg-BG" sz="151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ound Same Side Corner Rectangle 68"/>
          <p:cNvSpPr/>
          <p:nvPr/>
        </p:nvSpPr>
        <p:spPr>
          <a:xfrm rot="10800000" flipH="1">
            <a:off x="6872495" y="2366217"/>
            <a:ext cx="57776" cy="595153"/>
          </a:xfrm>
          <a:prstGeom prst="round2SameRect">
            <a:avLst>
              <a:gd name="adj1" fmla="val 50000"/>
              <a:gd name="adj2"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5265" tIns="47632" rIns="95265" bIns="47632" rtlCol="0" anchor="ctr"/>
          <a:lstStyle/>
          <a:p>
            <a:pPr algn="ctr" defTabSz="866943" fontAlgn="base">
              <a:lnSpc>
                <a:spcPct val="120000"/>
              </a:lnSpc>
              <a:spcBef>
                <a:spcPct val="0"/>
              </a:spcBef>
              <a:spcAft>
                <a:spcPct val="0"/>
              </a:spcAft>
            </a:pPr>
            <a:endParaRPr lang="bg-BG" sz="151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ound Same Side Corner Rectangle 69"/>
          <p:cNvSpPr/>
          <p:nvPr/>
        </p:nvSpPr>
        <p:spPr>
          <a:xfrm rot="10800000" flipH="1">
            <a:off x="6874393" y="3188396"/>
            <a:ext cx="57776" cy="595153"/>
          </a:xfrm>
          <a:prstGeom prst="round2SameRect">
            <a:avLst>
              <a:gd name="adj1" fmla="val 50000"/>
              <a:gd name="adj2"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5265" tIns="47632" rIns="95265" bIns="47632" rtlCol="0" anchor="ctr"/>
          <a:lstStyle/>
          <a:p>
            <a:pPr algn="ctr" defTabSz="866943" fontAlgn="base">
              <a:lnSpc>
                <a:spcPct val="120000"/>
              </a:lnSpc>
              <a:spcBef>
                <a:spcPct val="0"/>
              </a:spcBef>
              <a:spcAft>
                <a:spcPct val="0"/>
              </a:spcAft>
            </a:pPr>
            <a:endParaRPr lang="bg-BG" sz="151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p:cNvGrpSpPr/>
          <p:nvPr/>
        </p:nvGrpSpPr>
        <p:grpSpPr>
          <a:xfrm>
            <a:off x="7033355" y="1447012"/>
            <a:ext cx="3852412" cy="639762"/>
            <a:chOff x="5228513" y="1109269"/>
            <a:chExt cx="4321353" cy="552572"/>
          </a:xfrm>
        </p:grpSpPr>
        <p:sp>
          <p:nvSpPr>
            <p:cNvPr id="34" name="TextBox 20"/>
            <p:cNvSpPr txBox="1"/>
            <p:nvPr/>
          </p:nvSpPr>
          <p:spPr>
            <a:xfrm>
              <a:off x="5228513" y="1428629"/>
              <a:ext cx="4321353" cy="233212"/>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71"/>
            <p:cNvSpPr/>
            <p:nvPr/>
          </p:nvSpPr>
          <p:spPr>
            <a:xfrm>
              <a:off x="5228513" y="1109269"/>
              <a:ext cx="2013906" cy="318999"/>
            </a:xfrm>
            <a:prstGeom prst="rect">
              <a:avLst/>
            </a:prstGeom>
          </p:spPr>
          <p:txBody>
            <a:bodyPr wrap="none" lIns="0" tIns="0" rIns="0" bIns="0">
              <a:spAutoFit/>
            </a:bodyPr>
            <a:lstStyle/>
            <a:p>
              <a:pPr defTabSz="866943" fontAlgn="base">
                <a:lnSpc>
                  <a:spcPct val="120000"/>
                </a:lnSpc>
                <a:spcBef>
                  <a:spcPct val="0"/>
                </a:spcBef>
                <a:spcAft>
                  <a:spcPct val="0"/>
                </a:spcAft>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grpSp>
      <p:grpSp>
        <p:nvGrpSpPr>
          <p:cNvPr id="36" name="组合 35"/>
          <p:cNvGrpSpPr/>
          <p:nvPr/>
        </p:nvGrpSpPr>
        <p:grpSpPr>
          <a:xfrm>
            <a:off x="7033355" y="2326818"/>
            <a:ext cx="3021139" cy="635119"/>
            <a:chOff x="5228512" y="1869180"/>
            <a:chExt cx="3388892" cy="548565"/>
          </a:xfrm>
        </p:grpSpPr>
        <p:sp>
          <p:nvSpPr>
            <p:cNvPr id="37" name="TextBox 22"/>
            <p:cNvSpPr txBox="1"/>
            <p:nvPr/>
          </p:nvSpPr>
          <p:spPr>
            <a:xfrm>
              <a:off x="5228512" y="2184532"/>
              <a:ext cx="3388892" cy="233213"/>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73"/>
            <p:cNvSpPr/>
            <p:nvPr/>
          </p:nvSpPr>
          <p:spPr>
            <a:xfrm>
              <a:off x="5228513" y="1869180"/>
              <a:ext cx="2013906" cy="291530"/>
            </a:xfrm>
            <a:prstGeom prst="rect">
              <a:avLst/>
            </a:prstGeom>
          </p:spPr>
          <p:txBody>
            <a:bodyPr wrap="none" lIns="0" tIns="0" rIns="0" bIns="0">
              <a:spAutoFit/>
            </a:bodyPr>
            <a:lstStyle/>
            <a:p>
              <a:pPr defTabSz="866943" fontAlgn="base">
                <a:lnSpc>
                  <a:spcPct val="120000"/>
                </a:lnSpc>
                <a:spcBef>
                  <a:spcPct val="0"/>
                </a:spcBef>
                <a:spcAft>
                  <a:spcPct val="0"/>
                </a:spcAft>
              </a:pPr>
              <a:r>
                <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组合 38"/>
          <p:cNvGrpSpPr/>
          <p:nvPr/>
        </p:nvGrpSpPr>
        <p:grpSpPr>
          <a:xfrm>
            <a:off x="7033355" y="3206632"/>
            <a:ext cx="3321479" cy="635114"/>
            <a:chOff x="5228512" y="2629091"/>
            <a:chExt cx="3725791" cy="548560"/>
          </a:xfrm>
        </p:grpSpPr>
        <p:sp>
          <p:nvSpPr>
            <p:cNvPr id="40" name="TextBox 24"/>
            <p:cNvSpPr txBox="1"/>
            <p:nvPr/>
          </p:nvSpPr>
          <p:spPr>
            <a:xfrm>
              <a:off x="5228512" y="2944438"/>
              <a:ext cx="3725791" cy="233213"/>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75"/>
            <p:cNvSpPr/>
            <p:nvPr/>
          </p:nvSpPr>
          <p:spPr>
            <a:xfrm>
              <a:off x="5228513" y="2629091"/>
              <a:ext cx="2013906" cy="318999"/>
            </a:xfrm>
            <a:prstGeom prst="rect">
              <a:avLst/>
            </a:prstGeom>
          </p:spPr>
          <p:txBody>
            <a:bodyPr wrap="none" lIns="0" tIns="0" rIns="0" bIns="0">
              <a:spAutoFit/>
            </a:bodyPr>
            <a:lstStyle/>
            <a:p>
              <a:pPr defTabSz="866943" fontAlgn="base">
                <a:lnSpc>
                  <a:spcPct val="120000"/>
                </a:lnSpc>
                <a:spcBef>
                  <a:spcPct val="0"/>
                </a:spcBef>
                <a:spcAft>
                  <a:spcPct val="0"/>
                </a:spcAft>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grpSp>
      <p:sp>
        <p:nvSpPr>
          <p:cNvPr id="42" name="Round Same Side Corner Rectangle 76"/>
          <p:cNvSpPr/>
          <p:nvPr/>
        </p:nvSpPr>
        <p:spPr>
          <a:xfrm rot="10800000" flipH="1">
            <a:off x="6872495" y="4022566"/>
            <a:ext cx="57776" cy="595153"/>
          </a:xfrm>
          <a:prstGeom prst="round2SameRect">
            <a:avLst>
              <a:gd name="adj1" fmla="val 50000"/>
              <a:gd name="adj2"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5265" tIns="47632" rIns="95265" bIns="47632" rtlCol="0" anchor="ctr"/>
          <a:lstStyle/>
          <a:p>
            <a:pPr algn="ctr" defTabSz="866943" fontAlgn="base">
              <a:lnSpc>
                <a:spcPct val="120000"/>
              </a:lnSpc>
              <a:spcBef>
                <a:spcPct val="0"/>
              </a:spcBef>
              <a:spcAft>
                <a:spcPct val="0"/>
              </a:spcAft>
            </a:pPr>
            <a:endParaRPr lang="bg-BG" sz="151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Round Same Side Corner Rectangle 77"/>
          <p:cNvSpPr/>
          <p:nvPr/>
        </p:nvSpPr>
        <p:spPr>
          <a:xfrm rot="10800000" flipH="1">
            <a:off x="6874393" y="4844745"/>
            <a:ext cx="57776" cy="595153"/>
          </a:xfrm>
          <a:prstGeom prst="round2SameRect">
            <a:avLst>
              <a:gd name="adj1" fmla="val 50000"/>
              <a:gd name="adj2"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5265" tIns="47632" rIns="95265" bIns="47632" rtlCol="0" anchor="ctr"/>
          <a:lstStyle/>
          <a:p>
            <a:pPr algn="ctr" defTabSz="866943" fontAlgn="base">
              <a:lnSpc>
                <a:spcPct val="120000"/>
              </a:lnSpc>
              <a:spcBef>
                <a:spcPct val="0"/>
              </a:spcBef>
              <a:spcAft>
                <a:spcPct val="0"/>
              </a:spcAft>
            </a:pPr>
            <a:endParaRPr lang="bg-BG" sz="1517"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4" name="组合 43"/>
          <p:cNvGrpSpPr/>
          <p:nvPr/>
        </p:nvGrpSpPr>
        <p:grpSpPr>
          <a:xfrm>
            <a:off x="7033355" y="3983170"/>
            <a:ext cx="3413025" cy="616404"/>
            <a:chOff x="5228511" y="3299800"/>
            <a:chExt cx="3828480" cy="532400"/>
          </a:xfrm>
        </p:grpSpPr>
        <p:sp>
          <p:nvSpPr>
            <p:cNvPr id="45" name="TextBox 28"/>
            <p:cNvSpPr txBox="1"/>
            <p:nvPr/>
          </p:nvSpPr>
          <p:spPr>
            <a:xfrm>
              <a:off x="5228511" y="3598987"/>
              <a:ext cx="3828480" cy="233213"/>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79"/>
            <p:cNvSpPr/>
            <p:nvPr/>
          </p:nvSpPr>
          <p:spPr>
            <a:xfrm>
              <a:off x="5228513" y="3299800"/>
              <a:ext cx="2013906" cy="291529"/>
            </a:xfrm>
            <a:prstGeom prst="rect">
              <a:avLst/>
            </a:prstGeom>
          </p:spPr>
          <p:txBody>
            <a:bodyPr wrap="none" lIns="0" tIns="0" rIns="0" bIns="0">
              <a:spAutoFit/>
            </a:bodyPr>
            <a:lstStyle/>
            <a:p>
              <a:pPr defTabSz="866943" fontAlgn="base">
                <a:lnSpc>
                  <a:spcPct val="120000"/>
                </a:lnSpc>
                <a:spcBef>
                  <a:spcPct val="0"/>
                </a:spcBef>
                <a:spcAft>
                  <a:spcPct val="0"/>
                </a:spcAft>
              </a:pPr>
              <a:r>
                <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组合 46"/>
          <p:cNvGrpSpPr/>
          <p:nvPr/>
        </p:nvGrpSpPr>
        <p:grpSpPr>
          <a:xfrm>
            <a:off x="7033355" y="4862974"/>
            <a:ext cx="3413025" cy="635084"/>
            <a:chOff x="5228511" y="4059711"/>
            <a:chExt cx="3828480" cy="548535"/>
          </a:xfrm>
        </p:grpSpPr>
        <p:sp>
          <p:nvSpPr>
            <p:cNvPr id="48" name="TextBox 30"/>
            <p:cNvSpPr txBox="1"/>
            <p:nvPr/>
          </p:nvSpPr>
          <p:spPr>
            <a:xfrm>
              <a:off x="5228511" y="4375033"/>
              <a:ext cx="3828480" cy="233213"/>
            </a:xfrm>
            <a:prstGeom prst="rect">
              <a:avLst/>
            </a:prstGeom>
            <a:noFill/>
          </p:spPr>
          <p:txBody>
            <a:bodyPr wrap="square" lIns="0" tIns="0" rIns="0" bIns="0" rtlCol="0">
              <a:spAutoFit/>
            </a:bodyPr>
            <a:lstStyle/>
            <a:p>
              <a:pPr lvl="0" defTabSz="866943" fontAlgn="base">
                <a:lnSpc>
                  <a:spcPct val="120000"/>
                </a:lnSpc>
                <a:spcBef>
                  <a:spcPct val="0"/>
                </a:spcBef>
                <a:spcAft>
                  <a:spcPct val="0"/>
                </a:spcAft>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81"/>
            <p:cNvSpPr/>
            <p:nvPr/>
          </p:nvSpPr>
          <p:spPr>
            <a:xfrm>
              <a:off x="5228513" y="4059711"/>
              <a:ext cx="2013906" cy="291530"/>
            </a:xfrm>
            <a:prstGeom prst="rect">
              <a:avLst/>
            </a:prstGeom>
          </p:spPr>
          <p:txBody>
            <a:bodyPr wrap="none" lIns="0" tIns="0" rIns="0" bIns="0">
              <a:spAutoFit/>
            </a:bodyPr>
            <a:lstStyle/>
            <a:p>
              <a:pPr defTabSz="866943" fontAlgn="base">
                <a:lnSpc>
                  <a:spcPct val="120000"/>
                </a:lnSpc>
                <a:spcBef>
                  <a:spcPct val="0"/>
                </a:spcBef>
                <a:spcAft>
                  <a:spcPct val="0"/>
                </a:spcAft>
              </a:pPr>
              <a:r>
                <a:rPr lang="zh-CN" altLang="en-US" sz="2000"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 name="灯片编号占位符 1"/>
          <p:cNvSpPr>
            <a:spLocks noGrp="1"/>
          </p:cNvSpPr>
          <p:nvPr>
            <p:ph type="sldNum" sz="quarter" idx="12"/>
          </p:nvPr>
        </p:nvSpPr>
        <p:spPr/>
        <p:txBody>
          <a:bodyPr/>
          <a:lstStyle/>
          <a:p>
            <a:fld id="{0942A7D8-7BAA-4C4E-860D-7E3507E96D7B}" type="slidenum">
              <a:rPr lang="zh-CN" altLang="en-US" smtClean="0"/>
              <a:pPr/>
              <a:t>14</a:t>
            </a:fld>
            <a:endParaRPr lang="zh-CN" altLang="en-US"/>
          </a:p>
        </p:txBody>
      </p:sp>
    </p:spTree>
    <p:extLst>
      <p:ext uri="{BB962C8B-B14F-4D97-AF65-F5344CB8AC3E}">
        <p14:creationId xmlns:p14="http://schemas.microsoft.com/office/powerpoint/2010/main" val="4118206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righ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right)">
                                      <p:cBhvr>
                                        <p:cTn id="15" dur="500"/>
                                        <p:tgtEl>
                                          <p:spTgt spid="2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right)">
                                      <p:cBhvr>
                                        <p:cTn id="23" dur="500"/>
                                        <p:tgtEl>
                                          <p:spTgt spid="2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right)">
                                      <p:cBhvr>
                                        <p:cTn id="31" dur="500"/>
                                        <p:tgtEl>
                                          <p:spTgt spid="1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up)">
                                      <p:cBhvr>
                                        <p:cTn id="43" dur="500"/>
                                        <p:tgtEl>
                                          <p:spTgt spid="30"/>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500"/>
                                        <p:tgtEl>
                                          <p:spTgt spid="33"/>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up)">
                                      <p:cBhvr>
                                        <p:cTn id="51" dur="500"/>
                                        <p:tgtEl>
                                          <p:spTgt spid="31"/>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left)">
                                      <p:cBhvr>
                                        <p:cTn id="55" dur="500"/>
                                        <p:tgtEl>
                                          <p:spTgt spid="36"/>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wipe(up)">
                                      <p:cBhvr>
                                        <p:cTn id="59" dur="500"/>
                                        <p:tgtEl>
                                          <p:spTgt spid="32"/>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left)">
                                      <p:cBhvr>
                                        <p:cTn id="63" dur="500"/>
                                        <p:tgtEl>
                                          <p:spTgt spid="39"/>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up)">
                                      <p:cBhvr>
                                        <p:cTn id="67" dur="500"/>
                                        <p:tgtEl>
                                          <p:spTgt spid="42"/>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wipe(up)">
                                      <p:cBhvr>
                                        <p:cTn id="75" dur="500"/>
                                        <p:tgtEl>
                                          <p:spTgt spid="43"/>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wipe(left)">
                                      <p:cBhvr>
                                        <p:cTn id="7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30" grpId="0" animBg="1"/>
      <p:bldP spid="31" grpId="0" animBg="1"/>
      <p:bldP spid="32" grpId="0" animBg="1"/>
      <p:bldP spid="42" grpId="0" animBg="1"/>
      <p:bldP spid="4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p:cNvGrpSpPr/>
          <p:nvPr/>
        </p:nvGrpSpPr>
        <p:grpSpPr>
          <a:xfrm>
            <a:off x="6386319" y="1296630"/>
            <a:ext cx="3990926" cy="4196806"/>
            <a:chOff x="6232318" y="1631840"/>
            <a:chExt cx="4969784" cy="5226160"/>
          </a:xfrm>
        </p:grpSpPr>
        <p:sp>
          <p:nvSpPr>
            <p:cNvPr id="4" name="Freeform 5"/>
            <p:cNvSpPr>
              <a:spLocks noEditPoints="1"/>
            </p:cNvSpPr>
            <p:nvPr/>
          </p:nvSpPr>
          <p:spPr bwMode="auto">
            <a:xfrm>
              <a:off x="7783740" y="4766317"/>
              <a:ext cx="1781183" cy="2091683"/>
            </a:xfrm>
            <a:custGeom>
              <a:avLst/>
              <a:gdLst>
                <a:gd name="T0" fmla="*/ 27 w 764"/>
                <a:gd name="T1" fmla="*/ 536 h 897"/>
                <a:gd name="T2" fmla="*/ 37 w 764"/>
                <a:gd name="T3" fmla="*/ 614 h 897"/>
                <a:gd name="T4" fmla="*/ 23 w 764"/>
                <a:gd name="T5" fmla="*/ 649 h 897"/>
                <a:gd name="T6" fmla="*/ 171 w 764"/>
                <a:gd name="T7" fmla="*/ 735 h 897"/>
                <a:gd name="T8" fmla="*/ 170 w 764"/>
                <a:gd name="T9" fmla="*/ 764 h 897"/>
                <a:gd name="T10" fmla="*/ 197 w 764"/>
                <a:gd name="T11" fmla="*/ 887 h 897"/>
                <a:gd name="T12" fmla="*/ 589 w 764"/>
                <a:gd name="T13" fmla="*/ 897 h 897"/>
                <a:gd name="T14" fmla="*/ 522 w 764"/>
                <a:gd name="T15" fmla="*/ 818 h 897"/>
                <a:gd name="T16" fmla="*/ 524 w 764"/>
                <a:gd name="T17" fmla="*/ 670 h 897"/>
                <a:gd name="T18" fmla="*/ 585 w 764"/>
                <a:gd name="T19" fmla="*/ 615 h 897"/>
                <a:gd name="T20" fmla="*/ 640 w 764"/>
                <a:gd name="T21" fmla="*/ 537 h 897"/>
                <a:gd name="T22" fmla="*/ 640 w 764"/>
                <a:gd name="T23" fmla="*/ 558 h 897"/>
                <a:gd name="T24" fmla="*/ 686 w 764"/>
                <a:gd name="T25" fmla="*/ 508 h 897"/>
                <a:gd name="T26" fmla="*/ 695 w 764"/>
                <a:gd name="T27" fmla="*/ 493 h 897"/>
                <a:gd name="T28" fmla="*/ 764 w 764"/>
                <a:gd name="T29" fmla="*/ 446 h 897"/>
                <a:gd name="T30" fmla="*/ 751 w 764"/>
                <a:gd name="T31" fmla="*/ 442 h 897"/>
                <a:gd name="T32" fmla="*/ 700 w 764"/>
                <a:gd name="T33" fmla="*/ 349 h 897"/>
                <a:gd name="T34" fmla="*/ 702 w 764"/>
                <a:gd name="T35" fmla="*/ 332 h 897"/>
                <a:gd name="T36" fmla="*/ 715 w 764"/>
                <a:gd name="T37" fmla="*/ 345 h 897"/>
                <a:gd name="T38" fmla="*/ 694 w 764"/>
                <a:gd name="T39" fmla="*/ 268 h 897"/>
                <a:gd name="T40" fmla="*/ 694 w 764"/>
                <a:gd name="T41" fmla="*/ 264 h 897"/>
                <a:gd name="T42" fmla="*/ 639 w 764"/>
                <a:gd name="T43" fmla="*/ 208 h 897"/>
                <a:gd name="T44" fmla="*/ 654 w 764"/>
                <a:gd name="T45" fmla="*/ 216 h 897"/>
                <a:gd name="T46" fmla="*/ 692 w 764"/>
                <a:gd name="T47" fmla="*/ 255 h 897"/>
                <a:gd name="T48" fmla="*/ 651 w 764"/>
                <a:gd name="T49" fmla="*/ 178 h 897"/>
                <a:gd name="T50" fmla="*/ 646 w 764"/>
                <a:gd name="T51" fmla="*/ 173 h 897"/>
                <a:gd name="T52" fmla="*/ 620 w 764"/>
                <a:gd name="T53" fmla="*/ 109 h 897"/>
                <a:gd name="T54" fmla="*/ 516 w 764"/>
                <a:gd name="T55" fmla="*/ 139 h 897"/>
                <a:gd name="T56" fmla="*/ 408 w 764"/>
                <a:gd name="T57" fmla="*/ 62 h 897"/>
                <a:gd name="T58" fmla="*/ 381 w 764"/>
                <a:gd name="T59" fmla="*/ 92 h 897"/>
                <a:gd name="T60" fmla="*/ 383 w 764"/>
                <a:gd name="T61" fmla="*/ 73 h 897"/>
                <a:gd name="T62" fmla="*/ 367 w 764"/>
                <a:gd name="T63" fmla="*/ 96 h 897"/>
                <a:gd name="T64" fmla="*/ 348 w 764"/>
                <a:gd name="T65" fmla="*/ 68 h 897"/>
                <a:gd name="T66" fmla="*/ 290 w 764"/>
                <a:gd name="T67" fmla="*/ 59 h 897"/>
                <a:gd name="T68" fmla="*/ 281 w 764"/>
                <a:gd name="T69" fmla="*/ 59 h 897"/>
                <a:gd name="T70" fmla="*/ 291 w 764"/>
                <a:gd name="T71" fmla="*/ 41 h 897"/>
                <a:gd name="T72" fmla="*/ 269 w 764"/>
                <a:gd name="T73" fmla="*/ 62 h 897"/>
                <a:gd name="T74" fmla="*/ 201 w 764"/>
                <a:gd name="T75" fmla="*/ 86 h 897"/>
                <a:gd name="T76" fmla="*/ 161 w 764"/>
                <a:gd name="T77" fmla="*/ 93 h 897"/>
                <a:gd name="T78" fmla="*/ 156 w 764"/>
                <a:gd name="T79" fmla="*/ 96 h 897"/>
                <a:gd name="T80" fmla="*/ 133 w 764"/>
                <a:gd name="T81" fmla="*/ 81 h 897"/>
                <a:gd name="T82" fmla="*/ 73 w 764"/>
                <a:gd name="T83" fmla="*/ 164 h 897"/>
                <a:gd name="T84" fmla="*/ 71 w 764"/>
                <a:gd name="T85" fmla="*/ 166 h 897"/>
                <a:gd name="T86" fmla="*/ 54 w 764"/>
                <a:gd name="T87" fmla="*/ 180 h 897"/>
                <a:gd name="T88" fmla="*/ 91 w 764"/>
                <a:gd name="T89" fmla="*/ 189 h 897"/>
                <a:gd name="T90" fmla="*/ 131 w 764"/>
                <a:gd name="T91" fmla="*/ 251 h 897"/>
                <a:gd name="T92" fmla="*/ 125 w 764"/>
                <a:gd name="T93" fmla="*/ 285 h 897"/>
                <a:gd name="T94" fmla="*/ 93 w 764"/>
                <a:gd name="T95" fmla="*/ 339 h 897"/>
                <a:gd name="T96" fmla="*/ 81 w 764"/>
                <a:gd name="T97" fmla="*/ 389 h 897"/>
                <a:gd name="T98" fmla="*/ 17 w 764"/>
                <a:gd name="T99" fmla="*/ 446 h 897"/>
                <a:gd name="T100" fmla="*/ 35 w 764"/>
                <a:gd name="T101" fmla="*/ 506 h 897"/>
                <a:gd name="T102" fmla="*/ 637 w 764"/>
                <a:gd name="T103" fmla="*/ 203 h 897"/>
                <a:gd name="T104" fmla="*/ 629 w 764"/>
                <a:gd name="T105" fmla="*/ 187 h 897"/>
                <a:gd name="T106" fmla="*/ 656 w 764"/>
                <a:gd name="T107" fmla="*/ 204 h 897"/>
                <a:gd name="T108" fmla="*/ 616 w 764"/>
                <a:gd name="T109" fmla="*/ 178 h 897"/>
                <a:gd name="T110" fmla="*/ 642 w 764"/>
                <a:gd name="T111" fmla="*/ 175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4" h="897">
                  <a:moveTo>
                    <a:pt x="35" y="506"/>
                  </a:moveTo>
                  <a:cubicBezTo>
                    <a:pt x="52" y="520"/>
                    <a:pt x="27" y="536"/>
                    <a:pt x="27" y="536"/>
                  </a:cubicBezTo>
                  <a:cubicBezTo>
                    <a:pt x="17" y="554"/>
                    <a:pt x="43" y="573"/>
                    <a:pt x="43" y="573"/>
                  </a:cubicBezTo>
                  <a:cubicBezTo>
                    <a:pt x="17" y="597"/>
                    <a:pt x="37" y="614"/>
                    <a:pt x="37" y="614"/>
                  </a:cubicBezTo>
                  <a:cubicBezTo>
                    <a:pt x="44" y="619"/>
                    <a:pt x="36" y="627"/>
                    <a:pt x="36" y="627"/>
                  </a:cubicBezTo>
                  <a:cubicBezTo>
                    <a:pt x="29" y="632"/>
                    <a:pt x="23" y="649"/>
                    <a:pt x="23" y="649"/>
                  </a:cubicBezTo>
                  <a:cubicBezTo>
                    <a:pt x="4" y="715"/>
                    <a:pt x="60" y="730"/>
                    <a:pt x="60" y="730"/>
                  </a:cubicBezTo>
                  <a:cubicBezTo>
                    <a:pt x="83" y="739"/>
                    <a:pt x="171" y="735"/>
                    <a:pt x="171" y="735"/>
                  </a:cubicBezTo>
                  <a:cubicBezTo>
                    <a:pt x="171" y="736"/>
                    <a:pt x="171" y="736"/>
                    <a:pt x="171" y="736"/>
                  </a:cubicBezTo>
                  <a:cubicBezTo>
                    <a:pt x="171" y="736"/>
                    <a:pt x="174" y="748"/>
                    <a:pt x="170" y="764"/>
                  </a:cubicBezTo>
                  <a:cubicBezTo>
                    <a:pt x="166" y="781"/>
                    <a:pt x="176" y="813"/>
                    <a:pt x="179" y="823"/>
                  </a:cubicBezTo>
                  <a:cubicBezTo>
                    <a:pt x="182" y="834"/>
                    <a:pt x="189" y="881"/>
                    <a:pt x="197" y="887"/>
                  </a:cubicBezTo>
                  <a:cubicBezTo>
                    <a:pt x="200" y="889"/>
                    <a:pt x="202" y="893"/>
                    <a:pt x="203" y="897"/>
                  </a:cubicBezTo>
                  <a:cubicBezTo>
                    <a:pt x="589" y="897"/>
                    <a:pt x="589" y="897"/>
                    <a:pt x="589" y="897"/>
                  </a:cubicBezTo>
                  <a:cubicBezTo>
                    <a:pt x="580" y="887"/>
                    <a:pt x="572" y="878"/>
                    <a:pt x="565" y="871"/>
                  </a:cubicBezTo>
                  <a:cubicBezTo>
                    <a:pt x="539" y="845"/>
                    <a:pt x="538" y="838"/>
                    <a:pt x="522" y="818"/>
                  </a:cubicBezTo>
                  <a:cubicBezTo>
                    <a:pt x="506" y="797"/>
                    <a:pt x="504" y="766"/>
                    <a:pt x="503" y="738"/>
                  </a:cubicBezTo>
                  <a:cubicBezTo>
                    <a:pt x="502" y="711"/>
                    <a:pt x="518" y="680"/>
                    <a:pt x="524" y="670"/>
                  </a:cubicBezTo>
                  <a:cubicBezTo>
                    <a:pt x="530" y="659"/>
                    <a:pt x="535" y="658"/>
                    <a:pt x="547" y="646"/>
                  </a:cubicBezTo>
                  <a:cubicBezTo>
                    <a:pt x="559" y="634"/>
                    <a:pt x="567" y="632"/>
                    <a:pt x="585" y="615"/>
                  </a:cubicBezTo>
                  <a:cubicBezTo>
                    <a:pt x="604" y="599"/>
                    <a:pt x="613" y="577"/>
                    <a:pt x="621" y="564"/>
                  </a:cubicBezTo>
                  <a:cubicBezTo>
                    <a:pt x="629" y="550"/>
                    <a:pt x="640" y="537"/>
                    <a:pt x="640" y="537"/>
                  </a:cubicBezTo>
                  <a:cubicBezTo>
                    <a:pt x="635" y="545"/>
                    <a:pt x="643" y="577"/>
                    <a:pt x="640" y="559"/>
                  </a:cubicBezTo>
                  <a:cubicBezTo>
                    <a:pt x="640" y="559"/>
                    <a:pt x="640" y="558"/>
                    <a:pt x="640" y="558"/>
                  </a:cubicBezTo>
                  <a:cubicBezTo>
                    <a:pt x="640" y="539"/>
                    <a:pt x="674" y="496"/>
                    <a:pt x="674" y="496"/>
                  </a:cubicBezTo>
                  <a:cubicBezTo>
                    <a:pt x="673" y="500"/>
                    <a:pt x="686" y="508"/>
                    <a:pt x="686" y="508"/>
                  </a:cubicBezTo>
                  <a:cubicBezTo>
                    <a:pt x="676" y="501"/>
                    <a:pt x="683" y="478"/>
                    <a:pt x="683" y="478"/>
                  </a:cubicBezTo>
                  <a:cubicBezTo>
                    <a:pt x="692" y="470"/>
                    <a:pt x="695" y="493"/>
                    <a:pt x="695" y="493"/>
                  </a:cubicBezTo>
                  <a:cubicBezTo>
                    <a:pt x="712" y="482"/>
                    <a:pt x="701" y="457"/>
                    <a:pt x="701" y="457"/>
                  </a:cubicBezTo>
                  <a:cubicBezTo>
                    <a:pt x="753" y="468"/>
                    <a:pt x="764" y="446"/>
                    <a:pt x="764" y="446"/>
                  </a:cubicBezTo>
                  <a:cubicBezTo>
                    <a:pt x="755" y="456"/>
                    <a:pt x="736" y="450"/>
                    <a:pt x="736" y="450"/>
                  </a:cubicBezTo>
                  <a:cubicBezTo>
                    <a:pt x="749" y="444"/>
                    <a:pt x="751" y="442"/>
                    <a:pt x="751" y="442"/>
                  </a:cubicBezTo>
                  <a:cubicBezTo>
                    <a:pt x="670" y="475"/>
                    <a:pt x="689" y="396"/>
                    <a:pt x="689" y="396"/>
                  </a:cubicBezTo>
                  <a:cubicBezTo>
                    <a:pt x="711" y="374"/>
                    <a:pt x="700" y="349"/>
                    <a:pt x="700" y="349"/>
                  </a:cubicBezTo>
                  <a:cubicBezTo>
                    <a:pt x="715" y="365"/>
                    <a:pt x="701" y="394"/>
                    <a:pt x="701" y="394"/>
                  </a:cubicBezTo>
                  <a:cubicBezTo>
                    <a:pt x="718" y="373"/>
                    <a:pt x="705" y="338"/>
                    <a:pt x="702" y="332"/>
                  </a:cubicBezTo>
                  <a:cubicBezTo>
                    <a:pt x="700" y="326"/>
                    <a:pt x="700" y="318"/>
                    <a:pt x="700" y="318"/>
                  </a:cubicBezTo>
                  <a:cubicBezTo>
                    <a:pt x="714" y="329"/>
                    <a:pt x="715" y="345"/>
                    <a:pt x="715" y="345"/>
                  </a:cubicBezTo>
                  <a:cubicBezTo>
                    <a:pt x="719" y="334"/>
                    <a:pt x="698" y="303"/>
                    <a:pt x="698" y="303"/>
                  </a:cubicBezTo>
                  <a:cubicBezTo>
                    <a:pt x="702" y="294"/>
                    <a:pt x="694" y="268"/>
                    <a:pt x="694" y="268"/>
                  </a:cubicBezTo>
                  <a:cubicBezTo>
                    <a:pt x="702" y="263"/>
                    <a:pt x="715" y="275"/>
                    <a:pt x="715" y="275"/>
                  </a:cubicBezTo>
                  <a:cubicBezTo>
                    <a:pt x="712" y="265"/>
                    <a:pt x="694" y="264"/>
                    <a:pt x="694" y="264"/>
                  </a:cubicBezTo>
                  <a:cubicBezTo>
                    <a:pt x="694" y="259"/>
                    <a:pt x="678" y="249"/>
                    <a:pt x="678" y="249"/>
                  </a:cubicBezTo>
                  <a:cubicBezTo>
                    <a:pt x="671" y="224"/>
                    <a:pt x="639" y="208"/>
                    <a:pt x="639" y="208"/>
                  </a:cubicBezTo>
                  <a:cubicBezTo>
                    <a:pt x="645" y="207"/>
                    <a:pt x="651" y="207"/>
                    <a:pt x="655" y="208"/>
                  </a:cubicBezTo>
                  <a:cubicBezTo>
                    <a:pt x="655" y="213"/>
                    <a:pt x="654" y="216"/>
                    <a:pt x="654" y="216"/>
                  </a:cubicBezTo>
                  <a:cubicBezTo>
                    <a:pt x="655" y="213"/>
                    <a:pt x="656" y="211"/>
                    <a:pt x="656" y="208"/>
                  </a:cubicBezTo>
                  <a:cubicBezTo>
                    <a:pt x="687" y="215"/>
                    <a:pt x="692" y="255"/>
                    <a:pt x="692" y="255"/>
                  </a:cubicBezTo>
                  <a:cubicBezTo>
                    <a:pt x="689" y="221"/>
                    <a:pt x="672" y="209"/>
                    <a:pt x="657" y="205"/>
                  </a:cubicBezTo>
                  <a:cubicBezTo>
                    <a:pt x="660" y="193"/>
                    <a:pt x="657" y="184"/>
                    <a:pt x="651" y="178"/>
                  </a:cubicBezTo>
                  <a:cubicBezTo>
                    <a:pt x="662" y="168"/>
                    <a:pt x="658" y="154"/>
                    <a:pt x="658" y="154"/>
                  </a:cubicBezTo>
                  <a:cubicBezTo>
                    <a:pt x="656" y="164"/>
                    <a:pt x="652" y="169"/>
                    <a:pt x="646" y="173"/>
                  </a:cubicBezTo>
                  <a:cubicBezTo>
                    <a:pt x="626" y="156"/>
                    <a:pt x="588" y="154"/>
                    <a:pt x="588" y="154"/>
                  </a:cubicBezTo>
                  <a:cubicBezTo>
                    <a:pt x="622" y="139"/>
                    <a:pt x="620" y="109"/>
                    <a:pt x="620" y="109"/>
                  </a:cubicBezTo>
                  <a:cubicBezTo>
                    <a:pt x="613" y="149"/>
                    <a:pt x="576" y="150"/>
                    <a:pt x="566" y="145"/>
                  </a:cubicBezTo>
                  <a:cubicBezTo>
                    <a:pt x="556" y="140"/>
                    <a:pt x="531" y="143"/>
                    <a:pt x="516" y="139"/>
                  </a:cubicBezTo>
                  <a:cubicBezTo>
                    <a:pt x="501" y="136"/>
                    <a:pt x="482" y="114"/>
                    <a:pt x="482" y="114"/>
                  </a:cubicBezTo>
                  <a:cubicBezTo>
                    <a:pt x="483" y="50"/>
                    <a:pt x="408" y="62"/>
                    <a:pt x="408" y="62"/>
                  </a:cubicBezTo>
                  <a:cubicBezTo>
                    <a:pt x="398" y="36"/>
                    <a:pt x="368" y="45"/>
                    <a:pt x="368" y="45"/>
                  </a:cubicBezTo>
                  <a:cubicBezTo>
                    <a:pt x="439" y="56"/>
                    <a:pt x="381" y="92"/>
                    <a:pt x="381" y="92"/>
                  </a:cubicBezTo>
                  <a:cubicBezTo>
                    <a:pt x="381" y="92"/>
                    <a:pt x="387" y="95"/>
                    <a:pt x="379" y="92"/>
                  </a:cubicBezTo>
                  <a:cubicBezTo>
                    <a:pt x="371" y="88"/>
                    <a:pt x="383" y="73"/>
                    <a:pt x="383" y="73"/>
                  </a:cubicBezTo>
                  <a:cubicBezTo>
                    <a:pt x="368" y="84"/>
                    <a:pt x="379" y="97"/>
                    <a:pt x="379" y="97"/>
                  </a:cubicBezTo>
                  <a:cubicBezTo>
                    <a:pt x="388" y="105"/>
                    <a:pt x="377" y="99"/>
                    <a:pt x="367" y="96"/>
                  </a:cubicBezTo>
                  <a:cubicBezTo>
                    <a:pt x="358" y="93"/>
                    <a:pt x="348" y="90"/>
                    <a:pt x="348" y="90"/>
                  </a:cubicBezTo>
                  <a:cubicBezTo>
                    <a:pt x="334" y="81"/>
                    <a:pt x="348" y="68"/>
                    <a:pt x="348" y="68"/>
                  </a:cubicBezTo>
                  <a:cubicBezTo>
                    <a:pt x="359" y="59"/>
                    <a:pt x="366" y="87"/>
                    <a:pt x="366" y="87"/>
                  </a:cubicBezTo>
                  <a:cubicBezTo>
                    <a:pt x="360" y="36"/>
                    <a:pt x="290" y="59"/>
                    <a:pt x="290" y="59"/>
                  </a:cubicBezTo>
                  <a:cubicBezTo>
                    <a:pt x="326" y="20"/>
                    <a:pt x="354" y="36"/>
                    <a:pt x="354" y="36"/>
                  </a:cubicBezTo>
                  <a:cubicBezTo>
                    <a:pt x="328" y="16"/>
                    <a:pt x="281" y="59"/>
                    <a:pt x="281" y="59"/>
                  </a:cubicBezTo>
                  <a:cubicBezTo>
                    <a:pt x="285" y="47"/>
                    <a:pt x="308" y="35"/>
                    <a:pt x="308" y="35"/>
                  </a:cubicBezTo>
                  <a:cubicBezTo>
                    <a:pt x="301" y="34"/>
                    <a:pt x="291" y="41"/>
                    <a:pt x="291" y="41"/>
                  </a:cubicBezTo>
                  <a:cubicBezTo>
                    <a:pt x="307" y="18"/>
                    <a:pt x="317" y="32"/>
                    <a:pt x="317" y="32"/>
                  </a:cubicBezTo>
                  <a:cubicBezTo>
                    <a:pt x="307" y="0"/>
                    <a:pt x="269" y="62"/>
                    <a:pt x="269" y="62"/>
                  </a:cubicBezTo>
                  <a:cubicBezTo>
                    <a:pt x="253" y="51"/>
                    <a:pt x="240" y="69"/>
                    <a:pt x="240" y="69"/>
                  </a:cubicBezTo>
                  <a:cubicBezTo>
                    <a:pt x="218" y="50"/>
                    <a:pt x="201" y="86"/>
                    <a:pt x="201" y="86"/>
                  </a:cubicBezTo>
                  <a:cubicBezTo>
                    <a:pt x="196" y="87"/>
                    <a:pt x="191" y="93"/>
                    <a:pt x="191" y="93"/>
                  </a:cubicBezTo>
                  <a:cubicBezTo>
                    <a:pt x="180" y="85"/>
                    <a:pt x="161" y="93"/>
                    <a:pt x="161" y="93"/>
                  </a:cubicBezTo>
                  <a:cubicBezTo>
                    <a:pt x="164" y="68"/>
                    <a:pt x="185" y="65"/>
                    <a:pt x="192" y="65"/>
                  </a:cubicBezTo>
                  <a:cubicBezTo>
                    <a:pt x="158" y="65"/>
                    <a:pt x="156" y="96"/>
                    <a:pt x="156" y="96"/>
                  </a:cubicBezTo>
                  <a:cubicBezTo>
                    <a:pt x="141" y="85"/>
                    <a:pt x="99" y="105"/>
                    <a:pt x="99" y="105"/>
                  </a:cubicBezTo>
                  <a:cubicBezTo>
                    <a:pt x="105" y="71"/>
                    <a:pt x="133" y="81"/>
                    <a:pt x="133" y="81"/>
                  </a:cubicBezTo>
                  <a:cubicBezTo>
                    <a:pt x="101" y="65"/>
                    <a:pt x="91" y="115"/>
                    <a:pt x="91" y="115"/>
                  </a:cubicBezTo>
                  <a:cubicBezTo>
                    <a:pt x="71" y="123"/>
                    <a:pt x="73" y="164"/>
                    <a:pt x="73" y="164"/>
                  </a:cubicBezTo>
                  <a:cubicBezTo>
                    <a:pt x="63" y="160"/>
                    <a:pt x="65" y="147"/>
                    <a:pt x="65" y="147"/>
                  </a:cubicBezTo>
                  <a:cubicBezTo>
                    <a:pt x="60" y="158"/>
                    <a:pt x="71" y="166"/>
                    <a:pt x="71" y="166"/>
                  </a:cubicBezTo>
                  <a:cubicBezTo>
                    <a:pt x="68" y="174"/>
                    <a:pt x="74" y="185"/>
                    <a:pt x="74" y="185"/>
                  </a:cubicBezTo>
                  <a:cubicBezTo>
                    <a:pt x="64" y="187"/>
                    <a:pt x="54" y="180"/>
                    <a:pt x="54" y="180"/>
                  </a:cubicBezTo>
                  <a:cubicBezTo>
                    <a:pt x="61" y="191"/>
                    <a:pt x="91" y="188"/>
                    <a:pt x="91" y="188"/>
                  </a:cubicBezTo>
                  <a:cubicBezTo>
                    <a:pt x="91" y="188"/>
                    <a:pt x="102" y="171"/>
                    <a:pt x="91" y="189"/>
                  </a:cubicBezTo>
                  <a:cubicBezTo>
                    <a:pt x="81" y="207"/>
                    <a:pt x="129" y="230"/>
                    <a:pt x="129" y="230"/>
                  </a:cubicBezTo>
                  <a:cubicBezTo>
                    <a:pt x="115" y="237"/>
                    <a:pt x="131" y="251"/>
                    <a:pt x="131" y="251"/>
                  </a:cubicBezTo>
                  <a:cubicBezTo>
                    <a:pt x="118" y="231"/>
                    <a:pt x="146" y="232"/>
                    <a:pt x="146" y="232"/>
                  </a:cubicBezTo>
                  <a:cubicBezTo>
                    <a:pt x="144" y="235"/>
                    <a:pt x="129" y="277"/>
                    <a:pt x="125" y="285"/>
                  </a:cubicBezTo>
                  <a:cubicBezTo>
                    <a:pt x="122" y="293"/>
                    <a:pt x="119" y="297"/>
                    <a:pt x="109" y="310"/>
                  </a:cubicBezTo>
                  <a:cubicBezTo>
                    <a:pt x="99" y="324"/>
                    <a:pt x="93" y="339"/>
                    <a:pt x="93" y="339"/>
                  </a:cubicBezTo>
                  <a:cubicBezTo>
                    <a:pt x="81" y="351"/>
                    <a:pt x="98" y="365"/>
                    <a:pt x="98" y="365"/>
                  </a:cubicBezTo>
                  <a:cubicBezTo>
                    <a:pt x="103" y="370"/>
                    <a:pt x="98" y="382"/>
                    <a:pt x="81" y="389"/>
                  </a:cubicBezTo>
                  <a:cubicBezTo>
                    <a:pt x="65" y="396"/>
                    <a:pt x="57" y="408"/>
                    <a:pt x="51" y="414"/>
                  </a:cubicBezTo>
                  <a:cubicBezTo>
                    <a:pt x="45" y="419"/>
                    <a:pt x="35" y="428"/>
                    <a:pt x="17" y="446"/>
                  </a:cubicBezTo>
                  <a:cubicBezTo>
                    <a:pt x="0" y="463"/>
                    <a:pt x="6" y="475"/>
                    <a:pt x="6" y="475"/>
                  </a:cubicBezTo>
                  <a:cubicBezTo>
                    <a:pt x="9" y="496"/>
                    <a:pt x="35" y="506"/>
                    <a:pt x="35" y="506"/>
                  </a:cubicBezTo>
                  <a:close/>
                  <a:moveTo>
                    <a:pt x="656" y="204"/>
                  </a:moveTo>
                  <a:cubicBezTo>
                    <a:pt x="645" y="202"/>
                    <a:pt x="637" y="203"/>
                    <a:pt x="637" y="203"/>
                  </a:cubicBezTo>
                  <a:cubicBezTo>
                    <a:pt x="638" y="198"/>
                    <a:pt x="628" y="193"/>
                    <a:pt x="628" y="193"/>
                  </a:cubicBezTo>
                  <a:cubicBezTo>
                    <a:pt x="629" y="190"/>
                    <a:pt x="629" y="187"/>
                    <a:pt x="629" y="187"/>
                  </a:cubicBezTo>
                  <a:cubicBezTo>
                    <a:pt x="637" y="185"/>
                    <a:pt x="643" y="183"/>
                    <a:pt x="648" y="180"/>
                  </a:cubicBezTo>
                  <a:cubicBezTo>
                    <a:pt x="655" y="188"/>
                    <a:pt x="657" y="197"/>
                    <a:pt x="656" y="204"/>
                  </a:cubicBezTo>
                  <a:close/>
                  <a:moveTo>
                    <a:pt x="642" y="175"/>
                  </a:moveTo>
                  <a:cubicBezTo>
                    <a:pt x="630" y="181"/>
                    <a:pt x="616" y="178"/>
                    <a:pt x="616" y="178"/>
                  </a:cubicBezTo>
                  <a:cubicBezTo>
                    <a:pt x="618" y="173"/>
                    <a:pt x="605" y="168"/>
                    <a:pt x="605" y="168"/>
                  </a:cubicBezTo>
                  <a:cubicBezTo>
                    <a:pt x="623" y="168"/>
                    <a:pt x="634" y="171"/>
                    <a:pt x="642" y="175"/>
                  </a:cubicBezTo>
                  <a:close/>
                </a:path>
              </a:pathLst>
            </a:custGeom>
            <a:solidFill>
              <a:srgbClr val="FC2692"/>
            </a:solidFill>
            <a:ln>
              <a:noFill/>
            </a:ln>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6911115" y="4116699"/>
              <a:ext cx="934635" cy="960622"/>
              <a:chOff x="6746504" y="3812399"/>
              <a:chExt cx="1130908" cy="1162352"/>
            </a:xfrm>
          </p:grpSpPr>
          <p:sp>
            <p:nvSpPr>
              <p:cNvPr id="6" name="Freeform 6"/>
              <p:cNvSpPr>
                <a:spLocks/>
              </p:cNvSpPr>
              <p:nvPr/>
            </p:nvSpPr>
            <p:spPr bwMode="auto">
              <a:xfrm>
                <a:off x="6746504" y="3812399"/>
                <a:ext cx="1130908" cy="1162352"/>
              </a:xfrm>
              <a:custGeom>
                <a:avLst/>
                <a:gdLst>
                  <a:gd name="T0" fmla="*/ 419 w 441"/>
                  <a:gd name="T1" fmla="*/ 163 h 453"/>
                  <a:gd name="T2" fmla="*/ 166 w 441"/>
                  <a:gd name="T3" fmla="*/ 34 h 453"/>
                  <a:gd name="T4" fmla="*/ 33 w 441"/>
                  <a:gd name="T5" fmla="*/ 285 h 453"/>
                  <a:gd name="T6" fmla="*/ 286 w 441"/>
                  <a:gd name="T7" fmla="*/ 415 h 453"/>
                  <a:gd name="T8" fmla="*/ 299 w 441"/>
                  <a:gd name="T9" fmla="*/ 410 h 453"/>
                  <a:gd name="T10" fmla="*/ 391 w 441"/>
                  <a:gd name="T11" fmla="*/ 453 h 453"/>
                  <a:gd name="T12" fmla="*/ 373 w 441"/>
                  <a:gd name="T13" fmla="*/ 361 h 453"/>
                  <a:gd name="T14" fmla="*/ 419 w 441"/>
                  <a:gd name="T15" fmla="*/ 16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453">
                    <a:moveTo>
                      <a:pt x="419" y="163"/>
                    </a:moveTo>
                    <a:cubicBezTo>
                      <a:pt x="386" y="58"/>
                      <a:pt x="272" y="0"/>
                      <a:pt x="166" y="34"/>
                    </a:cubicBezTo>
                    <a:cubicBezTo>
                      <a:pt x="59" y="67"/>
                      <a:pt x="0" y="180"/>
                      <a:pt x="33" y="285"/>
                    </a:cubicBezTo>
                    <a:cubicBezTo>
                      <a:pt x="66" y="390"/>
                      <a:pt x="180" y="448"/>
                      <a:pt x="286" y="415"/>
                    </a:cubicBezTo>
                    <a:cubicBezTo>
                      <a:pt x="290" y="413"/>
                      <a:pt x="295" y="412"/>
                      <a:pt x="299" y="410"/>
                    </a:cubicBezTo>
                    <a:cubicBezTo>
                      <a:pt x="391" y="453"/>
                      <a:pt x="391" y="453"/>
                      <a:pt x="391" y="453"/>
                    </a:cubicBezTo>
                    <a:cubicBezTo>
                      <a:pt x="373" y="361"/>
                      <a:pt x="373" y="361"/>
                      <a:pt x="373" y="361"/>
                    </a:cubicBezTo>
                    <a:cubicBezTo>
                      <a:pt x="421" y="310"/>
                      <a:pt x="441" y="235"/>
                      <a:pt x="419" y="163"/>
                    </a:cubicBezTo>
                    <a:close/>
                  </a:path>
                </a:pathLst>
              </a:custGeom>
              <a:solidFill>
                <a:srgbClr val="FECEE6"/>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22"/>
              <p:cNvSpPr>
                <a:spLocks noEditPoints="1"/>
              </p:cNvSpPr>
              <p:nvPr/>
            </p:nvSpPr>
            <p:spPr bwMode="auto">
              <a:xfrm>
                <a:off x="6928664" y="4178887"/>
                <a:ext cx="548648" cy="549732"/>
              </a:xfrm>
              <a:custGeom>
                <a:avLst/>
                <a:gdLst>
                  <a:gd name="T0" fmla="*/ 206 w 214"/>
                  <a:gd name="T1" fmla="*/ 84 h 214"/>
                  <a:gd name="T2" fmla="*/ 194 w 214"/>
                  <a:gd name="T3" fmla="*/ 84 h 214"/>
                  <a:gd name="T4" fmla="*/ 185 w 214"/>
                  <a:gd name="T5" fmla="*/ 60 h 214"/>
                  <a:gd name="T6" fmla="*/ 193 w 214"/>
                  <a:gd name="T7" fmla="*/ 52 h 214"/>
                  <a:gd name="T8" fmla="*/ 193 w 214"/>
                  <a:gd name="T9" fmla="*/ 41 h 214"/>
                  <a:gd name="T10" fmla="*/ 170 w 214"/>
                  <a:gd name="T11" fmla="*/ 19 h 214"/>
                  <a:gd name="T12" fmla="*/ 159 w 214"/>
                  <a:gd name="T13" fmla="*/ 19 h 214"/>
                  <a:gd name="T14" fmla="*/ 152 w 214"/>
                  <a:gd name="T15" fmla="*/ 26 h 214"/>
                  <a:gd name="T16" fmla="*/ 130 w 214"/>
                  <a:gd name="T17" fmla="*/ 16 h 214"/>
                  <a:gd name="T18" fmla="*/ 130 w 214"/>
                  <a:gd name="T19" fmla="*/ 8 h 214"/>
                  <a:gd name="T20" fmla="*/ 123 w 214"/>
                  <a:gd name="T21" fmla="*/ 0 h 214"/>
                  <a:gd name="T22" fmla="*/ 91 w 214"/>
                  <a:gd name="T23" fmla="*/ 0 h 214"/>
                  <a:gd name="T24" fmla="*/ 84 w 214"/>
                  <a:gd name="T25" fmla="*/ 8 h 214"/>
                  <a:gd name="T26" fmla="*/ 84 w 214"/>
                  <a:gd name="T27" fmla="*/ 14 h 214"/>
                  <a:gd name="T28" fmla="*/ 56 w 214"/>
                  <a:gd name="T29" fmla="*/ 25 h 214"/>
                  <a:gd name="T30" fmla="*/ 52 w 214"/>
                  <a:gd name="T31" fmla="*/ 21 h 214"/>
                  <a:gd name="T32" fmla="*/ 41 w 214"/>
                  <a:gd name="T33" fmla="*/ 22 h 214"/>
                  <a:gd name="T34" fmla="*/ 19 w 214"/>
                  <a:gd name="T35" fmla="*/ 44 h 214"/>
                  <a:gd name="T36" fmla="*/ 19 w 214"/>
                  <a:gd name="T37" fmla="*/ 55 h 214"/>
                  <a:gd name="T38" fmla="*/ 23 w 214"/>
                  <a:gd name="T39" fmla="*/ 58 h 214"/>
                  <a:gd name="T40" fmla="*/ 13 w 214"/>
                  <a:gd name="T41" fmla="*/ 84 h 214"/>
                  <a:gd name="T42" fmla="*/ 8 w 214"/>
                  <a:gd name="T43" fmla="*/ 84 h 214"/>
                  <a:gd name="T44" fmla="*/ 0 w 214"/>
                  <a:gd name="T45" fmla="*/ 91 h 214"/>
                  <a:gd name="T46" fmla="*/ 0 w 214"/>
                  <a:gd name="T47" fmla="*/ 123 h 214"/>
                  <a:gd name="T48" fmla="*/ 8 w 214"/>
                  <a:gd name="T49" fmla="*/ 131 h 214"/>
                  <a:gd name="T50" fmla="*/ 13 w 214"/>
                  <a:gd name="T51" fmla="*/ 131 h 214"/>
                  <a:gd name="T52" fmla="*/ 26 w 214"/>
                  <a:gd name="T53" fmla="*/ 157 h 214"/>
                  <a:gd name="T54" fmla="*/ 21 w 214"/>
                  <a:gd name="T55" fmla="*/ 162 h 214"/>
                  <a:gd name="T56" fmla="*/ 21 w 214"/>
                  <a:gd name="T57" fmla="*/ 173 h 214"/>
                  <a:gd name="T58" fmla="*/ 44 w 214"/>
                  <a:gd name="T59" fmla="*/ 195 h 214"/>
                  <a:gd name="T60" fmla="*/ 55 w 214"/>
                  <a:gd name="T61" fmla="*/ 195 h 214"/>
                  <a:gd name="T62" fmla="*/ 61 w 214"/>
                  <a:gd name="T63" fmla="*/ 189 h 214"/>
                  <a:gd name="T64" fmla="*/ 84 w 214"/>
                  <a:gd name="T65" fmla="*/ 197 h 214"/>
                  <a:gd name="T66" fmla="*/ 84 w 214"/>
                  <a:gd name="T67" fmla="*/ 206 h 214"/>
                  <a:gd name="T68" fmla="*/ 91 w 214"/>
                  <a:gd name="T69" fmla="*/ 214 h 214"/>
                  <a:gd name="T70" fmla="*/ 123 w 214"/>
                  <a:gd name="T71" fmla="*/ 214 h 214"/>
                  <a:gd name="T72" fmla="*/ 130 w 214"/>
                  <a:gd name="T73" fmla="*/ 206 h 214"/>
                  <a:gd name="T74" fmla="*/ 130 w 214"/>
                  <a:gd name="T75" fmla="*/ 195 h 214"/>
                  <a:gd name="T76" fmla="*/ 153 w 214"/>
                  <a:gd name="T77" fmla="*/ 184 h 214"/>
                  <a:gd name="T78" fmla="*/ 162 w 214"/>
                  <a:gd name="T79" fmla="*/ 193 h 214"/>
                  <a:gd name="T80" fmla="*/ 173 w 214"/>
                  <a:gd name="T81" fmla="*/ 193 h 214"/>
                  <a:gd name="T82" fmla="*/ 195 w 214"/>
                  <a:gd name="T83" fmla="*/ 170 h 214"/>
                  <a:gd name="T84" fmla="*/ 195 w 214"/>
                  <a:gd name="T85" fmla="*/ 159 h 214"/>
                  <a:gd name="T86" fmla="*/ 185 w 214"/>
                  <a:gd name="T87" fmla="*/ 150 h 214"/>
                  <a:gd name="T88" fmla="*/ 193 w 214"/>
                  <a:gd name="T89" fmla="*/ 131 h 214"/>
                  <a:gd name="T90" fmla="*/ 206 w 214"/>
                  <a:gd name="T91" fmla="*/ 131 h 214"/>
                  <a:gd name="T92" fmla="*/ 214 w 214"/>
                  <a:gd name="T93" fmla="*/ 123 h 214"/>
                  <a:gd name="T94" fmla="*/ 214 w 214"/>
                  <a:gd name="T95" fmla="*/ 91 h 214"/>
                  <a:gd name="T96" fmla="*/ 206 w 214"/>
                  <a:gd name="T97" fmla="*/ 84 h 214"/>
                  <a:gd name="T98" fmla="*/ 103 w 214"/>
                  <a:gd name="T99" fmla="*/ 156 h 214"/>
                  <a:gd name="T100" fmla="*/ 53 w 214"/>
                  <a:gd name="T101" fmla="*/ 106 h 214"/>
                  <a:gd name="T102" fmla="*/ 103 w 214"/>
                  <a:gd name="T103" fmla="*/ 55 h 214"/>
                  <a:gd name="T104" fmla="*/ 153 w 214"/>
                  <a:gd name="T105" fmla="*/ 106 h 214"/>
                  <a:gd name="T106" fmla="*/ 103 w 214"/>
                  <a:gd name="T107" fmla="*/ 15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4" h="214">
                    <a:moveTo>
                      <a:pt x="206" y="84"/>
                    </a:moveTo>
                    <a:cubicBezTo>
                      <a:pt x="194" y="84"/>
                      <a:pt x="194" y="84"/>
                      <a:pt x="194" y="84"/>
                    </a:cubicBezTo>
                    <a:cubicBezTo>
                      <a:pt x="192" y="75"/>
                      <a:pt x="189" y="68"/>
                      <a:pt x="185" y="60"/>
                    </a:cubicBezTo>
                    <a:cubicBezTo>
                      <a:pt x="193" y="52"/>
                      <a:pt x="193" y="52"/>
                      <a:pt x="193" y="52"/>
                    </a:cubicBezTo>
                    <a:cubicBezTo>
                      <a:pt x="196" y="49"/>
                      <a:pt x="196" y="44"/>
                      <a:pt x="193" y="41"/>
                    </a:cubicBezTo>
                    <a:cubicBezTo>
                      <a:pt x="170" y="19"/>
                      <a:pt x="170" y="19"/>
                      <a:pt x="170" y="19"/>
                    </a:cubicBezTo>
                    <a:cubicBezTo>
                      <a:pt x="167" y="16"/>
                      <a:pt x="162" y="16"/>
                      <a:pt x="159" y="19"/>
                    </a:cubicBezTo>
                    <a:cubicBezTo>
                      <a:pt x="152" y="26"/>
                      <a:pt x="152" y="26"/>
                      <a:pt x="152" y="26"/>
                    </a:cubicBezTo>
                    <a:cubicBezTo>
                      <a:pt x="146" y="22"/>
                      <a:pt x="138" y="19"/>
                      <a:pt x="130" y="16"/>
                    </a:cubicBezTo>
                    <a:cubicBezTo>
                      <a:pt x="130" y="8"/>
                      <a:pt x="130" y="8"/>
                      <a:pt x="130" y="8"/>
                    </a:cubicBezTo>
                    <a:cubicBezTo>
                      <a:pt x="130" y="4"/>
                      <a:pt x="127" y="0"/>
                      <a:pt x="123" y="0"/>
                    </a:cubicBezTo>
                    <a:cubicBezTo>
                      <a:pt x="91" y="0"/>
                      <a:pt x="91" y="0"/>
                      <a:pt x="91" y="0"/>
                    </a:cubicBezTo>
                    <a:cubicBezTo>
                      <a:pt x="87" y="0"/>
                      <a:pt x="84" y="4"/>
                      <a:pt x="84" y="8"/>
                    </a:cubicBezTo>
                    <a:cubicBezTo>
                      <a:pt x="84" y="14"/>
                      <a:pt x="84" y="14"/>
                      <a:pt x="84" y="14"/>
                    </a:cubicBezTo>
                    <a:cubicBezTo>
                      <a:pt x="74" y="17"/>
                      <a:pt x="64" y="20"/>
                      <a:pt x="56" y="25"/>
                    </a:cubicBezTo>
                    <a:cubicBezTo>
                      <a:pt x="52" y="21"/>
                      <a:pt x="52" y="21"/>
                      <a:pt x="52" y="21"/>
                    </a:cubicBezTo>
                    <a:cubicBezTo>
                      <a:pt x="49" y="18"/>
                      <a:pt x="44" y="19"/>
                      <a:pt x="41" y="22"/>
                    </a:cubicBezTo>
                    <a:cubicBezTo>
                      <a:pt x="19" y="44"/>
                      <a:pt x="19" y="44"/>
                      <a:pt x="19" y="44"/>
                    </a:cubicBezTo>
                    <a:cubicBezTo>
                      <a:pt x="16" y="47"/>
                      <a:pt x="16" y="52"/>
                      <a:pt x="19" y="55"/>
                    </a:cubicBezTo>
                    <a:cubicBezTo>
                      <a:pt x="23" y="58"/>
                      <a:pt x="23" y="58"/>
                      <a:pt x="23" y="58"/>
                    </a:cubicBezTo>
                    <a:cubicBezTo>
                      <a:pt x="18" y="66"/>
                      <a:pt x="15" y="75"/>
                      <a:pt x="13" y="84"/>
                    </a:cubicBezTo>
                    <a:cubicBezTo>
                      <a:pt x="8" y="84"/>
                      <a:pt x="8" y="84"/>
                      <a:pt x="8" y="84"/>
                    </a:cubicBezTo>
                    <a:cubicBezTo>
                      <a:pt x="4" y="84"/>
                      <a:pt x="0" y="87"/>
                      <a:pt x="0" y="91"/>
                    </a:cubicBezTo>
                    <a:cubicBezTo>
                      <a:pt x="0" y="123"/>
                      <a:pt x="0" y="123"/>
                      <a:pt x="0" y="123"/>
                    </a:cubicBezTo>
                    <a:cubicBezTo>
                      <a:pt x="0" y="127"/>
                      <a:pt x="4" y="131"/>
                      <a:pt x="8" y="131"/>
                    </a:cubicBezTo>
                    <a:cubicBezTo>
                      <a:pt x="13" y="131"/>
                      <a:pt x="13" y="131"/>
                      <a:pt x="13" y="131"/>
                    </a:cubicBezTo>
                    <a:cubicBezTo>
                      <a:pt x="16" y="140"/>
                      <a:pt x="20" y="149"/>
                      <a:pt x="26" y="157"/>
                    </a:cubicBezTo>
                    <a:cubicBezTo>
                      <a:pt x="21" y="162"/>
                      <a:pt x="21" y="162"/>
                      <a:pt x="21" y="162"/>
                    </a:cubicBezTo>
                    <a:cubicBezTo>
                      <a:pt x="18" y="165"/>
                      <a:pt x="18" y="170"/>
                      <a:pt x="21" y="173"/>
                    </a:cubicBezTo>
                    <a:cubicBezTo>
                      <a:pt x="44" y="195"/>
                      <a:pt x="44" y="195"/>
                      <a:pt x="44" y="195"/>
                    </a:cubicBezTo>
                    <a:cubicBezTo>
                      <a:pt x="47" y="198"/>
                      <a:pt x="52" y="198"/>
                      <a:pt x="55" y="195"/>
                    </a:cubicBezTo>
                    <a:cubicBezTo>
                      <a:pt x="61" y="189"/>
                      <a:pt x="61" y="189"/>
                      <a:pt x="61" y="189"/>
                    </a:cubicBezTo>
                    <a:cubicBezTo>
                      <a:pt x="68" y="192"/>
                      <a:pt x="76" y="195"/>
                      <a:pt x="84" y="197"/>
                    </a:cubicBezTo>
                    <a:cubicBezTo>
                      <a:pt x="84" y="206"/>
                      <a:pt x="84" y="206"/>
                      <a:pt x="84" y="206"/>
                    </a:cubicBezTo>
                    <a:cubicBezTo>
                      <a:pt x="84" y="211"/>
                      <a:pt x="87" y="214"/>
                      <a:pt x="91" y="214"/>
                    </a:cubicBezTo>
                    <a:cubicBezTo>
                      <a:pt x="123" y="214"/>
                      <a:pt x="123" y="214"/>
                      <a:pt x="123" y="214"/>
                    </a:cubicBezTo>
                    <a:cubicBezTo>
                      <a:pt x="127" y="214"/>
                      <a:pt x="130" y="211"/>
                      <a:pt x="130" y="206"/>
                    </a:cubicBezTo>
                    <a:cubicBezTo>
                      <a:pt x="130" y="195"/>
                      <a:pt x="130" y="195"/>
                      <a:pt x="130" y="195"/>
                    </a:cubicBezTo>
                    <a:cubicBezTo>
                      <a:pt x="139" y="192"/>
                      <a:pt x="146" y="189"/>
                      <a:pt x="153" y="184"/>
                    </a:cubicBezTo>
                    <a:cubicBezTo>
                      <a:pt x="162" y="193"/>
                      <a:pt x="162" y="193"/>
                      <a:pt x="162" y="193"/>
                    </a:cubicBezTo>
                    <a:cubicBezTo>
                      <a:pt x="165" y="196"/>
                      <a:pt x="170" y="196"/>
                      <a:pt x="173" y="193"/>
                    </a:cubicBezTo>
                    <a:cubicBezTo>
                      <a:pt x="195" y="170"/>
                      <a:pt x="195" y="170"/>
                      <a:pt x="195" y="170"/>
                    </a:cubicBezTo>
                    <a:cubicBezTo>
                      <a:pt x="198" y="167"/>
                      <a:pt x="198" y="162"/>
                      <a:pt x="195" y="159"/>
                    </a:cubicBezTo>
                    <a:cubicBezTo>
                      <a:pt x="185" y="150"/>
                      <a:pt x="185" y="150"/>
                      <a:pt x="185" y="150"/>
                    </a:cubicBezTo>
                    <a:cubicBezTo>
                      <a:pt x="188" y="144"/>
                      <a:pt x="191" y="137"/>
                      <a:pt x="193" y="131"/>
                    </a:cubicBezTo>
                    <a:cubicBezTo>
                      <a:pt x="206" y="131"/>
                      <a:pt x="206" y="131"/>
                      <a:pt x="206" y="131"/>
                    </a:cubicBezTo>
                    <a:cubicBezTo>
                      <a:pt x="210" y="131"/>
                      <a:pt x="214" y="127"/>
                      <a:pt x="214" y="123"/>
                    </a:cubicBezTo>
                    <a:cubicBezTo>
                      <a:pt x="214" y="91"/>
                      <a:pt x="214" y="91"/>
                      <a:pt x="214" y="91"/>
                    </a:cubicBezTo>
                    <a:cubicBezTo>
                      <a:pt x="214" y="87"/>
                      <a:pt x="210" y="84"/>
                      <a:pt x="206" y="84"/>
                    </a:cubicBezTo>
                    <a:close/>
                    <a:moveTo>
                      <a:pt x="103" y="156"/>
                    </a:moveTo>
                    <a:cubicBezTo>
                      <a:pt x="76" y="156"/>
                      <a:pt x="53" y="133"/>
                      <a:pt x="53" y="106"/>
                    </a:cubicBezTo>
                    <a:cubicBezTo>
                      <a:pt x="53" y="78"/>
                      <a:pt x="76" y="55"/>
                      <a:pt x="103" y="55"/>
                    </a:cubicBezTo>
                    <a:cubicBezTo>
                      <a:pt x="131" y="55"/>
                      <a:pt x="153" y="78"/>
                      <a:pt x="153" y="106"/>
                    </a:cubicBezTo>
                    <a:cubicBezTo>
                      <a:pt x="153" y="133"/>
                      <a:pt x="131" y="156"/>
                      <a:pt x="103" y="1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23"/>
              <p:cNvSpPr>
                <a:spLocks noEditPoints="1"/>
              </p:cNvSpPr>
              <p:nvPr/>
            </p:nvSpPr>
            <p:spPr bwMode="auto">
              <a:xfrm>
                <a:off x="7433940" y="4159370"/>
                <a:ext cx="292757" cy="291672"/>
              </a:xfrm>
              <a:custGeom>
                <a:avLst/>
                <a:gdLst>
                  <a:gd name="T0" fmla="*/ 103 w 114"/>
                  <a:gd name="T1" fmla="*/ 30 h 114"/>
                  <a:gd name="T2" fmla="*/ 97 w 114"/>
                  <a:gd name="T3" fmla="*/ 31 h 114"/>
                  <a:gd name="T4" fmla="*/ 89 w 114"/>
                  <a:gd name="T5" fmla="*/ 21 h 114"/>
                  <a:gd name="T6" fmla="*/ 92 w 114"/>
                  <a:gd name="T7" fmla="*/ 16 h 114"/>
                  <a:gd name="T8" fmla="*/ 90 w 114"/>
                  <a:gd name="T9" fmla="*/ 10 h 114"/>
                  <a:gd name="T10" fmla="*/ 75 w 114"/>
                  <a:gd name="T11" fmla="*/ 3 h 114"/>
                  <a:gd name="T12" fmla="*/ 69 w 114"/>
                  <a:gd name="T13" fmla="*/ 5 h 114"/>
                  <a:gd name="T14" fmla="*/ 67 w 114"/>
                  <a:gd name="T15" fmla="*/ 9 h 114"/>
                  <a:gd name="T16" fmla="*/ 54 w 114"/>
                  <a:gd name="T17" fmla="*/ 8 h 114"/>
                  <a:gd name="T18" fmla="*/ 53 w 114"/>
                  <a:gd name="T19" fmla="*/ 3 h 114"/>
                  <a:gd name="T20" fmla="*/ 48 w 114"/>
                  <a:gd name="T21" fmla="*/ 1 h 114"/>
                  <a:gd name="T22" fmla="*/ 32 w 114"/>
                  <a:gd name="T23" fmla="*/ 6 h 114"/>
                  <a:gd name="T24" fmla="*/ 29 w 114"/>
                  <a:gd name="T25" fmla="*/ 11 h 114"/>
                  <a:gd name="T26" fmla="*/ 31 w 114"/>
                  <a:gd name="T27" fmla="*/ 14 h 114"/>
                  <a:gd name="T28" fmla="*/ 18 w 114"/>
                  <a:gd name="T29" fmla="*/ 24 h 114"/>
                  <a:gd name="T30" fmla="*/ 16 w 114"/>
                  <a:gd name="T31" fmla="*/ 23 h 114"/>
                  <a:gd name="T32" fmla="*/ 10 w 114"/>
                  <a:gd name="T33" fmla="*/ 24 h 114"/>
                  <a:gd name="T34" fmla="*/ 3 w 114"/>
                  <a:gd name="T35" fmla="*/ 39 h 114"/>
                  <a:gd name="T36" fmla="*/ 5 w 114"/>
                  <a:gd name="T37" fmla="*/ 45 h 114"/>
                  <a:gd name="T38" fmla="*/ 7 w 114"/>
                  <a:gd name="T39" fmla="*/ 46 h 114"/>
                  <a:gd name="T40" fmla="*/ 6 w 114"/>
                  <a:gd name="T41" fmla="*/ 60 h 114"/>
                  <a:gd name="T42" fmla="*/ 3 w 114"/>
                  <a:gd name="T43" fmla="*/ 61 h 114"/>
                  <a:gd name="T44" fmla="*/ 1 w 114"/>
                  <a:gd name="T45" fmla="*/ 66 h 114"/>
                  <a:gd name="T46" fmla="*/ 6 w 114"/>
                  <a:gd name="T47" fmla="*/ 82 h 114"/>
                  <a:gd name="T48" fmla="*/ 11 w 114"/>
                  <a:gd name="T49" fmla="*/ 85 h 114"/>
                  <a:gd name="T50" fmla="*/ 14 w 114"/>
                  <a:gd name="T51" fmla="*/ 84 h 114"/>
                  <a:gd name="T52" fmla="*/ 24 w 114"/>
                  <a:gd name="T53" fmla="*/ 95 h 114"/>
                  <a:gd name="T54" fmla="*/ 23 w 114"/>
                  <a:gd name="T55" fmla="*/ 98 h 114"/>
                  <a:gd name="T56" fmla="*/ 24 w 114"/>
                  <a:gd name="T57" fmla="*/ 104 h 114"/>
                  <a:gd name="T58" fmla="*/ 39 w 114"/>
                  <a:gd name="T59" fmla="*/ 111 h 114"/>
                  <a:gd name="T60" fmla="*/ 45 w 114"/>
                  <a:gd name="T61" fmla="*/ 109 h 114"/>
                  <a:gd name="T62" fmla="*/ 47 w 114"/>
                  <a:gd name="T63" fmla="*/ 105 h 114"/>
                  <a:gd name="T64" fmla="*/ 59 w 114"/>
                  <a:gd name="T65" fmla="*/ 106 h 114"/>
                  <a:gd name="T66" fmla="*/ 61 w 114"/>
                  <a:gd name="T67" fmla="*/ 111 h 114"/>
                  <a:gd name="T68" fmla="*/ 66 w 114"/>
                  <a:gd name="T69" fmla="*/ 113 h 114"/>
                  <a:gd name="T70" fmla="*/ 82 w 114"/>
                  <a:gd name="T71" fmla="*/ 108 h 114"/>
                  <a:gd name="T72" fmla="*/ 85 w 114"/>
                  <a:gd name="T73" fmla="*/ 103 h 114"/>
                  <a:gd name="T74" fmla="*/ 83 w 114"/>
                  <a:gd name="T75" fmla="*/ 97 h 114"/>
                  <a:gd name="T76" fmla="*/ 93 w 114"/>
                  <a:gd name="T77" fmla="*/ 89 h 114"/>
                  <a:gd name="T78" fmla="*/ 98 w 114"/>
                  <a:gd name="T79" fmla="*/ 92 h 114"/>
                  <a:gd name="T80" fmla="*/ 104 w 114"/>
                  <a:gd name="T81" fmla="*/ 90 h 114"/>
                  <a:gd name="T82" fmla="*/ 111 w 114"/>
                  <a:gd name="T83" fmla="*/ 75 h 114"/>
                  <a:gd name="T84" fmla="*/ 109 w 114"/>
                  <a:gd name="T85" fmla="*/ 69 h 114"/>
                  <a:gd name="T86" fmla="*/ 103 w 114"/>
                  <a:gd name="T87" fmla="*/ 66 h 114"/>
                  <a:gd name="T88" fmla="*/ 104 w 114"/>
                  <a:gd name="T89" fmla="*/ 55 h 114"/>
                  <a:gd name="T90" fmla="*/ 111 w 114"/>
                  <a:gd name="T91" fmla="*/ 53 h 114"/>
                  <a:gd name="T92" fmla="*/ 113 w 114"/>
                  <a:gd name="T93" fmla="*/ 48 h 114"/>
                  <a:gd name="T94" fmla="*/ 108 w 114"/>
                  <a:gd name="T95" fmla="*/ 32 h 114"/>
                  <a:gd name="T96" fmla="*/ 103 w 114"/>
                  <a:gd name="T97" fmla="*/ 30 h 114"/>
                  <a:gd name="T98" fmla="*/ 63 w 114"/>
                  <a:gd name="T99" fmla="*/ 82 h 114"/>
                  <a:gd name="T100" fmla="*/ 30 w 114"/>
                  <a:gd name="T101" fmla="*/ 65 h 114"/>
                  <a:gd name="T102" fmla="*/ 47 w 114"/>
                  <a:gd name="T103" fmla="*/ 32 h 114"/>
                  <a:gd name="T104" fmla="*/ 80 w 114"/>
                  <a:gd name="T105" fmla="*/ 49 h 114"/>
                  <a:gd name="T106" fmla="*/ 63 w 114"/>
                  <a:gd name="T107" fmla="*/ 8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114">
                    <a:moveTo>
                      <a:pt x="103" y="30"/>
                    </a:moveTo>
                    <a:cubicBezTo>
                      <a:pt x="97" y="31"/>
                      <a:pt x="97" y="31"/>
                      <a:pt x="97" y="31"/>
                    </a:cubicBezTo>
                    <a:cubicBezTo>
                      <a:pt x="95" y="28"/>
                      <a:pt x="92" y="24"/>
                      <a:pt x="89" y="21"/>
                    </a:cubicBezTo>
                    <a:cubicBezTo>
                      <a:pt x="92" y="16"/>
                      <a:pt x="92" y="16"/>
                      <a:pt x="92" y="16"/>
                    </a:cubicBezTo>
                    <a:cubicBezTo>
                      <a:pt x="92" y="14"/>
                      <a:pt x="92" y="11"/>
                      <a:pt x="90" y="10"/>
                    </a:cubicBezTo>
                    <a:cubicBezTo>
                      <a:pt x="75" y="3"/>
                      <a:pt x="75" y="3"/>
                      <a:pt x="75" y="3"/>
                    </a:cubicBezTo>
                    <a:cubicBezTo>
                      <a:pt x="73" y="2"/>
                      <a:pt x="70" y="3"/>
                      <a:pt x="69" y="5"/>
                    </a:cubicBezTo>
                    <a:cubicBezTo>
                      <a:pt x="67" y="9"/>
                      <a:pt x="67" y="9"/>
                      <a:pt x="67" y="9"/>
                    </a:cubicBezTo>
                    <a:cubicBezTo>
                      <a:pt x="63" y="8"/>
                      <a:pt x="59" y="8"/>
                      <a:pt x="54" y="8"/>
                    </a:cubicBezTo>
                    <a:cubicBezTo>
                      <a:pt x="53" y="3"/>
                      <a:pt x="53" y="3"/>
                      <a:pt x="53" y="3"/>
                    </a:cubicBezTo>
                    <a:cubicBezTo>
                      <a:pt x="52" y="1"/>
                      <a:pt x="50" y="0"/>
                      <a:pt x="48" y="1"/>
                    </a:cubicBezTo>
                    <a:cubicBezTo>
                      <a:pt x="32" y="6"/>
                      <a:pt x="32" y="6"/>
                      <a:pt x="32" y="6"/>
                    </a:cubicBezTo>
                    <a:cubicBezTo>
                      <a:pt x="30" y="7"/>
                      <a:pt x="29" y="9"/>
                      <a:pt x="29" y="11"/>
                    </a:cubicBezTo>
                    <a:cubicBezTo>
                      <a:pt x="31" y="14"/>
                      <a:pt x="31" y="14"/>
                      <a:pt x="31" y="14"/>
                    </a:cubicBezTo>
                    <a:cubicBezTo>
                      <a:pt x="26" y="17"/>
                      <a:pt x="22" y="20"/>
                      <a:pt x="18" y="24"/>
                    </a:cubicBezTo>
                    <a:cubicBezTo>
                      <a:pt x="16" y="23"/>
                      <a:pt x="16" y="23"/>
                      <a:pt x="16" y="23"/>
                    </a:cubicBezTo>
                    <a:cubicBezTo>
                      <a:pt x="14" y="22"/>
                      <a:pt x="11" y="22"/>
                      <a:pt x="10" y="24"/>
                    </a:cubicBezTo>
                    <a:cubicBezTo>
                      <a:pt x="3" y="39"/>
                      <a:pt x="3" y="39"/>
                      <a:pt x="3" y="39"/>
                    </a:cubicBezTo>
                    <a:cubicBezTo>
                      <a:pt x="2" y="41"/>
                      <a:pt x="3" y="44"/>
                      <a:pt x="5" y="45"/>
                    </a:cubicBezTo>
                    <a:cubicBezTo>
                      <a:pt x="7" y="46"/>
                      <a:pt x="7" y="46"/>
                      <a:pt x="7" y="46"/>
                    </a:cubicBezTo>
                    <a:cubicBezTo>
                      <a:pt x="6" y="51"/>
                      <a:pt x="5" y="55"/>
                      <a:pt x="6" y="60"/>
                    </a:cubicBezTo>
                    <a:cubicBezTo>
                      <a:pt x="3" y="61"/>
                      <a:pt x="3" y="61"/>
                      <a:pt x="3" y="61"/>
                    </a:cubicBezTo>
                    <a:cubicBezTo>
                      <a:pt x="1" y="62"/>
                      <a:pt x="0" y="64"/>
                      <a:pt x="1" y="66"/>
                    </a:cubicBezTo>
                    <a:cubicBezTo>
                      <a:pt x="6" y="82"/>
                      <a:pt x="6" y="82"/>
                      <a:pt x="6" y="82"/>
                    </a:cubicBezTo>
                    <a:cubicBezTo>
                      <a:pt x="7" y="84"/>
                      <a:pt x="9" y="85"/>
                      <a:pt x="11" y="85"/>
                    </a:cubicBezTo>
                    <a:cubicBezTo>
                      <a:pt x="14" y="84"/>
                      <a:pt x="14" y="84"/>
                      <a:pt x="14" y="84"/>
                    </a:cubicBezTo>
                    <a:cubicBezTo>
                      <a:pt x="17" y="88"/>
                      <a:pt x="20" y="92"/>
                      <a:pt x="24" y="95"/>
                    </a:cubicBezTo>
                    <a:cubicBezTo>
                      <a:pt x="23" y="98"/>
                      <a:pt x="23" y="98"/>
                      <a:pt x="23" y="98"/>
                    </a:cubicBezTo>
                    <a:cubicBezTo>
                      <a:pt x="22" y="100"/>
                      <a:pt x="22" y="103"/>
                      <a:pt x="24" y="104"/>
                    </a:cubicBezTo>
                    <a:cubicBezTo>
                      <a:pt x="39" y="111"/>
                      <a:pt x="39" y="111"/>
                      <a:pt x="39" y="111"/>
                    </a:cubicBezTo>
                    <a:cubicBezTo>
                      <a:pt x="41" y="112"/>
                      <a:pt x="44" y="111"/>
                      <a:pt x="45" y="109"/>
                    </a:cubicBezTo>
                    <a:cubicBezTo>
                      <a:pt x="47" y="105"/>
                      <a:pt x="47" y="105"/>
                      <a:pt x="47" y="105"/>
                    </a:cubicBezTo>
                    <a:cubicBezTo>
                      <a:pt x="51" y="106"/>
                      <a:pt x="55" y="106"/>
                      <a:pt x="59" y="106"/>
                    </a:cubicBezTo>
                    <a:cubicBezTo>
                      <a:pt x="61" y="111"/>
                      <a:pt x="61" y="111"/>
                      <a:pt x="61" y="111"/>
                    </a:cubicBezTo>
                    <a:cubicBezTo>
                      <a:pt x="62" y="113"/>
                      <a:pt x="64" y="114"/>
                      <a:pt x="66" y="113"/>
                    </a:cubicBezTo>
                    <a:cubicBezTo>
                      <a:pt x="82" y="108"/>
                      <a:pt x="82" y="108"/>
                      <a:pt x="82" y="108"/>
                    </a:cubicBezTo>
                    <a:cubicBezTo>
                      <a:pt x="84" y="108"/>
                      <a:pt x="85" y="105"/>
                      <a:pt x="85" y="103"/>
                    </a:cubicBezTo>
                    <a:cubicBezTo>
                      <a:pt x="83" y="97"/>
                      <a:pt x="83" y="97"/>
                      <a:pt x="83" y="97"/>
                    </a:cubicBezTo>
                    <a:cubicBezTo>
                      <a:pt x="86" y="95"/>
                      <a:pt x="90" y="92"/>
                      <a:pt x="93" y="89"/>
                    </a:cubicBezTo>
                    <a:cubicBezTo>
                      <a:pt x="98" y="92"/>
                      <a:pt x="98" y="92"/>
                      <a:pt x="98" y="92"/>
                    </a:cubicBezTo>
                    <a:cubicBezTo>
                      <a:pt x="100" y="92"/>
                      <a:pt x="103" y="92"/>
                      <a:pt x="104" y="90"/>
                    </a:cubicBezTo>
                    <a:cubicBezTo>
                      <a:pt x="111" y="75"/>
                      <a:pt x="111" y="75"/>
                      <a:pt x="111" y="75"/>
                    </a:cubicBezTo>
                    <a:cubicBezTo>
                      <a:pt x="112" y="73"/>
                      <a:pt x="111" y="70"/>
                      <a:pt x="109" y="69"/>
                    </a:cubicBezTo>
                    <a:cubicBezTo>
                      <a:pt x="103" y="66"/>
                      <a:pt x="103" y="66"/>
                      <a:pt x="103" y="66"/>
                    </a:cubicBezTo>
                    <a:cubicBezTo>
                      <a:pt x="104" y="63"/>
                      <a:pt x="104" y="59"/>
                      <a:pt x="104" y="55"/>
                    </a:cubicBezTo>
                    <a:cubicBezTo>
                      <a:pt x="111" y="53"/>
                      <a:pt x="111" y="53"/>
                      <a:pt x="111" y="53"/>
                    </a:cubicBezTo>
                    <a:cubicBezTo>
                      <a:pt x="113" y="52"/>
                      <a:pt x="114" y="50"/>
                      <a:pt x="113" y="48"/>
                    </a:cubicBezTo>
                    <a:cubicBezTo>
                      <a:pt x="108" y="32"/>
                      <a:pt x="108" y="32"/>
                      <a:pt x="108" y="32"/>
                    </a:cubicBezTo>
                    <a:cubicBezTo>
                      <a:pt x="108" y="30"/>
                      <a:pt x="105" y="29"/>
                      <a:pt x="103" y="30"/>
                    </a:cubicBezTo>
                    <a:close/>
                    <a:moveTo>
                      <a:pt x="63" y="82"/>
                    </a:moveTo>
                    <a:cubicBezTo>
                      <a:pt x="49" y="86"/>
                      <a:pt x="34" y="79"/>
                      <a:pt x="30" y="65"/>
                    </a:cubicBezTo>
                    <a:cubicBezTo>
                      <a:pt x="25" y="51"/>
                      <a:pt x="33" y="36"/>
                      <a:pt x="47" y="32"/>
                    </a:cubicBezTo>
                    <a:cubicBezTo>
                      <a:pt x="61" y="27"/>
                      <a:pt x="76" y="35"/>
                      <a:pt x="80" y="49"/>
                    </a:cubicBezTo>
                    <a:cubicBezTo>
                      <a:pt x="85" y="63"/>
                      <a:pt x="77" y="78"/>
                      <a:pt x="63"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8820262" y="4009693"/>
              <a:ext cx="724050" cy="741973"/>
              <a:chOff x="8990972" y="3802641"/>
              <a:chExt cx="876101" cy="897787"/>
            </a:xfrm>
          </p:grpSpPr>
          <p:sp>
            <p:nvSpPr>
              <p:cNvPr id="10" name="Freeform 8"/>
              <p:cNvSpPr>
                <a:spLocks/>
              </p:cNvSpPr>
              <p:nvPr/>
            </p:nvSpPr>
            <p:spPr bwMode="auto">
              <a:xfrm>
                <a:off x="8990972" y="3802641"/>
                <a:ext cx="876101" cy="897787"/>
              </a:xfrm>
              <a:custGeom>
                <a:avLst/>
                <a:gdLst>
                  <a:gd name="T0" fmla="*/ 266 w 342"/>
                  <a:gd name="T1" fmla="*/ 292 h 350"/>
                  <a:gd name="T2" fmla="*/ 290 w 342"/>
                  <a:gd name="T3" fmla="*/ 78 h 350"/>
                  <a:gd name="T4" fmla="*/ 76 w 342"/>
                  <a:gd name="T5" fmla="*/ 52 h 350"/>
                  <a:gd name="T6" fmla="*/ 53 w 342"/>
                  <a:gd name="T7" fmla="*/ 265 h 350"/>
                  <a:gd name="T8" fmla="*/ 59 w 342"/>
                  <a:gd name="T9" fmla="*/ 273 h 350"/>
                  <a:gd name="T10" fmla="*/ 54 w 342"/>
                  <a:gd name="T11" fmla="*/ 350 h 350"/>
                  <a:gd name="T12" fmla="*/ 114 w 342"/>
                  <a:gd name="T13" fmla="*/ 312 h 350"/>
                  <a:gd name="T14" fmla="*/ 266 w 342"/>
                  <a:gd name="T15" fmla="*/ 292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2" h="350">
                    <a:moveTo>
                      <a:pt x="266" y="292"/>
                    </a:moveTo>
                    <a:cubicBezTo>
                      <a:pt x="331" y="240"/>
                      <a:pt x="342" y="144"/>
                      <a:pt x="290" y="78"/>
                    </a:cubicBezTo>
                    <a:cubicBezTo>
                      <a:pt x="237" y="12"/>
                      <a:pt x="142" y="0"/>
                      <a:pt x="76" y="52"/>
                    </a:cubicBezTo>
                    <a:cubicBezTo>
                      <a:pt x="11" y="104"/>
                      <a:pt x="0" y="199"/>
                      <a:pt x="53" y="265"/>
                    </a:cubicBezTo>
                    <a:cubicBezTo>
                      <a:pt x="55" y="268"/>
                      <a:pt x="57" y="271"/>
                      <a:pt x="59" y="273"/>
                    </a:cubicBezTo>
                    <a:cubicBezTo>
                      <a:pt x="54" y="350"/>
                      <a:pt x="54" y="350"/>
                      <a:pt x="54" y="350"/>
                    </a:cubicBezTo>
                    <a:cubicBezTo>
                      <a:pt x="114" y="312"/>
                      <a:pt x="114" y="312"/>
                      <a:pt x="114" y="312"/>
                    </a:cubicBezTo>
                    <a:cubicBezTo>
                      <a:pt x="163" y="333"/>
                      <a:pt x="221" y="327"/>
                      <a:pt x="266" y="292"/>
                    </a:cubicBezTo>
                    <a:close/>
                  </a:path>
                </a:pathLst>
              </a:custGeom>
              <a:solidFill>
                <a:srgbClr val="FECEE6"/>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24"/>
              <p:cNvSpPr>
                <a:spLocks/>
              </p:cNvSpPr>
              <p:nvPr/>
            </p:nvSpPr>
            <p:spPr bwMode="auto">
              <a:xfrm>
                <a:off x="9139518" y="4086723"/>
                <a:ext cx="535636" cy="285167"/>
              </a:xfrm>
              <a:custGeom>
                <a:avLst/>
                <a:gdLst>
                  <a:gd name="T0" fmla="*/ 190 w 209"/>
                  <a:gd name="T1" fmla="*/ 21 h 111"/>
                  <a:gd name="T2" fmla="*/ 48 w 209"/>
                  <a:gd name="T3" fmla="*/ 21 h 111"/>
                  <a:gd name="T4" fmla="*/ 46 w 209"/>
                  <a:gd name="T5" fmla="*/ 21 h 111"/>
                  <a:gd name="T6" fmla="*/ 30 w 209"/>
                  <a:gd name="T7" fmla="*/ 3 h 111"/>
                  <a:gd name="T8" fmla="*/ 23 w 209"/>
                  <a:gd name="T9" fmla="*/ 0 h 111"/>
                  <a:gd name="T10" fmla="*/ 14 w 209"/>
                  <a:gd name="T11" fmla="*/ 0 h 111"/>
                  <a:gd name="T12" fmla="*/ 10 w 209"/>
                  <a:gd name="T13" fmla="*/ 0 h 111"/>
                  <a:gd name="T14" fmla="*/ 0 w 209"/>
                  <a:gd name="T15" fmla="*/ 10 h 111"/>
                  <a:gd name="T16" fmla="*/ 10 w 209"/>
                  <a:gd name="T17" fmla="*/ 20 h 111"/>
                  <a:gd name="T18" fmla="*/ 18 w 209"/>
                  <a:gd name="T19" fmla="*/ 15 h 111"/>
                  <a:gd name="T20" fmla="*/ 23 w 209"/>
                  <a:gd name="T21" fmla="*/ 15 h 111"/>
                  <a:gd name="T22" fmla="*/ 31 w 209"/>
                  <a:gd name="T23" fmla="*/ 19 h 111"/>
                  <a:gd name="T24" fmla="*/ 36 w 209"/>
                  <a:gd name="T25" fmla="*/ 26 h 111"/>
                  <a:gd name="T26" fmla="*/ 36 w 209"/>
                  <a:gd name="T27" fmla="*/ 32 h 111"/>
                  <a:gd name="T28" fmla="*/ 75 w 209"/>
                  <a:gd name="T29" fmla="*/ 107 h 111"/>
                  <a:gd name="T30" fmla="*/ 76 w 209"/>
                  <a:gd name="T31" fmla="*/ 108 h 111"/>
                  <a:gd name="T32" fmla="*/ 78 w 209"/>
                  <a:gd name="T33" fmla="*/ 110 h 111"/>
                  <a:gd name="T34" fmla="*/ 80 w 209"/>
                  <a:gd name="T35" fmla="*/ 111 h 111"/>
                  <a:gd name="T36" fmla="*/ 83 w 209"/>
                  <a:gd name="T37" fmla="*/ 111 h 111"/>
                  <a:gd name="T38" fmla="*/ 145 w 209"/>
                  <a:gd name="T39" fmla="*/ 111 h 111"/>
                  <a:gd name="T40" fmla="*/ 160 w 209"/>
                  <a:gd name="T41" fmla="*/ 104 h 111"/>
                  <a:gd name="T42" fmla="*/ 160 w 209"/>
                  <a:gd name="T43" fmla="*/ 103 h 111"/>
                  <a:gd name="T44" fmla="*/ 160 w 209"/>
                  <a:gd name="T45" fmla="*/ 102 h 111"/>
                  <a:gd name="T46" fmla="*/ 160 w 209"/>
                  <a:gd name="T47" fmla="*/ 101 h 111"/>
                  <a:gd name="T48" fmla="*/ 159 w 209"/>
                  <a:gd name="T49" fmla="*/ 100 h 111"/>
                  <a:gd name="T50" fmla="*/ 159 w 209"/>
                  <a:gd name="T51" fmla="*/ 99 h 111"/>
                  <a:gd name="T52" fmla="*/ 157 w 209"/>
                  <a:gd name="T53" fmla="*/ 99 h 111"/>
                  <a:gd name="T54" fmla="*/ 155 w 209"/>
                  <a:gd name="T55" fmla="*/ 98 h 111"/>
                  <a:gd name="T56" fmla="*/ 88 w 209"/>
                  <a:gd name="T57" fmla="*/ 98 h 111"/>
                  <a:gd name="T58" fmla="*/ 83 w 209"/>
                  <a:gd name="T59" fmla="*/ 95 h 111"/>
                  <a:gd name="T60" fmla="*/ 79 w 209"/>
                  <a:gd name="T61" fmla="*/ 85 h 111"/>
                  <a:gd name="T62" fmla="*/ 88 w 209"/>
                  <a:gd name="T63" fmla="*/ 83 h 111"/>
                  <a:gd name="T64" fmla="*/ 167 w 209"/>
                  <a:gd name="T65" fmla="*/ 83 h 111"/>
                  <a:gd name="T66" fmla="*/ 169 w 209"/>
                  <a:gd name="T67" fmla="*/ 83 h 111"/>
                  <a:gd name="T68" fmla="*/ 170 w 209"/>
                  <a:gd name="T69" fmla="*/ 83 h 111"/>
                  <a:gd name="T70" fmla="*/ 171 w 209"/>
                  <a:gd name="T71" fmla="*/ 83 h 111"/>
                  <a:gd name="T72" fmla="*/ 172 w 209"/>
                  <a:gd name="T73" fmla="*/ 82 h 111"/>
                  <a:gd name="T74" fmla="*/ 173 w 209"/>
                  <a:gd name="T75" fmla="*/ 81 h 111"/>
                  <a:gd name="T76" fmla="*/ 174 w 209"/>
                  <a:gd name="T77" fmla="*/ 81 h 111"/>
                  <a:gd name="T78" fmla="*/ 174 w 209"/>
                  <a:gd name="T79" fmla="*/ 80 h 111"/>
                  <a:gd name="T80" fmla="*/ 175 w 209"/>
                  <a:gd name="T81" fmla="*/ 79 h 111"/>
                  <a:gd name="T82" fmla="*/ 202 w 209"/>
                  <a:gd name="T83" fmla="*/ 32 h 111"/>
                  <a:gd name="T84" fmla="*/ 190 w 209"/>
                  <a:gd name="T85" fmla="*/ 2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11">
                    <a:moveTo>
                      <a:pt x="190" y="21"/>
                    </a:moveTo>
                    <a:cubicBezTo>
                      <a:pt x="48" y="21"/>
                      <a:pt x="48" y="21"/>
                      <a:pt x="48" y="21"/>
                    </a:cubicBezTo>
                    <a:cubicBezTo>
                      <a:pt x="48" y="21"/>
                      <a:pt x="47" y="21"/>
                      <a:pt x="46" y="21"/>
                    </a:cubicBezTo>
                    <a:cubicBezTo>
                      <a:pt x="30" y="3"/>
                      <a:pt x="30" y="3"/>
                      <a:pt x="30" y="3"/>
                    </a:cubicBezTo>
                    <a:cubicBezTo>
                      <a:pt x="30" y="3"/>
                      <a:pt x="28" y="0"/>
                      <a:pt x="23" y="0"/>
                    </a:cubicBezTo>
                    <a:cubicBezTo>
                      <a:pt x="19" y="1"/>
                      <a:pt x="16" y="0"/>
                      <a:pt x="14" y="0"/>
                    </a:cubicBezTo>
                    <a:cubicBezTo>
                      <a:pt x="12" y="0"/>
                      <a:pt x="11" y="0"/>
                      <a:pt x="10" y="0"/>
                    </a:cubicBezTo>
                    <a:cubicBezTo>
                      <a:pt x="4" y="0"/>
                      <a:pt x="0" y="4"/>
                      <a:pt x="0" y="10"/>
                    </a:cubicBezTo>
                    <a:cubicBezTo>
                      <a:pt x="0" y="15"/>
                      <a:pt x="4" y="20"/>
                      <a:pt x="10" y="20"/>
                    </a:cubicBezTo>
                    <a:cubicBezTo>
                      <a:pt x="13" y="20"/>
                      <a:pt x="16" y="18"/>
                      <a:pt x="18" y="15"/>
                    </a:cubicBezTo>
                    <a:cubicBezTo>
                      <a:pt x="23" y="15"/>
                      <a:pt x="23" y="15"/>
                      <a:pt x="23" y="15"/>
                    </a:cubicBezTo>
                    <a:cubicBezTo>
                      <a:pt x="23" y="15"/>
                      <a:pt x="27" y="14"/>
                      <a:pt x="31" y="19"/>
                    </a:cubicBezTo>
                    <a:cubicBezTo>
                      <a:pt x="32" y="20"/>
                      <a:pt x="33" y="23"/>
                      <a:pt x="36" y="26"/>
                    </a:cubicBezTo>
                    <a:cubicBezTo>
                      <a:pt x="35" y="27"/>
                      <a:pt x="36" y="29"/>
                      <a:pt x="36" y="32"/>
                    </a:cubicBezTo>
                    <a:cubicBezTo>
                      <a:pt x="75" y="107"/>
                      <a:pt x="75" y="107"/>
                      <a:pt x="75" y="107"/>
                    </a:cubicBezTo>
                    <a:cubicBezTo>
                      <a:pt x="76" y="108"/>
                      <a:pt x="76" y="108"/>
                      <a:pt x="76" y="108"/>
                    </a:cubicBezTo>
                    <a:cubicBezTo>
                      <a:pt x="78" y="110"/>
                      <a:pt x="78" y="110"/>
                      <a:pt x="78" y="110"/>
                    </a:cubicBezTo>
                    <a:cubicBezTo>
                      <a:pt x="80" y="111"/>
                      <a:pt x="80" y="111"/>
                      <a:pt x="80" y="111"/>
                    </a:cubicBezTo>
                    <a:cubicBezTo>
                      <a:pt x="83" y="111"/>
                      <a:pt x="83" y="111"/>
                      <a:pt x="83" y="111"/>
                    </a:cubicBezTo>
                    <a:cubicBezTo>
                      <a:pt x="145" y="111"/>
                      <a:pt x="145" y="111"/>
                      <a:pt x="145" y="111"/>
                    </a:cubicBezTo>
                    <a:cubicBezTo>
                      <a:pt x="156" y="111"/>
                      <a:pt x="160" y="107"/>
                      <a:pt x="160" y="104"/>
                    </a:cubicBezTo>
                    <a:cubicBezTo>
                      <a:pt x="160" y="103"/>
                      <a:pt x="160" y="103"/>
                      <a:pt x="160" y="103"/>
                    </a:cubicBezTo>
                    <a:cubicBezTo>
                      <a:pt x="160" y="102"/>
                      <a:pt x="160" y="102"/>
                      <a:pt x="160" y="102"/>
                    </a:cubicBezTo>
                    <a:cubicBezTo>
                      <a:pt x="160" y="101"/>
                      <a:pt x="160" y="101"/>
                      <a:pt x="160" y="101"/>
                    </a:cubicBezTo>
                    <a:cubicBezTo>
                      <a:pt x="159" y="100"/>
                      <a:pt x="159" y="100"/>
                      <a:pt x="159" y="100"/>
                    </a:cubicBezTo>
                    <a:cubicBezTo>
                      <a:pt x="159" y="99"/>
                      <a:pt x="159" y="99"/>
                      <a:pt x="159" y="99"/>
                    </a:cubicBezTo>
                    <a:cubicBezTo>
                      <a:pt x="157" y="99"/>
                      <a:pt x="157" y="99"/>
                      <a:pt x="157" y="99"/>
                    </a:cubicBezTo>
                    <a:cubicBezTo>
                      <a:pt x="155" y="98"/>
                      <a:pt x="155" y="98"/>
                      <a:pt x="155" y="98"/>
                    </a:cubicBezTo>
                    <a:cubicBezTo>
                      <a:pt x="88" y="98"/>
                      <a:pt x="88" y="98"/>
                      <a:pt x="88" y="98"/>
                    </a:cubicBezTo>
                    <a:cubicBezTo>
                      <a:pt x="88" y="98"/>
                      <a:pt x="85" y="99"/>
                      <a:pt x="83" y="95"/>
                    </a:cubicBezTo>
                    <a:cubicBezTo>
                      <a:pt x="79" y="85"/>
                      <a:pt x="79" y="85"/>
                      <a:pt x="79" y="85"/>
                    </a:cubicBezTo>
                    <a:cubicBezTo>
                      <a:pt x="79" y="83"/>
                      <a:pt x="86" y="83"/>
                      <a:pt x="88" y="83"/>
                    </a:cubicBezTo>
                    <a:cubicBezTo>
                      <a:pt x="167" y="83"/>
                      <a:pt x="167" y="83"/>
                      <a:pt x="167" y="83"/>
                    </a:cubicBezTo>
                    <a:cubicBezTo>
                      <a:pt x="169" y="83"/>
                      <a:pt x="169" y="83"/>
                      <a:pt x="169" y="83"/>
                    </a:cubicBezTo>
                    <a:cubicBezTo>
                      <a:pt x="170" y="83"/>
                      <a:pt x="170" y="83"/>
                      <a:pt x="170" y="83"/>
                    </a:cubicBezTo>
                    <a:cubicBezTo>
                      <a:pt x="171" y="83"/>
                      <a:pt x="171" y="83"/>
                      <a:pt x="171" y="83"/>
                    </a:cubicBezTo>
                    <a:cubicBezTo>
                      <a:pt x="172" y="82"/>
                      <a:pt x="172" y="82"/>
                      <a:pt x="172" y="82"/>
                    </a:cubicBezTo>
                    <a:cubicBezTo>
                      <a:pt x="173" y="81"/>
                      <a:pt x="173" y="81"/>
                      <a:pt x="173" y="81"/>
                    </a:cubicBezTo>
                    <a:cubicBezTo>
                      <a:pt x="174" y="81"/>
                      <a:pt x="174" y="81"/>
                      <a:pt x="174" y="81"/>
                    </a:cubicBezTo>
                    <a:cubicBezTo>
                      <a:pt x="174" y="80"/>
                      <a:pt x="174" y="80"/>
                      <a:pt x="174" y="80"/>
                    </a:cubicBezTo>
                    <a:cubicBezTo>
                      <a:pt x="175" y="79"/>
                      <a:pt x="175" y="79"/>
                      <a:pt x="175" y="79"/>
                    </a:cubicBezTo>
                    <a:cubicBezTo>
                      <a:pt x="202" y="32"/>
                      <a:pt x="202" y="32"/>
                      <a:pt x="202" y="32"/>
                    </a:cubicBezTo>
                    <a:cubicBezTo>
                      <a:pt x="209" y="21"/>
                      <a:pt x="203" y="21"/>
                      <a:pt x="19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25"/>
              <p:cNvSpPr>
                <a:spLocks noChangeArrowheads="1"/>
              </p:cNvSpPr>
              <p:nvPr/>
            </p:nvSpPr>
            <p:spPr bwMode="auto">
              <a:xfrm>
                <a:off x="9344448"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26"/>
              <p:cNvSpPr>
                <a:spLocks noChangeArrowheads="1"/>
              </p:cNvSpPr>
              <p:nvPr/>
            </p:nvSpPr>
            <p:spPr bwMode="auto">
              <a:xfrm>
                <a:off x="9477815"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9750416" y="2212111"/>
              <a:ext cx="1059194" cy="1174790"/>
              <a:chOff x="10116458" y="1627567"/>
              <a:chExt cx="1281624" cy="1421496"/>
            </a:xfrm>
          </p:grpSpPr>
          <p:sp>
            <p:nvSpPr>
              <p:cNvPr id="15" name="Freeform 11"/>
              <p:cNvSpPr>
                <a:spLocks/>
              </p:cNvSpPr>
              <p:nvPr/>
            </p:nvSpPr>
            <p:spPr bwMode="auto">
              <a:xfrm>
                <a:off x="10116458" y="1627567"/>
                <a:ext cx="1281624" cy="1421496"/>
              </a:xfrm>
              <a:custGeom>
                <a:avLst/>
                <a:gdLst>
                  <a:gd name="T0" fmla="*/ 448 w 500"/>
                  <a:gd name="T1" fmla="*/ 345 h 554"/>
                  <a:gd name="T2" fmla="*/ 345 w 500"/>
                  <a:gd name="T3" fmla="*/ 53 h 554"/>
                  <a:gd name="T4" fmla="*/ 52 w 500"/>
                  <a:gd name="T5" fmla="*/ 153 h 554"/>
                  <a:gd name="T6" fmla="*/ 155 w 500"/>
                  <a:gd name="T7" fmla="*/ 445 h 554"/>
                  <a:gd name="T8" fmla="*/ 169 w 500"/>
                  <a:gd name="T9" fmla="*/ 451 h 554"/>
                  <a:gd name="T10" fmla="*/ 210 w 500"/>
                  <a:gd name="T11" fmla="*/ 554 h 554"/>
                  <a:gd name="T12" fmla="*/ 264 w 500"/>
                  <a:gd name="T13" fmla="*/ 467 h 554"/>
                  <a:gd name="T14" fmla="*/ 448 w 500"/>
                  <a:gd name="T15" fmla="*/ 345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54">
                    <a:moveTo>
                      <a:pt x="448" y="345"/>
                    </a:moveTo>
                    <a:cubicBezTo>
                      <a:pt x="500" y="237"/>
                      <a:pt x="454" y="106"/>
                      <a:pt x="345" y="53"/>
                    </a:cubicBezTo>
                    <a:cubicBezTo>
                      <a:pt x="235" y="0"/>
                      <a:pt x="104" y="45"/>
                      <a:pt x="52" y="153"/>
                    </a:cubicBezTo>
                    <a:cubicBezTo>
                      <a:pt x="0" y="261"/>
                      <a:pt x="46" y="392"/>
                      <a:pt x="155" y="445"/>
                    </a:cubicBezTo>
                    <a:cubicBezTo>
                      <a:pt x="160" y="447"/>
                      <a:pt x="164" y="449"/>
                      <a:pt x="169" y="451"/>
                    </a:cubicBezTo>
                    <a:cubicBezTo>
                      <a:pt x="210" y="554"/>
                      <a:pt x="210" y="554"/>
                      <a:pt x="210" y="554"/>
                    </a:cubicBezTo>
                    <a:cubicBezTo>
                      <a:pt x="264" y="467"/>
                      <a:pt x="264" y="467"/>
                      <a:pt x="264" y="467"/>
                    </a:cubicBezTo>
                    <a:cubicBezTo>
                      <a:pt x="341" y="463"/>
                      <a:pt x="413" y="418"/>
                      <a:pt x="448" y="345"/>
                    </a:cubicBezTo>
                    <a:close/>
                  </a:path>
                </a:pathLst>
              </a:custGeom>
              <a:solidFill>
                <a:srgbClr val="FC2692">
                  <a:alpha val="4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7"/>
              <p:cNvSpPr>
                <a:spLocks/>
              </p:cNvSpPr>
              <p:nvPr/>
            </p:nvSpPr>
            <p:spPr bwMode="auto">
              <a:xfrm>
                <a:off x="10379939" y="2194647"/>
                <a:ext cx="251554" cy="330707"/>
              </a:xfrm>
              <a:custGeom>
                <a:avLst/>
                <a:gdLst>
                  <a:gd name="T0" fmla="*/ 78 w 98"/>
                  <a:gd name="T1" fmla="*/ 44 h 129"/>
                  <a:gd name="T2" fmla="*/ 98 w 98"/>
                  <a:gd name="T3" fmla="*/ 55 h 129"/>
                  <a:gd name="T4" fmla="*/ 67 w 98"/>
                  <a:gd name="T5" fmla="*/ 0 h 129"/>
                  <a:gd name="T6" fmla="*/ 3 w 98"/>
                  <a:gd name="T7" fmla="*/ 0 h 129"/>
                  <a:gd name="T8" fmla="*/ 21 w 98"/>
                  <a:gd name="T9" fmla="*/ 11 h 129"/>
                  <a:gd name="T10" fmla="*/ 7 w 98"/>
                  <a:gd name="T11" fmla="*/ 38 h 129"/>
                  <a:gd name="T12" fmla="*/ 7 w 98"/>
                  <a:gd name="T13" fmla="*/ 64 h 129"/>
                  <a:gd name="T14" fmla="*/ 44 w 98"/>
                  <a:gd name="T15" fmla="*/ 129 h 129"/>
                  <a:gd name="T16" fmla="*/ 47 w 98"/>
                  <a:gd name="T17" fmla="*/ 97 h 129"/>
                  <a:gd name="T18" fmla="*/ 78 w 98"/>
                  <a:gd name="T19" fmla="*/ 4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9">
                    <a:moveTo>
                      <a:pt x="78" y="44"/>
                    </a:moveTo>
                    <a:cubicBezTo>
                      <a:pt x="98" y="55"/>
                      <a:pt x="98" y="55"/>
                      <a:pt x="98" y="55"/>
                    </a:cubicBezTo>
                    <a:cubicBezTo>
                      <a:pt x="67" y="0"/>
                      <a:pt x="67" y="0"/>
                      <a:pt x="67" y="0"/>
                    </a:cubicBezTo>
                    <a:cubicBezTo>
                      <a:pt x="3" y="0"/>
                      <a:pt x="3" y="0"/>
                      <a:pt x="3" y="0"/>
                    </a:cubicBezTo>
                    <a:cubicBezTo>
                      <a:pt x="21" y="11"/>
                      <a:pt x="21" y="11"/>
                      <a:pt x="21" y="11"/>
                    </a:cubicBezTo>
                    <a:cubicBezTo>
                      <a:pt x="7" y="38"/>
                      <a:pt x="7" y="38"/>
                      <a:pt x="7" y="38"/>
                    </a:cubicBezTo>
                    <a:cubicBezTo>
                      <a:pt x="0" y="50"/>
                      <a:pt x="7" y="64"/>
                      <a:pt x="7" y="64"/>
                    </a:cubicBezTo>
                    <a:cubicBezTo>
                      <a:pt x="44" y="129"/>
                      <a:pt x="44" y="129"/>
                      <a:pt x="44" y="129"/>
                    </a:cubicBezTo>
                    <a:cubicBezTo>
                      <a:pt x="38" y="117"/>
                      <a:pt x="47" y="97"/>
                      <a:pt x="47" y="97"/>
                    </a:cubicBezTo>
                    <a:lnTo>
                      <a:pt x="78"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28"/>
              <p:cNvSpPr>
                <a:spLocks/>
              </p:cNvSpPr>
              <p:nvPr/>
            </p:nvSpPr>
            <p:spPr bwMode="auto">
              <a:xfrm>
                <a:off x="10460176" y="2435358"/>
                <a:ext cx="274324" cy="166980"/>
              </a:xfrm>
              <a:custGeom>
                <a:avLst/>
                <a:gdLst>
                  <a:gd name="T0" fmla="*/ 62 w 107"/>
                  <a:gd name="T1" fmla="*/ 65 h 65"/>
                  <a:gd name="T2" fmla="*/ 107 w 107"/>
                  <a:gd name="T3" fmla="*/ 64 h 65"/>
                  <a:gd name="T4" fmla="*/ 107 w 107"/>
                  <a:gd name="T5" fmla="*/ 0 h 65"/>
                  <a:gd name="T6" fmla="*/ 30 w 107"/>
                  <a:gd name="T7" fmla="*/ 0 h 65"/>
                  <a:gd name="T8" fmla="*/ 62 w 107"/>
                  <a:gd name="T9" fmla="*/ 65 h 65"/>
                </a:gdLst>
                <a:ahLst/>
                <a:cxnLst>
                  <a:cxn ang="0">
                    <a:pos x="T0" y="T1"/>
                  </a:cxn>
                  <a:cxn ang="0">
                    <a:pos x="T2" y="T3"/>
                  </a:cxn>
                  <a:cxn ang="0">
                    <a:pos x="T4" y="T5"/>
                  </a:cxn>
                  <a:cxn ang="0">
                    <a:pos x="T6" y="T7"/>
                  </a:cxn>
                  <a:cxn ang="0">
                    <a:pos x="T8" y="T9"/>
                  </a:cxn>
                </a:cxnLst>
                <a:rect l="0" t="0" r="r" b="b"/>
                <a:pathLst>
                  <a:path w="107" h="65">
                    <a:moveTo>
                      <a:pt x="62" y="65"/>
                    </a:moveTo>
                    <a:cubicBezTo>
                      <a:pt x="107" y="64"/>
                      <a:pt x="107" y="64"/>
                      <a:pt x="107" y="64"/>
                    </a:cubicBezTo>
                    <a:cubicBezTo>
                      <a:pt x="107" y="0"/>
                      <a:pt x="107" y="0"/>
                      <a:pt x="107" y="0"/>
                    </a:cubicBezTo>
                    <a:cubicBezTo>
                      <a:pt x="30" y="0"/>
                      <a:pt x="30" y="0"/>
                      <a:pt x="30" y="0"/>
                    </a:cubicBezTo>
                    <a:cubicBezTo>
                      <a:pt x="30" y="0"/>
                      <a:pt x="0" y="58"/>
                      <a:pt x="62"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29"/>
              <p:cNvSpPr>
                <a:spLocks/>
              </p:cNvSpPr>
              <p:nvPr/>
            </p:nvSpPr>
            <p:spPr bwMode="auto">
              <a:xfrm>
                <a:off x="10678117" y="1925745"/>
                <a:ext cx="338297" cy="214688"/>
              </a:xfrm>
              <a:custGeom>
                <a:avLst/>
                <a:gdLst>
                  <a:gd name="T0" fmla="*/ 101 w 132"/>
                  <a:gd name="T1" fmla="*/ 83 h 84"/>
                  <a:gd name="T2" fmla="*/ 132 w 132"/>
                  <a:gd name="T3" fmla="*/ 28 h 84"/>
                  <a:gd name="T4" fmla="*/ 113 w 132"/>
                  <a:gd name="T5" fmla="*/ 38 h 84"/>
                  <a:gd name="T6" fmla="*/ 97 w 132"/>
                  <a:gd name="T7" fmla="*/ 12 h 84"/>
                  <a:gd name="T8" fmla="*/ 74 w 132"/>
                  <a:gd name="T9" fmla="*/ 0 h 84"/>
                  <a:gd name="T10" fmla="*/ 0 w 132"/>
                  <a:gd name="T11" fmla="*/ 0 h 84"/>
                  <a:gd name="T12" fmla="*/ 26 w 132"/>
                  <a:gd name="T13" fmla="*/ 19 h 84"/>
                  <a:gd name="T14" fmla="*/ 57 w 132"/>
                  <a:gd name="T15" fmla="*/ 71 h 84"/>
                  <a:gd name="T16" fmla="*/ 38 w 132"/>
                  <a:gd name="T17" fmla="*/ 84 h 84"/>
                  <a:gd name="T18" fmla="*/ 101 w 132"/>
                  <a:gd name="T19" fmla="*/ 8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4">
                    <a:moveTo>
                      <a:pt x="101" y="83"/>
                    </a:moveTo>
                    <a:cubicBezTo>
                      <a:pt x="132" y="28"/>
                      <a:pt x="132" y="28"/>
                      <a:pt x="132" y="28"/>
                    </a:cubicBezTo>
                    <a:cubicBezTo>
                      <a:pt x="113" y="38"/>
                      <a:pt x="113" y="38"/>
                      <a:pt x="113" y="38"/>
                    </a:cubicBezTo>
                    <a:cubicBezTo>
                      <a:pt x="97" y="12"/>
                      <a:pt x="97" y="12"/>
                      <a:pt x="97" y="12"/>
                    </a:cubicBezTo>
                    <a:cubicBezTo>
                      <a:pt x="90" y="1"/>
                      <a:pt x="74" y="0"/>
                      <a:pt x="74" y="0"/>
                    </a:cubicBezTo>
                    <a:cubicBezTo>
                      <a:pt x="0" y="0"/>
                      <a:pt x="0" y="0"/>
                      <a:pt x="0" y="0"/>
                    </a:cubicBezTo>
                    <a:cubicBezTo>
                      <a:pt x="13" y="1"/>
                      <a:pt x="26" y="19"/>
                      <a:pt x="26" y="19"/>
                    </a:cubicBezTo>
                    <a:cubicBezTo>
                      <a:pt x="57" y="71"/>
                      <a:pt x="57" y="71"/>
                      <a:pt x="57" y="71"/>
                    </a:cubicBezTo>
                    <a:cubicBezTo>
                      <a:pt x="38" y="84"/>
                      <a:pt x="38" y="84"/>
                      <a:pt x="38" y="84"/>
                    </a:cubicBezTo>
                    <a:lnTo>
                      <a:pt x="101" y="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30"/>
              <p:cNvSpPr>
                <a:spLocks/>
              </p:cNvSpPr>
              <p:nvPr/>
            </p:nvSpPr>
            <p:spPr bwMode="auto">
              <a:xfrm>
                <a:off x="10492705" y="1869362"/>
                <a:ext cx="238542" cy="312274"/>
              </a:xfrm>
              <a:custGeom>
                <a:avLst/>
                <a:gdLst>
                  <a:gd name="T0" fmla="*/ 93 w 93"/>
                  <a:gd name="T1" fmla="*/ 55 h 122"/>
                  <a:gd name="T2" fmla="*/ 21 w 93"/>
                  <a:gd name="T3" fmla="*/ 51 h 122"/>
                  <a:gd name="T4" fmla="*/ 0 w 93"/>
                  <a:gd name="T5" fmla="*/ 91 h 122"/>
                  <a:gd name="T6" fmla="*/ 56 w 93"/>
                  <a:gd name="T7" fmla="*/ 122 h 122"/>
                  <a:gd name="T8" fmla="*/ 93 w 93"/>
                  <a:gd name="T9" fmla="*/ 55 h 122"/>
                </a:gdLst>
                <a:ahLst/>
                <a:cxnLst>
                  <a:cxn ang="0">
                    <a:pos x="T0" y="T1"/>
                  </a:cxn>
                  <a:cxn ang="0">
                    <a:pos x="T2" y="T3"/>
                  </a:cxn>
                  <a:cxn ang="0">
                    <a:pos x="T4" y="T5"/>
                  </a:cxn>
                  <a:cxn ang="0">
                    <a:pos x="T6" y="T7"/>
                  </a:cxn>
                  <a:cxn ang="0">
                    <a:pos x="T8" y="T9"/>
                  </a:cxn>
                </a:cxnLst>
                <a:rect l="0" t="0" r="r" b="b"/>
                <a:pathLst>
                  <a:path w="93" h="122">
                    <a:moveTo>
                      <a:pt x="93" y="55"/>
                    </a:moveTo>
                    <a:cubicBezTo>
                      <a:pt x="93" y="55"/>
                      <a:pt x="57" y="0"/>
                      <a:pt x="21" y="51"/>
                    </a:cubicBezTo>
                    <a:cubicBezTo>
                      <a:pt x="0" y="91"/>
                      <a:pt x="0" y="91"/>
                      <a:pt x="0" y="91"/>
                    </a:cubicBezTo>
                    <a:cubicBezTo>
                      <a:pt x="56" y="122"/>
                      <a:pt x="56" y="122"/>
                      <a:pt x="56" y="122"/>
                    </a:cubicBezTo>
                    <a:lnTo>
                      <a:pt x="93"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31"/>
              <p:cNvSpPr>
                <a:spLocks/>
              </p:cNvSpPr>
              <p:nvPr/>
            </p:nvSpPr>
            <p:spPr bwMode="auto">
              <a:xfrm>
                <a:off x="10787630" y="2374639"/>
                <a:ext cx="313358" cy="278661"/>
              </a:xfrm>
              <a:custGeom>
                <a:avLst/>
                <a:gdLst>
                  <a:gd name="T0" fmla="*/ 93 w 122"/>
                  <a:gd name="T1" fmla="*/ 19 h 109"/>
                  <a:gd name="T2" fmla="*/ 32 w 122"/>
                  <a:gd name="T3" fmla="*/ 22 h 109"/>
                  <a:gd name="T4" fmla="*/ 30 w 122"/>
                  <a:gd name="T5" fmla="*/ 0 h 109"/>
                  <a:gd name="T6" fmla="*/ 0 w 122"/>
                  <a:gd name="T7" fmla="*/ 55 h 109"/>
                  <a:gd name="T8" fmla="*/ 35 w 122"/>
                  <a:gd name="T9" fmla="*/ 109 h 109"/>
                  <a:gd name="T10" fmla="*/ 35 w 122"/>
                  <a:gd name="T11" fmla="*/ 87 h 109"/>
                  <a:gd name="T12" fmla="*/ 65 w 122"/>
                  <a:gd name="T13" fmla="*/ 85 h 109"/>
                  <a:gd name="T14" fmla="*/ 87 w 122"/>
                  <a:gd name="T15" fmla="*/ 71 h 109"/>
                  <a:gd name="T16" fmla="*/ 122 w 122"/>
                  <a:gd name="T17" fmla="*/ 5 h 109"/>
                  <a:gd name="T18" fmla="*/ 93 w 122"/>
                  <a:gd name="T19"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09">
                    <a:moveTo>
                      <a:pt x="93" y="19"/>
                    </a:moveTo>
                    <a:cubicBezTo>
                      <a:pt x="32" y="22"/>
                      <a:pt x="32" y="22"/>
                      <a:pt x="32" y="22"/>
                    </a:cubicBezTo>
                    <a:cubicBezTo>
                      <a:pt x="30" y="0"/>
                      <a:pt x="30" y="0"/>
                      <a:pt x="30" y="0"/>
                    </a:cubicBezTo>
                    <a:cubicBezTo>
                      <a:pt x="0" y="55"/>
                      <a:pt x="0" y="55"/>
                      <a:pt x="0" y="55"/>
                    </a:cubicBezTo>
                    <a:cubicBezTo>
                      <a:pt x="35" y="109"/>
                      <a:pt x="35" y="109"/>
                      <a:pt x="35" y="109"/>
                    </a:cubicBezTo>
                    <a:cubicBezTo>
                      <a:pt x="35" y="87"/>
                      <a:pt x="35" y="87"/>
                      <a:pt x="35" y="87"/>
                    </a:cubicBezTo>
                    <a:cubicBezTo>
                      <a:pt x="65" y="85"/>
                      <a:pt x="65" y="85"/>
                      <a:pt x="65" y="85"/>
                    </a:cubicBezTo>
                    <a:cubicBezTo>
                      <a:pt x="78" y="84"/>
                      <a:pt x="87" y="71"/>
                      <a:pt x="87" y="71"/>
                    </a:cubicBezTo>
                    <a:cubicBezTo>
                      <a:pt x="122" y="5"/>
                      <a:pt x="122" y="5"/>
                      <a:pt x="122" y="5"/>
                    </a:cubicBezTo>
                    <a:cubicBezTo>
                      <a:pt x="115" y="17"/>
                      <a:pt x="93" y="19"/>
                      <a:pt x="93"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32"/>
              <p:cNvSpPr>
                <a:spLocks/>
              </p:cNvSpPr>
              <p:nvPr/>
            </p:nvSpPr>
            <p:spPr bwMode="auto">
              <a:xfrm>
                <a:off x="10896058" y="2143686"/>
                <a:ext cx="271071" cy="253722"/>
              </a:xfrm>
              <a:custGeom>
                <a:avLst/>
                <a:gdLst>
                  <a:gd name="T0" fmla="*/ 41 w 106"/>
                  <a:gd name="T1" fmla="*/ 99 h 99"/>
                  <a:gd name="T2" fmla="*/ 79 w 106"/>
                  <a:gd name="T3" fmla="*/ 38 h 99"/>
                  <a:gd name="T4" fmla="*/ 53 w 106"/>
                  <a:gd name="T5" fmla="*/ 0 h 99"/>
                  <a:gd name="T6" fmla="*/ 0 w 106"/>
                  <a:gd name="T7" fmla="*/ 34 h 99"/>
                  <a:gd name="T8" fmla="*/ 41 w 106"/>
                  <a:gd name="T9" fmla="*/ 99 h 99"/>
                </a:gdLst>
                <a:ahLst/>
                <a:cxnLst>
                  <a:cxn ang="0">
                    <a:pos x="T0" y="T1"/>
                  </a:cxn>
                  <a:cxn ang="0">
                    <a:pos x="T2" y="T3"/>
                  </a:cxn>
                  <a:cxn ang="0">
                    <a:pos x="T4" y="T5"/>
                  </a:cxn>
                  <a:cxn ang="0">
                    <a:pos x="T6" y="T7"/>
                  </a:cxn>
                  <a:cxn ang="0">
                    <a:pos x="T8" y="T9"/>
                  </a:cxn>
                </a:cxnLst>
                <a:rect l="0" t="0" r="r" b="b"/>
                <a:pathLst>
                  <a:path w="106" h="99">
                    <a:moveTo>
                      <a:pt x="41" y="99"/>
                    </a:moveTo>
                    <a:cubicBezTo>
                      <a:pt x="41" y="99"/>
                      <a:pt x="106" y="93"/>
                      <a:pt x="79" y="38"/>
                    </a:cubicBezTo>
                    <a:cubicBezTo>
                      <a:pt x="53" y="0"/>
                      <a:pt x="53" y="0"/>
                      <a:pt x="53" y="0"/>
                    </a:cubicBezTo>
                    <a:cubicBezTo>
                      <a:pt x="0" y="34"/>
                      <a:pt x="0" y="34"/>
                      <a:pt x="0" y="34"/>
                    </a:cubicBezTo>
                    <a:lnTo>
                      <a:pt x="41"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7224304" y="2008696"/>
              <a:ext cx="802907" cy="909544"/>
              <a:chOff x="7059862" y="1381434"/>
              <a:chExt cx="971518" cy="1100548"/>
            </a:xfrm>
          </p:grpSpPr>
          <p:sp>
            <p:nvSpPr>
              <p:cNvPr id="23" name="Freeform 17"/>
              <p:cNvSpPr>
                <a:spLocks/>
              </p:cNvSpPr>
              <p:nvPr/>
            </p:nvSpPr>
            <p:spPr bwMode="auto">
              <a:xfrm>
                <a:off x="7059862" y="1381434"/>
                <a:ext cx="971518" cy="1100548"/>
              </a:xfrm>
              <a:custGeom>
                <a:avLst/>
                <a:gdLst>
                  <a:gd name="T0" fmla="*/ 359 w 379"/>
                  <a:gd name="T1" fmla="*/ 224 h 429"/>
                  <a:gd name="T2" fmla="*/ 226 w 379"/>
                  <a:gd name="T3" fmla="*/ 20 h 429"/>
                  <a:gd name="T4" fmla="*/ 20 w 379"/>
                  <a:gd name="T5" fmla="*/ 151 h 429"/>
                  <a:gd name="T6" fmla="*/ 153 w 379"/>
                  <a:gd name="T7" fmla="*/ 355 h 429"/>
                  <a:gd name="T8" fmla="*/ 165 w 379"/>
                  <a:gd name="T9" fmla="*/ 357 h 429"/>
                  <a:gd name="T10" fmla="*/ 215 w 379"/>
                  <a:gd name="T11" fmla="*/ 429 h 429"/>
                  <a:gd name="T12" fmla="*/ 241 w 379"/>
                  <a:gd name="T13" fmla="*/ 352 h 429"/>
                  <a:gd name="T14" fmla="*/ 359 w 379"/>
                  <a:gd name="T15" fmla="*/ 224 h 4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9" h="429">
                    <a:moveTo>
                      <a:pt x="359" y="224"/>
                    </a:moveTo>
                    <a:cubicBezTo>
                      <a:pt x="379" y="132"/>
                      <a:pt x="319" y="40"/>
                      <a:pt x="226" y="20"/>
                    </a:cubicBezTo>
                    <a:cubicBezTo>
                      <a:pt x="132" y="0"/>
                      <a:pt x="40" y="58"/>
                      <a:pt x="20" y="151"/>
                    </a:cubicBezTo>
                    <a:cubicBezTo>
                      <a:pt x="0" y="244"/>
                      <a:pt x="60" y="335"/>
                      <a:pt x="153" y="355"/>
                    </a:cubicBezTo>
                    <a:cubicBezTo>
                      <a:pt x="157" y="356"/>
                      <a:pt x="161" y="357"/>
                      <a:pt x="165" y="357"/>
                    </a:cubicBezTo>
                    <a:cubicBezTo>
                      <a:pt x="215" y="429"/>
                      <a:pt x="215" y="429"/>
                      <a:pt x="215" y="429"/>
                    </a:cubicBezTo>
                    <a:cubicBezTo>
                      <a:pt x="241" y="352"/>
                      <a:pt x="241" y="352"/>
                      <a:pt x="241" y="352"/>
                    </a:cubicBezTo>
                    <a:cubicBezTo>
                      <a:pt x="299" y="334"/>
                      <a:pt x="346" y="287"/>
                      <a:pt x="359" y="224"/>
                    </a:cubicBezTo>
                    <a:close/>
                  </a:path>
                </a:pathLst>
              </a:custGeom>
              <a:solidFill>
                <a:srgbClr val="FC2692">
                  <a:alpha val="6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33"/>
              <p:cNvSpPr>
                <a:spLocks noEditPoints="1"/>
              </p:cNvSpPr>
              <p:nvPr/>
            </p:nvSpPr>
            <p:spPr bwMode="auto">
              <a:xfrm>
                <a:off x="7400327" y="1646000"/>
                <a:ext cx="272155" cy="451062"/>
              </a:xfrm>
              <a:custGeom>
                <a:avLst/>
                <a:gdLst>
                  <a:gd name="T0" fmla="*/ 65 w 106"/>
                  <a:gd name="T1" fmla="*/ 81 h 176"/>
                  <a:gd name="T2" fmla="*/ 106 w 106"/>
                  <a:gd name="T3" fmla="*/ 28 h 176"/>
                  <a:gd name="T4" fmla="*/ 106 w 106"/>
                  <a:gd name="T5" fmla="*/ 0 h 176"/>
                  <a:gd name="T6" fmla="*/ 98 w 106"/>
                  <a:gd name="T7" fmla="*/ 0 h 176"/>
                  <a:gd name="T8" fmla="*/ 8 w 106"/>
                  <a:gd name="T9" fmla="*/ 0 h 176"/>
                  <a:gd name="T10" fmla="*/ 0 w 106"/>
                  <a:gd name="T11" fmla="*/ 0 h 176"/>
                  <a:gd name="T12" fmla="*/ 0 w 106"/>
                  <a:gd name="T13" fmla="*/ 28 h 176"/>
                  <a:gd name="T14" fmla="*/ 0 w 106"/>
                  <a:gd name="T15" fmla="*/ 28 h 176"/>
                  <a:gd name="T16" fmla="*/ 42 w 106"/>
                  <a:gd name="T17" fmla="*/ 81 h 176"/>
                  <a:gd name="T18" fmla="*/ 48 w 106"/>
                  <a:gd name="T19" fmla="*/ 89 h 176"/>
                  <a:gd name="T20" fmla="*/ 45 w 106"/>
                  <a:gd name="T21" fmla="*/ 94 h 176"/>
                  <a:gd name="T22" fmla="*/ 0 w 106"/>
                  <a:gd name="T23" fmla="*/ 147 h 176"/>
                  <a:gd name="T24" fmla="*/ 0 w 106"/>
                  <a:gd name="T25" fmla="*/ 147 h 176"/>
                  <a:gd name="T26" fmla="*/ 0 w 106"/>
                  <a:gd name="T27" fmla="*/ 176 h 176"/>
                  <a:gd name="T28" fmla="*/ 8 w 106"/>
                  <a:gd name="T29" fmla="*/ 176 h 176"/>
                  <a:gd name="T30" fmla="*/ 98 w 106"/>
                  <a:gd name="T31" fmla="*/ 176 h 176"/>
                  <a:gd name="T32" fmla="*/ 106 w 106"/>
                  <a:gd name="T33" fmla="*/ 176 h 176"/>
                  <a:gd name="T34" fmla="*/ 106 w 106"/>
                  <a:gd name="T35" fmla="*/ 147 h 176"/>
                  <a:gd name="T36" fmla="*/ 62 w 106"/>
                  <a:gd name="T37" fmla="*/ 94 h 176"/>
                  <a:gd name="T38" fmla="*/ 59 w 106"/>
                  <a:gd name="T39" fmla="*/ 89 h 176"/>
                  <a:gd name="T40" fmla="*/ 65 w 106"/>
                  <a:gd name="T41" fmla="*/ 81 h 176"/>
                  <a:gd name="T42" fmla="*/ 16 w 106"/>
                  <a:gd name="T43" fmla="*/ 147 h 176"/>
                  <a:gd name="T44" fmla="*/ 16 w 106"/>
                  <a:gd name="T45" fmla="*/ 143 h 176"/>
                  <a:gd name="T46" fmla="*/ 16 w 106"/>
                  <a:gd name="T47" fmla="*/ 143 h 176"/>
                  <a:gd name="T48" fmla="*/ 47 w 106"/>
                  <a:gd name="T49" fmla="*/ 106 h 176"/>
                  <a:gd name="T50" fmla="*/ 16 w 106"/>
                  <a:gd name="T51" fmla="*/ 147 h 176"/>
                  <a:gd name="T52" fmla="*/ 90 w 106"/>
                  <a:gd name="T53" fmla="*/ 143 h 176"/>
                  <a:gd name="T54" fmla="*/ 90 w 106"/>
                  <a:gd name="T55" fmla="*/ 145 h 176"/>
                  <a:gd name="T56" fmla="*/ 58 w 106"/>
                  <a:gd name="T57" fmla="*/ 106 h 176"/>
                  <a:gd name="T58" fmla="*/ 90 w 106"/>
                  <a:gd name="T59" fmla="*/ 143 h 176"/>
                  <a:gd name="T60" fmla="*/ 47 w 106"/>
                  <a:gd name="T61" fmla="*/ 47 h 176"/>
                  <a:gd name="T62" fmla="*/ 21 w 106"/>
                  <a:gd name="T63" fmla="*/ 51 h 176"/>
                  <a:gd name="T64" fmla="*/ 16 w 106"/>
                  <a:gd name="T65" fmla="*/ 32 h 176"/>
                  <a:gd name="T66" fmla="*/ 16 w 106"/>
                  <a:gd name="T67" fmla="*/ 32 h 176"/>
                  <a:gd name="T68" fmla="*/ 16 w 106"/>
                  <a:gd name="T69" fmla="*/ 12 h 176"/>
                  <a:gd name="T70" fmla="*/ 22 w 106"/>
                  <a:gd name="T71" fmla="*/ 12 h 176"/>
                  <a:gd name="T72" fmla="*/ 85 w 106"/>
                  <a:gd name="T73" fmla="*/ 12 h 176"/>
                  <a:gd name="T74" fmla="*/ 90 w 106"/>
                  <a:gd name="T75" fmla="*/ 12 h 176"/>
                  <a:gd name="T76" fmla="*/ 90 w 106"/>
                  <a:gd name="T77" fmla="*/ 32 h 176"/>
                  <a:gd name="T78" fmla="*/ 89 w 106"/>
                  <a:gd name="T79" fmla="*/ 42 h 176"/>
                  <a:gd name="T80" fmla="*/ 68 w 106"/>
                  <a:gd name="T81" fmla="*/ 49 h 176"/>
                  <a:gd name="T82" fmla="*/ 47 w 106"/>
                  <a:gd name="T83" fmla="*/ 4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176">
                    <a:moveTo>
                      <a:pt x="65" y="81"/>
                    </a:moveTo>
                    <a:cubicBezTo>
                      <a:pt x="89" y="75"/>
                      <a:pt x="106" y="54"/>
                      <a:pt x="106" y="28"/>
                    </a:cubicBezTo>
                    <a:cubicBezTo>
                      <a:pt x="106" y="0"/>
                      <a:pt x="106" y="0"/>
                      <a:pt x="106" y="0"/>
                    </a:cubicBezTo>
                    <a:cubicBezTo>
                      <a:pt x="98" y="0"/>
                      <a:pt x="98" y="0"/>
                      <a:pt x="98" y="0"/>
                    </a:cubicBezTo>
                    <a:cubicBezTo>
                      <a:pt x="8" y="0"/>
                      <a:pt x="8" y="0"/>
                      <a:pt x="8" y="0"/>
                    </a:cubicBezTo>
                    <a:cubicBezTo>
                      <a:pt x="0" y="0"/>
                      <a:pt x="0" y="0"/>
                      <a:pt x="0" y="0"/>
                    </a:cubicBezTo>
                    <a:cubicBezTo>
                      <a:pt x="0" y="28"/>
                      <a:pt x="0" y="28"/>
                      <a:pt x="0" y="28"/>
                    </a:cubicBezTo>
                    <a:cubicBezTo>
                      <a:pt x="0" y="28"/>
                      <a:pt x="0" y="28"/>
                      <a:pt x="0" y="28"/>
                    </a:cubicBezTo>
                    <a:cubicBezTo>
                      <a:pt x="0" y="54"/>
                      <a:pt x="18" y="76"/>
                      <a:pt x="42" y="81"/>
                    </a:cubicBezTo>
                    <a:cubicBezTo>
                      <a:pt x="45" y="83"/>
                      <a:pt x="47" y="86"/>
                      <a:pt x="48" y="89"/>
                    </a:cubicBezTo>
                    <a:cubicBezTo>
                      <a:pt x="47" y="91"/>
                      <a:pt x="46" y="92"/>
                      <a:pt x="45" y="94"/>
                    </a:cubicBezTo>
                    <a:cubicBezTo>
                      <a:pt x="20" y="98"/>
                      <a:pt x="0" y="120"/>
                      <a:pt x="0" y="147"/>
                    </a:cubicBezTo>
                    <a:cubicBezTo>
                      <a:pt x="0" y="147"/>
                      <a:pt x="0" y="147"/>
                      <a:pt x="0" y="147"/>
                    </a:cubicBezTo>
                    <a:cubicBezTo>
                      <a:pt x="0" y="176"/>
                      <a:pt x="0" y="176"/>
                      <a:pt x="0" y="176"/>
                    </a:cubicBezTo>
                    <a:cubicBezTo>
                      <a:pt x="8" y="176"/>
                      <a:pt x="8" y="176"/>
                      <a:pt x="8" y="176"/>
                    </a:cubicBezTo>
                    <a:cubicBezTo>
                      <a:pt x="98" y="176"/>
                      <a:pt x="98" y="176"/>
                      <a:pt x="98" y="176"/>
                    </a:cubicBezTo>
                    <a:cubicBezTo>
                      <a:pt x="106" y="176"/>
                      <a:pt x="106" y="176"/>
                      <a:pt x="106" y="176"/>
                    </a:cubicBezTo>
                    <a:cubicBezTo>
                      <a:pt x="106" y="147"/>
                      <a:pt x="106" y="147"/>
                      <a:pt x="106" y="147"/>
                    </a:cubicBezTo>
                    <a:cubicBezTo>
                      <a:pt x="106" y="120"/>
                      <a:pt x="87" y="98"/>
                      <a:pt x="62" y="94"/>
                    </a:cubicBezTo>
                    <a:cubicBezTo>
                      <a:pt x="61" y="92"/>
                      <a:pt x="60" y="91"/>
                      <a:pt x="59" y="89"/>
                    </a:cubicBezTo>
                    <a:cubicBezTo>
                      <a:pt x="60" y="86"/>
                      <a:pt x="62" y="83"/>
                      <a:pt x="65" y="81"/>
                    </a:cubicBezTo>
                    <a:close/>
                    <a:moveTo>
                      <a:pt x="16" y="147"/>
                    </a:moveTo>
                    <a:cubicBezTo>
                      <a:pt x="16" y="143"/>
                      <a:pt x="16" y="143"/>
                      <a:pt x="16" y="143"/>
                    </a:cubicBezTo>
                    <a:cubicBezTo>
                      <a:pt x="16" y="143"/>
                      <a:pt x="16" y="143"/>
                      <a:pt x="16" y="143"/>
                    </a:cubicBezTo>
                    <a:cubicBezTo>
                      <a:pt x="16" y="124"/>
                      <a:pt x="29" y="109"/>
                      <a:pt x="47" y="106"/>
                    </a:cubicBezTo>
                    <a:cubicBezTo>
                      <a:pt x="47" y="113"/>
                      <a:pt x="43" y="131"/>
                      <a:pt x="16" y="147"/>
                    </a:cubicBezTo>
                    <a:close/>
                    <a:moveTo>
                      <a:pt x="90" y="143"/>
                    </a:moveTo>
                    <a:cubicBezTo>
                      <a:pt x="90" y="145"/>
                      <a:pt x="90" y="145"/>
                      <a:pt x="90" y="145"/>
                    </a:cubicBezTo>
                    <a:cubicBezTo>
                      <a:pt x="79" y="138"/>
                      <a:pt x="57" y="122"/>
                      <a:pt x="58" y="106"/>
                    </a:cubicBezTo>
                    <a:cubicBezTo>
                      <a:pt x="76" y="109"/>
                      <a:pt x="90" y="124"/>
                      <a:pt x="90" y="143"/>
                    </a:cubicBezTo>
                    <a:close/>
                    <a:moveTo>
                      <a:pt x="47" y="47"/>
                    </a:moveTo>
                    <a:cubicBezTo>
                      <a:pt x="36" y="42"/>
                      <a:pt x="26" y="48"/>
                      <a:pt x="21" y="51"/>
                    </a:cubicBezTo>
                    <a:cubicBezTo>
                      <a:pt x="18" y="46"/>
                      <a:pt x="16" y="39"/>
                      <a:pt x="16" y="32"/>
                    </a:cubicBezTo>
                    <a:cubicBezTo>
                      <a:pt x="16" y="32"/>
                      <a:pt x="16" y="32"/>
                      <a:pt x="16" y="32"/>
                    </a:cubicBezTo>
                    <a:cubicBezTo>
                      <a:pt x="16" y="12"/>
                      <a:pt x="16" y="12"/>
                      <a:pt x="16" y="12"/>
                    </a:cubicBezTo>
                    <a:cubicBezTo>
                      <a:pt x="22" y="12"/>
                      <a:pt x="22" y="12"/>
                      <a:pt x="22" y="12"/>
                    </a:cubicBezTo>
                    <a:cubicBezTo>
                      <a:pt x="85" y="12"/>
                      <a:pt x="85" y="12"/>
                      <a:pt x="85" y="12"/>
                    </a:cubicBezTo>
                    <a:cubicBezTo>
                      <a:pt x="90" y="12"/>
                      <a:pt x="90" y="12"/>
                      <a:pt x="90" y="12"/>
                    </a:cubicBezTo>
                    <a:cubicBezTo>
                      <a:pt x="90" y="32"/>
                      <a:pt x="90" y="32"/>
                      <a:pt x="90" y="32"/>
                    </a:cubicBezTo>
                    <a:cubicBezTo>
                      <a:pt x="90" y="36"/>
                      <a:pt x="90" y="39"/>
                      <a:pt x="89" y="42"/>
                    </a:cubicBezTo>
                    <a:cubicBezTo>
                      <a:pt x="83" y="42"/>
                      <a:pt x="72" y="47"/>
                      <a:pt x="68" y="49"/>
                    </a:cubicBezTo>
                    <a:cubicBezTo>
                      <a:pt x="63" y="52"/>
                      <a:pt x="63" y="53"/>
                      <a:pt x="4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34"/>
              <p:cNvSpPr>
                <a:spLocks/>
              </p:cNvSpPr>
              <p:nvPr/>
            </p:nvSpPr>
            <p:spPr bwMode="auto">
              <a:xfrm>
                <a:off x="7375389" y="2115495"/>
                <a:ext cx="319864" cy="56383"/>
              </a:xfrm>
              <a:custGeom>
                <a:avLst/>
                <a:gdLst>
                  <a:gd name="T0" fmla="*/ 117 w 125"/>
                  <a:gd name="T1" fmla="*/ 0 h 22"/>
                  <a:gd name="T2" fmla="*/ 8 w 125"/>
                  <a:gd name="T3" fmla="*/ 0 h 22"/>
                  <a:gd name="T4" fmla="*/ 0 w 125"/>
                  <a:gd name="T5" fmla="*/ 11 h 22"/>
                  <a:gd name="T6" fmla="*/ 8 w 125"/>
                  <a:gd name="T7" fmla="*/ 22 h 22"/>
                  <a:gd name="T8" fmla="*/ 117 w 125"/>
                  <a:gd name="T9" fmla="*/ 22 h 22"/>
                  <a:gd name="T10" fmla="*/ 125 w 125"/>
                  <a:gd name="T11" fmla="*/ 11 h 22"/>
                  <a:gd name="T12" fmla="*/ 117 w 1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25" h="22">
                    <a:moveTo>
                      <a:pt x="117" y="0"/>
                    </a:moveTo>
                    <a:cubicBezTo>
                      <a:pt x="8" y="0"/>
                      <a:pt x="8" y="0"/>
                      <a:pt x="8" y="0"/>
                    </a:cubicBezTo>
                    <a:cubicBezTo>
                      <a:pt x="3" y="0"/>
                      <a:pt x="0" y="5"/>
                      <a:pt x="0" y="11"/>
                    </a:cubicBezTo>
                    <a:cubicBezTo>
                      <a:pt x="0" y="17"/>
                      <a:pt x="3" y="22"/>
                      <a:pt x="8" y="22"/>
                    </a:cubicBezTo>
                    <a:cubicBezTo>
                      <a:pt x="117" y="22"/>
                      <a:pt x="117" y="22"/>
                      <a:pt x="117" y="22"/>
                    </a:cubicBezTo>
                    <a:cubicBezTo>
                      <a:pt x="121" y="22"/>
                      <a:pt x="125" y="17"/>
                      <a:pt x="125" y="11"/>
                    </a:cubicBezTo>
                    <a:cubicBezTo>
                      <a:pt x="125" y="5"/>
                      <a:pt x="121" y="0"/>
                      <a:pt x="1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5"/>
              <p:cNvSpPr>
                <a:spLocks/>
              </p:cNvSpPr>
              <p:nvPr/>
            </p:nvSpPr>
            <p:spPr bwMode="auto">
              <a:xfrm>
                <a:off x="7375389" y="1569016"/>
                <a:ext cx="319864" cy="58551"/>
              </a:xfrm>
              <a:custGeom>
                <a:avLst/>
                <a:gdLst>
                  <a:gd name="T0" fmla="*/ 8 w 125"/>
                  <a:gd name="T1" fmla="*/ 23 h 23"/>
                  <a:gd name="T2" fmla="*/ 117 w 125"/>
                  <a:gd name="T3" fmla="*/ 23 h 23"/>
                  <a:gd name="T4" fmla="*/ 125 w 125"/>
                  <a:gd name="T5" fmla="*/ 11 h 23"/>
                  <a:gd name="T6" fmla="*/ 117 w 125"/>
                  <a:gd name="T7" fmla="*/ 0 h 23"/>
                  <a:gd name="T8" fmla="*/ 8 w 125"/>
                  <a:gd name="T9" fmla="*/ 0 h 23"/>
                  <a:gd name="T10" fmla="*/ 0 w 125"/>
                  <a:gd name="T11" fmla="*/ 11 h 23"/>
                  <a:gd name="T12" fmla="*/ 8 w 125"/>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125" h="23">
                    <a:moveTo>
                      <a:pt x="8" y="23"/>
                    </a:moveTo>
                    <a:cubicBezTo>
                      <a:pt x="117" y="23"/>
                      <a:pt x="117" y="23"/>
                      <a:pt x="117" y="23"/>
                    </a:cubicBezTo>
                    <a:cubicBezTo>
                      <a:pt x="121" y="23"/>
                      <a:pt x="125" y="17"/>
                      <a:pt x="125" y="11"/>
                    </a:cubicBezTo>
                    <a:cubicBezTo>
                      <a:pt x="125" y="5"/>
                      <a:pt x="121" y="0"/>
                      <a:pt x="117" y="0"/>
                    </a:cubicBezTo>
                    <a:cubicBezTo>
                      <a:pt x="8" y="0"/>
                      <a:pt x="8" y="0"/>
                      <a:pt x="8" y="0"/>
                    </a:cubicBezTo>
                    <a:cubicBezTo>
                      <a:pt x="3" y="0"/>
                      <a:pt x="0" y="5"/>
                      <a:pt x="0" y="11"/>
                    </a:cubicBezTo>
                    <a:cubicBezTo>
                      <a:pt x="0" y="17"/>
                      <a:pt x="3" y="23"/>
                      <a:pt x="8"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6"/>
            <p:cNvGrpSpPr/>
            <p:nvPr/>
          </p:nvGrpSpPr>
          <p:grpSpPr>
            <a:xfrm>
              <a:off x="8309484" y="3068785"/>
              <a:ext cx="1059194" cy="1156869"/>
              <a:chOff x="8372930" y="2664142"/>
              <a:chExt cx="1281624" cy="1399811"/>
            </a:xfrm>
          </p:grpSpPr>
          <p:sp>
            <p:nvSpPr>
              <p:cNvPr id="28" name="Freeform 18"/>
              <p:cNvSpPr>
                <a:spLocks/>
              </p:cNvSpPr>
              <p:nvPr/>
            </p:nvSpPr>
            <p:spPr bwMode="auto">
              <a:xfrm>
                <a:off x="8372930" y="2664142"/>
                <a:ext cx="1281624" cy="1399811"/>
              </a:xfrm>
              <a:custGeom>
                <a:avLst/>
                <a:gdLst>
                  <a:gd name="T0" fmla="*/ 435 w 500"/>
                  <a:gd name="T1" fmla="*/ 369 h 546"/>
                  <a:gd name="T2" fmla="*/ 369 w 500"/>
                  <a:gd name="T3" fmla="*/ 66 h 546"/>
                  <a:gd name="T4" fmla="*/ 66 w 500"/>
                  <a:gd name="T5" fmla="*/ 129 h 546"/>
                  <a:gd name="T6" fmla="*/ 132 w 500"/>
                  <a:gd name="T7" fmla="*/ 431 h 546"/>
                  <a:gd name="T8" fmla="*/ 144 w 500"/>
                  <a:gd name="T9" fmla="*/ 439 h 546"/>
                  <a:gd name="T10" fmla="*/ 172 w 500"/>
                  <a:gd name="T11" fmla="*/ 546 h 546"/>
                  <a:gd name="T12" fmla="*/ 237 w 500"/>
                  <a:gd name="T13" fmla="*/ 466 h 546"/>
                  <a:gd name="T14" fmla="*/ 435 w 500"/>
                  <a:gd name="T15" fmla="*/ 369 h 5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46">
                    <a:moveTo>
                      <a:pt x="435" y="369"/>
                    </a:moveTo>
                    <a:cubicBezTo>
                      <a:pt x="500" y="268"/>
                      <a:pt x="471" y="133"/>
                      <a:pt x="369" y="66"/>
                    </a:cubicBezTo>
                    <a:cubicBezTo>
                      <a:pt x="267" y="0"/>
                      <a:pt x="131" y="28"/>
                      <a:pt x="66" y="129"/>
                    </a:cubicBezTo>
                    <a:cubicBezTo>
                      <a:pt x="0" y="229"/>
                      <a:pt x="30" y="365"/>
                      <a:pt x="132" y="431"/>
                    </a:cubicBezTo>
                    <a:cubicBezTo>
                      <a:pt x="136" y="434"/>
                      <a:pt x="140" y="436"/>
                      <a:pt x="144" y="439"/>
                    </a:cubicBezTo>
                    <a:cubicBezTo>
                      <a:pt x="172" y="546"/>
                      <a:pt x="172" y="546"/>
                      <a:pt x="172" y="546"/>
                    </a:cubicBezTo>
                    <a:cubicBezTo>
                      <a:pt x="237" y="466"/>
                      <a:pt x="237" y="466"/>
                      <a:pt x="237" y="466"/>
                    </a:cubicBezTo>
                    <a:cubicBezTo>
                      <a:pt x="313" y="472"/>
                      <a:pt x="390" y="437"/>
                      <a:pt x="435" y="369"/>
                    </a:cubicBezTo>
                    <a:close/>
                  </a:path>
                </a:pathLst>
              </a:custGeom>
              <a:solidFill>
                <a:srgbClr val="FC2692">
                  <a:alpha val="6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36"/>
              <p:cNvSpPr>
                <a:spLocks noEditPoints="1"/>
              </p:cNvSpPr>
              <p:nvPr/>
            </p:nvSpPr>
            <p:spPr bwMode="auto">
              <a:xfrm>
                <a:off x="8767609" y="2946056"/>
                <a:ext cx="479253" cy="715627"/>
              </a:xfrm>
              <a:custGeom>
                <a:avLst/>
                <a:gdLst>
                  <a:gd name="T0" fmla="*/ 93 w 187"/>
                  <a:gd name="T1" fmla="*/ 1 h 279"/>
                  <a:gd name="T2" fmla="*/ 18 w 187"/>
                  <a:gd name="T3" fmla="*/ 38 h 279"/>
                  <a:gd name="T4" fmla="*/ 2 w 187"/>
                  <a:gd name="T5" fmla="*/ 103 h 279"/>
                  <a:gd name="T6" fmla="*/ 27 w 187"/>
                  <a:gd name="T7" fmla="*/ 158 h 279"/>
                  <a:gd name="T8" fmla="*/ 27 w 187"/>
                  <a:gd name="T9" fmla="*/ 158 h 279"/>
                  <a:gd name="T10" fmla="*/ 42 w 187"/>
                  <a:gd name="T11" fmla="*/ 204 h 279"/>
                  <a:gd name="T12" fmla="*/ 51 w 187"/>
                  <a:gd name="T13" fmla="*/ 269 h 279"/>
                  <a:gd name="T14" fmla="*/ 55 w 187"/>
                  <a:gd name="T15" fmla="*/ 273 h 279"/>
                  <a:gd name="T16" fmla="*/ 91 w 187"/>
                  <a:gd name="T17" fmla="*/ 279 h 279"/>
                  <a:gd name="T18" fmla="*/ 134 w 187"/>
                  <a:gd name="T19" fmla="*/ 271 h 279"/>
                  <a:gd name="T20" fmla="*/ 144 w 187"/>
                  <a:gd name="T21" fmla="*/ 246 h 279"/>
                  <a:gd name="T22" fmla="*/ 149 w 187"/>
                  <a:gd name="T23" fmla="*/ 184 h 279"/>
                  <a:gd name="T24" fmla="*/ 160 w 187"/>
                  <a:gd name="T25" fmla="*/ 156 h 279"/>
                  <a:gd name="T26" fmla="*/ 176 w 187"/>
                  <a:gd name="T27" fmla="*/ 127 h 279"/>
                  <a:gd name="T28" fmla="*/ 185 w 187"/>
                  <a:gd name="T29" fmla="*/ 70 h 279"/>
                  <a:gd name="T30" fmla="*/ 94 w 187"/>
                  <a:gd name="T31" fmla="*/ 1 h 279"/>
                  <a:gd name="T32" fmla="*/ 164 w 187"/>
                  <a:gd name="T33" fmla="*/ 74 h 279"/>
                  <a:gd name="T34" fmla="*/ 130 w 187"/>
                  <a:gd name="T35" fmla="*/ 169 h 279"/>
                  <a:gd name="T36" fmla="*/ 127 w 187"/>
                  <a:gd name="T37" fmla="*/ 184 h 279"/>
                  <a:gd name="T38" fmla="*/ 125 w 187"/>
                  <a:gd name="T39" fmla="*/ 193 h 279"/>
                  <a:gd name="T40" fmla="*/ 103 w 187"/>
                  <a:gd name="T41" fmla="*/ 199 h 279"/>
                  <a:gd name="T42" fmla="*/ 101 w 187"/>
                  <a:gd name="T43" fmla="*/ 148 h 279"/>
                  <a:gd name="T44" fmla="*/ 125 w 187"/>
                  <a:gd name="T45" fmla="*/ 71 h 279"/>
                  <a:gd name="T46" fmla="*/ 112 w 187"/>
                  <a:gd name="T47" fmla="*/ 65 h 279"/>
                  <a:gd name="T48" fmla="*/ 99 w 187"/>
                  <a:gd name="T49" fmla="*/ 66 h 279"/>
                  <a:gd name="T50" fmla="*/ 75 w 187"/>
                  <a:gd name="T51" fmla="*/ 68 h 279"/>
                  <a:gd name="T52" fmla="*/ 66 w 187"/>
                  <a:gd name="T53" fmla="*/ 69 h 279"/>
                  <a:gd name="T54" fmla="*/ 52 w 187"/>
                  <a:gd name="T55" fmla="*/ 77 h 279"/>
                  <a:gd name="T56" fmla="*/ 83 w 187"/>
                  <a:gd name="T57" fmla="*/ 153 h 279"/>
                  <a:gd name="T58" fmla="*/ 65 w 187"/>
                  <a:gd name="T59" fmla="*/ 198 h 279"/>
                  <a:gd name="T60" fmla="*/ 62 w 187"/>
                  <a:gd name="T61" fmla="*/ 194 h 279"/>
                  <a:gd name="T62" fmla="*/ 60 w 187"/>
                  <a:gd name="T63" fmla="*/ 185 h 279"/>
                  <a:gd name="T64" fmla="*/ 57 w 187"/>
                  <a:gd name="T65" fmla="*/ 170 h 279"/>
                  <a:gd name="T66" fmla="*/ 31 w 187"/>
                  <a:gd name="T67" fmla="*/ 122 h 279"/>
                  <a:gd name="T68" fmla="*/ 23 w 187"/>
                  <a:gd name="T69" fmla="*/ 76 h 279"/>
                  <a:gd name="T70" fmla="*/ 36 w 187"/>
                  <a:gd name="T71" fmla="*/ 47 h 279"/>
                  <a:gd name="T72" fmla="*/ 93 w 187"/>
                  <a:gd name="T73" fmla="*/ 20 h 279"/>
                  <a:gd name="T74" fmla="*/ 93 w 187"/>
                  <a:gd name="T75" fmla="*/ 19 h 279"/>
                  <a:gd name="T76" fmla="*/ 150 w 187"/>
                  <a:gd name="T77" fmla="*/ 45 h 279"/>
                  <a:gd name="T78" fmla="*/ 72 w 187"/>
                  <a:gd name="T79" fmla="*/ 71 h 279"/>
                  <a:gd name="T80" fmla="*/ 80 w 187"/>
                  <a:gd name="T81" fmla="*/ 76 h 279"/>
                  <a:gd name="T82" fmla="*/ 83 w 187"/>
                  <a:gd name="T83" fmla="*/ 69 h 279"/>
                  <a:gd name="T84" fmla="*/ 91 w 187"/>
                  <a:gd name="T85" fmla="*/ 69 h 279"/>
                  <a:gd name="T86" fmla="*/ 95 w 187"/>
                  <a:gd name="T87" fmla="*/ 69 h 279"/>
                  <a:gd name="T88" fmla="*/ 98 w 187"/>
                  <a:gd name="T89" fmla="*/ 79 h 279"/>
                  <a:gd name="T90" fmla="*/ 103 w 187"/>
                  <a:gd name="T91" fmla="*/ 77 h 279"/>
                  <a:gd name="T92" fmla="*/ 116 w 187"/>
                  <a:gd name="T93" fmla="*/ 78 h 279"/>
                  <a:gd name="T94" fmla="*/ 63 w 187"/>
                  <a:gd name="T95" fmla="*/ 80 h 279"/>
                  <a:gd name="T96" fmla="*/ 72 w 187"/>
                  <a:gd name="T97" fmla="*/ 71 h 279"/>
                  <a:gd name="T98" fmla="*/ 114 w 187"/>
                  <a:gd name="T99" fmla="*/ 71 h 279"/>
                  <a:gd name="T100" fmla="*/ 115 w 187"/>
                  <a:gd name="T101" fmla="*/ 69 h 279"/>
                  <a:gd name="T102" fmla="*/ 107 w 187"/>
                  <a:gd name="T103" fmla="*/ 68 h 279"/>
                  <a:gd name="T104" fmla="*/ 103 w 187"/>
                  <a:gd name="T105" fmla="*/ 69 h 279"/>
                  <a:gd name="T106" fmla="*/ 62 w 187"/>
                  <a:gd name="T107" fmla="*/ 77 h 279"/>
                  <a:gd name="T108" fmla="*/ 62 w 187"/>
                  <a:gd name="T109" fmla="*/ 7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279">
                    <a:moveTo>
                      <a:pt x="94" y="1"/>
                    </a:moveTo>
                    <a:cubicBezTo>
                      <a:pt x="93" y="1"/>
                      <a:pt x="93" y="1"/>
                      <a:pt x="93" y="1"/>
                    </a:cubicBezTo>
                    <a:cubicBezTo>
                      <a:pt x="93" y="1"/>
                      <a:pt x="93" y="1"/>
                      <a:pt x="92" y="1"/>
                    </a:cubicBezTo>
                    <a:cubicBezTo>
                      <a:pt x="53" y="2"/>
                      <a:pt x="30" y="21"/>
                      <a:pt x="18" y="38"/>
                    </a:cubicBezTo>
                    <a:cubicBezTo>
                      <a:pt x="6" y="54"/>
                      <a:pt x="2" y="71"/>
                      <a:pt x="2" y="73"/>
                    </a:cubicBezTo>
                    <a:cubicBezTo>
                      <a:pt x="0" y="82"/>
                      <a:pt x="0" y="92"/>
                      <a:pt x="2" y="103"/>
                    </a:cubicBezTo>
                    <a:cubicBezTo>
                      <a:pt x="4" y="112"/>
                      <a:pt x="7" y="121"/>
                      <a:pt x="11" y="130"/>
                    </a:cubicBezTo>
                    <a:cubicBezTo>
                      <a:pt x="18" y="146"/>
                      <a:pt x="26" y="157"/>
                      <a:pt x="27" y="158"/>
                    </a:cubicBezTo>
                    <a:cubicBezTo>
                      <a:pt x="27" y="158"/>
                      <a:pt x="27" y="158"/>
                      <a:pt x="27" y="158"/>
                    </a:cubicBezTo>
                    <a:cubicBezTo>
                      <a:pt x="27" y="158"/>
                      <a:pt x="27" y="158"/>
                      <a:pt x="27" y="158"/>
                    </a:cubicBezTo>
                    <a:cubicBezTo>
                      <a:pt x="34" y="166"/>
                      <a:pt x="37" y="180"/>
                      <a:pt x="37" y="185"/>
                    </a:cubicBezTo>
                    <a:cubicBezTo>
                      <a:pt x="37" y="193"/>
                      <a:pt x="40" y="200"/>
                      <a:pt x="42" y="204"/>
                    </a:cubicBezTo>
                    <a:cubicBezTo>
                      <a:pt x="41" y="222"/>
                      <a:pt x="41" y="236"/>
                      <a:pt x="43" y="248"/>
                    </a:cubicBezTo>
                    <a:cubicBezTo>
                      <a:pt x="45" y="257"/>
                      <a:pt x="47" y="265"/>
                      <a:pt x="51" y="269"/>
                    </a:cubicBezTo>
                    <a:cubicBezTo>
                      <a:pt x="52" y="272"/>
                      <a:pt x="52" y="272"/>
                      <a:pt x="52" y="272"/>
                    </a:cubicBezTo>
                    <a:cubicBezTo>
                      <a:pt x="55" y="273"/>
                      <a:pt x="55" y="273"/>
                      <a:pt x="55" y="273"/>
                    </a:cubicBezTo>
                    <a:cubicBezTo>
                      <a:pt x="61" y="275"/>
                      <a:pt x="73" y="279"/>
                      <a:pt x="91" y="279"/>
                    </a:cubicBezTo>
                    <a:cubicBezTo>
                      <a:pt x="91" y="279"/>
                      <a:pt x="91" y="279"/>
                      <a:pt x="91" y="279"/>
                    </a:cubicBezTo>
                    <a:cubicBezTo>
                      <a:pt x="104" y="278"/>
                      <a:pt x="117" y="276"/>
                      <a:pt x="131" y="272"/>
                    </a:cubicBezTo>
                    <a:cubicBezTo>
                      <a:pt x="134" y="271"/>
                      <a:pt x="134" y="271"/>
                      <a:pt x="134" y="271"/>
                    </a:cubicBezTo>
                    <a:cubicBezTo>
                      <a:pt x="137" y="268"/>
                      <a:pt x="137" y="268"/>
                      <a:pt x="137" y="268"/>
                    </a:cubicBezTo>
                    <a:cubicBezTo>
                      <a:pt x="140" y="263"/>
                      <a:pt x="142" y="256"/>
                      <a:pt x="144" y="246"/>
                    </a:cubicBezTo>
                    <a:cubicBezTo>
                      <a:pt x="146" y="234"/>
                      <a:pt x="146" y="220"/>
                      <a:pt x="145" y="202"/>
                    </a:cubicBezTo>
                    <a:cubicBezTo>
                      <a:pt x="147" y="198"/>
                      <a:pt x="150" y="192"/>
                      <a:pt x="149" y="184"/>
                    </a:cubicBezTo>
                    <a:cubicBezTo>
                      <a:pt x="150" y="178"/>
                      <a:pt x="152" y="164"/>
                      <a:pt x="159" y="156"/>
                    </a:cubicBezTo>
                    <a:cubicBezTo>
                      <a:pt x="160" y="156"/>
                      <a:pt x="160" y="156"/>
                      <a:pt x="160" y="156"/>
                    </a:cubicBezTo>
                    <a:cubicBezTo>
                      <a:pt x="160" y="155"/>
                      <a:pt x="160" y="155"/>
                      <a:pt x="160" y="155"/>
                    </a:cubicBezTo>
                    <a:cubicBezTo>
                      <a:pt x="160" y="155"/>
                      <a:pt x="169" y="143"/>
                      <a:pt x="176" y="127"/>
                    </a:cubicBezTo>
                    <a:cubicBezTo>
                      <a:pt x="180" y="118"/>
                      <a:pt x="183" y="108"/>
                      <a:pt x="185" y="100"/>
                    </a:cubicBezTo>
                    <a:cubicBezTo>
                      <a:pt x="187" y="89"/>
                      <a:pt x="187" y="79"/>
                      <a:pt x="185" y="70"/>
                    </a:cubicBezTo>
                    <a:cubicBezTo>
                      <a:pt x="184" y="67"/>
                      <a:pt x="180" y="51"/>
                      <a:pt x="168" y="35"/>
                    </a:cubicBezTo>
                    <a:cubicBezTo>
                      <a:pt x="156" y="19"/>
                      <a:pt x="133" y="0"/>
                      <a:pt x="94" y="1"/>
                    </a:cubicBezTo>
                    <a:close/>
                    <a:moveTo>
                      <a:pt x="164" y="73"/>
                    </a:moveTo>
                    <a:cubicBezTo>
                      <a:pt x="164" y="74"/>
                      <a:pt x="164" y="74"/>
                      <a:pt x="164" y="74"/>
                    </a:cubicBezTo>
                    <a:cubicBezTo>
                      <a:pt x="171" y="102"/>
                      <a:pt x="144" y="140"/>
                      <a:pt x="142" y="144"/>
                    </a:cubicBezTo>
                    <a:cubicBezTo>
                      <a:pt x="136" y="150"/>
                      <a:pt x="132" y="159"/>
                      <a:pt x="130" y="169"/>
                    </a:cubicBezTo>
                    <a:cubicBezTo>
                      <a:pt x="128" y="176"/>
                      <a:pt x="127" y="182"/>
                      <a:pt x="127" y="183"/>
                    </a:cubicBezTo>
                    <a:cubicBezTo>
                      <a:pt x="127" y="184"/>
                      <a:pt x="127" y="184"/>
                      <a:pt x="127" y="184"/>
                    </a:cubicBezTo>
                    <a:cubicBezTo>
                      <a:pt x="127" y="184"/>
                      <a:pt x="127" y="184"/>
                      <a:pt x="127" y="184"/>
                    </a:cubicBezTo>
                    <a:cubicBezTo>
                      <a:pt x="127" y="189"/>
                      <a:pt x="125" y="192"/>
                      <a:pt x="125" y="193"/>
                    </a:cubicBezTo>
                    <a:cubicBezTo>
                      <a:pt x="122" y="195"/>
                      <a:pt x="122" y="195"/>
                      <a:pt x="122" y="195"/>
                    </a:cubicBezTo>
                    <a:cubicBezTo>
                      <a:pt x="115" y="197"/>
                      <a:pt x="109" y="199"/>
                      <a:pt x="103" y="199"/>
                    </a:cubicBezTo>
                    <a:cubicBezTo>
                      <a:pt x="102" y="152"/>
                      <a:pt x="102" y="152"/>
                      <a:pt x="102" y="152"/>
                    </a:cubicBezTo>
                    <a:cubicBezTo>
                      <a:pt x="102" y="151"/>
                      <a:pt x="102" y="149"/>
                      <a:pt x="101" y="148"/>
                    </a:cubicBezTo>
                    <a:cubicBezTo>
                      <a:pt x="128" y="72"/>
                      <a:pt x="128" y="72"/>
                      <a:pt x="128" y="72"/>
                    </a:cubicBezTo>
                    <a:cubicBezTo>
                      <a:pt x="125" y="71"/>
                      <a:pt x="125" y="71"/>
                      <a:pt x="125" y="71"/>
                    </a:cubicBezTo>
                    <a:cubicBezTo>
                      <a:pt x="125" y="70"/>
                      <a:pt x="125" y="69"/>
                      <a:pt x="124" y="69"/>
                    </a:cubicBezTo>
                    <a:cubicBezTo>
                      <a:pt x="122" y="64"/>
                      <a:pt x="117" y="64"/>
                      <a:pt x="112" y="65"/>
                    </a:cubicBezTo>
                    <a:cubicBezTo>
                      <a:pt x="112" y="65"/>
                      <a:pt x="111" y="64"/>
                      <a:pt x="110" y="63"/>
                    </a:cubicBezTo>
                    <a:cubicBezTo>
                      <a:pt x="106" y="62"/>
                      <a:pt x="102" y="63"/>
                      <a:pt x="99" y="66"/>
                    </a:cubicBezTo>
                    <a:cubicBezTo>
                      <a:pt x="96" y="65"/>
                      <a:pt x="92" y="65"/>
                      <a:pt x="89" y="66"/>
                    </a:cubicBezTo>
                    <a:cubicBezTo>
                      <a:pt x="85" y="64"/>
                      <a:pt x="79" y="65"/>
                      <a:pt x="75" y="68"/>
                    </a:cubicBezTo>
                    <a:cubicBezTo>
                      <a:pt x="74" y="67"/>
                      <a:pt x="72" y="66"/>
                      <a:pt x="70" y="67"/>
                    </a:cubicBezTo>
                    <a:cubicBezTo>
                      <a:pt x="69" y="67"/>
                      <a:pt x="67" y="68"/>
                      <a:pt x="66" y="69"/>
                    </a:cubicBezTo>
                    <a:cubicBezTo>
                      <a:pt x="61" y="65"/>
                      <a:pt x="56" y="70"/>
                      <a:pt x="55" y="76"/>
                    </a:cubicBezTo>
                    <a:cubicBezTo>
                      <a:pt x="52" y="77"/>
                      <a:pt x="52" y="77"/>
                      <a:pt x="52" y="77"/>
                    </a:cubicBezTo>
                    <a:cubicBezTo>
                      <a:pt x="85" y="149"/>
                      <a:pt x="85" y="149"/>
                      <a:pt x="85" y="149"/>
                    </a:cubicBezTo>
                    <a:cubicBezTo>
                      <a:pt x="84" y="150"/>
                      <a:pt x="83" y="151"/>
                      <a:pt x="83" y="153"/>
                    </a:cubicBezTo>
                    <a:cubicBezTo>
                      <a:pt x="84" y="201"/>
                      <a:pt x="84" y="201"/>
                      <a:pt x="84" y="201"/>
                    </a:cubicBezTo>
                    <a:cubicBezTo>
                      <a:pt x="76" y="200"/>
                      <a:pt x="69" y="199"/>
                      <a:pt x="65" y="198"/>
                    </a:cubicBezTo>
                    <a:cubicBezTo>
                      <a:pt x="65" y="197"/>
                      <a:pt x="65" y="197"/>
                      <a:pt x="65" y="197"/>
                    </a:cubicBezTo>
                    <a:cubicBezTo>
                      <a:pt x="62" y="194"/>
                      <a:pt x="62" y="194"/>
                      <a:pt x="62" y="194"/>
                    </a:cubicBezTo>
                    <a:cubicBezTo>
                      <a:pt x="62" y="194"/>
                      <a:pt x="59" y="190"/>
                      <a:pt x="60" y="186"/>
                    </a:cubicBezTo>
                    <a:cubicBezTo>
                      <a:pt x="60" y="185"/>
                      <a:pt x="60" y="185"/>
                      <a:pt x="60" y="185"/>
                    </a:cubicBezTo>
                    <a:cubicBezTo>
                      <a:pt x="60" y="184"/>
                      <a:pt x="60" y="184"/>
                      <a:pt x="60" y="184"/>
                    </a:cubicBezTo>
                    <a:cubicBezTo>
                      <a:pt x="59" y="183"/>
                      <a:pt x="59" y="178"/>
                      <a:pt x="57" y="170"/>
                    </a:cubicBezTo>
                    <a:cubicBezTo>
                      <a:pt x="54" y="160"/>
                      <a:pt x="50" y="152"/>
                      <a:pt x="45" y="145"/>
                    </a:cubicBezTo>
                    <a:cubicBezTo>
                      <a:pt x="44" y="144"/>
                      <a:pt x="37" y="134"/>
                      <a:pt x="31" y="122"/>
                    </a:cubicBezTo>
                    <a:cubicBezTo>
                      <a:pt x="25" y="109"/>
                      <a:pt x="19" y="92"/>
                      <a:pt x="23" y="76"/>
                    </a:cubicBezTo>
                    <a:cubicBezTo>
                      <a:pt x="23" y="76"/>
                      <a:pt x="23" y="76"/>
                      <a:pt x="23" y="76"/>
                    </a:cubicBezTo>
                    <a:cubicBezTo>
                      <a:pt x="23" y="76"/>
                      <a:pt x="23" y="76"/>
                      <a:pt x="23" y="76"/>
                    </a:cubicBezTo>
                    <a:cubicBezTo>
                      <a:pt x="23" y="76"/>
                      <a:pt x="26" y="61"/>
                      <a:pt x="36" y="47"/>
                    </a:cubicBezTo>
                    <a:cubicBezTo>
                      <a:pt x="49" y="29"/>
                      <a:pt x="68" y="20"/>
                      <a:pt x="92" y="20"/>
                    </a:cubicBezTo>
                    <a:cubicBezTo>
                      <a:pt x="93" y="20"/>
                      <a:pt x="93" y="20"/>
                      <a:pt x="93" y="20"/>
                    </a:cubicBezTo>
                    <a:cubicBezTo>
                      <a:pt x="93" y="20"/>
                      <a:pt x="93" y="20"/>
                      <a:pt x="93" y="20"/>
                    </a:cubicBezTo>
                    <a:cubicBezTo>
                      <a:pt x="93" y="19"/>
                      <a:pt x="93" y="19"/>
                      <a:pt x="93" y="19"/>
                    </a:cubicBezTo>
                    <a:cubicBezTo>
                      <a:pt x="93" y="20"/>
                      <a:pt x="93" y="19"/>
                      <a:pt x="94" y="19"/>
                    </a:cubicBezTo>
                    <a:cubicBezTo>
                      <a:pt x="118" y="19"/>
                      <a:pt x="137" y="27"/>
                      <a:pt x="150" y="45"/>
                    </a:cubicBezTo>
                    <a:cubicBezTo>
                      <a:pt x="160" y="58"/>
                      <a:pt x="164" y="73"/>
                      <a:pt x="164" y="73"/>
                    </a:cubicBezTo>
                    <a:close/>
                    <a:moveTo>
                      <a:pt x="72" y="71"/>
                    </a:moveTo>
                    <a:cubicBezTo>
                      <a:pt x="71" y="72"/>
                      <a:pt x="70" y="75"/>
                      <a:pt x="71" y="77"/>
                    </a:cubicBezTo>
                    <a:cubicBezTo>
                      <a:pt x="73" y="80"/>
                      <a:pt x="78" y="79"/>
                      <a:pt x="80" y="76"/>
                    </a:cubicBezTo>
                    <a:cubicBezTo>
                      <a:pt x="80" y="74"/>
                      <a:pt x="80" y="72"/>
                      <a:pt x="79" y="70"/>
                    </a:cubicBezTo>
                    <a:cubicBezTo>
                      <a:pt x="80" y="69"/>
                      <a:pt x="81" y="69"/>
                      <a:pt x="83" y="69"/>
                    </a:cubicBezTo>
                    <a:cubicBezTo>
                      <a:pt x="76" y="75"/>
                      <a:pt x="89" y="83"/>
                      <a:pt x="91" y="73"/>
                    </a:cubicBezTo>
                    <a:cubicBezTo>
                      <a:pt x="92" y="71"/>
                      <a:pt x="91" y="70"/>
                      <a:pt x="91" y="69"/>
                    </a:cubicBezTo>
                    <a:cubicBezTo>
                      <a:pt x="91" y="69"/>
                      <a:pt x="92" y="69"/>
                      <a:pt x="92" y="69"/>
                    </a:cubicBezTo>
                    <a:cubicBezTo>
                      <a:pt x="93" y="69"/>
                      <a:pt x="94" y="69"/>
                      <a:pt x="95" y="69"/>
                    </a:cubicBezTo>
                    <a:cubicBezTo>
                      <a:pt x="95" y="69"/>
                      <a:pt x="95" y="69"/>
                      <a:pt x="95" y="69"/>
                    </a:cubicBezTo>
                    <a:cubicBezTo>
                      <a:pt x="92" y="72"/>
                      <a:pt x="93" y="80"/>
                      <a:pt x="98" y="79"/>
                    </a:cubicBezTo>
                    <a:cubicBezTo>
                      <a:pt x="100" y="78"/>
                      <a:pt x="101" y="78"/>
                      <a:pt x="102" y="76"/>
                    </a:cubicBezTo>
                    <a:cubicBezTo>
                      <a:pt x="103" y="77"/>
                      <a:pt x="103" y="77"/>
                      <a:pt x="103" y="77"/>
                    </a:cubicBezTo>
                    <a:cubicBezTo>
                      <a:pt x="108" y="79"/>
                      <a:pt x="111" y="77"/>
                      <a:pt x="113" y="74"/>
                    </a:cubicBezTo>
                    <a:cubicBezTo>
                      <a:pt x="113" y="76"/>
                      <a:pt x="114" y="77"/>
                      <a:pt x="116" y="78"/>
                    </a:cubicBezTo>
                    <a:cubicBezTo>
                      <a:pt x="92" y="144"/>
                      <a:pt x="92" y="144"/>
                      <a:pt x="92" y="144"/>
                    </a:cubicBezTo>
                    <a:cubicBezTo>
                      <a:pt x="63" y="80"/>
                      <a:pt x="63" y="80"/>
                      <a:pt x="63" y="80"/>
                    </a:cubicBezTo>
                    <a:cubicBezTo>
                      <a:pt x="69" y="82"/>
                      <a:pt x="70" y="76"/>
                      <a:pt x="68" y="72"/>
                    </a:cubicBezTo>
                    <a:cubicBezTo>
                      <a:pt x="69" y="71"/>
                      <a:pt x="70" y="71"/>
                      <a:pt x="72" y="71"/>
                    </a:cubicBezTo>
                    <a:close/>
                    <a:moveTo>
                      <a:pt x="115" y="69"/>
                    </a:moveTo>
                    <a:cubicBezTo>
                      <a:pt x="115" y="70"/>
                      <a:pt x="114" y="70"/>
                      <a:pt x="114" y="71"/>
                    </a:cubicBezTo>
                    <a:cubicBezTo>
                      <a:pt x="114" y="70"/>
                      <a:pt x="114" y="69"/>
                      <a:pt x="114" y="69"/>
                    </a:cubicBezTo>
                    <a:cubicBezTo>
                      <a:pt x="114" y="69"/>
                      <a:pt x="115" y="69"/>
                      <a:pt x="115" y="69"/>
                    </a:cubicBezTo>
                    <a:close/>
                    <a:moveTo>
                      <a:pt x="102" y="67"/>
                    </a:moveTo>
                    <a:cubicBezTo>
                      <a:pt x="104" y="67"/>
                      <a:pt x="105" y="67"/>
                      <a:pt x="107" y="68"/>
                    </a:cubicBezTo>
                    <a:cubicBezTo>
                      <a:pt x="106" y="69"/>
                      <a:pt x="105" y="70"/>
                      <a:pt x="104" y="71"/>
                    </a:cubicBezTo>
                    <a:cubicBezTo>
                      <a:pt x="103" y="70"/>
                      <a:pt x="103" y="69"/>
                      <a:pt x="103" y="69"/>
                    </a:cubicBezTo>
                    <a:cubicBezTo>
                      <a:pt x="103" y="68"/>
                      <a:pt x="102" y="68"/>
                      <a:pt x="102" y="67"/>
                    </a:cubicBezTo>
                    <a:close/>
                    <a:moveTo>
                      <a:pt x="62" y="77"/>
                    </a:moveTo>
                    <a:cubicBezTo>
                      <a:pt x="62" y="77"/>
                      <a:pt x="62" y="77"/>
                      <a:pt x="62" y="77"/>
                    </a:cubicBezTo>
                    <a:cubicBezTo>
                      <a:pt x="62" y="77"/>
                      <a:pt x="62" y="77"/>
                      <a:pt x="62" y="77"/>
                    </a:cubicBezTo>
                    <a:cubicBezTo>
                      <a:pt x="62" y="77"/>
                      <a:pt x="62" y="77"/>
                      <a:pt x="62"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29"/>
            <p:cNvGrpSpPr/>
            <p:nvPr/>
          </p:nvGrpSpPr>
          <p:grpSpPr>
            <a:xfrm>
              <a:off x="8423929" y="1631840"/>
              <a:ext cx="1046648" cy="1170310"/>
              <a:chOff x="8375098" y="1043138"/>
              <a:chExt cx="1266444" cy="1416075"/>
            </a:xfrm>
          </p:grpSpPr>
          <p:sp>
            <p:nvSpPr>
              <p:cNvPr id="31" name="Freeform 19"/>
              <p:cNvSpPr>
                <a:spLocks/>
              </p:cNvSpPr>
              <p:nvPr/>
            </p:nvSpPr>
            <p:spPr bwMode="auto">
              <a:xfrm>
                <a:off x="8375098" y="1043138"/>
                <a:ext cx="1266444" cy="1416075"/>
              </a:xfrm>
              <a:custGeom>
                <a:avLst/>
                <a:gdLst>
                  <a:gd name="T0" fmla="*/ 455 w 494"/>
                  <a:gd name="T1" fmla="*/ 317 h 552"/>
                  <a:gd name="T2" fmla="*/ 317 w 494"/>
                  <a:gd name="T3" fmla="*/ 39 h 552"/>
                  <a:gd name="T4" fmla="*/ 39 w 494"/>
                  <a:gd name="T5" fmla="*/ 174 h 552"/>
                  <a:gd name="T6" fmla="*/ 176 w 494"/>
                  <a:gd name="T7" fmla="*/ 451 h 552"/>
                  <a:gd name="T8" fmla="*/ 190 w 494"/>
                  <a:gd name="T9" fmla="*/ 455 h 552"/>
                  <a:gd name="T10" fmla="*/ 243 w 494"/>
                  <a:gd name="T11" fmla="*/ 552 h 552"/>
                  <a:gd name="T12" fmla="*/ 287 w 494"/>
                  <a:gd name="T13" fmla="*/ 460 h 552"/>
                  <a:gd name="T14" fmla="*/ 455 w 494"/>
                  <a:gd name="T15" fmla="*/ 317 h 5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52">
                    <a:moveTo>
                      <a:pt x="455" y="317"/>
                    </a:moveTo>
                    <a:cubicBezTo>
                      <a:pt x="494" y="203"/>
                      <a:pt x="432" y="79"/>
                      <a:pt x="317" y="39"/>
                    </a:cubicBezTo>
                    <a:cubicBezTo>
                      <a:pt x="202" y="0"/>
                      <a:pt x="78" y="60"/>
                      <a:pt x="39" y="174"/>
                    </a:cubicBezTo>
                    <a:cubicBezTo>
                      <a:pt x="0" y="287"/>
                      <a:pt x="61" y="412"/>
                      <a:pt x="176" y="451"/>
                    </a:cubicBezTo>
                    <a:cubicBezTo>
                      <a:pt x="181" y="453"/>
                      <a:pt x="186" y="454"/>
                      <a:pt x="190" y="455"/>
                    </a:cubicBezTo>
                    <a:cubicBezTo>
                      <a:pt x="243" y="552"/>
                      <a:pt x="243" y="552"/>
                      <a:pt x="243" y="552"/>
                    </a:cubicBezTo>
                    <a:cubicBezTo>
                      <a:pt x="287" y="460"/>
                      <a:pt x="287" y="460"/>
                      <a:pt x="287" y="460"/>
                    </a:cubicBezTo>
                    <a:cubicBezTo>
                      <a:pt x="362" y="446"/>
                      <a:pt x="428" y="394"/>
                      <a:pt x="455" y="317"/>
                    </a:cubicBezTo>
                    <a:close/>
                  </a:path>
                </a:pathLst>
              </a:custGeom>
              <a:solidFill>
                <a:srgbClr val="FD59AB">
                  <a:alpha val="8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8"/>
              <p:cNvSpPr>
                <a:spLocks noEditPoints="1"/>
              </p:cNvSpPr>
              <p:nvPr/>
            </p:nvSpPr>
            <p:spPr bwMode="auto">
              <a:xfrm>
                <a:off x="8608219" y="1396614"/>
                <a:ext cx="813213" cy="564912"/>
              </a:xfrm>
              <a:custGeom>
                <a:avLst/>
                <a:gdLst>
                  <a:gd name="T0" fmla="*/ 314 w 317"/>
                  <a:gd name="T1" fmla="*/ 82 h 220"/>
                  <a:gd name="T2" fmla="*/ 309 w 317"/>
                  <a:gd name="T3" fmla="*/ 75 h 220"/>
                  <a:gd name="T4" fmla="*/ 303 w 317"/>
                  <a:gd name="T5" fmla="*/ 71 h 220"/>
                  <a:gd name="T6" fmla="*/ 302 w 317"/>
                  <a:gd name="T7" fmla="*/ 72 h 220"/>
                  <a:gd name="T8" fmla="*/ 306 w 317"/>
                  <a:gd name="T9" fmla="*/ 83 h 220"/>
                  <a:gd name="T10" fmla="*/ 307 w 317"/>
                  <a:gd name="T11" fmla="*/ 87 h 220"/>
                  <a:gd name="T12" fmla="*/ 305 w 317"/>
                  <a:gd name="T13" fmla="*/ 92 h 220"/>
                  <a:gd name="T14" fmla="*/ 303 w 317"/>
                  <a:gd name="T15" fmla="*/ 94 h 220"/>
                  <a:gd name="T16" fmla="*/ 302 w 317"/>
                  <a:gd name="T17" fmla="*/ 94 h 220"/>
                  <a:gd name="T18" fmla="*/ 303 w 317"/>
                  <a:gd name="T19" fmla="*/ 94 h 220"/>
                  <a:gd name="T20" fmla="*/ 303 w 317"/>
                  <a:gd name="T21" fmla="*/ 94 h 220"/>
                  <a:gd name="T22" fmla="*/ 301 w 317"/>
                  <a:gd name="T23" fmla="*/ 95 h 220"/>
                  <a:gd name="T24" fmla="*/ 298 w 317"/>
                  <a:gd name="T25" fmla="*/ 96 h 220"/>
                  <a:gd name="T26" fmla="*/ 159 w 317"/>
                  <a:gd name="T27" fmla="*/ 0 h 220"/>
                  <a:gd name="T28" fmla="*/ 17 w 317"/>
                  <a:gd name="T29" fmla="*/ 11 h 220"/>
                  <a:gd name="T30" fmla="*/ 20 w 317"/>
                  <a:gd name="T31" fmla="*/ 99 h 220"/>
                  <a:gd name="T32" fmla="*/ 9 w 317"/>
                  <a:gd name="T33" fmla="*/ 99 h 220"/>
                  <a:gd name="T34" fmla="*/ 9 w 317"/>
                  <a:gd name="T35" fmla="*/ 146 h 220"/>
                  <a:gd name="T36" fmla="*/ 91 w 317"/>
                  <a:gd name="T37" fmla="*/ 185 h 220"/>
                  <a:gd name="T38" fmla="*/ 113 w 317"/>
                  <a:gd name="T39" fmla="*/ 220 h 220"/>
                  <a:gd name="T40" fmla="*/ 135 w 317"/>
                  <a:gd name="T41" fmla="*/ 196 h 220"/>
                  <a:gd name="T42" fmla="*/ 177 w 317"/>
                  <a:gd name="T43" fmla="*/ 197 h 220"/>
                  <a:gd name="T44" fmla="*/ 196 w 317"/>
                  <a:gd name="T45" fmla="*/ 220 h 220"/>
                  <a:gd name="T46" fmla="*/ 220 w 317"/>
                  <a:gd name="T47" fmla="*/ 187 h 220"/>
                  <a:gd name="T48" fmla="*/ 303 w 317"/>
                  <a:gd name="T49" fmla="*/ 110 h 220"/>
                  <a:gd name="T50" fmla="*/ 309 w 317"/>
                  <a:gd name="T51" fmla="*/ 106 h 220"/>
                  <a:gd name="T52" fmla="*/ 311 w 317"/>
                  <a:gd name="T53" fmla="*/ 104 h 220"/>
                  <a:gd name="T54" fmla="*/ 312 w 317"/>
                  <a:gd name="T55" fmla="*/ 104 h 220"/>
                  <a:gd name="T56" fmla="*/ 312 w 317"/>
                  <a:gd name="T57" fmla="*/ 103 h 220"/>
                  <a:gd name="T58" fmla="*/ 312 w 317"/>
                  <a:gd name="T59" fmla="*/ 103 h 220"/>
                  <a:gd name="T60" fmla="*/ 316 w 317"/>
                  <a:gd name="T61" fmla="*/ 96 h 220"/>
                  <a:gd name="T62" fmla="*/ 316 w 317"/>
                  <a:gd name="T63" fmla="*/ 85 h 220"/>
                  <a:gd name="T64" fmla="*/ 52 w 317"/>
                  <a:gd name="T65" fmla="*/ 99 h 220"/>
                  <a:gd name="T66" fmla="*/ 76 w 317"/>
                  <a:gd name="T67" fmla="*/ 99 h 220"/>
                  <a:gd name="T68" fmla="*/ 201 w 317"/>
                  <a:gd name="T69" fmla="*/ 24 h 220"/>
                  <a:gd name="T70" fmla="*/ 158 w 317"/>
                  <a:gd name="T71" fmla="*/ 31 h 220"/>
                  <a:gd name="T72" fmla="*/ 119 w 317"/>
                  <a:gd name="T73" fmla="*/ 37 h 220"/>
                  <a:gd name="T74" fmla="*/ 113 w 317"/>
                  <a:gd name="T75" fmla="*/ 25 h 220"/>
                  <a:gd name="T76" fmla="*/ 158 w 317"/>
                  <a:gd name="T77" fmla="*/ 12 h 220"/>
                  <a:gd name="T78" fmla="*/ 201 w 317"/>
                  <a:gd name="T79" fmla="*/ 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220">
                    <a:moveTo>
                      <a:pt x="316" y="85"/>
                    </a:moveTo>
                    <a:cubicBezTo>
                      <a:pt x="315" y="84"/>
                      <a:pt x="315" y="83"/>
                      <a:pt x="314" y="82"/>
                    </a:cubicBezTo>
                    <a:cubicBezTo>
                      <a:pt x="314" y="81"/>
                      <a:pt x="313" y="80"/>
                      <a:pt x="313" y="79"/>
                    </a:cubicBezTo>
                    <a:cubicBezTo>
                      <a:pt x="311" y="78"/>
                      <a:pt x="310" y="77"/>
                      <a:pt x="309" y="75"/>
                    </a:cubicBezTo>
                    <a:cubicBezTo>
                      <a:pt x="308" y="74"/>
                      <a:pt x="307" y="74"/>
                      <a:pt x="306" y="73"/>
                    </a:cubicBezTo>
                    <a:cubicBezTo>
                      <a:pt x="305" y="72"/>
                      <a:pt x="304" y="71"/>
                      <a:pt x="303" y="71"/>
                    </a:cubicBezTo>
                    <a:cubicBezTo>
                      <a:pt x="302" y="70"/>
                      <a:pt x="301" y="70"/>
                      <a:pt x="301" y="70"/>
                    </a:cubicBezTo>
                    <a:cubicBezTo>
                      <a:pt x="301" y="70"/>
                      <a:pt x="301" y="71"/>
                      <a:pt x="302" y="72"/>
                    </a:cubicBezTo>
                    <a:cubicBezTo>
                      <a:pt x="303" y="74"/>
                      <a:pt x="304" y="76"/>
                      <a:pt x="305" y="78"/>
                    </a:cubicBezTo>
                    <a:cubicBezTo>
                      <a:pt x="305" y="80"/>
                      <a:pt x="306" y="81"/>
                      <a:pt x="306" y="83"/>
                    </a:cubicBezTo>
                    <a:cubicBezTo>
                      <a:pt x="306" y="83"/>
                      <a:pt x="306" y="84"/>
                      <a:pt x="306" y="85"/>
                    </a:cubicBezTo>
                    <a:cubicBezTo>
                      <a:pt x="307" y="85"/>
                      <a:pt x="307" y="86"/>
                      <a:pt x="307" y="87"/>
                    </a:cubicBezTo>
                    <a:cubicBezTo>
                      <a:pt x="307" y="88"/>
                      <a:pt x="306" y="89"/>
                      <a:pt x="306" y="90"/>
                    </a:cubicBezTo>
                    <a:cubicBezTo>
                      <a:pt x="306" y="91"/>
                      <a:pt x="305" y="91"/>
                      <a:pt x="305" y="92"/>
                    </a:cubicBezTo>
                    <a:cubicBezTo>
                      <a:pt x="305" y="92"/>
                      <a:pt x="305" y="92"/>
                      <a:pt x="305" y="92"/>
                    </a:cubicBezTo>
                    <a:cubicBezTo>
                      <a:pt x="303" y="94"/>
                      <a:pt x="303" y="94"/>
                      <a:pt x="303" y="94"/>
                    </a:cubicBezTo>
                    <a:cubicBezTo>
                      <a:pt x="302" y="94"/>
                      <a:pt x="302" y="94"/>
                      <a:pt x="302" y="94"/>
                    </a:cubicBezTo>
                    <a:cubicBezTo>
                      <a:pt x="302" y="94"/>
                      <a:pt x="302" y="94"/>
                      <a:pt x="302" y="94"/>
                    </a:cubicBezTo>
                    <a:cubicBezTo>
                      <a:pt x="302" y="94"/>
                      <a:pt x="303" y="94"/>
                      <a:pt x="303" y="94"/>
                    </a:cubicBezTo>
                    <a:cubicBezTo>
                      <a:pt x="303" y="94"/>
                      <a:pt x="303" y="94"/>
                      <a:pt x="303" y="94"/>
                    </a:cubicBezTo>
                    <a:cubicBezTo>
                      <a:pt x="303" y="94"/>
                      <a:pt x="303" y="94"/>
                      <a:pt x="303" y="94"/>
                    </a:cubicBezTo>
                    <a:cubicBezTo>
                      <a:pt x="303" y="94"/>
                      <a:pt x="303" y="94"/>
                      <a:pt x="303" y="94"/>
                    </a:cubicBezTo>
                    <a:cubicBezTo>
                      <a:pt x="302" y="94"/>
                      <a:pt x="302" y="94"/>
                      <a:pt x="302" y="94"/>
                    </a:cubicBezTo>
                    <a:cubicBezTo>
                      <a:pt x="301" y="95"/>
                      <a:pt x="301" y="95"/>
                      <a:pt x="301" y="95"/>
                    </a:cubicBezTo>
                    <a:cubicBezTo>
                      <a:pt x="301" y="95"/>
                      <a:pt x="300" y="95"/>
                      <a:pt x="300" y="96"/>
                    </a:cubicBezTo>
                    <a:cubicBezTo>
                      <a:pt x="299" y="96"/>
                      <a:pt x="299" y="96"/>
                      <a:pt x="298" y="96"/>
                    </a:cubicBezTo>
                    <a:cubicBezTo>
                      <a:pt x="298" y="96"/>
                      <a:pt x="297" y="96"/>
                      <a:pt x="297" y="96"/>
                    </a:cubicBezTo>
                    <a:cubicBezTo>
                      <a:pt x="295" y="43"/>
                      <a:pt x="234" y="0"/>
                      <a:pt x="159" y="0"/>
                    </a:cubicBezTo>
                    <a:cubicBezTo>
                      <a:pt x="123" y="0"/>
                      <a:pt x="90" y="10"/>
                      <a:pt x="66" y="26"/>
                    </a:cubicBezTo>
                    <a:cubicBezTo>
                      <a:pt x="56" y="19"/>
                      <a:pt x="39" y="11"/>
                      <a:pt x="17" y="11"/>
                    </a:cubicBezTo>
                    <a:cubicBezTo>
                      <a:pt x="17" y="11"/>
                      <a:pt x="32" y="33"/>
                      <a:pt x="40" y="48"/>
                    </a:cubicBezTo>
                    <a:cubicBezTo>
                      <a:pt x="28" y="63"/>
                      <a:pt x="20" y="80"/>
                      <a:pt x="20" y="99"/>
                    </a:cubicBezTo>
                    <a:cubicBezTo>
                      <a:pt x="20" y="99"/>
                      <a:pt x="20" y="99"/>
                      <a:pt x="20" y="99"/>
                    </a:cubicBezTo>
                    <a:cubicBezTo>
                      <a:pt x="9" y="99"/>
                      <a:pt x="9" y="99"/>
                      <a:pt x="9" y="99"/>
                    </a:cubicBezTo>
                    <a:cubicBezTo>
                      <a:pt x="9" y="99"/>
                      <a:pt x="0" y="108"/>
                      <a:pt x="0" y="123"/>
                    </a:cubicBezTo>
                    <a:cubicBezTo>
                      <a:pt x="0" y="138"/>
                      <a:pt x="9" y="146"/>
                      <a:pt x="9" y="146"/>
                    </a:cubicBezTo>
                    <a:cubicBezTo>
                      <a:pt x="45" y="155"/>
                      <a:pt x="45" y="155"/>
                      <a:pt x="45" y="155"/>
                    </a:cubicBezTo>
                    <a:cubicBezTo>
                      <a:pt x="57" y="167"/>
                      <a:pt x="72" y="177"/>
                      <a:pt x="91" y="185"/>
                    </a:cubicBezTo>
                    <a:cubicBezTo>
                      <a:pt x="99" y="216"/>
                      <a:pt x="99" y="216"/>
                      <a:pt x="99" y="216"/>
                    </a:cubicBezTo>
                    <a:cubicBezTo>
                      <a:pt x="99" y="216"/>
                      <a:pt x="101" y="220"/>
                      <a:pt x="113" y="220"/>
                    </a:cubicBezTo>
                    <a:cubicBezTo>
                      <a:pt x="126" y="220"/>
                      <a:pt x="130" y="216"/>
                      <a:pt x="130" y="216"/>
                    </a:cubicBezTo>
                    <a:cubicBezTo>
                      <a:pt x="135" y="196"/>
                      <a:pt x="135" y="196"/>
                      <a:pt x="135" y="196"/>
                    </a:cubicBezTo>
                    <a:cubicBezTo>
                      <a:pt x="143" y="197"/>
                      <a:pt x="151" y="197"/>
                      <a:pt x="159" y="197"/>
                    </a:cubicBezTo>
                    <a:cubicBezTo>
                      <a:pt x="165" y="197"/>
                      <a:pt x="171" y="197"/>
                      <a:pt x="177" y="197"/>
                    </a:cubicBezTo>
                    <a:cubicBezTo>
                      <a:pt x="182" y="216"/>
                      <a:pt x="182" y="216"/>
                      <a:pt x="182" y="216"/>
                    </a:cubicBezTo>
                    <a:cubicBezTo>
                      <a:pt x="182" y="216"/>
                      <a:pt x="184" y="220"/>
                      <a:pt x="196" y="220"/>
                    </a:cubicBezTo>
                    <a:cubicBezTo>
                      <a:pt x="208" y="220"/>
                      <a:pt x="213" y="216"/>
                      <a:pt x="213" y="216"/>
                    </a:cubicBezTo>
                    <a:cubicBezTo>
                      <a:pt x="220" y="187"/>
                      <a:pt x="220" y="187"/>
                      <a:pt x="220" y="187"/>
                    </a:cubicBezTo>
                    <a:cubicBezTo>
                      <a:pt x="260" y="173"/>
                      <a:pt x="290" y="145"/>
                      <a:pt x="296" y="111"/>
                    </a:cubicBezTo>
                    <a:cubicBezTo>
                      <a:pt x="298" y="111"/>
                      <a:pt x="300" y="111"/>
                      <a:pt x="303" y="110"/>
                    </a:cubicBezTo>
                    <a:cubicBezTo>
                      <a:pt x="304" y="109"/>
                      <a:pt x="305" y="109"/>
                      <a:pt x="306" y="108"/>
                    </a:cubicBezTo>
                    <a:cubicBezTo>
                      <a:pt x="307" y="108"/>
                      <a:pt x="308" y="107"/>
                      <a:pt x="309" y="106"/>
                    </a:cubicBezTo>
                    <a:cubicBezTo>
                      <a:pt x="311" y="105"/>
                      <a:pt x="311" y="105"/>
                      <a:pt x="311" y="105"/>
                    </a:cubicBezTo>
                    <a:cubicBezTo>
                      <a:pt x="311" y="104"/>
                      <a:pt x="311" y="104"/>
                      <a:pt x="311" y="104"/>
                    </a:cubicBezTo>
                    <a:cubicBezTo>
                      <a:pt x="312" y="104"/>
                      <a:pt x="312" y="104"/>
                      <a:pt x="312" y="104"/>
                    </a:cubicBezTo>
                    <a:cubicBezTo>
                      <a:pt x="312" y="104"/>
                      <a:pt x="312" y="104"/>
                      <a:pt x="312" y="104"/>
                    </a:cubicBezTo>
                    <a:cubicBezTo>
                      <a:pt x="312" y="104"/>
                      <a:pt x="312" y="104"/>
                      <a:pt x="312" y="104"/>
                    </a:cubicBezTo>
                    <a:cubicBezTo>
                      <a:pt x="312" y="103"/>
                      <a:pt x="312" y="103"/>
                      <a:pt x="312" y="103"/>
                    </a:cubicBezTo>
                    <a:cubicBezTo>
                      <a:pt x="312" y="103"/>
                      <a:pt x="312" y="103"/>
                      <a:pt x="312" y="103"/>
                    </a:cubicBezTo>
                    <a:cubicBezTo>
                      <a:pt x="312" y="103"/>
                      <a:pt x="312" y="103"/>
                      <a:pt x="312" y="103"/>
                    </a:cubicBezTo>
                    <a:cubicBezTo>
                      <a:pt x="314" y="101"/>
                      <a:pt x="314" y="101"/>
                      <a:pt x="314" y="101"/>
                    </a:cubicBezTo>
                    <a:cubicBezTo>
                      <a:pt x="315" y="99"/>
                      <a:pt x="316" y="98"/>
                      <a:pt x="316" y="96"/>
                    </a:cubicBezTo>
                    <a:cubicBezTo>
                      <a:pt x="317" y="95"/>
                      <a:pt x="317" y="93"/>
                      <a:pt x="317" y="92"/>
                    </a:cubicBezTo>
                    <a:cubicBezTo>
                      <a:pt x="317" y="89"/>
                      <a:pt x="317" y="87"/>
                      <a:pt x="316" y="85"/>
                    </a:cubicBezTo>
                    <a:close/>
                    <a:moveTo>
                      <a:pt x="64" y="111"/>
                    </a:moveTo>
                    <a:cubicBezTo>
                      <a:pt x="57" y="111"/>
                      <a:pt x="52" y="106"/>
                      <a:pt x="52" y="99"/>
                    </a:cubicBezTo>
                    <a:cubicBezTo>
                      <a:pt x="52" y="93"/>
                      <a:pt x="57" y="87"/>
                      <a:pt x="64" y="87"/>
                    </a:cubicBezTo>
                    <a:cubicBezTo>
                      <a:pt x="70" y="87"/>
                      <a:pt x="76" y="93"/>
                      <a:pt x="76" y="99"/>
                    </a:cubicBezTo>
                    <a:cubicBezTo>
                      <a:pt x="76" y="106"/>
                      <a:pt x="70" y="111"/>
                      <a:pt x="64" y="111"/>
                    </a:cubicBezTo>
                    <a:close/>
                    <a:moveTo>
                      <a:pt x="201" y="24"/>
                    </a:moveTo>
                    <a:cubicBezTo>
                      <a:pt x="200" y="27"/>
                      <a:pt x="197" y="37"/>
                      <a:pt x="195" y="36"/>
                    </a:cubicBezTo>
                    <a:cubicBezTo>
                      <a:pt x="183" y="33"/>
                      <a:pt x="171" y="31"/>
                      <a:pt x="158" y="31"/>
                    </a:cubicBezTo>
                    <a:cubicBezTo>
                      <a:pt x="145" y="31"/>
                      <a:pt x="132" y="33"/>
                      <a:pt x="119" y="37"/>
                    </a:cubicBezTo>
                    <a:cubicBezTo>
                      <a:pt x="119" y="37"/>
                      <a:pt x="119" y="37"/>
                      <a:pt x="119" y="37"/>
                    </a:cubicBezTo>
                    <a:cubicBezTo>
                      <a:pt x="119" y="37"/>
                      <a:pt x="119" y="37"/>
                      <a:pt x="119" y="37"/>
                    </a:cubicBezTo>
                    <a:cubicBezTo>
                      <a:pt x="116" y="36"/>
                      <a:pt x="114" y="27"/>
                      <a:pt x="113" y="25"/>
                    </a:cubicBezTo>
                    <a:cubicBezTo>
                      <a:pt x="112" y="23"/>
                      <a:pt x="114" y="20"/>
                      <a:pt x="116" y="19"/>
                    </a:cubicBezTo>
                    <a:cubicBezTo>
                      <a:pt x="130" y="15"/>
                      <a:pt x="144" y="12"/>
                      <a:pt x="158" y="12"/>
                    </a:cubicBezTo>
                    <a:cubicBezTo>
                      <a:pt x="172" y="12"/>
                      <a:pt x="185" y="14"/>
                      <a:pt x="198" y="18"/>
                    </a:cubicBezTo>
                    <a:cubicBezTo>
                      <a:pt x="200" y="19"/>
                      <a:pt x="202" y="22"/>
                      <a:pt x="20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2"/>
            <p:cNvGrpSpPr/>
            <p:nvPr/>
          </p:nvGrpSpPr>
          <p:grpSpPr>
            <a:xfrm>
              <a:off x="9332833" y="3121655"/>
              <a:ext cx="847714" cy="902375"/>
              <a:chOff x="9611182" y="2728115"/>
              <a:chExt cx="1025733" cy="1091874"/>
            </a:xfrm>
          </p:grpSpPr>
          <p:sp>
            <p:nvSpPr>
              <p:cNvPr id="34" name="Freeform 7"/>
              <p:cNvSpPr>
                <a:spLocks/>
              </p:cNvSpPr>
              <p:nvPr/>
            </p:nvSpPr>
            <p:spPr bwMode="auto">
              <a:xfrm>
                <a:off x="9611182" y="2728115"/>
                <a:ext cx="1025733" cy="1091874"/>
              </a:xfrm>
              <a:custGeom>
                <a:avLst/>
                <a:gdLst>
                  <a:gd name="T0" fmla="*/ 327 w 400"/>
                  <a:gd name="T1" fmla="*/ 332 h 426"/>
                  <a:gd name="T2" fmla="*/ 330 w 400"/>
                  <a:gd name="T3" fmla="*/ 75 h 426"/>
                  <a:gd name="T4" fmla="*/ 74 w 400"/>
                  <a:gd name="T5" fmla="*/ 69 h 426"/>
                  <a:gd name="T6" fmla="*/ 70 w 400"/>
                  <a:gd name="T7" fmla="*/ 326 h 426"/>
                  <a:gd name="T8" fmla="*/ 79 w 400"/>
                  <a:gd name="T9" fmla="*/ 334 h 426"/>
                  <a:gd name="T10" fmla="*/ 82 w 400"/>
                  <a:gd name="T11" fmla="*/ 426 h 426"/>
                  <a:gd name="T12" fmla="*/ 149 w 400"/>
                  <a:gd name="T13" fmla="*/ 374 h 426"/>
                  <a:gd name="T14" fmla="*/ 327 w 400"/>
                  <a:gd name="T15" fmla="*/ 332 h 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426">
                    <a:moveTo>
                      <a:pt x="327" y="332"/>
                    </a:moveTo>
                    <a:cubicBezTo>
                      <a:pt x="399" y="263"/>
                      <a:pt x="400" y="148"/>
                      <a:pt x="330" y="75"/>
                    </a:cubicBezTo>
                    <a:cubicBezTo>
                      <a:pt x="260" y="3"/>
                      <a:pt x="146" y="0"/>
                      <a:pt x="74" y="69"/>
                    </a:cubicBezTo>
                    <a:cubicBezTo>
                      <a:pt x="2" y="138"/>
                      <a:pt x="0" y="253"/>
                      <a:pt x="70" y="326"/>
                    </a:cubicBezTo>
                    <a:cubicBezTo>
                      <a:pt x="73" y="329"/>
                      <a:pt x="76" y="331"/>
                      <a:pt x="79" y="334"/>
                    </a:cubicBezTo>
                    <a:cubicBezTo>
                      <a:pt x="82" y="426"/>
                      <a:pt x="82" y="426"/>
                      <a:pt x="82" y="426"/>
                    </a:cubicBezTo>
                    <a:cubicBezTo>
                      <a:pt x="149" y="374"/>
                      <a:pt x="149" y="374"/>
                      <a:pt x="149" y="374"/>
                    </a:cubicBezTo>
                    <a:cubicBezTo>
                      <a:pt x="210" y="393"/>
                      <a:pt x="278" y="379"/>
                      <a:pt x="327" y="332"/>
                    </a:cubicBezTo>
                    <a:close/>
                  </a:path>
                </a:pathLst>
              </a:custGeom>
              <a:solidFill>
                <a:srgbClr val="FD59AB">
                  <a:alpha val="8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9"/>
              <p:cNvSpPr>
                <a:spLocks/>
              </p:cNvSpPr>
              <p:nvPr/>
            </p:nvSpPr>
            <p:spPr bwMode="auto">
              <a:xfrm>
                <a:off x="9787920" y="3010029"/>
                <a:ext cx="499855" cy="325285"/>
              </a:xfrm>
              <a:custGeom>
                <a:avLst/>
                <a:gdLst>
                  <a:gd name="T0" fmla="*/ 95 w 195"/>
                  <a:gd name="T1" fmla="*/ 122 h 127"/>
                  <a:gd name="T2" fmla="*/ 180 w 195"/>
                  <a:gd name="T3" fmla="*/ 65 h 127"/>
                  <a:gd name="T4" fmla="*/ 195 w 195"/>
                  <a:gd name="T5" fmla="*/ 66 h 127"/>
                  <a:gd name="T6" fmla="*/ 195 w 195"/>
                  <a:gd name="T7" fmla="*/ 63 h 127"/>
                  <a:gd name="T8" fmla="*/ 100 w 195"/>
                  <a:gd name="T9" fmla="*/ 0 h 127"/>
                  <a:gd name="T10" fmla="*/ 5 w 195"/>
                  <a:gd name="T11" fmla="*/ 63 h 127"/>
                  <a:gd name="T12" fmla="*/ 28 w 195"/>
                  <a:gd name="T13" fmla="*/ 105 h 127"/>
                  <a:gd name="T14" fmla="*/ 0 w 195"/>
                  <a:gd name="T15" fmla="*/ 125 h 127"/>
                  <a:gd name="T16" fmla="*/ 13 w 195"/>
                  <a:gd name="T17" fmla="*/ 127 h 127"/>
                  <a:gd name="T18" fmla="*/ 44 w 195"/>
                  <a:gd name="T19" fmla="*/ 115 h 127"/>
                  <a:gd name="T20" fmla="*/ 94 w 195"/>
                  <a:gd name="T21" fmla="*/ 126 h 127"/>
                  <a:gd name="T22" fmla="*/ 95 w 195"/>
                  <a:gd name="T23" fmla="*/ 12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5" h="127">
                    <a:moveTo>
                      <a:pt x="95" y="122"/>
                    </a:moveTo>
                    <a:cubicBezTo>
                      <a:pt x="102" y="89"/>
                      <a:pt x="134" y="65"/>
                      <a:pt x="180" y="65"/>
                    </a:cubicBezTo>
                    <a:cubicBezTo>
                      <a:pt x="185" y="65"/>
                      <a:pt x="190" y="65"/>
                      <a:pt x="195" y="66"/>
                    </a:cubicBezTo>
                    <a:cubicBezTo>
                      <a:pt x="195" y="65"/>
                      <a:pt x="195" y="64"/>
                      <a:pt x="195" y="63"/>
                    </a:cubicBezTo>
                    <a:cubicBezTo>
                      <a:pt x="195" y="28"/>
                      <a:pt x="152" y="0"/>
                      <a:pt x="100" y="0"/>
                    </a:cubicBezTo>
                    <a:cubicBezTo>
                      <a:pt x="47" y="0"/>
                      <a:pt x="5" y="28"/>
                      <a:pt x="5" y="63"/>
                    </a:cubicBezTo>
                    <a:cubicBezTo>
                      <a:pt x="5" y="79"/>
                      <a:pt x="14" y="94"/>
                      <a:pt x="28" y="105"/>
                    </a:cubicBezTo>
                    <a:cubicBezTo>
                      <a:pt x="21" y="114"/>
                      <a:pt x="11" y="121"/>
                      <a:pt x="0" y="125"/>
                    </a:cubicBezTo>
                    <a:cubicBezTo>
                      <a:pt x="4" y="126"/>
                      <a:pt x="8" y="127"/>
                      <a:pt x="13" y="127"/>
                    </a:cubicBezTo>
                    <a:cubicBezTo>
                      <a:pt x="25" y="127"/>
                      <a:pt x="36" y="122"/>
                      <a:pt x="44" y="115"/>
                    </a:cubicBezTo>
                    <a:cubicBezTo>
                      <a:pt x="59" y="122"/>
                      <a:pt x="74" y="126"/>
                      <a:pt x="94" y="126"/>
                    </a:cubicBezTo>
                    <a:cubicBezTo>
                      <a:pt x="93" y="125"/>
                      <a:pt x="94" y="123"/>
                      <a:pt x="95"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40"/>
              <p:cNvSpPr>
                <a:spLocks noEditPoints="1"/>
              </p:cNvSpPr>
              <p:nvPr/>
            </p:nvSpPr>
            <p:spPr bwMode="auto">
              <a:xfrm>
                <a:off x="10073087" y="3220380"/>
                <a:ext cx="387089" cy="251554"/>
              </a:xfrm>
              <a:custGeom>
                <a:avLst/>
                <a:gdLst>
                  <a:gd name="T0" fmla="*/ 129 w 151"/>
                  <a:gd name="T1" fmla="*/ 81 h 98"/>
                  <a:gd name="T2" fmla="*/ 147 w 151"/>
                  <a:gd name="T3" fmla="*/ 49 h 98"/>
                  <a:gd name="T4" fmla="*/ 73 w 151"/>
                  <a:gd name="T5" fmla="*/ 0 h 98"/>
                  <a:gd name="T6" fmla="*/ 0 w 151"/>
                  <a:gd name="T7" fmla="*/ 49 h 98"/>
                  <a:gd name="T8" fmla="*/ 73 w 151"/>
                  <a:gd name="T9" fmla="*/ 98 h 98"/>
                  <a:gd name="T10" fmla="*/ 116 w 151"/>
                  <a:gd name="T11" fmla="*/ 88 h 98"/>
                  <a:gd name="T12" fmla="*/ 140 w 151"/>
                  <a:gd name="T13" fmla="*/ 98 h 98"/>
                  <a:gd name="T14" fmla="*/ 151 w 151"/>
                  <a:gd name="T15" fmla="*/ 96 h 98"/>
                  <a:gd name="T16" fmla="*/ 129 w 151"/>
                  <a:gd name="T17" fmla="*/ 81 h 98"/>
                  <a:gd name="T18" fmla="*/ 46 w 151"/>
                  <a:gd name="T19" fmla="*/ 57 h 98"/>
                  <a:gd name="T20" fmla="*/ 37 w 151"/>
                  <a:gd name="T21" fmla="*/ 49 h 98"/>
                  <a:gd name="T22" fmla="*/ 46 w 151"/>
                  <a:gd name="T23" fmla="*/ 40 h 98"/>
                  <a:gd name="T24" fmla="*/ 54 w 151"/>
                  <a:gd name="T25" fmla="*/ 49 h 98"/>
                  <a:gd name="T26" fmla="*/ 46 w 151"/>
                  <a:gd name="T27" fmla="*/ 57 h 98"/>
                  <a:gd name="T28" fmla="*/ 76 w 151"/>
                  <a:gd name="T29" fmla="*/ 57 h 98"/>
                  <a:gd name="T30" fmla="*/ 67 w 151"/>
                  <a:gd name="T31" fmla="*/ 49 h 98"/>
                  <a:gd name="T32" fmla="*/ 76 w 151"/>
                  <a:gd name="T33" fmla="*/ 40 h 98"/>
                  <a:gd name="T34" fmla="*/ 84 w 151"/>
                  <a:gd name="T35" fmla="*/ 49 h 98"/>
                  <a:gd name="T36" fmla="*/ 76 w 151"/>
                  <a:gd name="T37" fmla="*/ 57 h 98"/>
                  <a:gd name="T38" fmla="*/ 106 w 151"/>
                  <a:gd name="T39" fmla="*/ 57 h 98"/>
                  <a:gd name="T40" fmla="*/ 97 w 151"/>
                  <a:gd name="T41" fmla="*/ 49 h 98"/>
                  <a:gd name="T42" fmla="*/ 106 w 151"/>
                  <a:gd name="T43" fmla="*/ 40 h 98"/>
                  <a:gd name="T44" fmla="*/ 114 w 151"/>
                  <a:gd name="T45" fmla="*/ 49 h 98"/>
                  <a:gd name="T46" fmla="*/ 106 w 151"/>
                  <a:gd name="T47" fmla="*/ 5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9" y="81"/>
                    </a:moveTo>
                    <a:cubicBezTo>
                      <a:pt x="140" y="72"/>
                      <a:pt x="147" y="61"/>
                      <a:pt x="147" y="49"/>
                    </a:cubicBezTo>
                    <a:cubicBezTo>
                      <a:pt x="147" y="22"/>
                      <a:pt x="114" y="0"/>
                      <a:pt x="73" y="0"/>
                    </a:cubicBezTo>
                    <a:cubicBezTo>
                      <a:pt x="33" y="0"/>
                      <a:pt x="0" y="22"/>
                      <a:pt x="0" y="49"/>
                    </a:cubicBezTo>
                    <a:cubicBezTo>
                      <a:pt x="0" y="76"/>
                      <a:pt x="33" y="98"/>
                      <a:pt x="73" y="98"/>
                    </a:cubicBezTo>
                    <a:cubicBezTo>
                      <a:pt x="89" y="98"/>
                      <a:pt x="104" y="94"/>
                      <a:pt x="116" y="88"/>
                    </a:cubicBezTo>
                    <a:cubicBezTo>
                      <a:pt x="123" y="94"/>
                      <a:pt x="131" y="98"/>
                      <a:pt x="140" y="98"/>
                    </a:cubicBezTo>
                    <a:cubicBezTo>
                      <a:pt x="144" y="98"/>
                      <a:pt x="147" y="97"/>
                      <a:pt x="151" y="96"/>
                    </a:cubicBezTo>
                    <a:cubicBezTo>
                      <a:pt x="142" y="93"/>
                      <a:pt x="134" y="88"/>
                      <a:pt x="129" y="81"/>
                    </a:cubicBezTo>
                    <a:close/>
                    <a:moveTo>
                      <a:pt x="46" y="57"/>
                    </a:moveTo>
                    <a:cubicBezTo>
                      <a:pt x="41" y="57"/>
                      <a:pt x="37" y="54"/>
                      <a:pt x="37" y="49"/>
                    </a:cubicBezTo>
                    <a:cubicBezTo>
                      <a:pt x="37" y="44"/>
                      <a:pt x="41" y="40"/>
                      <a:pt x="46" y="40"/>
                    </a:cubicBezTo>
                    <a:cubicBezTo>
                      <a:pt x="50" y="40"/>
                      <a:pt x="54" y="44"/>
                      <a:pt x="54" y="49"/>
                    </a:cubicBezTo>
                    <a:cubicBezTo>
                      <a:pt x="54" y="54"/>
                      <a:pt x="50" y="57"/>
                      <a:pt x="46" y="57"/>
                    </a:cubicBezTo>
                    <a:close/>
                    <a:moveTo>
                      <a:pt x="76" y="57"/>
                    </a:moveTo>
                    <a:cubicBezTo>
                      <a:pt x="71" y="57"/>
                      <a:pt x="67" y="54"/>
                      <a:pt x="67" y="49"/>
                    </a:cubicBezTo>
                    <a:cubicBezTo>
                      <a:pt x="67" y="44"/>
                      <a:pt x="71" y="40"/>
                      <a:pt x="76" y="40"/>
                    </a:cubicBezTo>
                    <a:cubicBezTo>
                      <a:pt x="80" y="40"/>
                      <a:pt x="84" y="44"/>
                      <a:pt x="84" y="49"/>
                    </a:cubicBezTo>
                    <a:cubicBezTo>
                      <a:pt x="84" y="54"/>
                      <a:pt x="80" y="57"/>
                      <a:pt x="76" y="57"/>
                    </a:cubicBezTo>
                    <a:close/>
                    <a:moveTo>
                      <a:pt x="106" y="57"/>
                    </a:moveTo>
                    <a:cubicBezTo>
                      <a:pt x="101" y="57"/>
                      <a:pt x="97" y="54"/>
                      <a:pt x="97" y="49"/>
                    </a:cubicBezTo>
                    <a:cubicBezTo>
                      <a:pt x="97" y="44"/>
                      <a:pt x="101" y="40"/>
                      <a:pt x="106" y="40"/>
                    </a:cubicBezTo>
                    <a:cubicBezTo>
                      <a:pt x="110" y="40"/>
                      <a:pt x="114" y="44"/>
                      <a:pt x="114" y="49"/>
                    </a:cubicBezTo>
                    <a:cubicBezTo>
                      <a:pt x="114" y="54"/>
                      <a:pt x="110" y="57"/>
                      <a:pt x="106"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10146494" y="3213057"/>
              <a:ext cx="1055608" cy="1012596"/>
              <a:chOff x="10595712" y="2838712"/>
              <a:chExt cx="1277286" cy="1225241"/>
            </a:xfrm>
          </p:grpSpPr>
          <p:sp>
            <p:nvSpPr>
              <p:cNvPr id="38" name="Freeform 12"/>
              <p:cNvSpPr>
                <a:spLocks/>
              </p:cNvSpPr>
              <p:nvPr/>
            </p:nvSpPr>
            <p:spPr bwMode="auto">
              <a:xfrm>
                <a:off x="10595712" y="2838712"/>
                <a:ext cx="1277286" cy="1225241"/>
              </a:xfrm>
              <a:custGeom>
                <a:avLst/>
                <a:gdLst>
                  <a:gd name="T0" fmla="*/ 314 w 498"/>
                  <a:gd name="T1" fmla="*/ 456 h 478"/>
                  <a:gd name="T2" fmla="*/ 465 w 498"/>
                  <a:gd name="T3" fmla="*/ 187 h 478"/>
                  <a:gd name="T4" fmla="*/ 197 w 498"/>
                  <a:gd name="T5" fmla="*/ 32 h 478"/>
                  <a:gd name="T6" fmla="*/ 46 w 498"/>
                  <a:gd name="T7" fmla="*/ 302 h 478"/>
                  <a:gd name="T8" fmla="*/ 50 w 498"/>
                  <a:gd name="T9" fmla="*/ 316 h 478"/>
                  <a:gd name="T10" fmla="*/ 0 w 498"/>
                  <a:gd name="T11" fmla="*/ 415 h 478"/>
                  <a:gd name="T12" fmla="*/ 101 w 498"/>
                  <a:gd name="T13" fmla="*/ 398 h 478"/>
                  <a:gd name="T14" fmla="*/ 314 w 498"/>
                  <a:gd name="T15" fmla="*/ 456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478">
                    <a:moveTo>
                      <a:pt x="314" y="456"/>
                    </a:moveTo>
                    <a:cubicBezTo>
                      <a:pt x="430" y="425"/>
                      <a:pt x="498" y="304"/>
                      <a:pt x="465" y="187"/>
                    </a:cubicBezTo>
                    <a:cubicBezTo>
                      <a:pt x="433" y="69"/>
                      <a:pt x="313" y="0"/>
                      <a:pt x="197" y="32"/>
                    </a:cubicBezTo>
                    <a:cubicBezTo>
                      <a:pt x="81" y="64"/>
                      <a:pt x="14" y="185"/>
                      <a:pt x="46" y="302"/>
                    </a:cubicBezTo>
                    <a:cubicBezTo>
                      <a:pt x="47" y="307"/>
                      <a:pt x="49" y="312"/>
                      <a:pt x="50" y="316"/>
                    </a:cubicBezTo>
                    <a:cubicBezTo>
                      <a:pt x="0" y="415"/>
                      <a:pt x="0" y="415"/>
                      <a:pt x="0" y="415"/>
                    </a:cubicBezTo>
                    <a:cubicBezTo>
                      <a:pt x="101" y="398"/>
                      <a:pt x="101" y="398"/>
                      <a:pt x="101" y="398"/>
                    </a:cubicBezTo>
                    <a:cubicBezTo>
                      <a:pt x="155" y="453"/>
                      <a:pt x="235" y="478"/>
                      <a:pt x="314" y="456"/>
                    </a:cubicBezTo>
                    <a:close/>
                  </a:path>
                </a:pathLst>
              </a:custGeom>
              <a:solidFill>
                <a:srgbClr val="FC2692">
                  <a:alpha val="6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41"/>
              <p:cNvSpPr>
                <a:spLocks noEditPoints="1"/>
              </p:cNvSpPr>
              <p:nvPr/>
            </p:nvSpPr>
            <p:spPr bwMode="auto">
              <a:xfrm>
                <a:off x="10931840" y="3214959"/>
                <a:ext cx="651655" cy="477085"/>
              </a:xfrm>
              <a:custGeom>
                <a:avLst/>
                <a:gdLst>
                  <a:gd name="T0" fmla="*/ 223 w 254"/>
                  <a:gd name="T1" fmla="*/ 0 h 186"/>
                  <a:gd name="T2" fmla="*/ 31 w 254"/>
                  <a:gd name="T3" fmla="*/ 0 h 186"/>
                  <a:gd name="T4" fmla="*/ 0 w 254"/>
                  <a:gd name="T5" fmla="*/ 31 h 186"/>
                  <a:gd name="T6" fmla="*/ 0 w 254"/>
                  <a:gd name="T7" fmla="*/ 155 h 186"/>
                  <a:gd name="T8" fmla="*/ 31 w 254"/>
                  <a:gd name="T9" fmla="*/ 186 h 186"/>
                  <a:gd name="T10" fmla="*/ 223 w 254"/>
                  <a:gd name="T11" fmla="*/ 186 h 186"/>
                  <a:gd name="T12" fmla="*/ 254 w 254"/>
                  <a:gd name="T13" fmla="*/ 155 h 186"/>
                  <a:gd name="T14" fmla="*/ 254 w 254"/>
                  <a:gd name="T15" fmla="*/ 31 h 186"/>
                  <a:gd name="T16" fmla="*/ 223 w 254"/>
                  <a:gd name="T17" fmla="*/ 0 h 186"/>
                  <a:gd name="T18" fmla="*/ 216 w 254"/>
                  <a:gd name="T19" fmla="*/ 24 h 186"/>
                  <a:gd name="T20" fmla="*/ 129 w 254"/>
                  <a:gd name="T21" fmla="*/ 86 h 186"/>
                  <a:gd name="T22" fmla="*/ 47 w 254"/>
                  <a:gd name="T23" fmla="*/ 24 h 186"/>
                  <a:gd name="T24" fmla="*/ 216 w 254"/>
                  <a:gd name="T25" fmla="*/ 24 h 186"/>
                  <a:gd name="T26" fmla="*/ 223 w 254"/>
                  <a:gd name="T27" fmla="*/ 162 h 186"/>
                  <a:gd name="T28" fmla="*/ 31 w 254"/>
                  <a:gd name="T29" fmla="*/ 162 h 186"/>
                  <a:gd name="T30" fmla="*/ 24 w 254"/>
                  <a:gd name="T31" fmla="*/ 155 h 186"/>
                  <a:gd name="T32" fmla="*/ 24 w 254"/>
                  <a:gd name="T33" fmla="*/ 36 h 186"/>
                  <a:gd name="T34" fmla="*/ 128 w 254"/>
                  <a:gd name="T35" fmla="*/ 115 h 186"/>
                  <a:gd name="T36" fmla="*/ 230 w 254"/>
                  <a:gd name="T37" fmla="*/ 43 h 186"/>
                  <a:gd name="T38" fmla="*/ 230 w 254"/>
                  <a:gd name="T39" fmla="*/ 155 h 186"/>
                  <a:gd name="T40" fmla="*/ 223 w 254"/>
                  <a:gd name="T41" fmla="*/ 1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4"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4" y="172"/>
                      <a:pt x="254" y="155"/>
                    </a:cubicBezTo>
                    <a:cubicBezTo>
                      <a:pt x="254" y="31"/>
                      <a:pt x="254" y="31"/>
                      <a:pt x="254" y="31"/>
                    </a:cubicBezTo>
                    <a:cubicBezTo>
                      <a:pt x="254" y="14"/>
                      <a:pt x="240" y="0"/>
                      <a:pt x="223" y="0"/>
                    </a:cubicBezTo>
                    <a:close/>
                    <a:moveTo>
                      <a:pt x="216" y="24"/>
                    </a:moveTo>
                    <a:cubicBezTo>
                      <a:pt x="129" y="86"/>
                      <a:pt x="129" y="86"/>
                      <a:pt x="129" y="86"/>
                    </a:cubicBezTo>
                    <a:cubicBezTo>
                      <a:pt x="47" y="24"/>
                      <a:pt x="47" y="24"/>
                      <a:pt x="47" y="24"/>
                    </a:cubicBezTo>
                    <a:lnTo>
                      <a:pt x="216" y="24"/>
                    </a:lnTo>
                    <a:close/>
                    <a:moveTo>
                      <a:pt x="223" y="162"/>
                    </a:moveTo>
                    <a:cubicBezTo>
                      <a:pt x="31" y="162"/>
                      <a:pt x="31" y="162"/>
                      <a:pt x="31" y="162"/>
                    </a:cubicBezTo>
                    <a:cubicBezTo>
                      <a:pt x="27" y="162"/>
                      <a:pt x="24" y="159"/>
                      <a:pt x="24" y="155"/>
                    </a:cubicBezTo>
                    <a:cubicBezTo>
                      <a:pt x="24" y="36"/>
                      <a:pt x="24" y="36"/>
                      <a:pt x="24" y="36"/>
                    </a:cubicBezTo>
                    <a:cubicBezTo>
                      <a:pt x="128" y="115"/>
                      <a:pt x="128" y="115"/>
                      <a:pt x="128" y="115"/>
                    </a:cubicBezTo>
                    <a:cubicBezTo>
                      <a:pt x="230" y="43"/>
                      <a:pt x="230" y="43"/>
                      <a:pt x="230" y="43"/>
                    </a:cubicBezTo>
                    <a:cubicBezTo>
                      <a:pt x="230" y="155"/>
                      <a:pt x="230" y="155"/>
                      <a:pt x="230" y="155"/>
                    </a:cubicBezTo>
                    <a:cubicBezTo>
                      <a:pt x="230" y="159"/>
                      <a:pt x="227" y="162"/>
                      <a:pt x="223" y="1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7855160" y="2471085"/>
              <a:ext cx="805596" cy="898791"/>
              <a:chOff x="7823198" y="1940925"/>
              <a:chExt cx="974771" cy="1087537"/>
            </a:xfrm>
          </p:grpSpPr>
          <p:sp>
            <p:nvSpPr>
              <p:cNvPr id="41" name="Freeform 9"/>
              <p:cNvSpPr>
                <a:spLocks/>
              </p:cNvSpPr>
              <p:nvPr/>
            </p:nvSpPr>
            <p:spPr bwMode="auto">
              <a:xfrm>
                <a:off x="7823198" y="1940925"/>
                <a:ext cx="974771" cy="1087537"/>
              </a:xfrm>
              <a:custGeom>
                <a:avLst/>
                <a:gdLst>
                  <a:gd name="T0" fmla="*/ 347 w 380"/>
                  <a:gd name="T1" fmla="*/ 249 h 424"/>
                  <a:gd name="T2" fmla="*/ 250 w 380"/>
                  <a:gd name="T3" fmla="*/ 33 h 424"/>
                  <a:gd name="T4" fmla="*/ 33 w 380"/>
                  <a:gd name="T5" fmla="*/ 129 h 424"/>
                  <a:gd name="T6" fmla="*/ 131 w 380"/>
                  <a:gd name="T7" fmla="*/ 344 h 424"/>
                  <a:gd name="T8" fmla="*/ 141 w 380"/>
                  <a:gd name="T9" fmla="*/ 348 h 424"/>
                  <a:gd name="T10" fmla="*/ 179 w 380"/>
                  <a:gd name="T11" fmla="*/ 424 h 424"/>
                  <a:gd name="T12" fmla="*/ 215 w 380"/>
                  <a:gd name="T13" fmla="*/ 354 h 424"/>
                  <a:gd name="T14" fmla="*/ 347 w 380"/>
                  <a:gd name="T15" fmla="*/ 249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424">
                    <a:moveTo>
                      <a:pt x="347" y="249"/>
                    </a:moveTo>
                    <a:cubicBezTo>
                      <a:pt x="380" y="163"/>
                      <a:pt x="337" y="67"/>
                      <a:pt x="250" y="33"/>
                    </a:cubicBezTo>
                    <a:cubicBezTo>
                      <a:pt x="163" y="0"/>
                      <a:pt x="66" y="43"/>
                      <a:pt x="33" y="129"/>
                    </a:cubicBezTo>
                    <a:cubicBezTo>
                      <a:pt x="0" y="215"/>
                      <a:pt x="44" y="311"/>
                      <a:pt x="131" y="344"/>
                    </a:cubicBezTo>
                    <a:cubicBezTo>
                      <a:pt x="134" y="346"/>
                      <a:pt x="138" y="347"/>
                      <a:pt x="141" y="348"/>
                    </a:cubicBezTo>
                    <a:cubicBezTo>
                      <a:pt x="179" y="424"/>
                      <a:pt x="179" y="424"/>
                      <a:pt x="179" y="424"/>
                    </a:cubicBezTo>
                    <a:cubicBezTo>
                      <a:pt x="215" y="354"/>
                      <a:pt x="215" y="354"/>
                      <a:pt x="215" y="354"/>
                    </a:cubicBezTo>
                    <a:cubicBezTo>
                      <a:pt x="273" y="346"/>
                      <a:pt x="325" y="307"/>
                      <a:pt x="347" y="249"/>
                    </a:cubicBezTo>
                    <a:close/>
                  </a:path>
                </a:pathLst>
              </a:custGeom>
              <a:solidFill>
                <a:srgbClr val="FECEE6"/>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2"/>
              <p:cNvSpPr>
                <a:spLocks noEditPoints="1"/>
              </p:cNvSpPr>
              <p:nvPr/>
            </p:nvSpPr>
            <p:spPr bwMode="auto">
              <a:xfrm>
                <a:off x="8051982" y="2176215"/>
                <a:ext cx="497686" cy="510698"/>
              </a:xfrm>
              <a:custGeom>
                <a:avLst/>
                <a:gdLst>
                  <a:gd name="T0" fmla="*/ 142 w 194"/>
                  <a:gd name="T1" fmla="*/ 189 h 199"/>
                  <a:gd name="T2" fmla="*/ 89 w 194"/>
                  <a:gd name="T3" fmla="*/ 199 h 199"/>
                  <a:gd name="T4" fmla="*/ 0 w 194"/>
                  <a:gd name="T5" fmla="*/ 109 h 199"/>
                  <a:gd name="T6" fmla="*/ 107 w 194"/>
                  <a:gd name="T7" fmla="*/ 0 h 199"/>
                  <a:gd name="T8" fmla="*/ 194 w 194"/>
                  <a:gd name="T9" fmla="*/ 83 h 199"/>
                  <a:gd name="T10" fmla="*/ 139 w 194"/>
                  <a:gd name="T11" fmla="*/ 151 h 199"/>
                  <a:gd name="T12" fmla="*/ 115 w 194"/>
                  <a:gd name="T13" fmla="*/ 129 h 199"/>
                  <a:gd name="T14" fmla="*/ 114 w 194"/>
                  <a:gd name="T15" fmla="*/ 129 h 199"/>
                  <a:gd name="T16" fmla="*/ 77 w 194"/>
                  <a:gd name="T17" fmla="*/ 151 h 199"/>
                  <a:gd name="T18" fmla="*/ 45 w 194"/>
                  <a:gd name="T19" fmla="*/ 114 h 199"/>
                  <a:gd name="T20" fmla="*/ 112 w 194"/>
                  <a:gd name="T21" fmla="*/ 47 h 199"/>
                  <a:gd name="T22" fmla="*/ 146 w 194"/>
                  <a:gd name="T23" fmla="*/ 54 h 199"/>
                  <a:gd name="T24" fmla="*/ 138 w 194"/>
                  <a:gd name="T25" fmla="*/ 107 h 199"/>
                  <a:gd name="T26" fmla="*/ 145 w 194"/>
                  <a:gd name="T27" fmla="*/ 132 h 199"/>
                  <a:gd name="T28" fmla="*/ 173 w 194"/>
                  <a:gd name="T29" fmla="*/ 84 h 199"/>
                  <a:gd name="T30" fmla="*/ 104 w 194"/>
                  <a:gd name="T31" fmla="*/ 17 h 199"/>
                  <a:gd name="T32" fmla="*/ 22 w 194"/>
                  <a:gd name="T33" fmla="*/ 106 h 199"/>
                  <a:gd name="T34" fmla="*/ 95 w 194"/>
                  <a:gd name="T35" fmla="*/ 181 h 199"/>
                  <a:gd name="T36" fmla="*/ 137 w 194"/>
                  <a:gd name="T37" fmla="*/ 173 h 199"/>
                  <a:gd name="T38" fmla="*/ 142 w 194"/>
                  <a:gd name="T39" fmla="*/ 189 h 199"/>
                  <a:gd name="T40" fmla="*/ 117 w 194"/>
                  <a:gd name="T41" fmla="*/ 71 h 199"/>
                  <a:gd name="T42" fmla="*/ 108 w 194"/>
                  <a:gd name="T43" fmla="*/ 70 h 199"/>
                  <a:gd name="T44" fmla="*/ 74 w 194"/>
                  <a:gd name="T45" fmla="*/ 110 h 199"/>
                  <a:gd name="T46" fmla="*/ 88 w 194"/>
                  <a:gd name="T47" fmla="*/ 128 h 199"/>
                  <a:gd name="T48" fmla="*/ 113 w 194"/>
                  <a:gd name="T49" fmla="*/ 98 h 199"/>
                  <a:gd name="T50" fmla="*/ 117 w 194"/>
                  <a:gd name="T51" fmla="*/ 7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199">
                    <a:moveTo>
                      <a:pt x="142" y="189"/>
                    </a:moveTo>
                    <a:cubicBezTo>
                      <a:pt x="125" y="197"/>
                      <a:pt x="110" y="199"/>
                      <a:pt x="89" y="199"/>
                    </a:cubicBezTo>
                    <a:cubicBezTo>
                      <a:pt x="42" y="199"/>
                      <a:pt x="0" y="165"/>
                      <a:pt x="0" y="109"/>
                    </a:cubicBezTo>
                    <a:cubicBezTo>
                      <a:pt x="0" y="51"/>
                      <a:pt x="43" y="0"/>
                      <a:pt x="107" y="0"/>
                    </a:cubicBezTo>
                    <a:cubicBezTo>
                      <a:pt x="158" y="0"/>
                      <a:pt x="194" y="35"/>
                      <a:pt x="194" y="83"/>
                    </a:cubicBezTo>
                    <a:cubicBezTo>
                      <a:pt x="194" y="125"/>
                      <a:pt x="170" y="151"/>
                      <a:pt x="139" y="151"/>
                    </a:cubicBezTo>
                    <a:cubicBezTo>
                      <a:pt x="126" y="151"/>
                      <a:pt x="116" y="144"/>
                      <a:pt x="115" y="129"/>
                    </a:cubicBezTo>
                    <a:cubicBezTo>
                      <a:pt x="114" y="129"/>
                      <a:pt x="114" y="129"/>
                      <a:pt x="114" y="129"/>
                    </a:cubicBezTo>
                    <a:cubicBezTo>
                      <a:pt x="105" y="143"/>
                      <a:pt x="92" y="151"/>
                      <a:pt x="77" y="151"/>
                    </a:cubicBezTo>
                    <a:cubicBezTo>
                      <a:pt x="59" y="151"/>
                      <a:pt x="45" y="137"/>
                      <a:pt x="45" y="114"/>
                    </a:cubicBezTo>
                    <a:cubicBezTo>
                      <a:pt x="45" y="78"/>
                      <a:pt x="71" y="47"/>
                      <a:pt x="112" y="47"/>
                    </a:cubicBezTo>
                    <a:cubicBezTo>
                      <a:pt x="125" y="47"/>
                      <a:pt x="139" y="50"/>
                      <a:pt x="146" y="54"/>
                    </a:cubicBezTo>
                    <a:cubicBezTo>
                      <a:pt x="138" y="107"/>
                      <a:pt x="138" y="107"/>
                      <a:pt x="138" y="107"/>
                    </a:cubicBezTo>
                    <a:cubicBezTo>
                      <a:pt x="135" y="124"/>
                      <a:pt x="137" y="132"/>
                      <a:pt x="145" y="132"/>
                    </a:cubicBezTo>
                    <a:cubicBezTo>
                      <a:pt x="157" y="132"/>
                      <a:pt x="173" y="117"/>
                      <a:pt x="173" y="84"/>
                    </a:cubicBezTo>
                    <a:cubicBezTo>
                      <a:pt x="173" y="46"/>
                      <a:pt x="149" y="17"/>
                      <a:pt x="104" y="17"/>
                    </a:cubicBezTo>
                    <a:cubicBezTo>
                      <a:pt x="60" y="17"/>
                      <a:pt x="22" y="51"/>
                      <a:pt x="22" y="106"/>
                    </a:cubicBezTo>
                    <a:cubicBezTo>
                      <a:pt x="22" y="154"/>
                      <a:pt x="52" y="181"/>
                      <a:pt x="95" y="181"/>
                    </a:cubicBezTo>
                    <a:cubicBezTo>
                      <a:pt x="110" y="181"/>
                      <a:pt x="125" y="178"/>
                      <a:pt x="137" y="173"/>
                    </a:cubicBezTo>
                    <a:lnTo>
                      <a:pt x="142" y="189"/>
                    </a:lnTo>
                    <a:close/>
                    <a:moveTo>
                      <a:pt x="117" y="71"/>
                    </a:moveTo>
                    <a:cubicBezTo>
                      <a:pt x="114" y="70"/>
                      <a:pt x="111" y="70"/>
                      <a:pt x="108" y="70"/>
                    </a:cubicBezTo>
                    <a:cubicBezTo>
                      <a:pt x="89" y="70"/>
                      <a:pt x="74" y="88"/>
                      <a:pt x="74" y="110"/>
                    </a:cubicBezTo>
                    <a:cubicBezTo>
                      <a:pt x="74" y="121"/>
                      <a:pt x="79" y="128"/>
                      <a:pt x="88" y="128"/>
                    </a:cubicBezTo>
                    <a:cubicBezTo>
                      <a:pt x="99" y="128"/>
                      <a:pt x="110" y="114"/>
                      <a:pt x="113" y="98"/>
                    </a:cubicBezTo>
                    <a:lnTo>
                      <a:pt x="117" y="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9455598" y="4119913"/>
              <a:ext cx="1051128" cy="1015285"/>
              <a:chOff x="9759729" y="3936007"/>
              <a:chExt cx="1271865" cy="1228494"/>
            </a:xfrm>
          </p:grpSpPr>
          <p:sp>
            <p:nvSpPr>
              <p:cNvPr id="44" name="Freeform 14"/>
              <p:cNvSpPr>
                <a:spLocks/>
              </p:cNvSpPr>
              <p:nvPr/>
            </p:nvSpPr>
            <p:spPr bwMode="auto">
              <a:xfrm>
                <a:off x="9759729" y="3936007"/>
                <a:ext cx="1271865" cy="1228494"/>
              </a:xfrm>
              <a:custGeom>
                <a:avLst/>
                <a:gdLst>
                  <a:gd name="T0" fmla="*/ 315 w 496"/>
                  <a:gd name="T1" fmla="*/ 456 h 479"/>
                  <a:gd name="T2" fmla="*/ 462 w 496"/>
                  <a:gd name="T3" fmla="*/ 184 h 479"/>
                  <a:gd name="T4" fmla="*/ 191 w 496"/>
                  <a:gd name="T5" fmla="*/ 34 h 479"/>
                  <a:gd name="T6" fmla="*/ 44 w 496"/>
                  <a:gd name="T7" fmla="*/ 307 h 479"/>
                  <a:gd name="T8" fmla="*/ 49 w 496"/>
                  <a:gd name="T9" fmla="*/ 321 h 479"/>
                  <a:gd name="T10" fmla="*/ 0 w 496"/>
                  <a:gd name="T11" fmla="*/ 420 h 479"/>
                  <a:gd name="T12" fmla="*/ 101 w 496"/>
                  <a:gd name="T13" fmla="*/ 402 h 479"/>
                  <a:gd name="T14" fmla="*/ 315 w 496"/>
                  <a:gd name="T15" fmla="*/ 456 h 4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479">
                    <a:moveTo>
                      <a:pt x="315" y="456"/>
                    </a:moveTo>
                    <a:cubicBezTo>
                      <a:pt x="430" y="422"/>
                      <a:pt x="496" y="300"/>
                      <a:pt x="462" y="184"/>
                    </a:cubicBezTo>
                    <a:cubicBezTo>
                      <a:pt x="427" y="67"/>
                      <a:pt x="306" y="0"/>
                      <a:pt x="191" y="34"/>
                    </a:cubicBezTo>
                    <a:cubicBezTo>
                      <a:pt x="75" y="68"/>
                      <a:pt x="10" y="190"/>
                      <a:pt x="44" y="307"/>
                    </a:cubicBezTo>
                    <a:cubicBezTo>
                      <a:pt x="46" y="311"/>
                      <a:pt x="47" y="316"/>
                      <a:pt x="49" y="321"/>
                    </a:cubicBezTo>
                    <a:cubicBezTo>
                      <a:pt x="0" y="420"/>
                      <a:pt x="0" y="420"/>
                      <a:pt x="0" y="420"/>
                    </a:cubicBezTo>
                    <a:cubicBezTo>
                      <a:pt x="101" y="402"/>
                      <a:pt x="101" y="402"/>
                      <a:pt x="101" y="402"/>
                    </a:cubicBezTo>
                    <a:cubicBezTo>
                      <a:pt x="156" y="456"/>
                      <a:pt x="237" y="479"/>
                      <a:pt x="315" y="456"/>
                    </a:cubicBezTo>
                    <a:close/>
                  </a:path>
                </a:pathLst>
              </a:custGeom>
              <a:solidFill>
                <a:schemeClr val="accent2"/>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3"/>
              <p:cNvSpPr>
                <a:spLocks/>
              </p:cNvSpPr>
              <p:nvPr/>
            </p:nvSpPr>
            <p:spPr bwMode="auto">
              <a:xfrm>
                <a:off x="10011283" y="4235270"/>
                <a:ext cx="535636" cy="518288"/>
              </a:xfrm>
              <a:custGeom>
                <a:avLst/>
                <a:gdLst>
                  <a:gd name="T0" fmla="*/ 11 w 209"/>
                  <a:gd name="T1" fmla="*/ 202 h 202"/>
                  <a:gd name="T2" fmla="*/ 26 w 209"/>
                  <a:gd name="T3" fmla="*/ 166 h 202"/>
                  <a:gd name="T4" fmla="*/ 79 w 209"/>
                  <a:gd name="T5" fmla="*/ 119 h 202"/>
                  <a:gd name="T6" fmla="*/ 52 w 209"/>
                  <a:gd name="T7" fmla="*/ 63 h 202"/>
                  <a:gd name="T8" fmla="*/ 107 w 209"/>
                  <a:gd name="T9" fmla="*/ 0 h 202"/>
                  <a:gd name="T10" fmla="*/ 159 w 209"/>
                  <a:gd name="T11" fmla="*/ 68 h 202"/>
                  <a:gd name="T12" fmla="*/ 134 w 209"/>
                  <a:gd name="T13" fmla="*/ 121 h 202"/>
                  <a:gd name="T14" fmla="*/ 190 w 209"/>
                  <a:gd name="T15" fmla="*/ 163 h 202"/>
                  <a:gd name="T16" fmla="*/ 209 w 209"/>
                  <a:gd name="T17" fmla="*/ 202 h 202"/>
                  <a:gd name="T18" fmla="*/ 11 w 209"/>
                  <a:gd name="T1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02">
                    <a:moveTo>
                      <a:pt x="11" y="202"/>
                    </a:moveTo>
                    <a:cubicBezTo>
                      <a:pt x="11" y="202"/>
                      <a:pt x="0" y="174"/>
                      <a:pt x="26" y="166"/>
                    </a:cubicBezTo>
                    <a:cubicBezTo>
                      <a:pt x="52" y="158"/>
                      <a:pt x="79" y="149"/>
                      <a:pt x="79" y="119"/>
                    </a:cubicBezTo>
                    <a:cubicBezTo>
                      <a:pt x="79" y="119"/>
                      <a:pt x="52" y="108"/>
                      <a:pt x="52" y="63"/>
                    </a:cubicBezTo>
                    <a:cubicBezTo>
                      <a:pt x="52" y="23"/>
                      <a:pt x="73" y="0"/>
                      <a:pt x="107" y="0"/>
                    </a:cubicBezTo>
                    <a:cubicBezTo>
                      <a:pt x="140" y="0"/>
                      <a:pt x="159" y="25"/>
                      <a:pt x="159" y="68"/>
                    </a:cubicBezTo>
                    <a:cubicBezTo>
                      <a:pt x="159" y="68"/>
                      <a:pt x="152" y="111"/>
                      <a:pt x="134" y="121"/>
                    </a:cubicBezTo>
                    <a:cubicBezTo>
                      <a:pt x="135" y="128"/>
                      <a:pt x="130" y="154"/>
                      <a:pt x="190" y="163"/>
                    </a:cubicBezTo>
                    <a:cubicBezTo>
                      <a:pt x="208" y="165"/>
                      <a:pt x="209" y="183"/>
                      <a:pt x="209" y="202"/>
                    </a:cubicBezTo>
                    <a:lnTo>
                      <a:pt x="11" y="2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4"/>
              <p:cNvSpPr>
                <a:spLocks/>
              </p:cNvSpPr>
              <p:nvPr/>
            </p:nvSpPr>
            <p:spPr bwMode="auto">
              <a:xfrm>
                <a:off x="10482946" y="4304664"/>
                <a:ext cx="345887" cy="446725"/>
              </a:xfrm>
              <a:custGeom>
                <a:avLst/>
                <a:gdLst>
                  <a:gd name="T0" fmla="*/ 40 w 135"/>
                  <a:gd name="T1" fmla="*/ 174 h 174"/>
                  <a:gd name="T2" fmla="*/ 135 w 135"/>
                  <a:gd name="T3" fmla="*/ 174 h 174"/>
                  <a:gd name="T4" fmla="*/ 119 w 135"/>
                  <a:gd name="T5" fmla="*/ 141 h 174"/>
                  <a:gd name="T6" fmla="*/ 70 w 135"/>
                  <a:gd name="T7" fmla="*/ 104 h 174"/>
                  <a:gd name="T8" fmla="*/ 92 w 135"/>
                  <a:gd name="T9" fmla="*/ 59 h 174"/>
                  <a:gd name="T10" fmla="*/ 47 w 135"/>
                  <a:gd name="T11" fmla="*/ 0 h 174"/>
                  <a:gd name="T12" fmla="*/ 0 w 135"/>
                  <a:gd name="T13" fmla="*/ 55 h 174"/>
                  <a:gd name="T14" fmla="*/ 23 w 135"/>
                  <a:gd name="T15" fmla="*/ 103 h 174"/>
                  <a:gd name="T16" fmla="*/ 14 w 135"/>
                  <a:gd name="T17" fmla="*/ 124 h 174"/>
                  <a:gd name="T18" fmla="*/ 38 w 135"/>
                  <a:gd name="T19" fmla="*/ 146 h 174"/>
                  <a:gd name="T20" fmla="*/ 40 w 135"/>
                  <a:gd name="T2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74">
                    <a:moveTo>
                      <a:pt x="40" y="174"/>
                    </a:moveTo>
                    <a:cubicBezTo>
                      <a:pt x="135" y="174"/>
                      <a:pt x="135" y="174"/>
                      <a:pt x="135" y="174"/>
                    </a:cubicBezTo>
                    <a:cubicBezTo>
                      <a:pt x="135" y="158"/>
                      <a:pt x="134" y="143"/>
                      <a:pt x="119" y="141"/>
                    </a:cubicBezTo>
                    <a:cubicBezTo>
                      <a:pt x="67" y="133"/>
                      <a:pt x="71" y="111"/>
                      <a:pt x="70" y="104"/>
                    </a:cubicBezTo>
                    <a:cubicBezTo>
                      <a:pt x="86" y="96"/>
                      <a:pt x="92" y="59"/>
                      <a:pt x="92" y="59"/>
                    </a:cubicBezTo>
                    <a:cubicBezTo>
                      <a:pt x="92" y="22"/>
                      <a:pt x="76" y="0"/>
                      <a:pt x="47" y="0"/>
                    </a:cubicBezTo>
                    <a:cubicBezTo>
                      <a:pt x="18" y="0"/>
                      <a:pt x="0" y="20"/>
                      <a:pt x="0" y="55"/>
                    </a:cubicBezTo>
                    <a:cubicBezTo>
                      <a:pt x="0" y="93"/>
                      <a:pt x="23" y="103"/>
                      <a:pt x="23" y="103"/>
                    </a:cubicBezTo>
                    <a:cubicBezTo>
                      <a:pt x="23" y="115"/>
                      <a:pt x="18" y="121"/>
                      <a:pt x="14" y="124"/>
                    </a:cubicBezTo>
                    <a:cubicBezTo>
                      <a:pt x="14" y="124"/>
                      <a:pt x="33" y="129"/>
                      <a:pt x="38" y="146"/>
                    </a:cubicBezTo>
                    <a:cubicBezTo>
                      <a:pt x="42" y="158"/>
                      <a:pt x="40" y="174"/>
                      <a:pt x="40" y="1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46"/>
            <p:cNvGrpSpPr/>
            <p:nvPr/>
          </p:nvGrpSpPr>
          <p:grpSpPr>
            <a:xfrm>
              <a:off x="6300422" y="3401239"/>
              <a:ext cx="887141" cy="826206"/>
              <a:chOff x="5941965" y="3066412"/>
              <a:chExt cx="1073441" cy="999710"/>
            </a:xfrm>
          </p:grpSpPr>
          <p:sp>
            <p:nvSpPr>
              <p:cNvPr id="48" name="Freeform 20"/>
              <p:cNvSpPr>
                <a:spLocks/>
              </p:cNvSpPr>
              <p:nvPr/>
            </p:nvSpPr>
            <p:spPr bwMode="auto">
              <a:xfrm>
                <a:off x="5941965" y="3066412"/>
                <a:ext cx="1073441" cy="999710"/>
              </a:xfrm>
              <a:custGeom>
                <a:avLst/>
                <a:gdLst>
                  <a:gd name="T0" fmla="*/ 311 w 419"/>
                  <a:gd name="T1" fmla="*/ 64 h 390"/>
                  <a:gd name="T2" fmla="*/ 65 w 419"/>
                  <a:gd name="T3" fmla="*/ 79 h 390"/>
                  <a:gd name="T4" fmla="*/ 77 w 419"/>
                  <a:gd name="T5" fmla="*/ 326 h 390"/>
                  <a:gd name="T6" fmla="*/ 323 w 419"/>
                  <a:gd name="T7" fmla="*/ 311 h 390"/>
                  <a:gd name="T8" fmla="*/ 331 w 419"/>
                  <a:gd name="T9" fmla="*/ 302 h 390"/>
                  <a:gd name="T10" fmla="*/ 419 w 419"/>
                  <a:gd name="T11" fmla="*/ 293 h 390"/>
                  <a:gd name="T12" fmla="*/ 364 w 419"/>
                  <a:gd name="T13" fmla="*/ 232 h 390"/>
                  <a:gd name="T14" fmla="*/ 311 w 419"/>
                  <a:gd name="T15" fmla="*/ 64 h 3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9" h="390">
                    <a:moveTo>
                      <a:pt x="311" y="64"/>
                    </a:moveTo>
                    <a:cubicBezTo>
                      <a:pt x="240" y="0"/>
                      <a:pt x="129" y="7"/>
                      <a:pt x="65" y="79"/>
                    </a:cubicBezTo>
                    <a:cubicBezTo>
                      <a:pt x="0" y="151"/>
                      <a:pt x="5" y="262"/>
                      <a:pt x="77" y="326"/>
                    </a:cubicBezTo>
                    <a:cubicBezTo>
                      <a:pt x="148" y="390"/>
                      <a:pt x="259" y="383"/>
                      <a:pt x="323" y="311"/>
                    </a:cubicBezTo>
                    <a:cubicBezTo>
                      <a:pt x="326" y="308"/>
                      <a:pt x="328" y="305"/>
                      <a:pt x="331" y="302"/>
                    </a:cubicBezTo>
                    <a:cubicBezTo>
                      <a:pt x="419" y="293"/>
                      <a:pt x="419" y="293"/>
                      <a:pt x="419" y="293"/>
                    </a:cubicBezTo>
                    <a:cubicBezTo>
                      <a:pt x="364" y="232"/>
                      <a:pt x="364" y="232"/>
                      <a:pt x="364" y="232"/>
                    </a:cubicBezTo>
                    <a:cubicBezTo>
                      <a:pt x="378" y="173"/>
                      <a:pt x="360" y="108"/>
                      <a:pt x="311" y="64"/>
                    </a:cubicBezTo>
                    <a:close/>
                  </a:path>
                </a:pathLst>
              </a:custGeom>
              <a:solidFill>
                <a:srgbClr val="FC2692">
                  <a:alpha val="6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5"/>
              <p:cNvSpPr>
                <a:spLocks/>
              </p:cNvSpPr>
              <p:nvPr/>
            </p:nvSpPr>
            <p:spPr bwMode="auto">
              <a:xfrm>
                <a:off x="6159906" y="3286521"/>
                <a:ext cx="481422" cy="512866"/>
              </a:xfrm>
              <a:custGeom>
                <a:avLst/>
                <a:gdLst>
                  <a:gd name="T0" fmla="*/ 188 w 188"/>
                  <a:gd name="T1" fmla="*/ 9 h 200"/>
                  <a:gd name="T2" fmla="*/ 179 w 188"/>
                  <a:gd name="T3" fmla="*/ 0 h 200"/>
                  <a:gd name="T4" fmla="*/ 48 w 188"/>
                  <a:gd name="T5" fmla="*/ 42 h 200"/>
                  <a:gd name="T6" fmla="*/ 48 w 188"/>
                  <a:gd name="T7" fmla="*/ 154 h 200"/>
                  <a:gd name="T8" fmla="*/ 34 w 188"/>
                  <a:gd name="T9" fmla="*/ 151 h 200"/>
                  <a:gd name="T10" fmla="*/ 0 w 188"/>
                  <a:gd name="T11" fmla="*/ 176 h 200"/>
                  <a:gd name="T12" fmla="*/ 34 w 188"/>
                  <a:gd name="T13" fmla="*/ 200 h 200"/>
                  <a:gd name="T14" fmla="*/ 68 w 188"/>
                  <a:gd name="T15" fmla="*/ 176 h 200"/>
                  <a:gd name="T16" fmla="*/ 68 w 188"/>
                  <a:gd name="T17" fmla="*/ 172 h 200"/>
                  <a:gd name="T18" fmla="*/ 68 w 188"/>
                  <a:gd name="T19" fmla="*/ 80 h 200"/>
                  <a:gd name="T20" fmla="*/ 159 w 188"/>
                  <a:gd name="T21" fmla="*/ 50 h 200"/>
                  <a:gd name="T22" fmla="*/ 159 w 188"/>
                  <a:gd name="T23" fmla="*/ 120 h 200"/>
                  <a:gd name="T24" fmla="*/ 145 w 188"/>
                  <a:gd name="T25" fmla="*/ 117 h 200"/>
                  <a:gd name="T26" fmla="*/ 111 w 188"/>
                  <a:gd name="T27" fmla="*/ 142 h 200"/>
                  <a:gd name="T28" fmla="*/ 145 w 188"/>
                  <a:gd name="T29" fmla="*/ 166 h 200"/>
                  <a:gd name="T30" fmla="*/ 179 w 188"/>
                  <a:gd name="T31" fmla="*/ 142 h 200"/>
                  <a:gd name="T32" fmla="*/ 178 w 188"/>
                  <a:gd name="T33" fmla="*/ 137 h 200"/>
                  <a:gd name="T34" fmla="*/ 179 w 188"/>
                  <a:gd name="T35" fmla="*/ 137 h 200"/>
                  <a:gd name="T36" fmla="*/ 188 w 188"/>
                  <a:gd name="T37" fmla="*/ 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8" h="200">
                    <a:moveTo>
                      <a:pt x="188" y="9"/>
                    </a:moveTo>
                    <a:cubicBezTo>
                      <a:pt x="179" y="0"/>
                      <a:pt x="179" y="0"/>
                      <a:pt x="179" y="0"/>
                    </a:cubicBezTo>
                    <a:cubicBezTo>
                      <a:pt x="48" y="42"/>
                      <a:pt x="48" y="42"/>
                      <a:pt x="48" y="42"/>
                    </a:cubicBezTo>
                    <a:cubicBezTo>
                      <a:pt x="48" y="154"/>
                      <a:pt x="48" y="154"/>
                      <a:pt x="48" y="154"/>
                    </a:cubicBezTo>
                    <a:cubicBezTo>
                      <a:pt x="44" y="152"/>
                      <a:pt x="39" y="151"/>
                      <a:pt x="34" y="151"/>
                    </a:cubicBezTo>
                    <a:cubicBezTo>
                      <a:pt x="15" y="151"/>
                      <a:pt x="0" y="162"/>
                      <a:pt x="0" y="176"/>
                    </a:cubicBezTo>
                    <a:cubicBezTo>
                      <a:pt x="0" y="189"/>
                      <a:pt x="15" y="200"/>
                      <a:pt x="34" y="200"/>
                    </a:cubicBezTo>
                    <a:cubicBezTo>
                      <a:pt x="53" y="200"/>
                      <a:pt x="68" y="189"/>
                      <a:pt x="68" y="176"/>
                    </a:cubicBezTo>
                    <a:cubicBezTo>
                      <a:pt x="68" y="174"/>
                      <a:pt x="68" y="173"/>
                      <a:pt x="68" y="172"/>
                    </a:cubicBezTo>
                    <a:cubicBezTo>
                      <a:pt x="68" y="80"/>
                      <a:pt x="68" y="80"/>
                      <a:pt x="68" y="80"/>
                    </a:cubicBezTo>
                    <a:cubicBezTo>
                      <a:pt x="159" y="50"/>
                      <a:pt x="159" y="50"/>
                      <a:pt x="159" y="50"/>
                    </a:cubicBezTo>
                    <a:cubicBezTo>
                      <a:pt x="159" y="120"/>
                      <a:pt x="159" y="120"/>
                      <a:pt x="159" y="120"/>
                    </a:cubicBezTo>
                    <a:cubicBezTo>
                      <a:pt x="155" y="118"/>
                      <a:pt x="150" y="117"/>
                      <a:pt x="145" y="117"/>
                    </a:cubicBezTo>
                    <a:cubicBezTo>
                      <a:pt x="126" y="117"/>
                      <a:pt x="111" y="128"/>
                      <a:pt x="111" y="142"/>
                    </a:cubicBezTo>
                    <a:cubicBezTo>
                      <a:pt x="111" y="155"/>
                      <a:pt x="126" y="166"/>
                      <a:pt x="145" y="166"/>
                    </a:cubicBezTo>
                    <a:cubicBezTo>
                      <a:pt x="164" y="166"/>
                      <a:pt x="179" y="155"/>
                      <a:pt x="179" y="142"/>
                    </a:cubicBezTo>
                    <a:cubicBezTo>
                      <a:pt x="179" y="140"/>
                      <a:pt x="179" y="138"/>
                      <a:pt x="178" y="137"/>
                    </a:cubicBezTo>
                    <a:cubicBezTo>
                      <a:pt x="179" y="137"/>
                      <a:pt x="179" y="137"/>
                      <a:pt x="179" y="137"/>
                    </a:cubicBezTo>
                    <a:lnTo>
                      <a:pt x="188"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49"/>
            <p:cNvGrpSpPr/>
            <p:nvPr/>
          </p:nvGrpSpPr>
          <p:grpSpPr>
            <a:xfrm>
              <a:off x="7202648" y="3165770"/>
              <a:ext cx="964206" cy="1080699"/>
              <a:chOff x="6913484" y="2576315"/>
              <a:chExt cx="1166689" cy="1307646"/>
            </a:xfrm>
          </p:grpSpPr>
          <p:sp>
            <p:nvSpPr>
              <p:cNvPr id="51" name="Freeform 10"/>
              <p:cNvSpPr>
                <a:spLocks/>
              </p:cNvSpPr>
              <p:nvPr/>
            </p:nvSpPr>
            <p:spPr bwMode="auto">
              <a:xfrm>
                <a:off x="6913484" y="2576315"/>
                <a:ext cx="1166689" cy="1307646"/>
              </a:xfrm>
              <a:custGeom>
                <a:avLst/>
                <a:gdLst>
                  <a:gd name="T0" fmla="*/ 449 w 455"/>
                  <a:gd name="T1" fmla="*/ 209 h 510"/>
                  <a:gd name="T2" fmla="*/ 212 w 455"/>
                  <a:gd name="T3" fmla="*/ 10 h 510"/>
                  <a:gd name="T4" fmla="*/ 10 w 455"/>
                  <a:gd name="T5" fmla="*/ 245 h 510"/>
                  <a:gd name="T6" fmla="*/ 247 w 455"/>
                  <a:gd name="T7" fmla="*/ 444 h 510"/>
                  <a:gd name="T8" fmla="*/ 262 w 455"/>
                  <a:gd name="T9" fmla="*/ 442 h 510"/>
                  <a:gd name="T10" fmla="*/ 349 w 455"/>
                  <a:gd name="T11" fmla="*/ 510 h 510"/>
                  <a:gd name="T12" fmla="*/ 352 w 455"/>
                  <a:gd name="T13" fmla="*/ 408 h 510"/>
                  <a:gd name="T14" fmla="*/ 449 w 455"/>
                  <a:gd name="T15" fmla="*/ 209 h 5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10">
                    <a:moveTo>
                      <a:pt x="449" y="209"/>
                    </a:moveTo>
                    <a:cubicBezTo>
                      <a:pt x="439" y="90"/>
                      <a:pt x="333" y="0"/>
                      <a:pt x="212" y="10"/>
                    </a:cubicBezTo>
                    <a:cubicBezTo>
                      <a:pt x="91" y="20"/>
                      <a:pt x="0" y="125"/>
                      <a:pt x="10" y="245"/>
                    </a:cubicBezTo>
                    <a:cubicBezTo>
                      <a:pt x="20" y="365"/>
                      <a:pt x="126" y="454"/>
                      <a:pt x="247" y="444"/>
                    </a:cubicBezTo>
                    <a:cubicBezTo>
                      <a:pt x="252" y="444"/>
                      <a:pt x="257" y="443"/>
                      <a:pt x="262" y="442"/>
                    </a:cubicBezTo>
                    <a:cubicBezTo>
                      <a:pt x="349" y="510"/>
                      <a:pt x="349" y="510"/>
                      <a:pt x="349" y="510"/>
                    </a:cubicBezTo>
                    <a:cubicBezTo>
                      <a:pt x="352" y="408"/>
                      <a:pt x="352" y="408"/>
                      <a:pt x="352" y="408"/>
                    </a:cubicBezTo>
                    <a:cubicBezTo>
                      <a:pt x="416" y="365"/>
                      <a:pt x="455" y="291"/>
                      <a:pt x="449" y="209"/>
                    </a:cubicBezTo>
                    <a:close/>
                  </a:path>
                </a:pathLst>
              </a:custGeom>
              <a:solidFill>
                <a:srgbClr val="FD59AB">
                  <a:alpha val="8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46"/>
              <p:cNvSpPr>
                <a:spLocks/>
              </p:cNvSpPr>
              <p:nvPr/>
            </p:nvSpPr>
            <p:spPr bwMode="auto">
              <a:xfrm>
                <a:off x="7118413" y="2850639"/>
                <a:ext cx="669003" cy="628885"/>
              </a:xfrm>
              <a:custGeom>
                <a:avLst/>
                <a:gdLst>
                  <a:gd name="T0" fmla="*/ 245 w 261"/>
                  <a:gd name="T1" fmla="*/ 61 h 245"/>
                  <a:gd name="T2" fmla="*/ 168 w 261"/>
                  <a:gd name="T3" fmla="*/ 18 h 245"/>
                  <a:gd name="T4" fmla="*/ 122 w 261"/>
                  <a:gd name="T5" fmla="*/ 70 h 245"/>
                  <a:gd name="T6" fmla="*/ 55 w 261"/>
                  <a:gd name="T7" fmla="*/ 54 h 245"/>
                  <a:gd name="T8" fmla="*/ 17 w 261"/>
                  <a:gd name="T9" fmla="*/ 134 h 245"/>
                  <a:gd name="T10" fmla="*/ 86 w 261"/>
                  <a:gd name="T11" fmla="*/ 204 h 245"/>
                  <a:gd name="T12" fmla="*/ 179 w 261"/>
                  <a:gd name="T13" fmla="*/ 245 h 245"/>
                  <a:gd name="T14" fmla="*/ 179 w 261"/>
                  <a:gd name="T15" fmla="*/ 245 h 245"/>
                  <a:gd name="T16" fmla="*/ 179 w 261"/>
                  <a:gd name="T17" fmla="*/ 245 h 245"/>
                  <a:gd name="T18" fmla="*/ 179 w 261"/>
                  <a:gd name="T19" fmla="*/ 245 h 245"/>
                  <a:gd name="T20" fmla="*/ 179 w 261"/>
                  <a:gd name="T21" fmla="*/ 245 h 245"/>
                  <a:gd name="T22" fmla="*/ 230 w 261"/>
                  <a:gd name="T23" fmla="*/ 158 h 245"/>
                  <a:gd name="T24" fmla="*/ 245 w 261"/>
                  <a:gd name="T25" fmla="*/ 6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1" h="245">
                    <a:moveTo>
                      <a:pt x="245" y="61"/>
                    </a:moveTo>
                    <a:cubicBezTo>
                      <a:pt x="222" y="0"/>
                      <a:pt x="168" y="18"/>
                      <a:pt x="168" y="18"/>
                    </a:cubicBezTo>
                    <a:cubicBezTo>
                      <a:pt x="131" y="28"/>
                      <a:pt x="123" y="68"/>
                      <a:pt x="122" y="70"/>
                    </a:cubicBezTo>
                    <a:cubicBezTo>
                      <a:pt x="121" y="68"/>
                      <a:pt x="91" y="41"/>
                      <a:pt x="55" y="54"/>
                    </a:cubicBezTo>
                    <a:cubicBezTo>
                      <a:pt x="55" y="54"/>
                      <a:pt x="0" y="71"/>
                      <a:pt x="17" y="134"/>
                    </a:cubicBezTo>
                    <a:cubicBezTo>
                      <a:pt x="17" y="134"/>
                      <a:pt x="28" y="176"/>
                      <a:pt x="86" y="204"/>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230" y="158"/>
                      <a:pt x="230" y="158"/>
                      <a:pt x="230" y="158"/>
                    </a:cubicBezTo>
                    <a:cubicBezTo>
                      <a:pt x="261" y="101"/>
                      <a:pt x="245" y="61"/>
                      <a:pt x="245"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52"/>
            <p:cNvGrpSpPr/>
            <p:nvPr/>
          </p:nvGrpSpPr>
          <p:grpSpPr>
            <a:xfrm>
              <a:off x="6232318" y="2301721"/>
              <a:ext cx="983024" cy="1076219"/>
              <a:chOff x="5859560" y="1735995"/>
              <a:chExt cx="1189459" cy="1302225"/>
            </a:xfrm>
          </p:grpSpPr>
          <p:sp>
            <p:nvSpPr>
              <p:cNvPr id="54" name="Freeform 13"/>
              <p:cNvSpPr>
                <a:spLocks/>
              </p:cNvSpPr>
              <p:nvPr/>
            </p:nvSpPr>
            <p:spPr bwMode="auto">
              <a:xfrm>
                <a:off x="5859560" y="1735995"/>
                <a:ext cx="1189459" cy="1302225"/>
              </a:xfrm>
              <a:custGeom>
                <a:avLst/>
                <a:gdLst>
                  <a:gd name="T0" fmla="*/ 453 w 464"/>
                  <a:gd name="T1" fmla="*/ 202 h 508"/>
                  <a:gd name="T2" fmla="*/ 205 w 464"/>
                  <a:gd name="T3" fmla="*/ 17 h 508"/>
                  <a:gd name="T4" fmla="*/ 17 w 464"/>
                  <a:gd name="T5" fmla="*/ 263 h 508"/>
                  <a:gd name="T6" fmla="*/ 265 w 464"/>
                  <a:gd name="T7" fmla="*/ 448 h 508"/>
                  <a:gd name="T8" fmla="*/ 280 w 464"/>
                  <a:gd name="T9" fmla="*/ 445 h 508"/>
                  <a:gd name="T10" fmla="*/ 371 w 464"/>
                  <a:gd name="T11" fmla="*/ 508 h 508"/>
                  <a:gd name="T12" fmla="*/ 368 w 464"/>
                  <a:gd name="T13" fmla="*/ 406 h 508"/>
                  <a:gd name="T14" fmla="*/ 453 w 464"/>
                  <a:gd name="T15" fmla="*/ 202 h 5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4" h="508">
                    <a:moveTo>
                      <a:pt x="453" y="202"/>
                    </a:moveTo>
                    <a:cubicBezTo>
                      <a:pt x="436" y="83"/>
                      <a:pt x="325" y="0"/>
                      <a:pt x="205" y="17"/>
                    </a:cubicBezTo>
                    <a:cubicBezTo>
                      <a:pt x="84" y="34"/>
                      <a:pt x="0" y="144"/>
                      <a:pt x="17" y="263"/>
                    </a:cubicBezTo>
                    <a:cubicBezTo>
                      <a:pt x="34" y="382"/>
                      <a:pt x="145" y="465"/>
                      <a:pt x="265" y="448"/>
                    </a:cubicBezTo>
                    <a:cubicBezTo>
                      <a:pt x="270" y="447"/>
                      <a:pt x="275" y="446"/>
                      <a:pt x="280" y="445"/>
                    </a:cubicBezTo>
                    <a:cubicBezTo>
                      <a:pt x="371" y="508"/>
                      <a:pt x="371" y="508"/>
                      <a:pt x="371" y="508"/>
                    </a:cubicBezTo>
                    <a:cubicBezTo>
                      <a:pt x="368" y="406"/>
                      <a:pt x="368" y="406"/>
                      <a:pt x="368" y="406"/>
                    </a:cubicBezTo>
                    <a:cubicBezTo>
                      <a:pt x="429" y="359"/>
                      <a:pt x="464" y="283"/>
                      <a:pt x="453" y="202"/>
                    </a:cubicBezTo>
                    <a:close/>
                  </a:path>
                </a:pathLst>
              </a:custGeom>
              <a:solidFill>
                <a:srgbClr val="FC2692">
                  <a:alpha val="4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47"/>
              <p:cNvSpPr>
                <a:spLocks noEditPoints="1"/>
              </p:cNvSpPr>
              <p:nvPr/>
            </p:nvSpPr>
            <p:spPr bwMode="auto">
              <a:xfrm>
                <a:off x="6023287" y="2030921"/>
                <a:ext cx="841404" cy="702616"/>
              </a:xfrm>
              <a:custGeom>
                <a:avLst/>
                <a:gdLst>
                  <a:gd name="T0" fmla="*/ 328 w 328"/>
                  <a:gd name="T1" fmla="*/ 42 h 274"/>
                  <a:gd name="T2" fmla="*/ 163 w 328"/>
                  <a:gd name="T3" fmla="*/ 0 h 274"/>
                  <a:gd name="T4" fmla="*/ 0 w 328"/>
                  <a:gd name="T5" fmla="*/ 42 h 274"/>
                  <a:gd name="T6" fmla="*/ 1 w 328"/>
                  <a:gd name="T7" fmla="*/ 53 h 274"/>
                  <a:gd name="T8" fmla="*/ 66 w 328"/>
                  <a:gd name="T9" fmla="*/ 70 h 274"/>
                  <a:gd name="T10" fmla="*/ 66 w 328"/>
                  <a:gd name="T11" fmla="*/ 150 h 274"/>
                  <a:gd name="T12" fmla="*/ 160 w 328"/>
                  <a:gd name="T13" fmla="*/ 197 h 274"/>
                  <a:gd name="T14" fmla="*/ 261 w 328"/>
                  <a:gd name="T15" fmla="*/ 150 h 274"/>
                  <a:gd name="T16" fmla="*/ 262 w 328"/>
                  <a:gd name="T17" fmla="*/ 71 h 274"/>
                  <a:gd name="T18" fmla="*/ 266 w 328"/>
                  <a:gd name="T19" fmla="*/ 70 h 274"/>
                  <a:gd name="T20" fmla="*/ 272 w 328"/>
                  <a:gd name="T21" fmla="*/ 134 h 274"/>
                  <a:gd name="T22" fmla="*/ 269 w 328"/>
                  <a:gd name="T23" fmla="*/ 204 h 274"/>
                  <a:gd name="T24" fmla="*/ 258 w 328"/>
                  <a:gd name="T25" fmla="*/ 216 h 274"/>
                  <a:gd name="T26" fmla="*/ 267 w 328"/>
                  <a:gd name="T27" fmla="*/ 228 h 274"/>
                  <a:gd name="T28" fmla="*/ 252 w 328"/>
                  <a:gd name="T29" fmla="*/ 272 h 274"/>
                  <a:gd name="T30" fmla="*/ 256 w 328"/>
                  <a:gd name="T31" fmla="*/ 273 h 274"/>
                  <a:gd name="T32" fmla="*/ 263 w 328"/>
                  <a:gd name="T33" fmla="*/ 256 h 274"/>
                  <a:gd name="T34" fmla="*/ 259 w 328"/>
                  <a:gd name="T35" fmla="*/ 273 h 274"/>
                  <a:gd name="T36" fmla="*/ 264 w 328"/>
                  <a:gd name="T37" fmla="*/ 274 h 274"/>
                  <a:gd name="T38" fmla="*/ 266 w 328"/>
                  <a:gd name="T39" fmla="*/ 261 h 274"/>
                  <a:gd name="T40" fmla="*/ 267 w 328"/>
                  <a:gd name="T41" fmla="*/ 274 h 274"/>
                  <a:gd name="T42" fmla="*/ 272 w 328"/>
                  <a:gd name="T43" fmla="*/ 274 h 274"/>
                  <a:gd name="T44" fmla="*/ 272 w 328"/>
                  <a:gd name="T45" fmla="*/ 261 h 274"/>
                  <a:gd name="T46" fmla="*/ 274 w 328"/>
                  <a:gd name="T47" fmla="*/ 274 h 274"/>
                  <a:gd name="T48" fmla="*/ 278 w 328"/>
                  <a:gd name="T49" fmla="*/ 274 h 274"/>
                  <a:gd name="T50" fmla="*/ 276 w 328"/>
                  <a:gd name="T51" fmla="*/ 259 h 274"/>
                  <a:gd name="T52" fmla="*/ 281 w 328"/>
                  <a:gd name="T53" fmla="*/ 273 h 274"/>
                  <a:gd name="T54" fmla="*/ 284 w 328"/>
                  <a:gd name="T55" fmla="*/ 272 h 274"/>
                  <a:gd name="T56" fmla="*/ 274 w 328"/>
                  <a:gd name="T57" fmla="*/ 228 h 274"/>
                  <a:gd name="T58" fmla="*/ 283 w 328"/>
                  <a:gd name="T59" fmla="*/ 216 h 274"/>
                  <a:gd name="T60" fmla="*/ 274 w 328"/>
                  <a:gd name="T61" fmla="*/ 204 h 274"/>
                  <a:gd name="T62" fmla="*/ 277 w 328"/>
                  <a:gd name="T63" fmla="*/ 134 h 274"/>
                  <a:gd name="T64" fmla="*/ 271 w 328"/>
                  <a:gd name="T65" fmla="*/ 68 h 274"/>
                  <a:gd name="T66" fmla="*/ 327 w 328"/>
                  <a:gd name="T67" fmla="*/ 54 h 274"/>
                  <a:gd name="T68" fmla="*/ 328 w 328"/>
                  <a:gd name="T69" fmla="*/ 42 h 274"/>
                  <a:gd name="T70" fmla="*/ 162 w 328"/>
                  <a:gd name="T71" fmla="*/ 57 h 274"/>
                  <a:gd name="T72" fmla="*/ 66 w 328"/>
                  <a:gd name="T73" fmla="*/ 40 h 274"/>
                  <a:gd name="T74" fmla="*/ 162 w 328"/>
                  <a:gd name="T75" fmla="*/ 23 h 274"/>
                  <a:gd name="T76" fmla="*/ 258 w 328"/>
                  <a:gd name="T77" fmla="*/ 40 h 274"/>
                  <a:gd name="T78" fmla="*/ 162 w 328"/>
                  <a:gd name="T79" fmla="*/ 57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274">
                    <a:moveTo>
                      <a:pt x="328" y="42"/>
                    </a:moveTo>
                    <a:cubicBezTo>
                      <a:pt x="163" y="0"/>
                      <a:pt x="163" y="0"/>
                      <a:pt x="163" y="0"/>
                    </a:cubicBezTo>
                    <a:cubicBezTo>
                      <a:pt x="0" y="42"/>
                      <a:pt x="0" y="42"/>
                      <a:pt x="0" y="42"/>
                    </a:cubicBezTo>
                    <a:cubicBezTo>
                      <a:pt x="1" y="53"/>
                      <a:pt x="1" y="53"/>
                      <a:pt x="1" y="53"/>
                    </a:cubicBezTo>
                    <a:cubicBezTo>
                      <a:pt x="66" y="70"/>
                      <a:pt x="66" y="70"/>
                      <a:pt x="66" y="70"/>
                    </a:cubicBezTo>
                    <a:cubicBezTo>
                      <a:pt x="66" y="150"/>
                      <a:pt x="66" y="150"/>
                      <a:pt x="66" y="150"/>
                    </a:cubicBezTo>
                    <a:cubicBezTo>
                      <a:pt x="80" y="195"/>
                      <a:pt x="160" y="197"/>
                      <a:pt x="160" y="197"/>
                    </a:cubicBezTo>
                    <a:cubicBezTo>
                      <a:pt x="253" y="196"/>
                      <a:pt x="261" y="150"/>
                      <a:pt x="261" y="150"/>
                    </a:cubicBezTo>
                    <a:cubicBezTo>
                      <a:pt x="262" y="71"/>
                      <a:pt x="262" y="71"/>
                      <a:pt x="262" y="71"/>
                    </a:cubicBezTo>
                    <a:cubicBezTo>
                      <a:pt x="266" y="70"/>
                      <a:pt x="266" y="70"/>
                      <a:pt x="266" y="70"/>
                    </a:cubicBezTo>
                    <a:cubicBezTo>
                      <a:pt x="270" y="80"/>
                      <a:pt x="274" y="99"/>
                      <a:pt x="272" y="134"/>
                    </a:cubicBezTo>
                    <a:cubicBezTo>
                      <a:pt x="269" y="182"/>
                      <a:pt x="268" y="196"/>
                      <a:pt x="269" y="204"/>
                    </a:cubicBezTo>
                    <a:cubicBezTo>
                      <a:pt x="263" y="204"/>
                      <a:pt x="258" y="210"/>
                      <a:pt x="258" y="216"/>
                    </a:cubicBezTo>
                    <a:cubicBezTo>
                      <a:pt x="258" y="222"/>
                      <a:pt x="262" y="226"/>
                      <a:pt x="267" y="228"/>
                    </a:cubicBezTo>
                    <a:cubicBezTo>
                      <a:pt x="266" y="234"/>
                      <a:pt x="261" y="251"/>
                      <a:pt x="252" y="272"/>
                    </a:cubicBezTo>
                    <a:cubicBezTo>
                      <a:pt x="256" y="273"/>
                      <a:pt x="256" y="273"/>
                      <a:pt x="256" y="273"/>
                    </a:cubicBezTo>
                    <a:cubicBezTo>
                      <a:pt x="256" y="273"/>
                      <a:pt x="262" y="260"/>
                      <a:pt x="263" y="256"/>
                    </a:cubicBezTo>
                    <a:cubicBezTo>
                      <a:pt x="262" y="259"/>
                      <a:pt x="260" y="272"/>
                      <a:pt x="259" y="273"/>
                    </a:cubicBezTo>
                    <a:cubicBezTo>
                      <a:pt x="264" y="274"/>
                      <a:pt x="264" y="274"/>
                      <a:pt x="264" y="274"/>
                    </a:cubicBezTo>
                    <a:cubicBezTo>
                      <a:pt x="264" y="274"/>
                      <a:pt x="267" y="263"/>
                      <a:pt x="266" y="261"/>
                    </a:cubicBezTo>
                    <a:cubicBezTo>
                      <a:pt x="266" y="261"/>
                      <a:pt x="267" y="273"/>
                      <a:pt x="267" y="274"/>
                    </a:cubicBezTo>
                    <a:cubicBezTo>
                      <a:pt x="272" y="274"/>
                      <a:pt x="272" y="274"/>
                      <a:pt x="272" y="274"/>
                    </a:cubicBezTo>
                    <a:cubicBezTo>
                      <a:pt x="272" y="274"/>
                      <a:pt x="271" y="263"/>
                      <a:pt x="272" y="261"/>
                    </a:cubicBezTo>
                    <a:cubicBezTo>
                      <a:pt x="272" y="261"/>
                      <a:pt x="274" y="268"/>
                      <a:pt x="274" y="274"/>
                    </a:cubicBezTo>
                    <a:cubicBezTo>
                      <a:pt x="278" y="274"/>
                      <a:pt x="278" y="274"/>
                      <a:pt x="278" y="274"/>
                    </a:cubicBezTo>
                    <a:cubicBezTo>
                      <a:pt x="278" y="274"/>
                      <a:pt x="277" y="261"/>
                      <a:pt x="276" y="259"/>
                    </a:cubicBezTo>
                    <a:cubicBezTo>
                      <a:pt x="276" y="259"/>
                      <a:pt x="280" y="266"/>
                      <a:pt x="281" y="273"/>
                    </a:cubicBezTo>
                    <a:cubicBezTo>
                      <a:pt x="284" y="272"/>
                      <a:pt x="284" y="272"/>
                      <a:pt x="284" y="272"/>
                    </a:cubicBezTo>
                    <a:cubicBezTo>
                      <a:pt x="284" y="272"/>
                      <a:pt x="277" y="237"/>
                      <a:pt x="274" y="228"/>
                    </a:cubicBezTo>
                    <a:cubicBezTo>
                      <a:pt x="279" y="226"/>
                      <a:pt x="283" y="221"/>
                      <a:pt x="283" y="216"/>
                    </a:cubicBezTo>
                    <a:cubicBezTo>
                      <a:pt x="283" y="210"/>
                      <a:pt x="279" y="205"/>
                      <a:pt x="274" y="204"/>
                    </a:cubicBezTo>
                    <a:cubicBezTo>
                      <a:pt x="274" y="196"/>
                      <a:pt x="274" y="183"/>
                      <a:pt x="277" y="134"/>
                    </a:cubicBezTo>
                    <a:cubicBezTo>
                      <a:pt x="279" y="105"/>
                      <a:pt x="277" y="83"/>
                      <a:pt x="271" y="68"/>
                    </a:cubicBezTo>
                    <a:cubicBezTo>
                      <a:pt x="327" y="54"/>
                      <a:pt x="327" y="54"/>
                      <a:pt x="327" y="54"/>
                    </a:cubicBezTo>
                    <a:lnTo>
                      <a:pt x="328" y="42"/>
                    </a:lnTo>
                    <a:close/>
                    <a:moveTo>
                      <a:pt x="162" y="57"/>
                    </a:moveTo>
                    <a:cubicBezTo>
                      <a:pt x="109" y="57"/>
                      <a:pt x="66" y="50"/>
                      <a:pt x="66" y="40"/>
                    </a:cubicBezTo>
                    <a:cubicBezTo>
                      <a:pt x="66" y="30"/>
                      <a:pt x="109" y="23"/>
                      <a:pt x="162" y="23"/>
                    </a:cubicBezTo>
                    <a:cubicBezTo>
                      <a:pt x="215" y="23"/>
                      <a:pt x="258" y="30"/>
                      <a:pt x="258" y="40"/>
                    </a:cubicBezTo>
                    <a:cubicBezTo>
                      <a:pt x="258" y="50"/>
                      <a:pt x="215" y="57"/>
                      <a:pt x="162"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55"/>
            <p:cNvGrpSpPr/>
            <p:nvPr/>
          </p:nvGrpSpPr>
          <p:grpSpPr>
            <a:xfrm>
              <a:off x="9020988" y="2621630"/>
              <a:ext cx="612934" cy="675661"/>
              <a:chOff x="9233851" y="2123085"/>
              <a:chExt cx="741650" cy="817550"/>
            </a:xfrm>
          </p:grpSpPr>
          <p:sp>
            <p:nvSpPr>
              <p:cNvPr id="57" name="Freeform 16"/>
              <p:cNvSpPr>
                <a:spLocks/>
              </p:cNvSpPr>
              <p:nvPr/>
            </p:nvSpPr>
            <p:spPr bwMode="auto">
              <a:xfrm>
                <a:off x="9233851" y="2123085"/>
                <a:ext cx="741650" cy="817550"/>
              </a:xfrm>
              <a:custGeom>
                <a:avLst/>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rgbClr val="FC2692">
                  <a:alpha val="4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48"/>
              <p:cNvSpPr>
                <a:spLocks noEditPoints="1"/>
              </p:cNvSpPr>
              <p:nvPr/>
            </p:nvSpPr>
            <p:spPr bwMode="auto">
              <a:xfrm>
                <a:off x="9419264" y="2251030"/>
                <a:ext cx="368657" cy="492265"/>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020490" y="4111471"/>
              <a:ext cx="612934" cy="675661"/>
              <a:chOff x="9233851" y="2123085"/>
              <a:chExt cx="741650" cy="817550"/>
            </a:xfrm>
          </p:grpSpPr>
          <p:sp>
            <p:nvSpPr>
              <p:cNvPr id="61" name="Freeform 16"/>
              <p:cNvSpPr>
                <a:spLocks/>
              </p:cNvSpPr>
              <p:nvPr/>
            </p:nvSpPr>
            <p:spPr bwMode="auto">
              <a:xfrm>
                <a:off x="9233851" y="2123085"/>
                <a:ext cx="741650" cy="817550"/>
              </a:xfrm>
              <a:custGeom>
                <a:avLst/>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rgbClr val="FC2692">
                  <a:alpha val="40000"/>
                </a:srgbClr>
              </a:solidFill>
              <a:ln>
                <a:noFill/>
              </a:ln>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48"/>
              <p:cNvSpPr>
                <a:spLocks noEditPoints="1"/>
              </p:cNvSpPr>
              <p:nvPr/>
            </p:nvSpPr>
            <p:spPr bwMode="auto">
              <a:xfrm>
                <a:off x="9419264" y="2251030"/>
                <a:ext cx="368657" cy="492265"/>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30" tIns="45716" rIns="91430" bIns="45716" numCol="1" anchor="t" anchorCtr="0" compatLnSpc="1">
                <a:prstTxWarp prst="textNoShape">
                  <a:avLst/>
                </a:prstTxWarp>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3" name="TextBox 62"/>
          <p:cNvSpPr txBox="1"/>
          <p:nvPr/>
        </p:nvSpPr>
        <p:spPr>
          <a:xfrm>
            <a:off x="1554384" y="1667269"/>
            <a:ext cx="1374094" cy="316305"/>
          </a:xfrm>
          <a:prstGeom prst="rect">
            <a:avLst/>
          </a:prstGeom>
          <a:noFill/>
        </p:spPr>
        <p:txBody>
          <a:bodyPr wrap="none" rtlCol="0">
            <a:spAutoFit/>
          </a:bodyPr>
          <a:lstStyle/>
          <a:p>
            <a:pPr>
              <a:lnSpc>
                <a:spcPct val="120000"/>
              </a:lnSpc>
            </a:pPr>
            <a:r>
              <a:rPr lang="zh-CN" altLang="en-US"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Rectangle 64"/>
          <p:cNvSpPr/>
          <p:nvPr/>
        </p:nvSpPr>
        <p:spPr>
          <a:xfrm>
            <a:off x="1549716" y="1918103"/>
            <a:ext cx="4498742" cy="372281"/>
          </a:xfrm>
          <a:prstGeom prst="rect">
            <a:avLst/>
          </a:prstGeom>
        </p:spPr>
        <p:txBody>
          <a:bodyPr wrap="square">
            <a:spAutoFit/>
          </a:bodyPr>
          <a:lstStyle/>
          <a:p>
            <a:pPr>
              <a:lnSpc>
                <a:spcPct val="120000"/>
              </a:lnSpc>
            </a:pPr>
            <a:r>
              <a:rPr lang="en-US" altLang="zh-CN"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66" name="Donut 65"/>
          <p:cNvSpPr/>
          <p:nvPr/>
        </p:nvSpPr>
        <p:spPr>
          <a:xfrm>
            <a:off x="1633198" y="2992146"/>
            <a:ext cx="686928" cy="686928"/>
          </a:xfrm>
          <a:prstGeom prst="donut">
            <a:avLst>
              <a:gd name="adj" fmla="val 6804"/>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6"/>
          <p:cNvSpPr>
            <a:spLocks noEditPoints="1"/>
          </p:cNvSpPr>
          <p:nvPr/>
        </p:nvSpPr>
        <p:spPr bwMode="auto">
          <a:xfrm>
            <a:off x="1828285" y="3179350"/>
            <a:ext cx="296750" cy="312520"/>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FC2692"/>
          </a:solidFill>
          <a:ln>
            <a:noFill/>
          </a:ln>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67"/>
          <p:cNvSpPr>
            <a:spLocks noEditPoints="1"/>
          </p:cNvSpPr>
          <p:nvPr/>
        </p:nvSpPr>
        <p:spPr bwMode="auto">
          <a:xfrm>
            <a:off x="1801405" y="4625411"/>
            <a:ext cx="336888" cy="27237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C2692"/>
          </a:solidFill>
          <a:ln>
            <a:noFill/>
          </a:ln>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68"/>
          <p:cNvSpPr>
            <a:spLocks noEditPoints="1"/>
          </p:cNvSpPr>
          <p:nvPr/>
        </p:nvSpPr>
        <p:spPr bwMode="auto">
          <a:xfrm>
            <a:off x="4398908" y="4623020"/>
            <a:ext cx="225071" cy="329722"/>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FC2692"/>
          </a:solidFill>
          <a:ln>
            <a:noFill/>
          </a:ln>
          <a:extLst/>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69"/>
          <p:cNvSpPr>
            <a:spLocks noEditPoints="1"/>
          </p:cNvSpPr>
          <p:nvPr/>
        </p:nvSpPr>
        <p:spPr bwMode="auto">
          <a:xfrm>
            <a:off x="4389302" y="3191536"/>
            <a:ext cx="237973" cy="28814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FC2692"/>
          </a:solidFill>
          <a:ln>
            <a:noFill/>
          </a:ln>
          <a:extLst/>
        </p:spPr>
        <p:txBody>
          <a:bodyPr vert="horz" wrap="square" lIns="91430" tIns="45716" rIns="91430"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Donut 70"/>
          <p:cNvSpPr/>
          <p:nvPr/>
        </p:nvSpPr>
        <p:spPr>
          <a:xfrm>
            <a:off x="4167981" y="4430523"/>
            <a:ext cx="686928" cy="686928"/>
          </a:xfrm>
          <a:prstGeom prst="donut">
            <a:avLst>
              <a:gd name="adj" fmla="val 6804"/>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Donut 71"/>
          <p:cNvSpPr/>
          <p:nvPr/>
        </p:nvSpPr>
        <p:spPr>
          <a:xfrm>
            <a:off x="1628059" y="4430666"/>
            <a:ext cx="686928" cy="686928"/>
          </a:xfrm>
          <a:prstGeom prst="donut">
            <a:avLst>
              <a:gd name="adj" fmla="val 6804"/>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Donut 72"/>
          <p:cNvSpPr/>
          <p:nvPr/>
        </p:nvSpPr>
        <p:spPr>
          <a:xfrm>
            <a:off x="4162571" y="2992146"/>
            <a:ext cx="686928" cy="686928"/>
          </a:xfrm>
          <a:prstGeom prst="donut">
            <a:avLst>
              <a:gd name="adj" fmla="val 6804"/>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2337344" y="3284178"/>
            <a:ext cx="864339" cy="316305"/>
          </a:xfrm>
          <a:prstGeom prst="rect">
            <a:avLst/>
          </a:prstGeom>
          <a:noFill/>
        </p:spPr>
        <p:txBody>
          <a:bodyPr wrap="none" rtlCol="0">
            <a:spAutoFit/>
          </a:bodyPr>
          <a:lstStyle/>
          <a:p>
            <a:pPr>
              <a:lnSpc>
                <a:spcPct val="120000"/>
              </a:lnSpc>
            </a:pPr>
            <a:r>
              <a:rPr lang="zh-CN" altLang="en-US"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2337344" y="3028915"/>
            <a:ext cx="524503" cy="314894"/>
          </a:xfrm>
          <a:prstGeom prst="rect">
            <a:avLst/>
          </a:prstGeom>
          <a:noFill/>
        </p:spPr>
        <p:txBody>
          <a:bodyPr wrap="none" rtlCol="0">
            <a:spAutoFit/>
          </a:bodyPr>
          <a:lstStyle/>
          <a:p>
            <a:pPr>
              <a:lnSpc>
                <a:spcPct val="120000"/>
              </a:lnSpc>
            </a:pPr>
            <a:r>
              <a:rPr lang="en-US" sz="1327"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327"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4895452" y="3284179"/>
            <a:ext cx="864339" cy="316305"/>
          </a:xfrm>
          <a:prstGeom prst="rect">
            <a:avLst/>
          </a:prstGeom>
          <a:noFill/>
        </p:spPr>
        <p:txBody>
          <a:bodyPr wrap="none" rtlCol="0">
            <a:spAutoFit/>
          </a:bodyPr>
          <a:lstStyle/>
          <a:p>
            <a:pPr>
              <a:lnSpc>
                <a:spcPct val="120000"/>
              </a:lnSpc>
            </a:pPr>
            <a:r>
              <a:rPr lang="zh-CN" altLang="en-US"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TextBox 76"/>
          <p:cNvSpPr txBox="1"/>
          <p:nvPr/>
        </p:nvSpPr>
        <p:spPr>
          <a:xfrm>
            <a:off x="4895451" y="3028915"/>
            <a:ext cx="524503" cy="314894"/>
          </a:xfrm>
          <a:prstGeom prst="rect">
            <a:avLst/>
          </a:prstGeom>
          <a:noFill/>
        </p:spPr>
        <p:txBody>
          <a:bodyPr wrap="none" rtlCol="0">
            <a:spAutoFit/>
          </a:bodyPr>
          <a:lstStyle/>
          <a:p>
            <a:pPr>
              <a:lnSpc>
                <a:spcPct val="120000"/>
              </a:lnSpc>
            </a:pPr>
            <a:r>
              <a:rPr lang="en-US" sz="1327"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327"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Box 77"/>
          <p:cNvSpPr txBox="1"/>
          <p:nvPr/>
        </p:nvSpPr>
        <p:spPr>
          <a:xfrm>
            <a:off x="2337344" y="4731002"/>
            <a:ext cx="864339" cy="316305"/>
          </a:xfrm>
          <a:prstGeom prst="rect">
            <a:avLst/>
          </a:prstGeom>
          <a:noFill/>
        </p:spPr>
        <p:txBody>
          <a:bodyPr wrap="none" rtlCol="0">
            <a:spAutoFit/>
          </a:bodyPr>
          <a:lstStyle/>
          <a:p>
            <a:pPr>
              <a:lnSpc>
                <a:spcPct val="120000"/>
              </a:lnSpc>
            </a:pPr>
            <a:r>
              <a:rPr lang="zh-CN" altLang="en-US"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2337344" y="4460021"/>
            <a:ext cx="524503" cy="314894"/>
          </a:xfrm>
          <a:prstGeom prst="rect">
            <a:avLst/>
          </a:prstGeom>
          <a:noFill/>
        </p:spPr>
        <p:txBody>
          <a:bodyPr wrap="none" rtlCol="0">
            <a:spAutoFit/>
          </a:bodyPr>
          <a:lstStyle/>
          <a:p>
            <a:pPr>
              <a:lnSpc>
                <a:spcPct val="120000"/>
              </a:lnSpc>
            </a:pPr>
            <a:r>
              <a:rPr lang="en-US" sz="1327"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327"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Box 79"/>
          <p:cNvSpPr txBox="1"/>
          <p:nvPr/>
        </p:nvSpPr>
        <p:spPr>
          <a:xfrm>
            <a:off x="4895452" y="4731002"/>
            <a:ext cx="864339" cy="316305"/>
          </a:xfrm>
          <a:prstGeom prst="rect">
            <a:avLst/>
          </a:prstGeom>
          <a:noFill/>
        </p:spPr>
        <p:txBody>
          <a:bodyPr wrap="none" rtlCol="0">
            <a:spAutoFit/>
          </a:bodyPr>
          <a:lstStyle/>
          <a:p>
            <a:pPr>
              <a:lnSpc>
                <a:spcPct val="120000"/>
              </a:lnSpc>
            </a:pPr>
            <a:r>
              <a:rPr lang="zh-CN" altLang="en-US"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327"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TextBox 80"/>
          <p:cNvSpPr txBox="1"/>
          <p:nvPr/>
        </p:nvSpPr>
        <p:spPr>
          <a:xfrm>
            <a:off x="4895451" y="4460021"/>
            <a:ext cx="524503" cy="314894"/>
          </a:xfrm>
          <a:prstGeom prst="rect">
            <a:avLst/>
          </a:prstGeom>
          <a:noFill/>
        </p:spPr>
        <p:txBody>
          <a:bodyPr wrap="none" rtlCol="0">
            <a:spAutoFit/>
          </a:bodyPr>
          <a:lstStyle/>
          <a:p>
            <a:pPr>
              <a:lnSpc>
                <a:spcPct val="120000"/>
              </a:lnSpc>
            </a:pPr>
            <a:r>
              <a:rPr lang="en-US" sz="1327"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327" b="1">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Rectangle 81"/>
          <p:cNvSpPr/>
          <p:nvPr/>
        </p:nvSpPr>
        <p:spPr>
          <a:xfrm>
            <a:off x="1582834" y="3688848"/>
            <a:ext cx="2275815" cy="512256"/>
          </a:xfrm>
          <a:prstGeom prst="rect">
            <a:avLst/>
          </a:prstGeom>
        </p:spPr>
        <p:txBody>
          <a:bodyPr wrap="square">
            <a:spAutoFit/>
          </a:bodyPr>
          <a:lstStyle/>
          <a:p>
            <a:pPr>
              <a:lnSpc>
                <a:spcPct val="120000"/>
              </a:lnSpc>
            </a:pPr>
            <a:r>
              <a:rPr lang="en-US" altLang="zh-CN"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p:cNvSpPr/>
          <p:nvPr/>
        </p:nvSpPr>
        <p:spPr>
          <a:xfrm>
            <a:off x="1582834" y="5133394"/>
            <a:ext cx="2275815" cy="512256"/>
          </a:xfrm>
          <a:prstGeom prst="rect">
            <a:avLst/>
          </a:prstGeom>
        </p:spPr>
        <p:txBody>
          <a:bodyPr wrap="square">
            <a:spAutoFit/>
          </a:bodyPr>
          <a:lstStyle/>
          <a:p>
            <a:pPr>
              <a:lnSpc>
                <a:spcPct val="120000"/>
              </a:lnSpc>
            </a:pPr>
            <a:r>
              <a:rPr lang="en-US" altLang="zh-CN"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83"/>
          <p:cNvSpPr/>
          <p:nvPr/>
        </p:nvSpPr>
        <p:spPr>
          <a:xfrm>
            <a:off x="4108996" y="3688848"/>
            <a:ext cx="2275815" cy="512256"/>
          </a:xfrm>
          <a:prstGeom prst="rect">
            <a:avLst/>
          </a:prstGeom>
        </p:spPr>
        <p:txBody>
          <a:bodyPr wrap="square">
            <a:spAutoFit/>
          </a:bodyPr>
          <a:lstStyle/>
          <a:p>
            <a:pPr>
              <a:lnSpc>
                <a:spcPct val="120000"/>
              </a:lnSpc>
            </a:pPr>
            <a:r>
              <a:rPr lang="en-US" altLang="zh-CN"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Rectangle 84"/>
          <p:cNvSpPr/>
          <p:nvPr/>
        </p:nvSpPr>
        <p:spPr>
          <a:xfrm>
            <a:off x="4103185" y="5133394"/>
            <a:ext cx="2275815" cy="512256"/>
          </a:xfrm>
          <a:prstGeom prst="rect">
            <a:avLst/>
          </a:prstGeom>
        </p:spPr>
        <p:txBody>
          <a:bodyPr wrap="square">
            <a:spAutoFit/>
          </a:bodyPr>
          <a:lstStyle/>
          <a:p>
            <a:pPr>
              <a:lnSpc>
                <a:spcPct val="120000"/>
              </a:lnSpc>
            </a:pPr>
            <a:r>
              <a:rPr lang="en-US" altLang="zh-CN"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758"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灯片编号占位符 1"/>
          <p:cNvSpPr>
            <a:spLocks noGrp="1"/>
          </p:cNvSpPr>
          <p:nvPr>
            <p:ph type="sldNum" sz="quarter" idx="12"/>
          </p:nvPr>
        </p:nvSpPr>
        <p:spPr/>
        <p:txBody>
          <a:bodyPr/>
          <a:lstStyle/>
          <a:p>
            <a:fld id="{0942A7D8-7BAA-4C4E-860D-7E3507E96D7B}" type="slidenum">
              <a:rPr lang="zh-CN" altLang="en-US" smtClean="0"/>
              <a:pPr/>
              <a:t>15</a:t>
            </a:fld>
            <a:endParaRPr lang="zh-CN" altLang="en-US"/>
          </a:p>
        </p:txBody>
      </p:sp>
    </p:spTree>
    <p:extLst>
      <p:ext uri="{BB962C8B-B14F-4D97-AF65-F5344CB8AC3E}">
        <p14:creationId xmlns:p14="http://schemas.microsoft.com/office/powerpoint/2010/main" val="299025754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 calcmode="lin" valueType="num">
                                      <p:cBhvr>
                                        <p:cTn id="25" dur="500" fill="hold"/>
                                        <p:tgtEl>
                                          <p:spTgt spid="66"/>
                                        </p:tgtEl>
                                        <p:attrNameLst>
                                          <p:attrName>style.rotation</p:attrName>
                                        </p:attrNameLst>
                                      </p:cBhvr>
                                      <p:tavLst>
                                        <p:tav tm="0">
                                          <p:val>
                                            <p:fltVal val="360"/>
                                          </p:val>
                                        </p:tav>
                                        <p:tav tm="100000">
                                          <p:val>
                                            <p:fltVal val="0"/>
                                          </p:val>
                                        </p:tav>
                                      </p:tavLst>
                                    </p:anim>
                                    <p:animEffect transition="in" filter="fade">
                                      <p:cBhvr>
                                        <p:cTn id="26" dur="500"/>
                                        <p:tgtEl>
                                          <p:spTgt spid="66"/>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p:cTn id="30" dur="500" fill="hold"/>
                                        <p:tgtEl>
                                          <p:spTgt spid="67"/>
                                        </p:tgtEl>
                                        <p:attrNameLst>
                                          <p:attrName>ppt_w</p:attrName>
                                        </p:attrNameLst>
                                      </p:cBhvr>
                                      <p:tavLst>
                                        <p:tav tm="0">
                                          <p:val>
                                            <p:fltVal val="0"/>
                                          </p:val>
                                        </p:tav>
                                        <p:tav tm="100000">
                                          <p:val>
                                            <p:strVal val="#ppt_w"/>
                                          </p:val>
                                        </p:tav>
                                      </p:tavLst>
                                    </p:anim>
                                    <p:anim calcmode="lin" valueType="num">
                                      <p:cBhvr>
                                        <p:cTn id="31" dur="500" fill="hold"/>
                                        <p:tgtEl>
                                          <p:spTgt spid="67"/>
                                        </p:tgtEl>
                                        <p:attrNameLst>
                                          <p:attrName>ppt_h</p:attrName>
                                        </p:attrNameLst>
                                      </p:cBhvr>
                                      <p:tavLst>
                                        <p:tav tm="0">
                                          <p:val>
                                            <p:fltVal val="0"/>
                                          </p:val>
                                        </p:tav>
                                        <p:tav tm="100000">
                                          <p:val>
                                            <p:strVal val="#ppt_h"/>
                                          </p:val>
                                        </p:tav>
                                      </p:tavLst>
                                    </p:anim>
                                    <p:anim calcmode="lin" valueType="num">
                                      <p:cBhvr>
                                        <p:cTn id="32" dur="500" fill="hold"/>
                                        <p:tgtEl>
                                          <p:spTgt spid="67"/>
                                        </p:tgtEl>
                                        <p:attrNameLst>
                                          <p:attrName>style.rotation</p:attrName>
                                        </p:attrNameLst>
                                      </p:cBhvr>
                                      <p:tavLst>
                                        <p:tav tm="0">
                                          <p:val>
                                            <p:fltVal val="360"/>
                                          </p:val>
                                        </p:tav>
                                        <p:tav tm="100000">
                                          <p:val>
                                            <p:fltVal val="0"/>
                                          </p:val>
                                        </p:tav>
                                      </p:tavLst>
                                    </p:anim>
                                    <p:animEffect transition="in" filter="fade">
                                      <p:cBhvr>
                                        <p:cTn id="33" dur="500"/>
                                        <p:tgtEl>
                                          <p:spTgt spid="67"/>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500" fill="hold"/>
                                        <p:tgtEl>
                                          <p:spTgt spid="82"/>
                                        </p:tgtEl>
                                        <p:attrNameLst>
                                          <p:attrName>ppt_w</p:attrName>
                                        </p:attrNameLst>
                                      </p:cBhvr>
                                      <p:tavLst>
                                        <p:tav tm="0">
                                          <p:val>
                                            <p:fltVal val="0"/>
                                          </p:val>
                                        </p:tav>
                                        <p:tav tm="100000">
                                          <p:val>
                                            <p:strVal val="#ppt_w"/>
                                          </p:val>
                                        </p:tav>
                                      </p:tavLst>
                                    </p:anim>
                                    <p:anim calcmode="lin" valueType="num">
                                      <p:cBhvr>
                                        <p:cTn id="46" dur="500" fill="hold"/>
                                        <p:tgtEl>
                                          <p:spTgt spid="82"/>
                                        </p:tgtEl>
                                        <p:attrNameLst>
                                          <p:attrName>ppt_h</p:attrName>
                                        </p:attrNameLst>
                                      </p:cBhvr>
                                      <p:tavLst>
                                        <p:tav tm="0">
                                          <p:val>
                                            <p:fltVal val="0"/>
                                          </p:val>
                                        </p:tav>
                                        <p:tav tm="100000">
                                          <p:val>
                                            <p:strVal val="#ppt_h"/>
                                          </p:val>
                                        </p:tav>
                                      </p:tavLst>
                                    </p:anim>
                                    <p:animEffect transition="in" filter="fade">
                                      <p:cBhvr>
                                        <p:cTn id="47" dur="500"/>
                                        <p:tgtEl>
                                          <p:spTgt spid="82"/>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 calcmode="lin" valueType="num">
                                      <p:cBhvr>
                                        <p:cTn id="51" dur="500" fill="hold"/>
                                        <p:tgtEl>
                                          <p:spTgt spid="73"/>
                                        </p:tgtEl>
                                        <p:attrNameLst>
                                          <p:attrName>ppt_w</p:attrName>
                                        </p:attrNameLst>
                                      </p:cBhvr>
                                      <p:tavLst>
                                        <p:tav tm="0">
                                          <p:val>
                                            <p:fltVal val="0"/>
                                          </p:val>
                                        </p:tav>
                                        <p:tav tm="100000">
                                          <p:val>
                                            <p:strVal val="#ppt_w"/>
                                          </p:val>
                                        </p:tav>
                                      </p:tavLst>
                                    </p:anim>
                                    <p:anim calcmode="lin" valueType="num">
                                      <p:cBhvr>
                                        <p:cTn id="52" dur="500" fill="hold"/>
                                        <p:tgtEl>
                                          <p:spTgt spid="73"/>
                                        </p:tgtEl>
                                        <p:attrNameLst>
                                          <p:attrName>ppt_h</p:attrName>
                                        </p:attrNameLst>
                                      </p:cBhvr>
                                      <p:tavLst>
                                        <p:tav tm="0">
                                          <p:val>
                                            <p:fltVal val="0"/>
                                          </p:val>
                                        </p:tav>
                                        <p:tav tm="100000">
                                          <p:val>
                                            <p:strVal val="#ppt_h"/>
                                          </p:val>
                                        </p:tav>
                                      </p:tavLst>
                                    </p:anim>
                                    <p:anim calcmode="lin" valueType="num">
                                      <p:cBhvr>
                                        <p:cTn id="53" dur="500" fill="hold"/>
                                        <p:tgtEl>
                                          <p:spTgt spid="73"/>
                                        </p:tgtEl>
                                        <p:attrNameLst>
                                          <p:attrName>style.rotation</p:attrName>
                                        </p:attrNameLst>
                                      </p:cBhvr>
                                      <p:tavLst>
                                        <p:tav tm="0">
                                          <p:val>
                                            <p:fltVal val="360"/>
                                          </p:val>
                                        </p:tav>
                                        <p:tav tm="100000">
                                          <p:val>
                                            <p:fltVal val="0"/>
                                          </p:val>
                                        </p:tav>
                                      </p:tavLst>
                                    </p:anim>
                                    <p:animEffect transition="in" filter="fade">
                                      <p:cBhvr>
                                        <p:cTn id="54" dur="500"/>
                                        <p:tgtEl>
                                          <p:spTgt spid="73"/>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 calcmode="lin" valueType="num">
                                      <p:cBhvr>
                                        <p:cTn id="60" dur="500" fill="hold"/>
                                        <p:tgtEl>
                                          <p:spTgt spid="70"/>
                                        </p:tgtEl>
                                        <p:attrNameLst>
                                          <p:attrName>style.rotation</p:attrName>
                                        </p:attrNameLst>
                                      </p:cBhvr>
                                      <p:tavLst>
                                        <p:tav tm="0">
                                          <p:val>
                                            <p:fltVal val="360"/>
                                          </p:val>
                                        </p:tav>
                                        <p:tav tm="100000">
                                          <p:val>
                                            <p:fltVal val="0"/>
                                          </p:val>
                                        </p:tav>
                                      </p:tavLst>
                                    </p:anim>
                                    <p:animEffect transition="in" filter="fade">
                                      <p:cBhvr>
                                        <p:cTn id="61" dur="500"/>
                                        <p:tgtEl>
                                          <p:spTgt spid="70"/>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fade">
                                      <p:cBhvr>
                                        <p:cTn id="65" dur="500"/>
                                        <p:tgtEl>
                                          <p:spTgt spid="77"/>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fade">
                                      <p:cBhvr>
                                        <p:cTn id="69" dur="500"/>
                                        <p:tgtEl>
                                          <p:spTgt spid="76"/>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 calcmode="lin" valueType="num">
                                      <p:cBhvr>
                                        <p:cTn id="73" dur="500" fill="hold"/>
                                        <p:tgtEl>
                                          <p:spTgt spid="84"/>
                                        </p:tgtEl>
                                        <p:attrNameLst>
                                          <p:attrName>ppt_w</p:attrName>
                                        </p:attrNameLst>
                                      </p:cBhvr>
                                      <p:tavLst>
                                        <p:tav tm="0">
                                          <p:val>
                                            <p:fltVal val="0"/>
                                          </p:val>
                                        </p:tav>
                                        <p:tav tm="100000">
                                          <p:val>
                                            <p:strVal val="#ppt_w"/>
                                          </p:val>
                                        </p:tav>
                                      </p:tavLst>
                                    </p:anim>
                                    <p:anim calcmode="lin" valueType="num">
                                      <p:cBhvr>
                                        <p:cTn id="74" dur="500" fill="hold"/>
                                        <p:tgtEl>
                                          <p:spTgt spid="84"/>
                                        </p:tgtEl>
                                        <p:attrNameLst>
                                          <p:attrName>ppt_h</p:attrName>
                                        </p:attrNameLst>
                                      </p:cBhvr>
                                      <p:tavLst>
                                        <p:tav tm="0">
                                          <p:val>
                                            <p:fltVal val="0"/>
                                          </p:val>
                                        </p:tav>
                                        <p:tav tm="100000">
                                          <p:val>
                                            <p:strVal val="#ppt_h"/>
                                          </p:val>
                                        </p:tav>
                                      </p:tavLst>
                                    </p:anim>
                                    <p:animEffect transition="in" filter="fade">
                                      <p:cBhvr>
                                        <p:cTn id="75" dur="500"/>
                                        <p:tgtEl>
                                          <p:spTgt spid="84"/>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ppt_w</p:attrName>
                                        </p:attrNameLst>
                                      </p:cBhvr>
                                      <p:tavLst>
                                        <p:tav tm="0">
                                          <p:val>
                                            <p:fltVal val="0"/>
                                          </p:val>
                                        </p:tav>
                                        <p:tav tm="100000">
                                          <p:val>
                                            <p:strVal val="#ppt_w"/>
                                          </p:val>
                                        </p:tav>
                                      </p:tavLst>
                                    </p:anim>
                                    <p:anim calcmode="lin" valueType="num">
                                      <p:cBhvr>
                                        <p:cTn id="80" dur="500" fill="hold"/>
                                        <p:tgtEl>
                                          <p:spTgt spid="72"/>
                                        </p:tgtEl>
                                        <p:attrNameLst>
                                          <p:attrName>ppt_h</p:attrName>
                                        </p:attrNameLst>
                                      </p:cBhvr>
                                      <p:tavLst>
                                        <p:tav tm="0">
                                          <p:val>
                                            <p:fltVal val="0"/>
                                          </p:val>
                                        </p:tav>
                                        <p:tav tm="100000">
                                          <p:val>
                                            <p:strVal val="#ppt_h"/>
                                          </p:val>
                                        </p:tav>
                                      </p:tavLst>
                                    </p:anim>
                                    <p:anim calcmode="lin" valueType="num">
                                      <p:cBhvr>
                                        <p:cTn id="81" dur="500" fill="hold"/>
                                        <p:tgtEl>
                                          <p:spTgt spid="72"/>
                                        </p:tgtEl>
                                        <p:attrNameLst>
                                          <p:attrName>style.rotation</p:attrName>
                                        </p:attrNameLst>
                                      </p:cBhvr>
                                      <p:tavLst>
                                        <p:tav tm="0">
                                          <p:val>
                                            <p:fltVal val="360"/>
                                          </p:val>
                                        </p:tav>
                                        <p:tav tm="100000">
                                          <p:val>
                                            <p:fltVal val="0"/>
                                          </p:val>
                                        </p:tav>
                                      </p:tavLst>
                                    </p:anim>
                                    <p:animEffect transition="in" filter="fade">
                                      <p:cBhvr>
                                        <p:cTn id="82" dur="500"/>
                                        <p:tgtEl>
                                          <p:spTgt spid="72"/>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p:cTn id="86" dur="500" fill="hold"/>
                                        <p:tgtEl>
                                          <p:spTgt spid="68"/>
                                        </p:tgtEl>
                                        <p:attrNameLst>
                                          <p:attrName>ppt_w</p:attrName>
                                        </p:attrNameLst>
                                      </p:cBhvr>
                                      <p:tavLst>
                                        <p:tav tm="0">
                                          <p:val>
                                            <p:fltVal val="0"/>
                                          </p:val>
                                        </p:tav>
                                        <p:tav tm="100000">
                                          <p:val>
                                            <p:strVal val="#ppt_w"/>
                                          </p:val>
                                        </p:tav>
                                      </p:tavLst>
                                    </p:anim>
                                    <p:anim calcmode="lin" valueType="num">
                                      <p:cBhvr>
                                        <p:cTn id="87" dur="500" fill="hold"/>
                                        <p:tgtEl>
                                          <p:spTgt spid="68"/>
                                        </p:tgtEl>
                                        <p:attrNameLst>
                                          <p:attrName>ppt_h</p:attrName>
                                        </p:attrNameLst>
                                      </p:cBhvr>
                                      <p:tavLst>
                                        <p:tav tm="0">
                                          <p:val>
                                            <p:fltVal val="0"/>
                                          </p:val>
                                        </p:tav>
                                        <p:tav tm="100000">
                                          <p:val>
                                            <p:strVal val="#ppt_h"/>
                                          </p:val>
                                        </p:tav>
                                      </p:tavLst>
                                    </p:anim>
                                    <p:anim calcmode="lin" valueType="num">
                                      <p:cBhvr>
                                        <p:cTn id="88" dur="500" fill="hold"/>
                                        <p:tgtEl>
                                          <p:spTgt spid="68"/>
                                        </p:tgtEl>
                                        <p:attrNameLst>
                                          <p:attrName>style.rotation</p:attrName>
                                        </p:attrNameLst>
                                      </p:cBhvr>
                                      <p:tavLst>
                                        <p:tav tm="0">
                                          <p:val>
                                            <p:fltVal val="360"/>
                                          </p:val>
                                        </p:tav>
                                        <p:tav tm="100000">
                                          <p:val>
                                            <p:fltVal val="0"/>
                                          </p:val>
                                        </p:tav>
                                      </p:tavLst>
                                    </p:anim>
                                    <p:animEffect transition="in" filter="fade">
                                      <p:cBhvr>
                                        <p:cTn id="89" dur="500"/>
                                        <p:tgtEl>
                                          <p:spTgt spid="6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79"/>
                                        </p:tgtEl>
                                        <p:attrNameLst>
                                          <p:attrName>style.visibility</p:attrName>
                                        </p:attrNameLst>
                                      </p:cBhvr>
                                      <p:to>
                                        <p:strVal val="visible"/>
                                      </p:to>
                                    </p:set>
                                    <p:animEffect transition="in" filter="fade">
                                      <p:cBhvr>
                                        <p:cTn id="93" dur="500"/>
                                        <p:tgtEl>
                                          <p:spTgt spid="79"/>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78"/>
                                        </p:tgtEl>
                                        <p:attrNameLst>
                                          <p:attrName>style.visibility</p:attrName>
                                        </p:attrNameLst>
                                      </p:cBhvr>
                                      <p:to>
                                        <p:strVal val="visible"/>
                                      </p:to>
                                    </p:set>
                                    <p:animEffect transition="in" filter="fade">
                                      <p:cBhvr>
                                        <p:cTn id="97" dur="500"/>
                                        <p:tgtEl>
                                          <p:spTgt spid="78"/>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83"/>
                                        </p:tgtEl>
                                        <p:attrNameLst>
                                          <p:attrName>style.visibility</p:attrName>
                                        </p:attrNameLst>
                                      </p:cBhvr>
                                      <p:to>
                                        <p:strVal val="visible"/>
                                      </p:to>
                                    </p:set>
                                    <p:anim calcmode="lin" valueType="num">
                                      <p:cBhvr>
                                        <p:cTn id="101" dur="500" fill="hold"/>
                                        <p:tgtEl>
                                          <p:spTgt spid="83"/>
                                        </p:tgtEl>
                                        <p:attrNameLst>
                                          <p:attrName>ppt_w</p:attrName>
                                        </p:attrNameLst>
                                      </p:cBhvr>
                                      <p:tavLst>
                                        <p:tav tm="0">
                                          <p:val>
                                            <p:fltVal val="0"/>
                                          </p:val>
                                        </p:tav>
                                        <p:tav tm="100000">
                                          <p:val>
                                            <p:strVal val="#ppt_w"/>
                                          </p:val>
                                        </p:tav>
                                      </p:tavLst>
                                    </p:anim>
                                    <p:anim calcmode="lin" valueType="num">
                                      <p:cBhvr>
                                        <p:cTn id="102" dur="500" fill="hold"/>
                                        <p:tgtEl>
                                          <p:spTgt spid="83"/>
                                        </p:tgtEl>
                                        <p:attrNameLst>
                                          <p:attrName>ppt_h</p:attrName>
                                        </p:attrNameLst>
                                      </p:cBhvr>
                                      <p:tavLst>
                                        <p:tav tm="0">
                                          <p:val>
                                            <p:fltVal val="0"/>
                                          </p:val>
                                        </p:tav>
                                        <p:tav tm="100000">
                                          <p:val>
                                            <p:strVal val="#ppt_h"/>
                                          </p:val>
                                        </p:tav>
                                      </p:tavLst>
                                    </p:anim>
                                    <p:animEffect transition="in" filter="fade">
                                      <p:cBhvr>
                                        <p:cTn id="103" dur="500"/>
                                        <p:tgtEl>
                                          <p:spTgt spid="83"/>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71"/>
                                        </p:tgtEl>
                                        <p:attrNameLst>
                                          <p:attrName>style.visibility</p:attrName>
                                        </p:attrNameLst>
                                      </p:cBhvr>
                                      <p:to>
                                        <p:strVal val="visible"/>
                                      </p:to>
                                    </p:set>
                                    <p:anim calcmode="lin" valueType="num">
                                      <p:cBhvr>
                                        <p:cTn id="107" dur="500" fill="hold"/>
                                        <p:tgtEl>
                                          <p:spTgt spid="71"/>
                                        </p:tgtEl>
                                        <p:attrNameLst>
                                          <p:attrName>ppt_w</p:attrName>
                                        </p:attrNameLst>
                                      </p:cBhvr>
                                      <p:tavLst>
                                        <p:tav tm="0">
                                          <p:val>
                                            <p:fltVal val="0"/>
                                          </p:val>
                                        </p:tav>
                                        <p:tav tm="100000">
                                          <p:val>
                                            <p:strVal val="#ppt_w"/>
                                          </p:val>
                                        </p:tav>
                                      </p:tavLst>
                                    </p:anim>
                                    <p:anim calcmode="lin" valueType="num">
                                      <p:cBhvr>
                                        <p:cTn id="108" dur="500" fill="hold"/>
                                        <p:tgtEl>
                                          <p:spTgt spid="71"/>
                                        </p:tgtEl>
                                        <p:attrNameLst>
                                          <p:attrName>ppt_h</p:attrName>
                                        </p:attrNameLst>
                                      </p:cBhvr>
                                      <p:tavLst>
                                        <p:tav tm="0">
                                          <p:val>
                                            <p:fltVal val="0"/>
                                          </p:val>
                                        </p:tav>
                                        <p:tav tm="100000">
                                          <p:val>
                                            <p:strVal val="#ppt_h"/>
                                          </p:val>
                                        </p:tav>
                                      </p:tavLst>
                                    </p:anim>
                                    <p:anim calcmode="lin" valueType="num">
                                      <p:cBhvr>
                                        <p:cTn id="109" dur="500" fill="hold"/>
                                        <p:tgtEl>
                                          <p:spTgt spid="71"/>
                                        </p:tgtEl>
                                        <p:attrNameLst>
                                          <p:attrName>style.rotation</p:attrName>
                                        </p:attrNameLst>
                                      </p:cBhvr>
                                      <p:tavLst>
                                        <p:tav tm="0">
                                          <p:val>
                                            <p:fltVal val="360"/>
                                          </p:val>
                                        </p:tav>
                                        <p:tav tm="100000">
                                          <p:val>
                                            <p:fltVal val="0"/>
                                          </p:val>
                                        </p:tav>
                                      </p:tavLst>
                                    </p:anim>
                                    <p:animEffect transition="in" filter="fade">
                                      <p:cBhvr>
                                        <p:cTn id="110" dur="500"/>
                                        <p:tgtEl>
                                          <p:spTgt spid="71"/>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69"/>
                                        </p:tgtEl>
                                        <p:attrNameLst>
                                          <p:attrName>style.visibility</p:attrName>
                                        </p:attrNameLst>
                                      </p:cBhvr>
                                      <p:to>
                                        <p:strVal val="visible"/>
                                      </p:to>
                                    </p:set>
                                    <p:anim calcmode="lin" valueType="num">
                                      <p:cBhvr>
                                        <p:cTn id="114" dur="500" fill="hold"/>
                                        <p:tgtEl>
                                          <p:spTgt spid="69"/>
                                        </p:tgtEl>
                                        <p:attrNameLst>
                                          <p:attrName>ppt_w</p:attrName>
                                        </p:attrNameLst>
                                      </p:cBhvr>
                                      <p:tavLst>
                                        <p:tav tm="0">
                                          <p:val>
                                            <p:fltVal val="0"/>
                                          </p:val>
                                        </p:tav>
                                        <p:tav tm="100000">
                                          <p:val>
                                            <p:strVal val="#ppt_w"/>
                                          </p:val>
                                        </p:tav>
                                      </p:tavLst>
                                    </p:anim>
                                    <p:anim calcmode="lin" valueType="num">
                                      <p:cBhvr>
                                        <p:cTn id="115" dur="500" fill="hold"/>
                                        <p:tgtEl>
                                          <p:spTgt spid="69"/>
                                        </p:tgtEl>
                                        <p:attrNameLst>
                                          <p:attrName>ppt_h</p:attrName>
                                        </p:attrNameLst>
                                      </p:cBhvr>
                                      <p:tavLst>
                                        <p:tav tm="0">
                                          <p:val>
                                            <p:fltVal val="0"/>
                                          </p:val>
                                        </p:tav>
                                        <p:tav tm="100000">
                                          <p:val>
                                            <p:strVal val="#ppt_h"/>
                                          </p:val>
                                        </p:tav>
                                      </p:tavLst>
                                    </p:anim>
                                    <p:anim calcmode="lin" valueType="num">
                                      <p:cBhvr>
                                        <p:cTn id="116" dur="500" fill="hold"/>
                                        <p:tgtEl>
                                          <p:spTgt spid="69"/>
                                        </p:tgtEl>
                                        <p:attrNameLst>
                                          <p:attrName>style.rotation</p:attrName>
                                        </p:attrNameLst>
                                      </p:cBhvr>
                                      <p:tavLst>
                                        <p:tav tm="0">
                                          <p:val>
                                            <p:fltVal val="360"/>
                                          </p:val>
                                        </p:tav>
                                        <p:tav tm="100000">
                                          <p:val>
                                            <p:fltVal val="0"/>
                                          </p:val>
                                        </p:tav>
                                      </p:tavLst>
                                    </p:anim>
                                    <p:animEffect transition="in" filter="fade">
                                      <p:cBhvr>
                                        <p:cTn id="117" dur="500"/>
                                        <p:tgtEl>
                                          <p:spTgt spid="69"/>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81"/>
                                        </p:tgtEl>
                                        <p:attrNameLst>
                                          <p:attrName>style.visibility</p:attrName>
                                        </p:attrNameLst>
                                      </p:cBhvr>
                                      <p:to>
                                        <p:strVal val="visible"/>
                                      </p:to>
                                    </p:set>
                                    <p:animEffect transition="in" filter="fade">
                                      <p:cBhvr>
                                        <p:cTn id="121" dur="500"/>
                                        <p:tgtEl>
                                          <p:spTgt spid="81"/>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80"/>
                                        </p:tgtEl>
                                        <p:attrNameLst>
                                          <p:attrName>style.visibility</p:attrName>
                                        </p:attrNameLst>
                                      </p:cBhvr>
                                      <p:to>
                                        <p:strVal val="visible"/>
                                      </p:to>
                                    </p:set>
                                    <p:animEffect transition="in" filter="fade">
                                      <p:cBhvr>
                                        <p:cTn id="125" dur="500"/>
                                        <p:tgtEl>
                                          <p:spTgt spid="80"/>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85"/>
                                        </p:tgtEl>
                                        <p:attrNameLst>
                                          <p:attrName>style.visibility</p:attrName>
                                        </p:attrNameLst>
                                      </p:cBhvr>
                                      <p:to>
                                        <p:strVal val="visible"/>
                                      </p:to>
                                    </p:set>
                                    <p:anim calcmode="lin" valueType="num">
                                      <p:cBhvr>
                                        <p:cTn id="129" dur="500" fill="hold"/>
                                        <p:tgtEl>
                                          <p:spTgt spid="85"/>
                                        </p:tgtEl>
                                        <p:attrNameLst>
                                          <p:attrName>ppt_w</p:attrName>
                                        </p:attrNameLst>
                                      </p:cBhvr>
                                      <p:tavLst>
                                        <p:tav tm="0">
                                          <p:val>
                                            <p:fltVal val="0"/>
                                          </p:val>
                                        </p:tav>
                                        <p:tav tm="100000">
                                          <p:val>
                                            <p:strVal val="#ppt_w"/>
                                          </p:val>
                                        </p:tav>
                                      </p:tavLst>
                                    </p:anim>
                                    <p:anim calcmode="lin" valueType="num">
                                      <p:cBhvr>
                                        <p:cTn id="130" dur="500" fill="hold"/>
                                        <p:tgtEl>
                                          <p:spTgt spid="85"/>
                                        </p:tgtEl>
                                        <p:attrNameLst>
                                          <p:attrName>ppt_h</p:attrName>
                                        </p:attrNameLst>
                                      </p:cBhvr>
                                      <p:tavLst>
                                        <p:tav tm="0">
                                          <p:val>
                                            <p:fltVal val="0"/>
                                          </p:val>
                                        </p:tav>
                                        <p:tav tm="100000">
                                          <p:val>
                                            <p:strVal val="#ppt_h"/>
                                          </p:val>
                                        </p:tav>
                                      </p:tavLst>
                                    </p:anim>
                                    <p:animEffect transition="in" filter="fade">
                                      <p:cBhvr>
                                        <p:cTn id="13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5" grpId="0"/>
      <p:bldP spid="66" grpId="0" animBg="1"/>
      <p:bldP spid="67" grpId="0" animBg="1"/>
      <p:bldP spid="68"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82" grpId="0"/>
      <p:bldP spid="83" grpId="0"/>
      <p:bldP spid="84" grpId="0"/>
      <p:bldP spid="8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t="10159" r="22291" b="59841"/>
          <a:stretch/>
        </p:blipFill>
        <p:spPr>
          <a:xfrm>
            <a:off x="-1004968" y="1430741"/>
            <a:ext cx="6338968" cy="3682728"/>
          </a:xfrm>
          <a:prstGeom prst="rect">
            <a:avLst/>
          </a:prstGeom>
        </p:spPr>
      </p:pic>
      <p:sp>
        <p:nvSpPr>
          <p:cNvPr id="7" name="矩形 6"/>
          <p:cNvSpPr/>
          <p:nvPr/>
        </p:nvSpPr>
        <p:spPr>
          <a:xfrm>
            <a:off x="2585670" y="2413327"/>
            <a:ext cx="1316386" cy="1862048"/>
          </a:xfrm>
          <a:prstGeom prst="rect">
            <a:avLst/>
          </a:prstGeom>
        </p:spPr>
        <p:txBody>
          <a:bodyPr wrap="none">
            <a:spAutoFit/>
          </a:bodyPr>
          <a:lstStyle/>
          <a:p>
            <a:r>
              <a:rPr lang="en-US" altLang="zh-CN" sz="11500" b="1" dirty="0">
                <a:solidFill>
                  <a:srgbClr val="FC2692"/>
                </a:solidFill>
                <a:effectLst>
                  <a:outerShdw blurRad="38100" dist="38100" dir="2700000" algn="tl">
                    <a:srgbClr val="000000">
                      <a:alpha val="43137"/>
                    </a:srgbClr>
                  </a:outerShdw>
                </a:effectLst>
                <a:latin typeface="ALS Script" panose="020B0600050302020204" pitchFamily="34" charset="0"/>
                <a:ea typeface="造字工房悦圆演示版常规体" pitchFamily="50" charset="-122"/>
              </a:rPr>
              <a:t>03</a:t>
            </a: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6672" y="2093370"/>
            <a:ext cx="1048444" cy="758948"/>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24862" y="4024058"/>
            <a:ext cx="845757" cy="612227"/>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5921" y="3514946"/>
            <a:ext cx="1215284" cy="87972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6005" y="3486483"/>
            <a:ext cx="1215283" cy="879720"/>
          </a:xfrm>
          <a:prstGeom prst="rect">
            <a:avLst/>
          </a:prstGeom>
        </p:spPr>
      </p:pic>
      <p:pic>
        <p:nvPicPr>
          <p:cNvPr id="18" name="图片 17"/>
          <p:cNvPicPr>
            <a:picLocks noChangeAspect="1"/>
          </p:cNvPicPr>
          <p:nvPr/>
        </p:nvPicPr>
        <p:blipFill rotWithShape="1">
          <a:blip r:embed="rId6" cstate="print">
            <a:extLst>
              <a:ext uri="{28A0092B-C50C-407E-A947-70E740481C1C}">
                <a14:useLocalDpi xmlns:a14="http://schemas.microsoft.com/office/drawing/2010/main" val="0"/>
              </a:ext>
            </a:extLst>
          </a:blip>
          <a:srcRect l="12373" t="11262" r="54685" b="59223"/>
          <a:stretch/>
        </p:blipFill>
        <p:spPr>
          <a:xfrm>
            <a:off x="2597559" y="3222391"/>
            <a:ext cx="951086" cy="852123"/>
          </a:xfrm>
          <a:prstGeom prst="rect">
            <a:avLst/>
          </a:prstGeom>
        </p:spPr>
      </p:pic>
      <p:pic>
        <p:nvPicPr>
          <p:cNvPr id="19" name="图片 18"/>
          <p:cNvPicPr>
            <a:picLocks noChangeAspect="1"/>
          </p:cNvPicPr>
          <p:nvPr/>
        </p:nvPicPr>
        <p:blipFill rotWithShape="1">
          <a:blip r:embed="rId6">
            <a:extLst>
              <a:ext uri="{28A0092B-C50C-407E-A947-70E740481C1C}">
                <a14:useLocalDpi xmlns:a14="http://schemas.microsoft.com/office/drawing/2010/main" val="0"/>
              </a:ext>
            </a:extLst>
          </a:blip>
          <a:srcRect l="73258" t="43125" r="-5706" b="27803"/>
          <a:stretch/>
        </p:blipFill>
        <p:spPr>
          <a:xfrm>
            <a:off x="3590521" y="1958342"/>
            <a:ext cx="1177185" cy="1054695"/>
          </a:xfrm>
          <a:prstGeom prst="rect">
            <a:avLst/>
          </a:prstGeom>
        </p:spPr>
      </p:pic>
      <p:grpSp>
        <p:nvGrpSpPr>
          <p:cNvPr id="20" name="组合 19"/>
          <p:cNvGrpSpPr/>
          <p:nvPr/>
        </p:nvGrpSpPr>
        <p:grpSpPr>
          <a:xfrm>
            <a:off x="3871965" y="2666410"/>
            <a:ext cx="6070961" cy="1697072"/>
            <a:chOff x="5725442" y="1513207"/>
            <a:chExt cx="4009950" cy="1697072"/>
          </a:xfrm>
        </p:grpSpPr>
        <p:sp>
          <p:nvSpPr>
            <p:cNvPr id="21" name="文本框 20"/>
            <p:cNvSpPr txBox="1"/>
            <p:nvPr/>
          </p:nvSpPr>
          <p:spPr>
            <a:xfrm>
              <a:off x="5725442" y="1513207"/>
              <a:ext cx="4009950" cy="1323439"/>
            </a:xfrm>
            <a:prstGeom prst="rect">
              <a:avLst/>
            </a:prstGeom>
            <a:noFill/>
          </p:spPr>
          <p:txBody>
            <a:bodyPr wrap="square" rtlCol="0">
              <a:spAutoFit/>
            </a:bodyPr>
            <a:lstStyle/>
            <a:p>
              <a:pPr algn="r"/>
              <a:r>
                <a:rPr lang="zh-CN" altLang="en-US" sz="4000" b="1" dirty="0">
                  <a:solidFill>
                    <a:srgbClr val="FC2692"/>
                  </a:solidFill>
                  <a:latin typeface="造字工房悦圆演示版常规体" pitchFamily="50" charset="-122"/>
                  <a:ea typeface="造字工房悦圆演示版常规体" pitchFamily="50" charset="-122"/>
                </a:rPr>
                <a:t>请插入您标题内容</a:t>
              </a:r>
            </a:p>
          </p:txBody>
        </p:sp>
        <p:sp>
          <p:nvSpPr>
            <p:cNvPr id="22" name="文本框 21"/>
            <p:cNvSpPr txBox="1"/>
            <p:nvPr/>
          </p:nvSpPr>
          <p:spPr>
            <a:xfrm>
              <a:off x="5725442" y="2269124"/>
              <a:ext cx="3975053" cy="941155"/>
            </a:xfrm>
            <a:prstGeom prst="rect">
              <a:avLst/>
            </a:prstGeom>
            <a:noFill/>
          </p:spPr>
          <p:txBody>
            <a:bodyPr wrap="square" rtlCol="0">
              <a:spAutoFit/>
            </a:bodyPr>
            <a:lstStyle/>
            <a:p>
              <a:pPr algn="r">
                <a:lnSpc>
                  <a:spcPct val="120000"/>
                </a:lnSpc>
              </a:pPr>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请插入您的文本内容请插入</a:t>
              </a:r>
            </a:p>
            <a:p>
              <a:pPr algn="r">
                <a:lnSpc>
                  <a:spcPct val="120000"/>
                </a:lnSpc>
              </a:pPr>
              <a:endPar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74707" y="2136473"/>
            <a:ext cx="1441175" cy="1043239"/>
          </a:xfrm>
          <a:prstGeom prst="rect">
            <a:avLst/>
          </a:prstGeom>
        </p:spPr>
      </p:pic>
      <p:pic>
        <p:nvPicPr>
          <p:cNvPr id="24" name="图片 23"/>
          <p:cNvPicPr>
            <a:picLocks noChangeAspect="1"/>
          </p:cNvPicPr>
          <p:nvPr/>
        </p:nvPicPr>
        <p:blipFill rotWithShape="1">
          <a:blip r:embed="rId6">
            <a:extLst>
              <a:ext uri="{28A0092B-C50C-407E-A947-70E740481C1C}">
                <a14:useLocalDpi xmlns:a14="http://schemas.microsoft.com/office/drawing/2010/main" val="0"/>
              </a:ext>
            </a:extLst>
          </a:blip>
          <a:srcRect l="73258" t="43125" r="-5706" b="27803"/>
          <a:stretch/>
        </p:blipFill>
        <p:spPr>
          <a:xfrm>
            <a:off x="9463830" y="3648452"/>
            <a:ext cx="1299273" cy="1164079"/>
          </a:xfrm>
          <a:prstGeom prst="rect">
            <a:avLst/>
          </a:prstGeom>
        </p:spPr>
      </p:pic>
      <p:pic>
        <p:nvPicPr>
          <p:cNvPr id="25" name="图片 24"/>
          <p:cNvPicPr>
            <a:picLocks noChangeAspect="1"/>
          </p:cNvPicPr>
          <p:nvPr/>
        </p:nvPicPr>
        <p:blipFill rotWithShape="1">
          <a:blip r:embed="rId6">
            <a:extLst>
              <a:ext uri="{28A0092B-C50C-407E-A947-70E740481C1C}">
                <a14:useLocalDpi xmlns:a14="http://schemas.microsoft.com/office/drawing/2010/main" val="0"/>
              </a:ext>
            </a:extLst>
          </a:blip>
          <a:srcRect l="12373" t="11262" r="54685" b="59223"/>
          <a:stretch/>
        </p:blipFill>
        <p:spPr>
          <a:xfrm>
            <a:off x="11676193" y="3881962"/>
            <a:ext cx="1374531" cy="1231507"/>
          </a:xfrm>
          <a:prstGeom prst="rect">
            <a:avLst/>
          </a:prstGeom>
        </p:spPr>
      </p:pic>
    </p:spTree>
    <p:extLst>
      <p:ext uri="{BB962C8B-B14F-4D97-AF65-F5344CB8AC3E}">
        <p14:creationId xmlns:p14="http://schemas.microsoft.com/office/powerpoint/2010/main" val="24333641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20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nodeType="withEffect">
                                  <p:stCondLst>
                                    <p:cond delay="4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a:spLocks noChangeArrowheads="1"/>
          </p:cNvSpPr>
          <p:nvPr/>
        </p:nvSpPr>
        <p:spPr bwMode="auto">
          <a:xfrm>
            <a:off x="7605183" y="2054572"/>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333"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46" name="直接连接符 45"/>
          <p:cNvSpPr>
            <a:spLocks noChangeShapeType="1"/>
          </p:cNvSpPr>
          <p:nvPr/>
        </p:nvSpPr>
        <p:spPr bwMode="auto">
          <a:xfrm>
            <a:off x="7702550" y="3083273"/>
            <a:ext cx="3649133" cy="2116"/>
          </a:xfrm>
          <a:prstGeom prst="line">
            <a:avLst/>
          </a:prstGeom>
          <a:noFill/>
          <a:ln w="9525"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47" name="矩形 46"/>
          <p:cNvSpPr>
            <a:spLocks noChangeArrowheads="1"/>
          </p:cNvSpPr>
          <p:nvPr/>
        </p:nvSpPr>
        <p:spPr bwMode="auto">
          <a:xfrm>
            <a:off x="814917" y="2054572"/>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333"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48" name="直接连接符 47"/>
          <p:cNvSpPr>
            <a:spLocks noChangeShapeType="1"/>
          </p:cNvSpPr>
          <p:nvPr/>
        </p:nvSpPr>
        <p:spPr bwMode="auto">
          <a:xfrm>
            <a:off x="912283" y="3083273"/>
            <a:ext cx="3649133" cy="2116"/>
          </a:xfrm>
          <a:prstGeom prst="line">
            <a:avLst/>
          </a:prstGeom>
          <a:noFill/>
          <a:ln w="9525"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49" name="矩形 48"/>
          <p:cNvSpPr>
            <a:spLocks noChangeArrowheads="1"/>
          </p:cNvSpPr>
          <p:nvPr/>
        </p:nvSpPr>
        <p:spPr bwMode="auto">
          <a:xfrm>
            <a:off x="7605183" y="3405006"/>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333"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50" name="直接连接符 49"/>
          <p:cNvSpPr>
            <a:spLocks noChangeShapeType="1"/>
          </p:cNvSpPr>
          <p:nvPr/>
        </p:nvSpPr>
        <p:spPr bwMode="auto">
          <a:xfrm>
            <a:off x="7702550" y="4433706"/>
            <a:ext cx="3649133" cy="2116"/>
          </a:xfrm>
          <a:prstGeom prst="line">
            <a:avLst/>
          </a:prstGeom>
          <a:noFill/>
          <a:ln w="9525"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51" name="矩形 50"/>
          <p:cNvSpPr>
            <a:spLocks noChangeArrowheads="1"/>
          </p:cNvSpPr>
          <p:nvPr/>
        </p:nvSpPr>
        <p:spPr bwMode="auto">
          <a:xfrm>
            <a:off x="814917" y="3405006"/>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333"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52" name="直接连接符 51"/>
          <p:cNvSpPr>
            <a:spLocks noChangeShapeType="1"/>
          </p:cNvSpPr>
          <p:nvPr/>
        </p:nvSpPr>
        <p:spPr bwMode="auto">
          <a:xfrm>
            <a:off x="912283" y="4433706"/>
            <a:ext cx="3649133" cy="2116"/>
          </a:xfrm>
          <a:prstGeom prst="line">
            <a:avLst/>
          </a:prstGeom>
          <a:noFill/>
          <a:ln w="9525"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53" name="矩形 52"/>
          <p:cNvSpPr>
            <a:spLocks noChangeArrowheads="1"/>
          </p:cNvSpPr>
          <p:nvPr/>
        </p:nvSpPr>
        <p:spPr bwMode="auto">
          <a:xfrm>
            <a:off x="7605183" y="4823172"/>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333"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54" name="矩形 53"/>
          <p:cNvSpPr>
            <a:spLocks noChangeArrowheads="1"/>
          </p:cNvSpPr>
          <p:nvPr/>
        </p:nvSpPr>
        <p:spPr bwMode="auto">
          <a:xfrm>
            <a:off x="814917" y="4823172"/>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333"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grpSp>
        <p:nvGrpSpPr>
          <p:cNvPr id="55" name="组合 54"/>
          <p:cNvGrpSpPr/>
          <p:nvPr/>
        </p:nvGrpSpPr>
        <p:grpSpPr>
          <a:xfrm>
            <a:off x="6282269" y="1762472"/>
            <a:ext cx="1270000" cy="1270000"/>
            <a:chOff x="4711700" y="1321854"/>
            <a:chExt cx="952500" cy="952500"/>
          </a:xfrm>
        </p:grpSpPr>
        <p:sp>
          <p:nvSpPr>
            <p:cNvPr id="56" name="Freeform 28"/>
            <p:cNvSpPr>
              <a:spLocks noEditPoints="1"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9 h 254"/>
                <a:gd name="T14" fmla="*/ 225 w 254"/>
                <a:gd name="T15" fmla="*/ 127 h 254"/>
                <a:gd name="T16" fmla="*/ 127 w 254"/>
                <a:gd name="T17" fmla="*/ 226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3"/>
                    <a:pt x="72" y="29"/>
                    <a:pt x="127" y="29"/>
                  </a:cubicBezTo>
                  <a:cubicBezTo>
                    <a:pt x="181" y="29"/>
                    <a:pt x="225" y="73"/>
                    <a:pt x="225" y="127"/>
                  </a:cubicBezTo>
                  <a:cubicBezTo>
                    <a:pt x="225" y="181"/>
                    <a:pt x="181" y="226"/>
                    <a:pt x="127" y="226"/>
                  </a:cubicBezTo>
                  <a:cubicBezTo>
                    <a:pt x="72" y="226"/>
                    <a:pt x="28" y="181"/>
                    <a:pt x="28" y="127"/>
                  </a:cubicBezTo>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57" name="Freeform 29"/>
            <p:cNvSpPr>
              <a:spLocks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9 h 254"/>
                <a:gd name="T10" fmla="*/ 225 w 254"/>
                <a:gd name="T11" fmla="*/ 127 h 254"/>
                <a:gd name="T12" fmla="*/ 127 w 254"/>
                <a:gd name="T13" fmla="*/ 226 h 254"/>
                <a:gd name="T14" fmla="*/ 86 w 254"/>
                <a:gd name="T15" fmla="*/ 217 h 254"/>
                <a:gd name="T16" fmla="*/ 75 w 254"/>
                <a:gd name="T17" fmla="*/ 243 h 254"/>
                <a:gd name="T18" fmla="*/ 127 w 254"/>
                <a:gd name="T19" fmla="*/ 254 h 254"/>
                <a:gd name="T20" fmla="*/ 254 w 254"/>
                <a:gd name="T21" fmla="*/ 127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254"/>
                <a:gd name="T35" fmla="*/ 254 w 254"/>
                <a:gd name="T36" fmla="*/ 254 h 2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254">
                  <a:moveTo>
                    <a:pt x="254" y="127"/>
                  </a:moveTo>
                  <a:cubicBezTo>
                    <a:pt x="254" y="57"/>
                    <a:pt x="197" y="0"/>
                    <a:pt x="127" y="0"/>
                  </a:cubicBezTo>
                  <a:cubicBezTo>
                    <a:pt x="57" y="0"/>
                    <a:pt x="0" y="57"/>
                    <a:pt x="0" y="127"/>
                  </a:cubicBezTo>
                  <a:cubicBezTo>
                    <a:pt x="28" y="127"/>
                    <a:pt x="28" y="127"/>
                    <a:pt x="28" y="127"/>
                  </a:cubicBezTo>
                  <a:cubicBezTo>
                    <a:pt x="28" y="73"/>
                    <a:pt x="72" y="29"/>
                    <a:pt x="127" y="29"/>
                  </a:cubicBezTo>
                  <a:cubicBezTo>
                    <a:pt x="181" y="29"/>
                    <a:pt x="225" y="73"/>
                    <a:pt x="225" y="127"/>
                  </a:cubicBezTo>
                  <a:cubicBezTo>
                    <a:pt x="225" y="181"/>
                    <a:pt x="181" y="226"/>
                    <a:pt x="127" y="226"/>
                  </a:cubicBezTo>
                  <a:cubicBezTo>
                    <a:pt x="113" y="226"/>
                    <a:pt x="99" y="223"/>
                    <a:pt x="86" y="217"/>
                  </a:cubicBezTo>
                  <a:cubicBezTo>
                    <a:pt x="75" y="243"/>
                    <a:pt x="75" y="243"/>
                    <a:pt x="75" y="243"/>
                  </a:cubicBezTo>
                  <a:cubicBezTo>
                    <a:pt x="91" y="250"/>
                    <a:pt x="109" y="254"/>
                    <a:pt x="127" y="254"/>
                  </a:cubicBezTo>
                  <a:cubicBezTo>
                    <a:pt x="197" y="254"/>
                    <a:pt x="254" y="197"/>
                    <a:pt x="254" y="127"/>
                  </a:cubicBezTo>
                </a:path>
              </a:pathLst>
            </a:custGeom>
            <a:solidFill>
              <a:srgbClr val="FC269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58" name="TextBox 682"/>
            <p:cNvSpPr>
              <a:spLocks noChangeArrowheads="1"/>
            </p:cNvSpPr>
            <p:nvPr/>
          </p:nvSpPr>
          <p:spPr bwMode="auto">
            <a:xfrm>
              <a:off x="4866456" y="1544104"/>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a:solidFill>
                    <a:srgbClr val="7F7F7F"/>
                  </a:solidFill>
                  <a:latin typeface="方正中等线简体" pitchFamily="2" charset="-122"/>
                  <a:ea typeface="方正中等线简体" pitchFamily="2" charset="-122"/>
                </a:rPr>
                <a:t>82</a:t>
              </a:r>
              <a:r>
                <a:rPr lang="en-US" sz="2133">
                  <a:solidFill>
                    <a:srgbClr val="7F7F7F"/>
                  </a:solidFill>
                  <a:latin typeface="方正中等线简体" pitchFamily="2" charset="-122"/>
                  <a:ea typeface="方正中等线简体" pitchFamily="2" charset="-122"/>
                </a:rPr>
                <a:t>%</a:t>
              </a:r>
              <a:endParaRPr lang="zh-CN" altLang="en-US" sz="3200">
                <a:solidFill>
                  <a:srgbClr val="7F7F7F"/>
                </a:solidFill>
                <a:latin typeface="方正中等线简体" pitchFamily="2" charset="-122"/>
                <a:ea typeface="方正中等线简体" pitchFamily="2" charset="-122"/>
              </a:endParaRPr>
            </a:p>
          </p:txBody>
        </p:sp>
      </p:grpSp>
      <p:grpSp>
        <p:nvGrpSpPr>
          <p:cNvPr id="59" name="组合 58"/>
          <p:cNvGrpSpPr/>
          <p:nvPr/>
        </p:nvGrpSpPr>
        <p:grpSpPr>
          <a:xfrm>
            <a:off x="4633382" y="1762472"/>
            <a:ext cx="1270000" cy="1270000"/>
            <a:chOff x="3475037" y="1321854"/>
            <a:chExt cx="952500" cy="952500"/>
          </a:xfrm>
        </p:grpSpPr>
        <p:sp>
          <p:nvSpPr>
            <p:cNvPr id="60" name="Freeform 14"/>
            <p:cNvSpPr>
              <a:spLocks noEditPoints="1" noChangeArrowheads="1"/>
            </p:cNvSpPr>
            <p:nvPr/>
          </p:nvSpPr>
          <p:spPr bwMode="auto">
            <a:xfrm>
              <a:off x="3475037"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9" y="73"/>
                    <a:pt x="73" y="29"/>
                    <a:pt x="127" y="29"/>
                  </a:cubicBezTo>
                  <a:cubicBezTo>
                    <a:pt x="182" y="29"/>
                    <a:pt x="226" y="73"/>
                    <a:pt x="226" y="127"/>
                  </a:cubicBezTo>
                  <a:cubicBezTo>
                    <a:pt x="226" y="181"/>
                    <a:pt x="182" y="226"/>
                    <a:pt x="127" y="226"/>
                  </a:cubicBezTo>
                  <a:cubicBezTo>
                    <a:pt x="73" y="226"/>
                    <a:pt x="29" y="181"/>
                    <a:pt x="29" y="127"/>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1" name="Freeform 15"/>
            <p:cNvSpPr>
              <a:spLocks noChangeArrowheads="1"/>
            </p:cNvSpPr>
            <p:nvPr/>
          </p:nvSpPr>
          <p:spPr bwMode="auto">
            <a:xfrm>
              <a:off x="3475037" y="1321854"/>
              <a:ext cx="952500" cy="476250"/>
            </a:xfrm>
            <a:custGeom>
              <a:avLst/>
              <a:gdLst>
                <a:gd name="T0" fmla="*/ 254 w 254"/>
                <a:gd name="T1" fmla="*/ 127 h 127"/>
                <a:gd name="T2" fmla="*/ 127 w 254"/>
                <a:gd name="T3" fmla="*/ 0 h 127"/>
                <a:gd name="T4" fmla="*/ 0 w 254"/>
                <a:gd name="T5" fmla="*/ 127 h 127"/>
                <a:gd name="T6" fmla="*/ 29 w 254"/>
                <a:gd name="T7" fmla="*/ 127 h 127"/>
                <a:gd name="T8" fmla="*/ 127 w 254"/>
                <a:gd name="T9" fmla="*/ 29 h 127"/>
                <a:gd name="T10" fmla="*/ 226 w 254"/>
                <a:gd name="T11" fmla="*/ 127 h 127"/>
                <a:gd name="T12" fmla="*/ 254 w 254"/>
                <a:gd name="T13" fmla="*/ 127 h 127"/>
                <a:gd name="T14" fmla="*/ 0 60000 65536"/>
                <a:gd name="T15" fmla="*/ 0 60000 65536"/>
                <a:gd name="T16" fmla="*/ 0 60000 65536"/>
                <a:gd name="T17" fmla="*/ 0 60000 65536"/>
                <a:gd name="T18" fmla="*/ 0 60000 65536"/>
                <a:gd name="T19" fmla="*/ 0 60000 65536"/>
                <a:gd name="T20" fmla="*/ 0 60000 65536"/>
                <a:gd name="T21" fmla="*/ 0 w 254"/>
                <a:gd name="T22" fmla="*/ 0 h 127"/>
                <a:gd name="T23" fmla="*/ 254 w 254"/>
                <a:gd name="T24" fmla="*/ 127 h 1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127">
                  <a:moveTo>
                    <a:pt x="254" y="127"/>
                  </a:moveTo>
                  <a:cubicBezTo>
                    <a:pt x="254" y="57"/>
                    <a:pt x="197" y="0"/>
                    <a:pt x="127" y="0"/>
                  </a:cubicBezTo>
                  <a:cubicBezTo>
                    <a:pt x="57" y="0"/>
                    <a:pt x="0" y="57"/>
                    <a:pt x="0" y="127"/>
                  </a:cubicBezTo>
                  <a:cubicBezTo>
                    <a:pt x="29" y="127"/>
                    <a:pt x="29" y="127"/>
                    <a:pt x="29" y="127"/>
                  </a:cubicBezTo>
                  <a:cubicBezTo>
                    <a:pt x="29" y="73"/>
                    <a:pt x="73" y="29"/>
                    <a:pt x="127" y="29"/>
                  </a:cubicBezTo>
                  <a:cubicBezTo>
                    <a:pt x="182" y="29"/>
                    <a:pt x="226" y="73"/>
                    <a:pt x="226" y="127"/>
                  </a:cubicBezTo>
                  <a:lnTo>
                    <a:pt x="254" y="127"/>
                  </a:lnTo>
                  <a:close/>
                </a:path>
              </a:pathLst>
            </a:custGeom>
            <a:solidFill>
              <a:srgbClr val="ED10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2" name="TextBox 682"/>
            <p:cNvSpPr>
              <a:spLocks noChangeArrowheads="1"/>
            </p:cNvSpPr>
            <p:nvPr/>
          </p:nvSpPr>
          <p:spPr bwMode="auto">
            <a:xfrm>
              <a:off x="3629794" y="1544104"/>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dirty="0">
                  <a:solidFill>
                    <a:srgbClr val="7F7F7F"/>
                  </a:solidFill>
                  <a:latin typeface="方正中等线简体" pitchFamily="2" charset="-122"/>
                  <a:ea typeface="方正中等线简体" pitchFamily="2" charset="-122"/>
                </a:rPr>
                <a:t>50</a:t>
              </a:r>
              <a:r>
                <a:rPr lang="en-US" sz="2133" dirty="0">
                  <a:solidFill>
                    <a:srgbClr val="7F7F7F"/>
                  </a:solidFill>
                  <a:latin typeface="方正中等线简体" pitchFamily="2" charset="-122"/>
                  <a:ea typeface="方正中等线简体" pitchFamily="2" charset="-122"/>
                </a:rPr>
                <a:t>%</a:t>
              </a:r>
              <a:endParaRPr lang="zh-CN" altLang="en-US" sz="3200" dirty="0">
                <a:solidFill>
                  <a:srgbClr val="7F7F7F"/>
                </a:solidFill>
                <a:latin typeface="方正中等线简体" pitchFamily="2" charset="-122"/>
                <a:ea typeface="方正中等线简体" pitchFamily="2" charset="-122"/>
              </a:endParaRPr>
            </a:p>
          </p:txBody>
        </p:sp>
      </p:grpSp>
      <p:grpSp>
        <p:nvGrpSpPr>
          <p:cNvPr id="63" name="组合 62"/>
          <p:cNvGrpSpPr/>
          <p:nvPr/>
        </p:nvGrpSpPr>
        <p:grpSpPr>
          <a:xfrm>
            <a:off x="6282269" y="3153121"/>
            <a:ext cx="1270000" cy="1270000"/>
            <a:chOff x="4711700" y="2364841"/>
            <a:chExt cx="952500" cy="952500"/>
          </a:xfrm>
        </p:grpSpPr>
        <p:sp>
          <p:nvSpPr>
            <p:cNvPr id="64" name="Freeform 23"/>
            <p:cNvSpPr>
              <a:spLocks noEditPoints="1"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8 h 254"/>
                <a:gd name="T14" fmla="*/ 225 w 254"/>
                <a:gd name="T15" fmla="*/ 127 h 254"/>
                <a:gd name="T16" fmla="*/ 127 w 254"/>
                <a:gd name="T17" fmla="*/ 225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2"/>
                    <a:pt x="72" y="28"/>
                    <a:pt x="127" y="28"/>
                  </a:cubicBezTo>
                  <a:cubicBezTo>
                    <a:pt x="181" y="28"/>
                    <a:pt x="225" y="72"/>
                    <a:pt x="225" y="127"/>
                  </a:cubicBezTo>
                  <a:cubicBezTo>
                    <a:pt x="225" y="181"/>
                    <a:pt x="181" y="225"/>
                    <a:pt x="127" y="225"/>
                  </a:cubicBezTo>
                  <a:cubicBezTo>
                    <a:pt x="72" y="225"/>
                    <a:pt x="28" y="181"/>
                    <a:pt x="28" y="127"/>
                  </a:cubicBezTo>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5" name="Freeform 24"/>
            <p:cNvSpPr>
              <a:spLocks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8 h 254"/>
                <a:gd name="T10" fmla="*/ 225 w 254"/>
                <a:gd name="T11" fmla="*/ 127 h 254"/>
                <a:gd name="T12" fmla="*/ 127 w 254"/>
                <a:gd name="T13" fmla="*/ 225 h 254"/>
                <a:gd name="T14" fmla="*/ 127 w 254"/>
                <a:gd name="T15" fmla="*/ 254 h 254"/>
                <a:gd name="T16" fmla="*/ 254 w 254"/>
                <a:gd name="T17" fmla="*/ 127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254"/>
                <a:gd name="T29" fmla="*/ 254 w 254"/>
                <a:gd name="T30" fmla="*/ 254 h 2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254">
                  <a:moveTo>
                    <a:pt x="254" y="127"/>
                  </a:moveTo>
                  <a:cubicBezTo>
                    <a:pt x="254" y="57"/>
                    <a:pt x="197" y="0"/>
                    <a:pt x="127" y="0"/>
                  </a:cubicBezTo>
                  <a:cubicBezTo>
                    <a:pt x="57" y="0"/>
                    <a:pt x="0" y="57"/>
                    <a:pt x="0" y="127"/>
                  </a:cubicBezTo>
                  <a:cubicBezTo>
                    <a:pt x="28" y="127"/>
                    <a:pt x="28" y="127"/>
                    <a:pt x="28" y="127"/>
                  </a:cubicBezTo>
                  <a:cubicBezTo>
                    <a:pt x="28" y="72"/>
                    <a:pt x="72" y="28"/>
                    <a:pt x="127" y="28"/>
                  </a:cubicBezTo>
                  <a:cubicBezTo>
                    <a:pt x="181" y="28"/>
                    <a:pt x="225" y="72"/>
                    <a:pt x="225" y="127"/>
                  </a:cubicBezTo>
                  <a:cubicBezTo>
                    <a:pt x="225" y="181"/>
                    <a:pt x="181" y="225"/>
                    <a:pt x="127" y="225"/>
                  </a:cubicBezTo>
                  <a:cubicBezTo>
                    <a:pt x="127" y="254"/>
                    <a:pt x="127" y="254"/>
                    <a:pt x="127" y="254"/>
                  </a:cubicBezTo>
                  <a:cubicBezTo>
                    <a:pt x="197" y="254"/>
                    <a:pt x="254" y="197"/>
                    <a:pt x="254" y="127"/>
                  </a:cubicBezTo>
                </a:path>
              </a:pathLst>
            </a:custGeom>
            <a:solidFill>
              <a:srgbClr val="FC2692">
                <a:alpha val="8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66" name="TextBox 682"/>
            <p:cNvSpPr>
              <a:spLocks noChangeArrowheads="1"/>
            </p:cNvSpPr>
            <p:nvPr/>
          </p:nvSpPr>
          <p:spPr bwMode="auto">
            <a:xfrm>
              <a:off x="4866456" y="2556929"/>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a:solidFill>
                    <a:srgbClr val="7F7F7F"/>
                  </a:solidFill>
                  <a:latin typeface="方正中等线简体" pitchFamily="2" charset="-122"/>
                  <a:ea typeface="方正中等线简体" pitchFamily="2" charset="-122"/>
                </a:rPr>
                <a:t>75</a:t>
              </a:r>
              <a:r>
                <a:rPr lang="en-US" sz="2133">
                  <a:solidFill>
                    <a:srgbClr val="7F7F7F"/>
                  </a:solidFill>
                  <a:latin typeface="方正中等线简体" pitchFamily="2" charset="-122"/>
                  <a:ea typeface="方正中等线简体" pitchFamily="2" charset="-122"/>
                </a:rPr>
                <a:t>%</a:t>
              </a:r>
              <a:endParaRPr lang="zh-CN" altLang="en-US" sz="3200">
                <a:solidFill>
                  <a:srgbClr val="7F7F7F"/>
                </a:solidFill>
                <a:latin typeface="方正中等线简体" pitchFamily="2" charset="-122"/>
                <a:ea typeface="方正中等线简体" pitchFamily="2" charset="-122"/>
              </a:endParaRPr>
            </a:p>
          </p:txBody>
        </p:sp>
      </p:grpSp>
      <p:grpSp>
        <p:nvGrpSpPr>
          <p:cNvPr id="67" name="组合 66"/>
          <p:cNvGrpSpPr/>
          <p:nvPr/>
        </p:nvGrpSpPr>
        <p:grpSpPr>
          <a:xfrm>
            <a:off x="4633382" y="3148889"/>
            <a:ext cx="1270000" cy="1274233"/>
            <a:chOff x="3475037" y="2361666"/>
            <a:chExt cx="952500" cy="955675"/>
          </a:xfrm>
        </p:grpSpPr>
        <p:sp>
          <p:nvSpPr>
            <p:cNvPr id="68" name="Freeform 10"/>
            <p:cNvSpPr>
              <a:spLocks noEditPoints="1" noChangeArrowheads="1"/>
            </p:cNvSpPr>
            <p:nvPr/>
          </p:nvSpPr>
          <p:spPr bwMode="auto">
            <a:xfrm>
              <a:off x="3475037" y="2361666"/>
              <a:ext cx="952500" cy="955675"/>
            </a:xfrm>
            <a:custGeom>
              <a:avLst/>
              <a:gdLst>
                <a:gd name="T0" fmla="*/ 254 w 254"/>
                <a:gd name="T1" fmla="*/ 128 h 255"/>
                <a:gd name="T2" fmla="*/ 127 w 254"/>
                <a:gd name="T3" fmla="*/ 0 h 255"/>
                <a:gd name="T4" fmla="*/ 0 w 254"/>
                <a:gd name="T5" fmla="*/ 128 h 255"/>
                <a:gd name="T6" fmla="*/ 127 w 254"/>
                <a:gd name="T7" fmla="*/ 255 h 255"/>
                <a:gd name="T8" fmla="*/ 254 w 254"/>
                <a:gd name="T9" fmla="*/ 128 h 255"/>
                <a:gd name="T10" fmla="*/ 29 w 254"/>
                <a:gd name="T11" fmla="*/ 128 h 255"/>
                <a:gd name="T12" fmla="*/ 127 w 254"/>
                <a:gd name="T13" fmla="*/ 29 h 255"/>
                <a:gd name="T14" fmla="*/ 226 w 254"/>
                <a:gd name="T15" fmla="*/ 128 h 255"/>
                <a:gd name="T16" fmla="*/ 127 w 254"/>
                <a:gd name="T17" fmla="*/ 226 h 255"/>
                <a:gd name="T18" fmla="*/ 29 w 254"/>
                <a:gd name="T19" fmla="*/ 128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5"/>
                <a:gd name="T32" fmla="*/ 254 w 254"/>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5">
                  <a:moveTo>
                    <a:pt x="254" y="128"/>
                  </a:moveTo>
                  <a:cubicBezTo>
                    <a:pt x="254" y="58"/>
                    <a:pt x="197" y="0"/>
                    <a:pt x="127" y="0"/>
                  </a:cubicBezTo>
                  <a:cubicBezTo>
                    <a:pt x="57" y="0"/>
                    <a:pt x="0" y="58"/>
                    <a:pt x="0" y="128"/>
                  </a:cubicBezTo>
                  <a:cubicBezTo>
                    <a:pt x="0" y="198"/>
                    <a:pt x="57" y="255"/>
                    <a:pt x="127" y="255"/>
                  </a:cubicBezTo>
                  <a:cubicBezTo>
                    <a:pt x="197" y="255"/>
                    <a:pt x="254" y="198"/>
                    <a:pt x="254" y="128"/>
                  </a:cubicBezTo>
                  <a:close/>
                  <a:moveTo>
                    <a:pt x="29" y="128"/>
                  </a:moveTo>
                  <a:cubicBezTo>
                    <a:pt x="28" y="73"/>
                    <a:pt x="73" y="29"/>
                    <a:pt x="127" y="29"/>
                  </a:cubicBezTo>
                  <a:cubicBezTo>
                    <a:pt x="182" y="29"/>
                    <a:pt x="226" y="73"/>
                    <a:pt x="226" y="128"/>
                  </a:cubicBezTo>
                  <a:cubicBezTo>
                    <a:pt x="226" y="182"/>
                    <a:pt x="182" y="226"/>
                    <a:pt x="127" y="226"/>
                  </a:cubicBezTo>
                  <a:cubicBezTo>
                    <a:pt x="73" y="226"/>
                    <a:pt x="29" y="182"/>
                    <a:pt x="29" y="128"/>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69" name="Freeform 11"/>
            <p:cNvSpPr>
              <a:spLocks noChangeArrowheads="1"/>
            </p:cNvSpPr>
            <p:nvPr/>
          </p:nvSpPr>
          <p:spPr bwMode="auto">
            <a:xfrm>
              <a:off x="3475037" y="2361666"/>
              <a:ext cx="831850" cy="479425"/>
            </a:xfrm>
            <a:custGeom>
              <a:avLst/>
              <a:gdLst>
                <a:gd name="T0" fmla="*/ 222 w 222"/>
                <a:gd name="T1" fmla="*/ 43 h 128"/>
                <a:gd name="T2" fmla="*/ 127 w 222"/>
                <a:gd name="T3" fmla="*/ 0 h 128"/>
                <a:gd name="T4" fmla="*/ 0 w 222"/>
                <a:gd name="T5" fmla="*/ 128 h 128"/>
                <a:gd name="T6" fmla="*/ 29 w 222"/>
                <a:gd name="T7" fmla="*/ 128 h 128"/>
                <a:gd name="T8" fmla="*/ 127 w 222"/>
                <a:gd name="T9" fmla="*/ 29 h 128"/>
                <a:gd name="T10" fmla="*/ 201 w 222"/>
                <a:gd name="T11" fmla="*/ 62 h 128"/>
                <a:gd name="T12" fmla="*/ 222 w 222"/>
                <a:gd name="T13" fmla="*/ 43 h 128"/>
                <a:gd name="T14" fmla="*/ 0 60000 65536"/>
                <a:gd name="T15" fmla="*/ 0 60000 65536"/>
                <a:gd name="T16" fmla="*/ 0 60000 65536"/>
                <a:gd name="T17" fmla="*/ 0 60000 65536"/>
                <a:gd name="T18" fmla="*/ 0 60000 65536"/>
                <a:gd name="T19" fmla="*/ 0 60000 65536"/>
                <a:gd name="T20" fmla="*/ 0 60000 65536"/>
                <a:gd name="T21" fmla="*/ 0 w 222"/>
                <a:gd name="T22" fmla="*/ 0 h 128"/>
                <a:gd name="T23" fmla="*/ 222 w 222"/>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 h="128">
                  <a:moveTo>
                    <a:pt x="222" y="43"/>
                  </a:moveTo>
                  <a:cubicBezTo>
                    <a:pt x="198" y="16"/>
                    <a:pt x="163" y="0"/>
                    <a:pt x="127" y="0"/>
                  </a:cubicBezTo>
                  <a:cubicBezTo>
                    <a:pt x="57" y="0"/>
                    <a:pt x="0" y="58"/>
                    <a:pt x="0" y="128"/>
                  </a:cubicBezTo>
                  <a:cubicBezTo>
                    <a:pt x="29" y="128"/>
                    <a:pt x="29" y="128"/>
                    <a:pt x="29" y="128"/>
                  </a:cubicBezTo>
                  <a:cubicBezTo>
                    <a:pt x="28" y="73"/>
                    <a:pt x="73" y="29"/>
                    <a:pt x="127" y="29"/>
                  </a:cubicBezTo>
                  <a:cubicBezTo>
                    <a:pt x="155" y="29"/>
                    <a:pt x="182" y="41"/>
                    <a:pt x="201" y="62"/>
                  </a:cubicBezTo>
                  <a:lnTo>
                    <a:pt x="222" y="43"/>
                  </a:lnTo>
                  <a:close/>
                </a:path>
              </a:pathLst>
            </a:custGeom>
            <a:solidFill>
              <a:srgbClr val="FC2692">
                <a:alpha val="8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70" name="TextBox 682"/>
            <p:cNvSpPr>
              <a:spLocks noChangeArrowheads="1"/>
            </p:cNvSpPr>
            <p:nvPr/>
          </p:nvSpPr>
          <p:spPr bwMode="auto">
            <a:xfrm>
              <a:off x="3629794" y="2556929"/>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a:solidFill>
                    <a:srgbClr val="7F7F7F"/>
                  </a:solidFill>
                  <a:latin typeface="方正中等线简体" pitchFamily="2" charset="-122"/>
                  <a:ea typeface="方正中等线简体" pitchFamily="2" charset="-122"/>
                </a:rPr>
                <a:t>28</a:t>
              </a:r>
              <a:r>
                <a:rPr lang="en-US" sz="2133">
                  <a:solidFill>
                    <a:srgbClr val="7F7F7F"/>
                  </a:solidFill>
                  <a:latin typeface="方正中等线简体" pitchFamily="2" charset="-122"/>
                  <a:ea typeface="方正中等线简体" pitchFamily="2" charset="-122"/>
                </a:rPr>
                <a:t>%</a:t>
              </a:r>
              <a:endParaRPr lang="zh-CN" altLang="en-US" sz="3200">
                <a:solidFill>
                  <a:srgbClr val="7F7F7F"/>
                </a:solidFill>
                <a:latin typeface="方正中等线简体" pitchFamily="2" charset="-122"/>
                <a:ea typeface="方正中等线简体" pitchFamily="2" charset="-122"/>
              </a:endParaRPr>
            </a:p>
          </p:txBody>
        </p:sp>
      </p:grpSp>
      <p:grpSp>
        <p:nvGrpSpPr>
          <p:cNvPr id="71" name="组合 70"/>
          <p:cNvGrpSpPr/>
          <p:nvPr/>
        </p:nvGrpSpPr>
        <p:grpSpPr>
          <a:xfrm>
            <a:off x="6212417" y="4467573"/>
            <a:ext cx="1409700" cy="1409700"/>
            <a:chOff x="4659312" y="3350679"/>
            <a:chExt cx="1057275" cy="1057275"/>
          </a:xfrm>
        </p:grpSpPr>
        <p:sp>
          <p:nvSpPr>
            <p:cNvPr id="72" name="Freeform 18"/>
            <p:cNvSpPr>
              <a:spLocks noEditPoints="1" noChangeArrowheads="1"/>
            </p:cNvSpPr>
            <p:nvPr/>
          </p:nvSpPr>
          <p:spPr bwMode="auto">
            <a:xfrm>
              <a:off x="4659312" y="3350679"/>
              <a:ext cx="1057275" cy="1057275"/>
            </a:xfrm>
            <a:custGeom>
              <a:avLst/>
              <a:gdLst>
                <a:gd name="T0" fmla="*/ 47 w 282"/>
                <a:gd name="T1" fmla="*/ 56 h 282"/>
                <a:gd name="T2" fmla="*/ 55 w 282"/>
                <a:gd name="T3" fmla="*/ 235 h 282"/>
                <a:gd name="T4" fmla="*/ 235 w 282"/>
                <a:gd name="T5" fmla="*/ 227 h 282"/>
                <a:gd name="T6" fmla="*/ 226 w 282"/>
                <a:gd name="T7" fmla="*/ 47 h 282"/>
                <a:gd name="T8" fmla="*/ 47 w 282"/>
                <a:gd name="T9" fmla="*/ 56 h 282"/>
                <a:gd name="T10" fmla="*/ 214 w 282"/>
                <a:gd name="T11" fmla="*/ 208 h 282"/>
                <a:gd name="T12" fmla="*/ 75 w 282"/>
                <a:gd name="T13" fmla="*/ 214 h 282"/>
                <a:gd name="T14" fmla="*/ 68 w 282"/>
                <a:gd name="T15" fmla="*/ 75 h 282"/>
                <a:gd name="T16" fmla="*/ 207 w 282"/>
                <a:gd name="T17" fmla="*/ 68 h 282"/>
                <a:gd name="T18" fmla="*/ 214 w 282"/>
                <a:gd name="T19" fmla="*/ 208 h 2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2"/>
                <a:gd name="T31" fmla="*/ 0 h 282"/>
                <a:gd name="T32" fmla="*/ 282 w 282"/>
                <a:gd name="T33" fmla="*/ 282 h 2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2" h="282">
                  <a:moveTo>
                    <a:pt x="47" y="56"/>
                  </a:moveTo>
                  <a:cubicBezTo>
                    <a:pt x="0" y="107"/>
                    <a:pt x="3" y="188"/>
                    <a:pt x="55" y="235"/>
                  </a:cubicBezTo>
                  <a:cubicBezTo>
                    <a:pt x="107" y="282"/>
                    <a:pt x="188" y="279"/>
                    <a:pt x="235" y="227"/>
                  </a:cubicBezTo>
                  <a:cubicBezTo>
                    <a:pt x="282" y="175"/>
                    <a:pt x="278" y="95"/>
                    <a:pt x="226" y="47"/>
                  </a:cubicBezTo>
                  <a:cubicBezTo>
                    <a:pt x="175" y="0"/>
                    <a:pt x="94" y="4"/>
                    <a:pt x="47" y="56"/>
                  </a:cubicBezTo>
                  <a:moveTo>
                    <a:pt x="214" y="208"/>
                  </a:moveTo>
                  <a:cubicBezTo>
                    <a:pt x="177" y="248"/>
                    <a:pt x="115" y="251"/>
                    <a:pt x="75" y="214"/>
                  </a:cubicBezTo>
                  <a:cubicBezTo>
                    <a:pt x="34" y="177"/>
                    <a:pt x="31" y="115"/>
                    <a:pt x="68" y="75"/>
                  </a:cubicBezTo>
                  <a:cubicBezTo>
                    <a:pt x="105" y="35"/>
                    <a:pt x="167" y="32"/>
                    <a:pt x="207" y="68"/>
                  </a:cubicBezTo>
                  <a:cubicBezTo>
                    <a:pt x="248" y="105"/>
                    <a:pt x="250" y="168"/>
                    <a:pt x="214" y="208"/>
                  </a:cubicBezTo>
                </a:path>
              </a:pathLst>
            </a:custGeom>
            <a:solidFill>
              <a:srgbClr val="FC2692">
                <a:alpha val="6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73" name="Freeform 19"/>
            <p:cNvSpPr>
              <a:spLocks noChangeArrowheads="1"/>
            </p:cNvSpPr>
            <p:nvPr/>
          </p:nvSpPr>
          <p:spPr bwMode="auto">
            <a:xfrm>
              <a:off x="4711700" y="3876141"/>
              <a:ext cx="828675" cy="531813"/>
            </a:xfrm>
            <a:custGeom>
              <a:avLst/>
              <a:gdLst>
                <a:gd name="T0" fmla="*/ 0 w 221"/>
                <a:gd name="T1" fmla="*/ 0 h 142"/>
                <a:gd name="T2" fmla="*/ 41 w 221"/>
                <a:gd name="T3" fmla="*/ 95 h 142"/>
                <a:gd name="T4" fmla="*/ 221 w 221"/>
                <a:gd name="T5" fmla="*/ 87 h 142"/>
                <a:gd name="T6" fmla="*/ 200 w 221"/>
                <a:gd name="T7" fmla="*/ 68 h 142"/>
                <a:gd name="T8" fmla="*/ 61 w 221"/>
                <a:gd name="T9" fmla="*/ 74 h 142"/>
                <a:gd name="T10" fmla="*/ 28 w 221"/>
                <a:gd name="T11" fmla="*/ 0 h 142"/>
                <a:gd name="T12" fmla="*/ 0 w 221"/>
                <a:gd name="T13" fmla="*/ 0 h 142"/>
                <a:gd name="T14" fmla="*/ 0 60000 65536"/>
                <a:gd name="T15" fmla="*/ 0 60000 65536"/>
                <a:gd name="T16" fmla="*/ 0 60000 65536"/>
                <a:gd name="T17" fmla="*/ 0 60000 65536"/>
                <a:gd name="T18" fmla="*/ 0 60000 65536"/>
                <a:gd name="T19" fmla="*/ 0 60000 65536"/>
                <a:gd name="T20" fmla="*/ 0 60000 65536"/>
                <a:gd name="T21" fmla="*/ 0 w 221"/>
                <a:gd name="T22" fmla="*/ 0 h 142"/>
                <a:gd name="T23" fmla="*/ 221 w 221"/>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42">
                  <a:moveTo>
                    <a:pt x="0" y="0"/>
                  </a:moveTo>
                  <a:cubicBezTo>
                    <a:pt x="0" y="36"/>
                    <a:pt x="15" y="71"/>
                    <a:pt x="41" y="95"/>
                  </a:cubicBezTo>
                  <a:cubicBezTo>
                    <a:pt x="93" y="142"/>
                    <a:pt x="174" y="139"/>
                    <a:pt x="221" y="87"/>
                  </a:cubicBezTo>
                  <a:cubicBezTo>
                    <a:pt x="200" y="68"/>
                    <a:pt x="200" y="68"/>
                    <a:pt x="200" y="68"/>
                  </a:cubicBezTo>
                  <a:cubicBezTo>
                    <a:pt x="163" y="108"/>
                    <a:pt x="101" y="111"/>
                    <a:pt x="61" y="74"/>
                  </a:cubicBezTo>
                  <a:cubicBezTo>
                    <a:pt x="40" y="55"/>
                    <a:pt x="28" y="28"/>
                    <a:pt x="28" y="0"/>
                  </a:cubicBezTo>
                  <a:lnTo>
                    <a:pt x="0" y="0"/>
                  </a:ln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74" name="TextBox 682"/>
            <p:cNvSpPr>
              <a:spLocks noChangeArrowheads="1"/>
            </p:cNvSpPr>
            <p:nvPr/>
          </p:nvSpPr>
          <p:spPr bwMode="auto">
            <a:xfrm>
              <a:off x="4866456" y="3644366"/>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a:solidFill>
                    <a:srgbClr val="7F7F7F"/>
                  </a:solidFill>
                  <a:latin typeface="方正中等线简体" pitchFamily="2" charset="-122"/>
                  <a:ea typeface="方正中等线简体" pitchFamily="2" charset="-122"/>
                </a:rPr>
                <a:t>61</a:t>
              </a:r>
              <a:r>
                <a:rPr lang="en-US" sz="2133">
                  <a:solidFill>
                    <a:srgbClr val="7F7F7F"/>
                  </a:solidFill>
                  <a:latin typeface="方正中等线简体" pitchFamily="2" charset="-122"/>
                  <a:ea typeface="方正中等线简体" pitchFamily="2" charset="-122"/>
                </a:rPr>
                <a:t>%</a:t>
              </a:r>
              <a:endParaRPr lang="zh-CN" altLang="en-US" sz="3200">
                <a:solidFill>
                  <a:srgbClr val="7F7F7F"/>
                </a:solidFill>
                <a:latin typeface="方正中等线简体" pitchFamily="2" charset="-122"/>
                <a:ea typeface="方正中等线简体" pitchFamily="2" charset="-122"/>
              </a:endParaRPr>
            </a:p>
          </p:txBody>
        </p:sp>
      </p:grpSp>
      <p:grpSp>
        <p:nvGrpSpPr>
          <p:cNvPr id="75" name="组合 74"/>
          <p:cNvGrpSpPr/>
          <p:nvPr/>
        </p:nvGrpSpPr>
        <p:grpSpPr>
          <a:xfrm>
            <a:off x="4633382" y="4537421"/>
            <a:ext cx="1270000" cy="1270000"/>
            <a:chOff x="3475037" y="3403066"/>
            <a:chExt cx="952500" cy="952500"/>
          </a:xfrm>
        </p:grpSpPr>
        <p:sp>
          <p:nvSpPr>
            <p:cNvPr id="76" name="Freeform 5"/>
            <p:cNvSpPr>
              <a:spLocks noEditPoints="1" noChangeArrowheads="1"/>
            </p:cNvSpPr>
            <p:nvPr/>
          </p:nvSpPr>
          <p:spPr bwMode="auto">
            <a:xfrm>
              <a:off x="3475037" y="3403066"/>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8" y="73"/>
                    <a:pt x="73" y="29"/>
                    <a:pt x="127" y="29"/>
                  </a:cubicBezTo>
                  <a:cubicBezTo>
                    <a:pt x="182" y="29"/>
                    <a:pt x="226" y="73"/>
                    <a:pt x="226" y="127"/>
                  </a:cubicBezTo>
                  <a:cubicBezTo>
                    <a:pt x="226" y="182"/>
                    <a:pt x="182" y="226"/>
                    <a:pt x="127" y="226"/>
                  </a:cubicBezTo>
                  <a:cubicBezTo>
                    <a:pt x="73" y="226"/>
                    <a:pt x="29" y="182"/>
                    <a:pt x="29" y="127"/>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00">
                <a:solidFill>
                  <a:srgbClr val="000000"/>
                </a:solidFill>
                <a:sym typeface="宋体" pitchFamily="2" charset="-122"/>
              </a:endParaRPr>
            </a:p>
          </p:txBody>
        </p:sp>
        <p:sp>
          <p:nvSpPr>
            <p:cNvPr id="77" name="Freeform 6"/>
            <p:cNvSpPr>
              <a:spLocks noChangeArrowheads="1"/>
            </p:cNvSpPr>
            <p:nvPr/>
          </p:nvSpPr>
          <p:spPr bwMode="auto">
            <a:xfrm>
              <a:off x="3475037" y="3485616"/>
              <a:ext cx="269875" cy="393700"/>
            </a:xfrm>
            <a:custGeom>
              <a:avLst/>
              <a:gdLst>
                <a:gd name="T0" fmla="*/ 72 w 72"/>
                <a:gd name="T1" fmla="*/ 23 h 105"/>
                <a:gd name="T2" fmla="*/ 56 w 72"/>
                <a:gd name="T3" fmla="*/ 0 h 105"/>
                <a:gd name="T4" fmla="*/ 0 w 72"/>
                <a:gd name="T5" fmla="*/ 105 h 105"/>
                <a:gd name="T6" fmla="*/ 29 w 72"/>
                <a:gd name="T7" fmla="*/ 105 h 105"/>
                <a:gd name="T8" fmla="*/ 72 w 72"/>
                <a:gd name="T9" fmla="*/ 23 h 105"/>
                <a:gd name="T10" fmla="*/ 0 60000 65536"/>
                <a:gd name="T11" fmla="*/ 0 60000 65536"/>
                <a:gd name="T12" fmla="*/ 0 60000 65536"/>
                <a:gd name="T13" fmla="*/ 0 60000 65536"/>
                <a:gd name="T14" fmla="*/ 0 60000 65536"/>
                <a:gd name="T15" fmla="*/ 0 w 72"/>
                <a:gd name="T16" fmla="*/ 0 h 105"/>
                <a:gd name="T17" fmla="*/ 72 w 72"/>
                <a:gd name="T18" fmla="*/ 105 h 105"/>
              </a:gdLst>
              <a:ahLst/>
              <a:cxnLst>
                <a:cxn ang="T10">
                  <a:pos x="T0" y="T1"/>
                </a:cxn>
                <a:cxn ang="T11">
                  <a:pos x="T2" y="T3"/>
                </a:cxn>
                <a:cxn ang="T12">
                  <a:pos x="T4" y="T5"/>
                </a:cxn>
                <a:cxn ang="T13">
                  <a:pos x="T6" y="T7"/>
                </a:cxn>
                <a:cxn ang="T14">
                  <a:pos x="T8" y="T9"/>
                </a:cxn>
              </a:cxnLst>
              <a:rect l="T15" t="T16" r="T17" b="T18"/>
              <a:pathLst>
                <a:path w="72" h="105">
                  <a:moveTo>
                    <a:pt x="72" y="23"/>
                  </a:moveTo>
                  <a:cubicBezTo>
                    <a:pt x="56" y="0"/>
                    <a:pt x="56" y="0"/>
                    <a:pt x="56" y="0"/>
                  </a:cubicBezTo>
                  <a:cubicBezTo>
                    <a:pt x="21" y="24"/>
                    <a:pt x="0" y="63"/>
                    <a:pt x="0" y="105"/>
                  </a:cubicBezTo>
                  <a:cubicBezTo>
                    <a:pt x="29" y="105"/>
                    <a:pt x="29" y="105"/>
                    <a:pt x="29" y="105"/>
                  </a:cubicBezTo>
                  <a:cubicBezTo>
                    <a:pt x="29" y="72"/>
                    <a:pt x="45" y="42"/>
                    <a:pt x="72" y="23"/>
                  </a:cubicBezTo>
                  <a:close/>
                </a:path>
              </a:pathLst>
            </a:custGeom>
            <a:solidFill>
              <a:srgbClr val="FC2692">
                <a:alpha val="6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133">
                <a:solidFill>
                  <a:srgbClr val="000000"/>
                </a:solidFill>
                <a:sym typeface="宋体" pitchFamily="2" charset="-122"/>
              </a:endParaRPr>
            </a:p>
          </p:txBody>
        </p:sp>
        <p:sp>
          <p:nvSpPr>
            <p:cNvPr id="78" name="TextBox 682"/>
            <p:cNvSpPr>
              <a:spLocks noChangeArrowheads="1"/>
            </p:cNvSpPr>
            <p:nvPr/>
          </p:nvSpPr>
          <p:spPr bwMode="auto">
            <a:xfrm>
              <a:off x="3629794" y="3644366"/>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733">
                  <a:solidFill>
                    <a:srgbClr val="7F7F7F"/>
                  </a:solidFill>
                  <a:latin typeface="方正中等线简体" pitchFamily="2" charset="-122"/>
                  <a:ea typeface="方正中等线简体" pitchFamily="2" charset="-122"/>
                </a:rPr>
                <a:t>15</a:t>
              </a:r>
              <a:r>
                <a:rPr lang="en-US" sz="2133">
                  <a:solidFill>
                    <a:srgbClr val="7F7F7F"/>
                  </a:solidFill>
                  <a:latin typeface="方正中等线简体" pitchFamily="2" charset="-122"/>
                  <a:ea typeface="方正中等线简体" pitchFamily="2" charset="-122"/>
                </a:rPr>
                <a:t>%</a:t>
              </a:r>
              <a:endParaRPr lang="zh-CN" altLang="en-US" sz="3200">
                <a:solidFill>
                  <a:srgbClr val="7F7F7F"/>
                </a:solidFill>
                <a:latin typeface="方正中等线简体" pitchFamily="2" charset="-122"/>
                <a:ea typeface="方正中等线简体" pitchFamily="2" charset="-122"/>
              </a:endParaRPr>
            </a:p>
          </p:txBody>
        </p:sp>
      </p:grpSp>
      <p:sp>
        <p:nvSpPr>
          <p:cNvPr id="3" name="灯片编号占位符 2"/>
          <p:cNvSpPr>
            <a:spLocks noGrp="1"/>
          </p:cNvSpPr>
          <p:nvPr>
            <p:ph type="sldNum" sz="quarter" idx="12"/>
          </p:nvPr>
        </p:nvSpPr>
        <p:spPr/>
        <p:txBody>
          <a:bodyPr/>
          <a:lstStyle/>
          <a:p>
            <a:fld id="{0942A7D8-7BAA-4C4E-860D-7E3507E96D7B}" type="slidenum">
              <a:rPr lang="zh-CN" altLang="en-US" smtClean="0"/>
              <a:pPr/>
              <a:t>17</a:t>
            </a:fld>
            <a:endParaRPr lang="zh-CN" altLang="en-US"/>
          </a:p>
        </p:txBody>
      </p:sp>
    </p:spTree>
    <p:extLst>
      <p:ext uri="{BB962C8B-B14F-4D97-AF65-F5344CB8AC3E}">
        <p14:creationId xmlns:p14="http://schemas.microsoft.com/office/powerpoint/2010/main" val="380390402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anim calcmode="lin" valueType="num">
                                      <p:cBhvr>
                                        <p:cTn id="10" dur="500" fill="hold"/>
                                        <p:tgtEl>
                                          <p:spTgt spid="59"/>
                                        </p:tgtEl>
                                        <p:attrNameLst>
                                          <p:attrName>ppt_x</p:attrName>
                                        </p:attrNameLst>
                                      </p:cBhvr>
                                      <p:tavLst>
                                        <p:tav tm="0">
                                          <p:val>
                                            <p:fltVal val="0.5"/>
                                          </p:val>
                                        </p:tav>
                                        <p:tav tm="100000">
                                          <p:val>
                                            <p:strVal val="#ppt_x"/>
                                          </p:val>
                                        </p:tav>
                                      </p:tavLst>
                                    </p:anim>
                                    <p:anim calcmode="lin" valueType="num">
                                      <p:cBhvr>
                                        <p:cTn id="11" dur="500" fill="hold"/>
                                        <p:tgtEl>
                                          <p:spTgt spid="59"/>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67"/>
                                        </p:tgtEl>
                                        <p:attrNameLst>
                                          <p:attrName>style.visibility</p:attrName>
                                        </p:attrNameLst>
                                      </p:cBhvr>
                                      <p:to>
                                        <p:strVal val="visible"/>
                                      </p:to>
                                    </p:set>
                                    <p:anim calcmode="lin" valueType="num">
                                      <p:cBhvr>
                                        <p:cTn id="14" dur="500" fill="hold"/>
                                        <p:tgtEl>
                                          <p:spTgt spid="67"/>
                                        </p:tgtEl>
                                        <p:attrNameLst>
                                          <p:attrName>ppt_w</p:attrName>
                                        </p:attrNameLst>
                                      </p:cBhvr>
                                      <p:tavLst>
                                        <p:tav tm="0">
                                          <p:val>
                                            <p:fltVal val="0"/>
                                          </p:val>
                                        </p:tav>
                                        <p:tav tm="100000">
                                          <p:val>
                                            <p:strVal val="#ppt_w"/>
                                          </p:val>
                                        </p:tav>
                                      </p:tavLst>
                                    </p:anim>
                                    <p:anim calcmode="lin" valueType="num">
                                      <p:cBhvr>
                                        <p:cTn id="15" dur="500" fill="hold"/>
                                        <p:tgtEl>
                                          <p:spTgt spid="67"/>
                                        </p:tgtEl>
                                        <p:attrNameLst>
                                          <p:attrName>ppt_h</p:attrName>
                                        </p:attrNameLst>
                                      </p:cBhvr>
                                      <p:tavLst>
                                        <p:tav tm="0">
                                          <p:val>
                                            <p:fltVal val="0"/>
                                          </p:val>
                                        </p:tav>
                                        <p:tav tm="100000">
                                          <p:val>
                                            <p:strVal val="#ppt_h"/>
                                          </p:val>
                                        </p:tav>
                                      </p:tavLst>
                                    </p:anim>
                                    <p:animEffect transition="in" filter="fade">
                                      <p:cBhvr>
                                        <p:cTn id="16" dur="500"/>
                                        <p:tgtEl>
                                          <p:spTgt spid="67"/>
                                        </p:tgtEl>
                                      </p:cBhvr>
                                    </p:animEffect>
                                    <p:anim calcmode="lin" valueType="num">
                                      <p:cBhvr>
                                        <p:cTn id="17" dur="500" fill="hold"/>
                                        <p:tgtEl>
                                          <p:spTgt spid="67"/>
                                        </p:tgtEl>
                                        <p:attrNameLst>
                                          <p:attrName>ppt_x</p:attrName>
                                        </p:attrNameLst>
                                      </p:cBhvr>
                                      <p:tavLst>
                                        <p:tav tm="0">
                                          <p:val>
                                            <p:fltVal val="0.5"/>
                                          </p:val>
                                        </p:tav>
                                        <p:tav tm="100000">
                                          <p:val>
                                            <p:strVal val="#ppt_x"/>
                                          </p:val>
                                        </p:tav>
                                      </p:tavLst>
                                    </p:anim>
                                    <p:anim calcmode="lin" valueType="num">
                                      <p:cBhvr>
                                        <p:cTn id="18" dur="500" fill="hold"/>
                                        <p:tgtEl>
                                          <p:spTgt spid="67"/>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p:cTn id="21" dur="500" fill="hold"/>
                                        <p:tgtEl>
                                          <p:spTgt spid="75"/>
                                        </p:tgtEl>
                                        <p:attrNameLst>
                                          <p:attrName>ppt_w</p:attrName>
                                        </p:attrNameLst>
                                      </p:cBhvr>
                                      <p:tavLst>
                                        <p:tav tm="0">
                                          <p:val>
                                            <p:fltVal val="0"/>
                                          </p:val>
                                        </p:tav>
                                        <p:tav tm="100000">
                                          <p:val>
                                            <p:strVal val="#ppt_w"/>
                                          </p:val>
                                        </p:tav>
                                      </p:tavLst>
                                    </p:anim>
                                    <p:anim calcmode="lin" valueType="num">
                                      <p:cBhvr>
                                        <p:cTn id="22" dur="500" fill="hold"/>
                                        <p:tgtEl>
                                          <p:spTgt spid="75"/>
                                        </p:tgtEl>
                                        <p:attrNameLst>
                                          <p:attrName>ppt_h</p:attrName>
                                        </p:attrNameLst>
                                      </p:cBhvr>
                                      <p:tavLst>
                                        <p:tav tm="0">
                                          <p:val>
                                            <p:fltVal val="0"/>
                                          </p:val>
                                        </p:tav>
                                        <p:tav tm="100000">
                                          <p:val>
                                            <p:strVal val="#ppt_h"/>
                                          </p:val>
                                        </p:tav>
                                      </p:tavLst>
                                    </p:anim>
                                    <p:animEffect transition="in" filter="fade">
                                      <p:cBhvr>
                                        <p:cTn id="23" dur="500"/>
                                        <p:tgtEl>
                                          <p:spTgt spid="75"/>
                                        </p:tgtEl>
                                      </p:cBhvr>
                                    </p:animEffect>
                                    <p:anim calcmode="lin" valueType="num">
                                      <p:cBhvr>
                                        <p:cTn id="24" dur="500" fill="hold"/>
                                        <p:tgtEl>
                                          <p:spTgt spid="75"/>
                                        </p:tgtEl>
                                        <p:attrNameLst>
                                          <p:attrName>ppt_x</p:attrName>
                                        </p:attrNameLst>
                                      </p:cBhvr>
                                      <p:tavLst>
                                        <p:tav tm="0">
                                          <p:val>
                                            <p:fltVal val="0.5"/>
                                          </p:val>
                                        </p:tav>
                                        <p:tav tm="100000">
                                          <p:val>
                                            <p:strVal val="#ppt_x"/>
                                          </p:val>
                                        </p:tav>
                                      </p:tavLst>
                                    </p:anim>
                                    <p:anim calcmode="lin" valueType="num">
                                      <p:cBhvr>
                                        <p:cTn id="25" dur="500" fill="hold"/>
                                        <p:tgtEl>
                                          <p:spTgt spid="7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ppt_w</p:attrName>
                                        </p:attrNameLst>
                                      </p:cBhvr>
                                      <p:tavLst>
                                        <p:tav tm="0">
                                          <p:val>
                                            <p:fltVal val="0"/>
                                          </p:val>
                                        </p:tav>
                                        <p:tav tm="100000">
                                          <p:val>
                                            <p:strVal val="#ppt_w"/>
                                          </p:val>
                                        </p:tav>
                                      </p:tavLst>
                                    </p:anim>
                                    <p:anim calcmode="lin" valueType="num">
                                      <p:cBhvr>
                                        <p:cTn id="29" dur="500" fill="hold"/>
                                        <p:tgtEl>
                                          <p:spTgt spid="55"/>
                                        </p:tgtEl>
                                        <p:attrNameLst>
                                          <p:attrName>ppt_h</p:attrName>
                                        </p:attrNameLst>
                                      </p:cBhvr>
                                      <p:tavLst>
                                        <p:tav tm="0">
                                          <p:val>
                                            <p:fltVal val="0"/>
                                          </p:val>
                                        </p:tav>
                                        <p:tav tm="100000">
                                          <p:val>
                                            <p:strVal val="#ppt_h"/>
                                          </p:val>
                                        </p:tav>
                                      </p:tavLst>
                                    </p:anim>
                                    <p:animEffect transition="in" filter="fade">
                                      <p:cBhvr>
                                        <p:cTn id="30" dur="500"/>
                                        <p:tgtEl>
                                          <p:spTgt spid="55"/>
                                        </p:tgtEl>
                                      </p:cBhvr>
                                    </p:animEffect>
                                    <p:anim calcmode="lin" valueType="num">
                                      <p:cBhvr>
                                        <p:cTn id="31" dur="500" fill="hold"/>
                                        <p:tgtEl>
                                          <p:spTgt spid="55"/>
                                        </p:tgtEl>
                                        <p:attrNameLst>
                                          <p:attrName>ppt_x</p:attrName>
                                        </p:attrNameLst>
                                      </p:cBhvr>
                                      <p:tavLst>
                                        <p:tav tm="0">
                                          <p:val>
                                            <p:fltVal val="0.5"/>
                                          </p:val>
                                        </p:tav>
                                        <p:tav tm="100000">
                                          <p:val>
                                            <p:strVal val="#ppt_x"/>
                                          </p:val>
                                        </p:tav>
                                      </p:tavLst>
                                    </p:anim>
                                    <p:anim calcmode="lin" valueType="num">
                                      <p:cBhvr>
                                        <p:cTn id="32" dur="500" fill="hold"/>
                                        <p:tgtEl>
                                          <p:spTgt spid="55"/>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63"/>
                                        </p:tgtEl>
                                        <p:attrNameLst>
                                          <p:attrName>style.visibility</p:attrName>
                                        </p:attrNameLst>
                                      </p:cBhvr>
                                      <p:to>
                                        <p:strVal val="visible"/>
                                      </p:to>
                                    </p:set>
                                    <p:anim calcmode="lin" valueType="num">
                                      <p:cBhvr>
                                        <p:cTn id="35" dur="500" fill="hold"/>
                                        <p:tgtEl>
                                          <p:spTgt spid="63"/>
                                        </p:tgtEl>
                                        <p:attrNameLst>
                                          <p:attrName>ppt_w</p:attrName>
                                        </p:attrNameLst>
                                      </p:cBhvr>
                                      <p:tavLst>
                                        <p:tav tm="0">
                                          <p:val>
                                            <p:fltVal val="0"/>
                                          </p:val>
                                        </p:tav>
                                        <p:tav tm="100000">
                                          <p:val>
                                            <p:strVal val="#ppt_w"/>
                                          </p:val>
                                        </p:tav>
                                      </p:tavLst>
                                    </p:anim>
                                    <p:anim calcmode="lin" valueType="num">
                                      <p:cBhvr>
                                        <p:cTn id="36" dur="500" fill="hold"/>
                                        <p:tgtEl>
                                          <p:spTgt spid="63"/>
                                        </p:tgtEl>
                                        <p:attrNameLst>
                                          <p:attrName>ppt_h</p:attrName>
                                        </p:attrNameLst>
                                      </p:cBhvr>
                                      <p:tavLst>
                                        <p:tav tm="0">
                                          <p:val>
                                            <p:fltVal val="0"/>
                                          </p:val>
                                        </p:tav>
                                        <p:tav tm="100000">
                                          <p:val>
                                            <p:strVal val="#ppt_h"/>
                                          </p:val>
                                        </p:tav>
                                      </p:tavLst>
                                    </p:anim>
                                    <p:animEffect transition="in" filter="fade">
                                      <p:cBhvr>
                                        <p:cTn id="37" dur="500"/>
                                        <p:tgtEl>
                                          <p:spTgt spid="63"/>
                                        </p:tgtEl>
                                      </p:cBhvr>
                                    </p:animEffect>
                                    <p:anim calcmode="lin" valueType="num">
                                      <p:cBhvr>
                                        <p:cTn id="38" dur="500" fill="hold"/>
                                        <p:tgtEl>
                                          <p:spTgt spid="63"/>
                                        </p:tgtEl>
                                        <p:attrNameLst>
                                          <p:attrName>ppt_x</p:attrName>
                                        </p:attrNameLst>
                                      </p:cBhvr>
                                      <p:tavLst>
                                        <p:tav tm="0">
                                          <p:val>
                                            <p:fltVal val="0.5"/>
                                          </p:val>
                                        </p:tav>
                                        <p:tav tm="100000">
                                          <p:val>
                                            <p:strVal val="#ppt_x"/>
                                          </p:val>
                                        </p:tav>
                                      </p:tavLst>
                                    </p:anim>
                                    <p:anim calcmode="lin" valueType="num">
                                      <p:cBhvr>
                                        <p:cTn id="39" dur="500" fill="hold"/>
                                        <p:tgtEl>
                                          <p:spTgt spid="63"/>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250"/>
                                  </p:stCondLst>
                                  <p:childTnLst>
                                    <p:set>
                                      <p:cBhvr>
                                        <p:cTn id="41" dur="1" fill="hold">
                                          <p:stCondLst>
                                            <p:cond delay="0"/>
                                          </p:stCondLst>
                                        </p:cTn>
                                        <p:tgtEl>
                                          <p:spTgt spid="71"/>
                                        </p:tgtEl>
                                        <p:attrNameLst>
                                          <p:attrName>style.visibility</p:attrName>
                                        </p:attrNameLst>
                                      </p:cBhvr>
                                      <p:to>
                                        <p:strVal val="visible"/>
                                      </p:to>
                                    </p:set>
                                    <p:anim calcmode="lin" valueType="num">
                                      <p:cBhvr>
                                        <p:cTn id="42" dur="500" fill="hold"/>
                                        <p:tgtEl>
                                          <p:spTgt spid="71"/>
                                        </p:tgtEl>
                                        <p:attrNameLst>
                                          <p:attrName>ppt_w</p:attrName>
                                        </p:attrNameLst>
                                      </p:cBhvr>
                                      <p:tavLst>
                                        <p:tav tm="0">
                                          <p:val>
                                            <p:fltVal val="0"/>
                                          </p:val>
                                        </p:tav>
                                        <p:tav tm="100000">
                                          <p:val>
                                            <p:strVal val="#ppt_w"/>
                                          </p:val>
                                        </p:tav>
                                      </p:tavLst>
                                    </p:anim>
                                    <p:anim calcmode="lin" valueType="num">
                                      <p:cBhvr>
                                        <p:cTn id="43" dur="500" fill="hold"/>
                                        <p:tgtEl>
                                          <p:spTgt spid="71"/>
                                        </p:tgtEl>
                                        <p:attrNameLst>
                                          <p:attrName>ppt_h</p:attrName>
                                        </p:attrNameLst>
                                      </p:cBhvr>
                                      <p:tavLst>
                                        <p:tav tm="0">
                                          <p:val>
                                            <p:fltVal val="0"/>
                                          </p:val>
                                        </p:tav>
                                        <p:tav tm="100000">
                                          <p:val>
                                            <p:strVal val="#ppt_h"/>
                                          </p:val>
                                        </p:tav>
                                      </p:tavLst>
                                    </p:anim>
                                    <p:animEffect transition="in" filter="fade">
                                      <p:cBhvr>
                                        <p:cTn id="44" dur="500"/>
                                        <p:tgtEl>
                                          <p:spTgt spid="71"/>
                                        </p:tgtEl>
                                      </p:cBhvr>
                                    </p:animEffect>
                                    <p:anim calcmode="lin" valueType="num">
                                      <p:cBhvr>
                                        <p:cTn id="45" dur="500" fill="hold"/>
                                        <p:tgtEl>
                                          <p:spTgt spid="71"/>
                                        </p:tgtEl>
                                        <p:attrNameLst>
                                          <p:attrName>ppt_x</p:attrName>
                                        </p:attrNameLst>
                                      </p:cBhvr>
                                      <p:tavLst>
                                        <p:tav tm="0">
                                          <p:val>
                                            <p:fltVal val="0.5"/>
                                          </p:val>
                                        </p:tav>
                                        <p:tav tm="100000">
                                          <p:val>
                                            <p:strVal val="#ppt_x"/>
                                          </p:val>
                                        </p:tav>
                                      </p:tavLst>
                                    </p:anim>
                                    <p:anim calcmode="lin" valueType="num">
                                      <p:cBhvr>
                                        <p:cTn id="46" dur="500" fill="hold"/>
                                        <p:tgtEl>
                                          <p:spTgt spid="71"/>
                                        </p:tgtEl>
                                        <p:attrNameLst>
                                          <p:attrName>ppt_y</p:attrName>
                                        </p:attrNameLst>
                                      </p:cBhvr>
                                      <p:tavLst>
                                        <p:tav tm="0">
                                          <p:val>
                                            <p:fltVal val="0.5"/>
                                          </p:val>
                                        </p:tav>
                                        <p:tav tm="100000">
                                          <p:val>
                                            <p:strVal val="#ppt_y"/>
                                          </p:val>
                                        </p:tav>
                                      </p:tavLst>
                                    </p:anim>
                                  </p:childTnLst>
                                </p:cTn>
                              </p:par>
                              <p:par>
                                <p:cTn id="47" presetID="8" presetClass="emph" presetSubtype="0" fill="hold" nodeType="withEffect">
                                  <p:stCondLst>
                                    <p:cond delay="0"/>
                                  </p:stCondLst>
                                  <p:childTnLst>
                                    <p:animRot by="-21600000">
                                      <p:cBhvr>
                                        <p:cTn id="48" dur="500" fill="hold"/>
                                        <p:tgtEl>
                                          <p:spTgt spid="59"/>
                                        </p:tgtEl>
                                        <p:attrNameLst>
                                          <p:attrName>r</p:attrName>
                                        </p:attrNameLst>
                                      </p:cBhvr>
                                    </p:animRot>
                                  </p:childTnLst>
                                </p:cTn>
                              </p:par>
                              <p:par>
                                <p:cTn id="49" presetID="8" presetClass="emph" presetSubtype="0" fill="hold" nodeType="withEffect">
                                  <p:stCondLst>
                                    <p:cond delay="250"/>
                                  </p:stCondLst>
                                  <p:childTnLst>
                                    <p:animRot by="-21600000">
                                      <p:cBhvr>
                                        <p:cTn id="50" dur="500" fill="hold"/>
                                        <p:tgtEl>
                                          <p:spTgt spid="67"/>
                                        </p:tgtEl>
                                        <p:attrNameLst>
                                          <p:attrName>r</p:attrName>
                                        </p:attrNameLst>
                                      </p:cBhvr>
                                    </p:animRot>
                                  </p:childTnLst>
                                </p:cTn>
                              </p:par>
                              <p:par>
                                <p:cTn id="51" presetID="8" presetClass="emph" presetSubtype="0" fill="hold" nodeType="withEffect">
                                  <p:stCondLst>
                                    <p:cond delay="0"/>
                                  </p:stCondLst>
                                  <p:childTnLst>
                                    <p:animRot by="-21600000">
                                      <p:cBhvr>
                                        <p:cTn id="52" dur="500" fill="hold"/>
                                        <p:tgtEl>
                                          <p:spTgt spid="75"/>
                                        </p:tgtEl>
                                        <p:attrNameLst>
                                          <p:attrName>r</p:attrName>
                                        </p:attrNameLst>
                                      </p:cBhvr>
                                    </p:animRot>
                                  </p:childTnLst>
                                </p:cTn>
                              </p:par>
                              <p:par>
                                <p:cTn id="53" presetID="8" presetClass="emph" presetSubtype="0" fill="hold" nodeType="withEffect">
                                  <p:stCondLst>
                                    <p:cond delay="250"/>
                                  </p:stCondLst>
                                  <p:childTnLst>
                                    <p:animRot by="-21600000">
                                      <p:cBhvr>
                                        <p:cTn id="54" dur="500" fill="hold"/>
                                        <p:tgtEl>
                                          <p:spTgt spid="55"/>
                                        </p:tgtEl>
                                        <p:attrNameLst>
                                          <p:attrName>r</p:attrName>
                                        </p:attrNameLst>
                                      </p:cBhvr>
                                    </p:animRot>
                                  </p:childTnLst>
                                </p:cTn>
                              </p:par>
                              <p:par>
                                <p:cTn id="55" presetID="8" presetClass="emph" presetSubtype="0" fill="hold" nodeType="withEffect">
                                  <p:stCondLst>
                                    <p:cond delay="0"/>
                                  </p:stCondLst>
                                  <p:childTnLst>
                                    <p:animRot by="-21600000">
                                      <p:cBhvr>
                                        <p:cTn id="56" dur="500" fill="hold"/>
                                        <p:tgtEl>
                                          <p:spTgt spid="63"/>
                                        </p:tgtEl>
                                        <p:attrNameLst>
                                          <p:attrName>r</p:attrName>
                                        </p:attrNameLst>
                                      </p:cBhvr>
                                    </p:animRot>
                                  </p:childTnLst>
                                </p:cTn>
                              </p:par>
                              <p:par>
                                <p:cTn id="57" presetID="8" presetClass="emph" presetSubtype="0" fill="hold" nodeType="withEffect">
                                  <p:stCondLst>
                                    <p:cond delay="250"/>
                                  </p:stCondLst>
                                  <p:childTnLst>
                                    <p:animRot by="-21600000">
                                      <p:cBhvr>
                                        <p:cTn id="58" dur="500" fill="hold"/>
                                        <p:tgtEl>
                                          <p:spTgt spid="71"/>
                                        </p:tgtEl>
                                        <p:attrNameLst>
                                          <p:attrName>r</p:attrName>
                                        </p:attrNameLst>
                                      </p:cBhvr>
                                    </p:animRot>
                                  </p:childTnLst>
                                </p:cTn>
                              </p:par>
                            </p:childTnLst>
                          </p:cTn>
                        </p:par>
                        <p:par>
                          <p:cTn id="59" fill="hold">
                            <p:stCondLst>
                              <p:cond delay="750"/>
                            </p:stCondLst>
                            <p:childTnLst>
                              <p:par>
                                <p:cTn id="60" presetID="12" presetClass="entr" presetSubtype="8"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additive="base">
                                        <p:cTn id="62" dur="500"/>
                                        <p:tgtEl>
                                          <p:spTgt spid="46"/>
                                        </p:tgtEl>
                                        <p:attrNameLst>
                                          <p:attrName>ppt_x</p:attrName>
                                        </p:attrNameLst>
                                      </p:cBhvr>
                                      <p:tavLst>
                                        <p:tav tm="0">
                                          <p:val>
                                            <p:strVal val="#ppt_x-#ppt_w*1.125000"/>
                                          </p:val>
                                        </p:tav>
                                        <p:tav tm="100000">
                                          <p:val>
                                            <p:strVal val="#ppt_x"/>
                                          </p:val>
                                        </p:tav>
                                      </p:tavLst>
                                    </p:anim>
                                    <p:animEffect transition="in" filter="wipe(right)">
                                      <p:cBhvr>
                                        <p:cTn id="63" dur="500"/>
                                        <p:tgtEl>
                                          <p:spTgt spid="46"/>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500"/>
                                        <p:tgtEl>
                                          <p:spTgt spid="50"/>
                                        </p:tgtEl>
                                        <p:attrNameLst>
                                          <p:attrName>ppt_x</p:attrName>
                                        </p:attrNameLst>
                                      </p:cBhvr>
                                      <p:tavLst>
                                        <p:tav tm="0">
                                          <p:val>
                                            <p:strVal val="#ppt_x-#ppt_w*1.125000"/>
                                          </p:val>
                                        </p:tav>
                                        <p:tav tm="100000">
                                          <p:val>
                                            <p:strVal val="#ppt_x"/>
                                          </p:val>
                                        </p:tav>
                                      </p:tavLst>
                                    </p:anim>
                                    <p:animEffect transition="in" filter="wipe(right)">
                                      <p:cBhvr>
                                        <p:cTn id="67" dur="500"/>
                                        <p:tgtEl>
                                          <p:spTgt spid="50"/>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 calcmode="lin" valueType="num">
                                      <p:cBhvr additive="base">
                                        <p:cTn id="70" dur="500"/>
                                        <p:tgtEl>
                                          <p:spTgt spid="48"/>
                                        </p:tgtEl>
                                        <p:attrNameLst>
                                          <p:attrName>ppt_x</p:attrName>
                                        </p:attrNameLst>
                                      </p:cBhvr>
                                      <p:tavLst>
                                        <p:tav tm="0">
                                          <p:val>
                                            <p:strVal val="#ppt_x+#ppt_w*1.125000"/>
                                          </p:val>
                                        </p:tav>
                                        <p:tav tm="100000">
                                          <p:val>
                                            <p:strVal val="#ppt_x"/>
                                          </p:val>
                                        </p:tav>
                                      </p:tavLst>
                                    </p:anim>
                                    <p:animEffect transition="in" filter="wipe(left)">
                                      <p:cBhvr>
                                        <p:cTn id="71" dur="500"/>
                                        <p:tgtEl>
                                          <p:spTgt spid="48"/>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additive="base">
                                        <p:cTn id="74" dur="500"/>
                                        <p:tgtEl>
                                          <p:spTgt spid="52"/>
                                        </p:tgtEl>
                                        <p:attrNameLst>
                                          <p:attrName>ppt_x</p:attrName>
                                        </p:attrNameLst>
                                      </p:cBhvr>
                                      <p:tavLst>
                                        <p:tav tm="0">
                                          <p:val>
                                            <p:strVal val="#ppt_x+#ppt_w*1.125000"/>
                                          </p:val>
                                        </p:tav>
                                        <p:tav tm="100000">
                                          <p:val>
                                            <p:strVal val="#ppt_x"/>
                                          </p:val>
                                        </p:tav>
                                      </p:tavLst>
                                    </p:anim>
                                    <p:animEffect transition="in" filter="wipe(left)">
                                      <p:cBhvr>
                                        <p:cTn id="75" dur="500"/>
                                        <p:tgtEl>
                                          <p:spTgt spid="52"/>
                                        </p:tgtEl>
                                      </p:cBhvr>
                                    </p:animEffect>
                                  </p:childTnLst>
                                </p:cTn>
                              </p:par>
                            </p:childTnLst>
                          </p:cTn>
                        </p:par>
                        <p:par>
                          <p:cTn id="76" fill="hold">
                            <p:stCondLst>
                              <p:cond delay="1250"/>
                            </p:stCondLst>
                            <p:childTnLst>
                              <p:par>
                                <p:cTn id="77" presetID="10" presetClass="entr" presetSubtype="0" fill="hold" grpId="0" nodeType="after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500"/>
                                        <p:tgtEl>
                                          <p:spTgt spid="4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fade">
                                      <p:cBhvr>
                                        <p:cTn id="82" dur="500"/>
                                        <p:tgtEl>
                                          <p:spTgt spid="5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4"/>
                                        </p:tgtEl>
                                        <p:attrNameLst>
                                          <p:attrName>style.visibility</p:attrName>
                                        </p:attrNameLst>
                                      </p:cBhvr>
                                      <p:to>
                                        <p:strVal val="visible"/>
                                      </p:to>
                                    </p:set>
                                    <p:animEffect transition="in" filter="fade">
                                      <p:cBhvr>
                                        <p:cTn id="85" dur="500"/>
                                        <p:tgtEl>
                                          <p:spTgt spid="5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fade">
                                      <p:cBhvr>
                                        <p:cTn id="88" dur="500"/>
                                        <p:tgtEl>
                                          <p:spTgt spid="53"/>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fade">
                                      <p:cBhvr>
                                        <p:cTn id="91" dur="500"/>
                                        <p:tgtEl>
                                          <p:spTgt spid="49"/>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fade">
                                      <p:cBhvr>
                                        <p:cTn id="94" dur="500"/>
                                        <p:tgtEl>
                                          <p:spTgt spid="45"/>
                                        </p:tgtEl>
                                      </p:cBhvr>
                                    </p:animEffect>
                                  </p:childTnLst>
                                </p:cTn>
                              </p:par>
                            </p:childTnLst>
                          </p:cTn>
                        </p:par>
                        <p:par>
                          <p:cTn id="95" fill="hold">
                            <p:stCondLst>
                              <p:cond delay="1750"/>
                            </p:stCondLst>
                            <p:childTnLst>
                              <p:par>
                                <p:cTn id="96" presetID="26" presetClass="emph" presetSubtype="0" fill="hold" nodeType="afterEffect">
                                  <p:stCondLst>
                                    <p:cond delay="0"/>
                                  </p:stCondLst>
                                  <p:childTnLst>
                                    <p:animEffect transition="out" filter="fade">
                                      <p:cBhvr>
                                        <p:cTn id="97" dur="500" tmFilter="0, 0; .2, .5; .8, .5; 1, 0"/>
                                        <p:tgtEl>
                                          <p:spTgt spid="59"/>
                                        </p:tgtEl>
                                      </p:cBhvr>
                                    </p:animEffect>
                                    <p:animScale>
                                      <p:cBhvr>
                                        <p:cTn id="98" dur="250" autoRev="1" fill="hold"/>
                                        <p:tgtEl>
                                          <p:spTgt spid="59"/>
                                        </p:tgtEl>
                                      </p:cBhvr>
                                      <p:by x="105000" y="105000"/>
                                    </p:animScale>
                                  </p:childTnLst>
                                </p:cTn>
                              </p:par>
                              <p:par>
                                <p:cTn id="99" presetID="26" presetClass="emph" presetSubtype="0" fill="hold" nodeType="withEffect">
                                  <p:stCondLst>
                                    <p:cond delay="250"/>
                                  </p:stCondLst>
                                  <p:childTnLst>
                                    <p:animEffect transition="out" filter="fade">
                                      <p:cBhvr>
                                        <p:cTn id="100" dur="500" tmFilter="0, 0; .2, .5; .8, .5; 1, 0"/>
                                        <p:tgtEl>
                                          <p:spTgt spid="67"/>
                                        </p:tgtEl>
                                      </p:cBhvr>
                                    </p:animEffect>
                                    <p:animScale>
                                      <p:cBhvr>
                                        <p:cTn id="101" dur="250" autoRev="1" fill="hold"/>
                                        <p:tgtEl>
                                          <p:spTgt spid="67"/>
                                        </p:tgtEl>
                                      </p:cBhvr>
                                      <p:by x="105000" y="105000"/>
                                    </p:animScale>
                                  </p:childTnLst>
                                </p:cTn>
                              </p:par>
                              <p:par>
                                <p:cTn id="102" presetID="26" presetClass="emph" presetSubtype="0" fill="hold" nodeType="withEffect">
                                  <p:stCondLst>
                                    <p:cond delay="500"/>
                                  </p:stCondLst>
                                  <p:childTnLst>
                                    <p:animEffect transition="out" filter="fade">
                                      <p:cBhvr>
                                        <p:cTn id="103" dur="500" tmFilter="0, 0; .2, .5; .8, .5; 1, 0"/>
                                        <p:tgtEl>
                                          <p:spTgt spid="75"/>
                                        </p:tgtEl>
                                      </p:cBhvr>
                                    </p:animEffect>
                                    <p:animScale>
                                      <p:cBhvr>
                                        <p:cTn id="104" dur="250" autoRev="1" fill="hold"/>
                                        <p:tgtEl>
                                          <p:spTgt spid="75"/>
                                        </p:tgtEl>
                                      </p:cBhvr>
                                      <p:by x="105000" y="105000"/>
                                    </p:animScale>
                                  </p:childTnLst>
                                </p:cTn>
                              </p:par>
                              <p:par>
                                <p:cTn id="105" presetID="26" presetClass="emph" presetSubtype="0" fill="hold" nodeType="withEffect">
                                  <p:stCondLst>
                                    <p:cond delay="750"/>
                                  </p:stCondLst>
                                  <p:childTnLst>
                                    <p:animEffect transition="out" filter="fade">
                                      <p:cBhvr>
                                        <p:cTn id="106" dur="500" tmFilter="0, 0; .2, .5; .8, .5; 1, 0"/>
                                        <p:tgtEl>
                                          <p:spTgt spid="55"/>
                                        </p:tgtEl>
                                      </p:cBhvr>
                                    </p:animEffect>
                                    <p:animScale>
                                      <p:cBhvr>
                                        <p:cTn id="107" dur="250" autoRev="1" fill="hold"/>
                                        <p:tgtEl>
                                          <p:spTgt spid="55"/>
                                        </p:tgtEl>
                                      </p:cBhvr>
                                      <p:by x="105000" y="105000"/>
                                    </p:animScale>
                                  </p:childTnLst>
                                </p:cTn>
                              </p:par>
                              <p:par>
                                <p:cTn id="108" presetID="26" presetClass="emph" presetSubtype="0" fill="hold" nodeType="withEffect">
                                  <p:stCondLst>
                                    <p:cond delay="1000"/>
                                  </p:stCondLst>
                                  <p:childTnLst>
                                    <p:animEffect transition="out" filter="fade">
                                      <p:cBhvr>
                                        <p:cTn id="109" dur="500" tmFilter="0, 0; .2, .5; .8, .5; 1, 0"/>
                                        <p:tgtEl>
                                          <p:spTgt spid="63"/>
                                        </p:tgtEl>
                                      </p:cBhvr>
                                    </p:animEffect>
                                    <p:animScale>
                                      <p:cBhvr>
                                        <p:cTn id="110" dur="250" autoRev="1" fill="hold"/>
                                        <p:tgtEl>
                                          <p:spTgt spid="63"/>
                                        </p:tgtEl>
                                      </p:cBhvr>
                                      <p:by x="105000" y="105000"/>
                                    </p:animScale>
                                  </p:childTnLst>
                                </p:cTn>
                              </p:par>
                              <p:par>
                                <p:cTn id="111" presetID="26" presetClass="emph" presetSubtype="0" fill="hold" nodeType="withEffect">
                                  <p:stCondLst>
                                    <p:cond delay="1250"/>
                                  </p:stCondLst>
                                  <p:childTnLst>
                                    <p:animEffect transition="out" filter="fade">
                                      <p:cBhvr>
                                        <p:cTn id="112" dur="500" tmFilter="0, 0; .2, .5; .8, .5; 1, 0"/>
                                        <p:tgtEl>
                                          <p:spTgt spid="71"/>
                                        </p:tgtEl>
                                      </p:cBhvr>
                                    </p:animEffect>
                                    <p:animScale>
                                      <p:cBhvr>
                                        <p:cTn id="113" dur="250" autoRev="1" fill="hold"/>
                                        <p:tgtEl>
                                          <p:spTgt spid="7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animBg="1"/>
      <p:bldP spid="47" grpId="0"/>
      <p:bldP spid="48" grpId="0" animBg="1"/>
      <p:bldP spid="49" grpId="0"/>
      <p:bldP spid="50" grpId="0" animBg="1"/>
      <p:bldP spid="51" grpId="0"/>
      <p:bldP spid="52" grpId="0" animBg="1"/>
      <p:bldP spid="53" grpId="0"/>
      <p:bldP spid="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Rectangle 7"/>
          <p:cNvSpPr>
            <a:spLocks noChangeArrowheads="1"/>
          </p:cNvSpPr>
          <p:nvPr/>
        </p:nvSpPr>
        <p:spPr bwMode="auto">
          <a:xfrm>
            <a:off x="0" y="3784567"/>
            <a:ext cx="12192000" cy="24000"/>
          </a:xfrm>
          <a:prstGeom prst="rect">
            <a:avLst/>
          </a:prstGeom>
          <a:solidFill>
            <a:srgbClr val="ED105F"/>
          </a:solidFill>
          <a:ln>
            <a:noFill/>
          </a:ln>
        </p:spPr>
        <p:txBody>
          <a:bodyPr/>
          <a:lstStyle/>
          <a:p>
            <a:pPr eaLnBrk="1" hangingPunct="1"/>
            <a:endParaRPr lang="zh-CN" altLang="zh-CN" sz="2400"/>
          </a:p>
        </p:txBody>
      </p:sp>
      <p:grpSp>
        <p:nvGrpSpPr>
          <p:cNvPr id="3" name="组合 2"/>
          <p:cNvGrpSpPr/>
          <p:nvPr/>
        </p:nvGrpSpPr>
        <p:grpSpPr>
          <a:xfrm>
            <a:off x="2327341" y="2960655"/>
            <a:ext cx="206375" cy="938212"/>
            <a:chOff x="1745505" y="2220491"/>
            <a:chExt cx="154781" cy="703659"/>
          </a:xfrm>
        </p:grpSpPr>
        <p:sp>
          <p:nvSpPr>
            <p:cNvPr id="146" name="Rectangle 6"/>
            <p:cNvSpPr>
              <a:spLocks noChangeArrowheads="1"/>
            </p:cNvSpPr>
            <p:nvPr/>
          </p:nvSpPr>
          <p:spPr bwMode="auto">
            <a:xfrm>
              <a:off x="1814562" y="2220491"/>
              <a:ext cx="16669" cy="626269"/>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48" name="Oval 8"/>
            <p:cNvSpPr>
              <a:spLocks noChangeArrowheads="1"/>
            </p:cNvSpPr>
            <p:nvPr/>
          </p:nvSpPr>
          <p:spPr bwMode="auto">
            <a:xfrm>
              <a:off x="1745505" y="2768178"/>
              <a:ext cx="154781" cy="155972"/>
            </a:xfrm>
            <a:prstGeom prst="ellipse">
              <a:avLst/>
            </a:prstGeom>
            <a:solidFill>
              <a:srgbClr val="ED105F"/>
            </a:solidFill>
            <a:ln>
              <a:noFill/>
            </a:ln>
          </p:spPr>
          <p:txBody>
            <a:bodyPr/>
            <a:lstStyle/>
            <a:p>
              <a:pPr eaLnBrk="1" hangingPunct="1"/>
              <a:endParaRPr lang="zh-CN" altLang="zh-CN" sz="2400"/>
            </a:p>
          </p:txBody>
        </p:sp>
      </p:grpSp>
      <p:grpSp>
        <p:nvGrpSpPr>
          <p:cNvPr id="5" name="组合 4"/>
          <p:cNvGrpSpPr/>
          <p:nvPr/>
        </p:nvGrpSpPr>
        <p:grpSpPr>
          <a:xfrm>
            <a:off x="3991273" y="3690904"/>
            <a:ext cx="206375" cy="938213"/>
            <a:chOff x="2993454" y="2768178"/>
            <a:chExt cx="154781" cy="703660"/>
          </a:xfrm>
        </p:grpSpPr>
        <p:sp>
          <p:nvSpPr>
            <p:cNvPr id="145" name="Rectangle 5"/>
            <p:cNvSpPr>
              <a:spLocks noChangeArrowheads="1"/>
            </p:cNvSpPr>
            <p:nvPr/>
          </p:nvSpPr>
          <p:spPr bwMode="auto">
            <a:xfrm>
              <a:off x="3062511" y="2924150"/>
              <a:ext cx="15478" cy="547688"/>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54" name="Oval 14"/>
            <p:cNvSpPr>
              <a:spLocks noChangeArrowheads="1"/>
            </p:cNvSpPr>
            <p:nvPr/>
          </p:nvSpPr>
          <p:spPr bwMode="auto">
            <a:xfrm>
              <a:off x="2993454" y="2768178"/>
              <a:ext cx="154781" cy="155972"/>
            </a:xfrm>
            <a:prstGeom prst="ellipse">
              <a:avLst/>
            </a:prstGeom>
            <a:solidFill>
              <a:srgbClr val="FC2692">
                <a:alpha val="90000"/>
              </a:srgbClr>
            </a:solidFill>
            <a:ln>
              <a:noFill/>
            </a:ln>
          </p:spPr>
          <p:txBody>
            <a:bodyPr/>
            <a:lstStyle/>
            <a:p>
              <a:pPr eaLnBrk="1" hangingPunct="1"/>
              <a:endParaRPr lang="zh-CN" altLang="zh-CN" sz="2400"/>
            </a:p>
          </p:txBody>
        </p:sp>
      </p:grpSp>
      <p:grpSp>
        <p:nvGrpSpPr>
          <p:cNvPr id="7" name="组合 6"/>
          <p:cNvGrpSpPr/>
          <p:nvPr/>
        </p:nvGrpSpPr>
        <p:grpSpPr>
          <a:xfrm>
            <a:off x="5419789" y="2960655"/>
            <a:ext cx="207963" cy="938212"/>
            <a:chOff x="4064842" y="2220491"/>
            <a:chExt cx="155972" cy="703659"/>
          </a:xfrm>
        </p:grpSpPr>
        <p:sp>
          <p:nvSpPr>
            <p:cNvPr id="157" name="Rectangle 17"/>
            <p:cNvSpPr>
              <a:spLocks noChangeArrowheads="1"/>
            </p:cNvSpPr>
            <p:nvPr/>
          </p:nvSpPr>
          <p:spPr bwMode="auto">
            <a:xfrm>
              <a:off x="4135089" y="2220491"/>
              <a:ext cx="15478" cy="626269"/>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58" name="Oval 18"/>
            <p:cNvSpPr>
              <a:spLocks noChangeArrowheads="1"/>
            </p:cNvSpPr>
            <p:nvPr/>
          </p:nvSpPr>
          <p:spPr bwMode="auto">
            <a:xfrm>
              <a:off x="4064842" y="2768178"/>
              <a:ext cx="155972" cy="155972"/>
            </a:xfrm>
            <a:prstGeom prst="ellipse">
              <a:avLst/>
            </a:prstGeom>
            <a:solidFill>
              <a:srgbClr val="FD59AB"/>
            </a:solidFill>
            <a:ln>
              <a:noFill/>
            </a:ln>
          </p:spPr>
          <p:txBody>
            <a:bodyPr/>
            <a:lstStyle/>
            <a:p>
              <a:pPr eaLnBrk="1" hangingPunct="1"/>
              <a:endParaRPr lang="zh-CN" altLang="zh-CN" sz="2400" dirty="0"/>
            </a:p>
          </p:txBody>
        </p:sp>
      </p:grpSp>
      <p:grpSp>
        <p:nvGrpSpPr>
          <p:cNvPr id="9" name="组合 8"/>
          <p:cNvGrpSpPr/>
          <p:nvPr/>
        </p:nvGrpSpPr>
        <p:grpSpPr>
          <a:xfrm>
            <a:off x="6923052" y="3690904"/>
            <a:ext cx="207963" cy="938213"/>
            <a:chOff x="5192289" y="2768178"/>
            <a:chExt cx="155972" cy="703660"/>
          </a:xfrm>
        </p:grpSpPr>
        <p:sp>
          <p:nvSpPr>
            <p:cNvPr id="156" name="Rectangle 16"/>
            <p:cNvSpPr>
              <a:spLocks noChangeArrowheads="1"/>
            </p:cNvSpPr>
            <p:nvPr/>
          </p:nvSpPr>
          <p:spPr bwMode="auto">
            <a:xfrm>
              <a:off x="5262536" y="2924150"/>
              <a:ext cx="15478" cy="547688"/>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59" name="Oval 19"/>
            <p:cNvSpPr>
              <a:spLocks noChangeArrowheads="1"/>
            </p:cNvSpPr>
            <p:nvPr/>
          </p:nvSpPr>
          <p:spPr bwMode="auto">
            <a:xfrm>
              <a:off x="5192289" y="2768178"/>
              <a:ext cx="155972" cy="155972"/>
            </a:xfrm>
            <a:prstGeom prst="ellipse">
              <a:avLst/>
            </a:prstGeom>
            <a:solidFill>
              <a:srgbClr val="FE94C9"/>
            </a:solidFill>
            <a:ln>
              <a:noFill/>
            </a:ln>
          </p:spPr>
          <p:txBody>
            <a:bodyPr/>
            <a:lstStyle/>
            <a:p>
              <a:pPr eaLnBrk="1" hangingPunct="1"/>
              <a:endParaRPr lang="zh-CN" altLang="zh-CN" sz="2400"/>
            </a:p>
          </p:txBody>
        </p:sp>
      </p:grpSp>
      <p:grpSp>
        <p:nvGrpSpPr>
          <p:cNvPr id="11" name="组合 10"/>
          <p:cNvGrpSpPr/>
          <p:nvPr/>
        </p:nvGrpSpPr>
        <p:grpSpPr>
          <a:xfrm>
            <a:off x="8359673" y="2960655"/>
            <a:ext cx="207963" cy="938212"/>
            <a:chOff x="6269755" y="2220491"/>
            <a:chExt cx="155972" cy="703659"/>
          </a:xfrm>
        </p:grpSpPr>
        <p:sp>
          <p:nvSpPr>
            <p:cNvPr id="162" name="Rectangle 267"/>
            <p:cNvSpPr>
              <a:spLocks noChangeArrowheads="1"/>
            </p:cNvSpPr>
            <p:nvPr/>
          </p:nvSpPr>
          <p:spPr bwMode="auto">
            <a:xfrm>
              <a:off x="6340002" y="2220491"/>
              <a:ext cx="15478" cy="626269"/>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63" name="Oval 268"/>
            <p:cNvSpPr>
              <a:spLocks noChangeArrowheads="1"/>
            </p:cNvSpPr>
            <p:nvPr/>
          </p:nvSpPr>
          <p:spPr bwMode="auto">
            <a:xfrm>
              <a:off x="6269755" y="2768178"/>
              <a:ext cx="155972" cy="155972"/>
            </a:xfrm>
            <a:prstGeom prst="ellipse">
              <a:avLst/>
            </a:prstGeom>
            <a:solidFill>
              <a:srgbClr val="FECEE6"/>
            </a:solidFill>
            <a:ln>
              <a:noFill/>
            </a:ln>
          </p:spPr>
          <p:txBody>
            <a:bodyPr/>
            <a:lstStyle/>
            <a:p>
              <a:pPr eaLnBrk="1" hangingPunct="1"/>
              <a:endParaRPr lang="zh-CN" altLang="zh-CN" sz="2400"/>
            </a:p>
          </p:txBody>
        </p:sp>
      </p:grpSp>
      <p:grpSp>
        <p:nvGrpSpPr>
          <p:cNvPr id="13" name="组合 12"/>
          <p:cNvGrpSpPr/>
          <p:nvPr/>
        </p:nvGrpSpPr>
        <p:grpSpPr>
          <a:xfrm>
            <a:off x="10209707" y="3690904"/>
            <a:ext cx="207963" cy="938213"/>
            <a:chOff x="7657280" y="2768178"/>
            <a:chExt cx="155972" cy="703660"/>
          </a:xfrm>
        </p:grpSpPr>
        <p:sp>
          <p:nvSpPr>
            <p:cNvPr id="161" name="Rectangle 266"/>
            <p:cNvSpPr>
              <a:spLocks noChangeArrowheads="1"/>
            </p:cNvSpPr>
            <p:nvPr/>
          </p:nvSpPr>
          <p:spPr bwMode="auto">
            <a:xfrm>
              <a:off x="7727527" y="2924150"/>
              <a:ext cx="15478" cy="547688"/>
            </a:xfrm>
            <a:prstGeom prst="rect">
              <a:avLst/>
            </a:prstGeom>
            <a:solidFill>
              <a:schemeClr val="tx1">
                <a:lumMod val="50000"/>
                <a:lumOff val="50000"/>
              </a:schemeClr>
            </a:solidFill>
            <a:ln>
              <a:noFill/>
            </a:ln>
          </p:spPr>
          <p:txBody>
            <a:bodyPr/>
            <a:lstStyle/>
            <a:p>
              <a:pPr eaLnBrk="1" hangingPunct="1"/>
              <a:endParaRPr lang="zh-CN" altLang="zh-CN" sz="2400"/>
            </a:p>
          </p:txBody>
        </p:sp>
        <p:sp>
          <p:nvSpPr>
            <p:cNvPr id="165" name="Oval 270"/>
            <p:cNvSpPr>
              <a:spLocks noChangeArrowheads="1"/>
            </p:cNvSpPr>
            <p:nvPr/>
          </p:nvSpPr>
          <p:spPr bwMode="auto">
            <a:xfrm>
              <a:off x="7657280" y="2768178"/>
              <a:ext cx="155972" cy="155972"/>
            </a:xfrm>
            <a:prstGeom prst="ellipse">
              <a:avLst/>
            </a:prstGeom>
            <a:solidFill>
              <a:srgbClr val="ED105F"/>
            </a:solidFill>
            <a:ln>
              <a:noFill/>
            </a:ln>
          </p:spPr>
          <p:txBody>
            <a:bodyPr/>
            <a:lstStyle/>
            <a:p>
              <a:pPr eaLnBrk="1" hangingPunct="1"/>
              <a:endParaRPr lang="zh-CN" altLang="zh-CN" sz="2400"/>
            </a:p>
          </p:txBody>
        </p:sp>
      </p:grpSp>
      <p:grpSp>
        <p:nvGrpSpPr>
          <p:cNvPr id="4" name="组合 3"/>
          <p:cNvGrpSpPr/>
          <p:nvPr/>
        </p:nvGrpSpPr>
        <p:grpSpPr>
          <a:xfrm>
            <a:off x="2119379" y="2578068"/>
            <a:ext cx="622300" cy="707886"/>
            <a:chOff x="1589534" y="1933550"/>
            <a:chExt cx="466725" cy="530914"/>
          </a:xfrm>
        </p:grpSpPr>
        <p:sp>
          <p:nvSpPr>
            <p:cNvPr id="153" name="Oval 13"/>
            <p:cNvSpPr>
              <a:spLocks noChangeArrowheads="1"/>
            </p:cNvSpPr>
            <p:nvPr/>
          </p:nvSpPr>
          <p:spPr bwMode="auto">
            <a:xfrm>
              <a:off x="1589534" y="1985937"/>
              <a:ext cx="466725" cy="469106"/>
            </a:xfrm>
            <a:prstGeom prst="ellipse">
              <a:avLst/>
            </a:prstGeom>
            <a:solidFill>
              <a:srgbClr val="ED105F"/>
            </a:solidFill>
            <a:ln>
              <a:noFill/>
            </a:ln>
          </p:spPr>
          <p:txBody>
            <a:bodyPr/>
            <a:lstStyle/>
            <a:p>
              <a:pPr eaLnBrk="1" hangingPunct="1"/>
              <a:endParaRPr lang="zh-CN" altLang="zh-CN" sz="2400" dirty="0"/>
            </a:p>
          </p:txBody>
        </p:sp>
        <p:sp>
          <p:nvSpPr>
            <p:cNvPr id="171" name="Rectangle 33"/>
            <p:cNvSpPr>
              <a:spLocks noChangeArrowheads="1"/>
            </p:cNvSpPr>
            <p:nvPr/>
          </p:nvSpPr>
          <p:spPr bwMode="auto">
            <a:xfrm>
              <a:off x="1649065" y="1933550"/>
              <a:ext cx="364523"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1</a:t>
              </a:r>
              <a:endParaRPr lang="en-US" altLang="zh-CN" sz="4000" b="1" dirty="0">
                <a:solidFill>
                  <a:schemeClr val="bg1"/>
                </a:solidFill>
                <a:latin typeface="Raleway" pitchFamily="34" charset="0"/>
              </a:endParaRPr>
            </a:p>
          </p:txBody>
        </p:sp>
      </p:grpSp>
      <p:grpSp>
        <p:nvGrpSpPr>
          <p:cNvPr id="8" name="组合 7"/>
          <p:cNvGrpSpPr/>
          <p:nvPr/>
        </p:nvGrpSpPr>
        <p:grpSpPr>
          <a:xfrm>
            <a:off x="5213418" y="2621253"/>
            <a:ext cx="622300" cy="707886"/>
            <a:chOff x="3910061" y="1965939"/>
            <a:chExt cx="466725" cy="530914"/>
          </a:xfrm>
        </p:grpSpPr>
        <p:sp>
          <p:nvSpPr>
            <p:cNvPr id="170" name="Oval 20"/>
            <p:cNvSpPr>
              <a:spLocks noChangeArrowheads="1"/>
            </p:cNvSpPr>
            <p:nvPr/>
          </p:nvSpPr>
          <p:spPr bwMode="auto">
            <a:xfrm>
              <a:off x="3910061" y="1985937"/>
              <a:ext cx="466725" cy="469106"/>
            </a:xfrm>
            <a:prstGeom prst="ellipse">
              <a:avLst/>
            </a:prstGeom>
            <a:solidFill>
              <a:srgbClr val="FD59AB"/>
            </a:solidFill>
            <a:ln>
              <a:noFill/>
            </a:ln>
            <a:extLst/>
          </p:spPr>
          <p:txBody>
            <a:bodyPr/>
            <a:lstStyle/>
            <a:p>
              <a:pPr eaLnBrk="1" hangingPunct="1"/>
              <a:endParaRPr lang="zh-CN" altLang="zh-CN" sz="2400"/>
            </a:p>
          </p:txBody>
        </p:sp>
        <p:sp>
          <p:nvSpPr>
            <p:cNvPr id="172" name="Rectangle 34"/>
            <p:cNvSpPr>
              <a:spLocks noChangeArrowheads="1"/>
            </p:cNvSpPr>
            <p:nvPr/>
          </p:nvSpPr>
          <p:spPr bwMode="auto">
            <a:xfrm>
              <a:off x="3988508" y="1965939"/>
              <a:ext cx="364523"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3</a:t>
              </a:r>
              <a:endParaRPr lang="en-US" altLang="zh-CN" sz="4000" b="1" dirty="0">
                <a:solidFill>
                  <a:schemeClr val="bg1"/>
                </a:solidFill>
                <a:latin typeface="Raleway" pitchFamily="34" charset="0"/>
              </a:endParaRPr>
            </a:p>
          </p:txBody>
        </p:sp>
      </p:grpSp>
      <p:grpSp>
        <p:nvGrpSpPr>
          <p:cNvPr id="12" name="组合 11"/>
          <p:cNvGrpSpPr/>
          <p:nvPr/>
        </p:nvGrpSpPr>
        <p:grpSpPr>
          <a:xfrm>
            <a:off x="8153304" y="2590768"/>
            <a:ext cx="622300" cy="707886"/>
            <a:chOff x="6114974" y="1943075"/>
            <a:chExt cx="466725" cy="530914"/>
          </a:xfrm>
        </p:grpSpPr>
        <p:sp>
          <p:nvSpPr>
            <p:cNvPr id="164" name="Oval 269"/>
            <p:cNvSpPr>
              <a:spLocks noChangeArrowheads="1"/>
            </p:cNvSpPr>
            <p:nvPr/>
          </p:nvSpPr>
          <p:spPr bwMode="auto">
            <a:xfrm>
              <a:off x="6114974" y="1985937"/>
              <a:ext cx="466725" cy="469106"/>
            </a:xfrm>
            <a:prstGeom prst="ellipse">
              <a:avLst/>
            </a:prstGeom>
            <a:solidFill>
              <a:srgbClr val="FECEE6"/>
            </a:solidFill>
            <a:ln>
              <a:noFill/>
            </a:ln>
          </p:spPr>
          <p:txBody>
            <a:bodyPr/>
            <a:lstStyle/>
            <a:p>
              <a:pPr eaLnBrk="1" hangingPunct="1"/>
              <a:endParaRPr lang="zh-CN" altLang="zh-CN" sz="2400"/>
            </a:p>
          </p:txBody>
        </p:sp>
        <p:sp>
          <p:nvSpPr>
            <p:cNvPr id="173" name="Rectangle 35"/>
            <p:cNvSpPr>
              <a:spLocks noChangeArrowheads="1"/>
            </p:cNvSpPr>
            <p:nvPr/>
          </p:nvSpPr>
          <p:spPr bwMode="auto">
            <a:xfrm>
              <a:off x="6181649" y="1943075"/>
              <a:ext cx="364523"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5</a:t>
              </a:r>
              <a:endParaRPr lang="en-US" altLang="zh-CN" sz="4000" b="1" dirty="0">
                <a:solidFill>
                  <a:schemeClr val="bg1"/>
                </a:solidFill>
                <a:latin typeface="Raleway" pitchFamily="34" charset="0"/>
              </a:endParaRPr>
            </a:p>
          </p:txBody>
        </p:sp>
      </p:grpSp>
      <p:grpSp>
        <p:nvGrpSpPr>
          <p:cNvPr id="6" name="组合 5"/>
          <p:cNvGrpSpPr/>
          <p:nvPr/>
        </p:nvGrpSpPr>
        <p:grpSpPr>
          <a:xfrm>
            <a:off x="3783314" y="4263995"/>
            <a:ext cx="622300" cy="707886"/>
            <a:chOff x="2837483" y="3197994"/>
            <a:chExt cx="466725" cy="530914"/>
          </a:xfrm>
        </p:grpSpPr>
        <p:sp>
          <p:nvSpPr>
            <p:cNvPr id="155" name="Oval 15"/>
            <p:cNvSpPr>
              <a:spLocks noChangeArrowheads="1"/>
            </p:cNvSpPr>
            <p:nvPr/>
          </p:nvSpPr>
          <p:spPr bwMode="auto">
            <a:xfrm>
              <a:off x="2837483" y="3237285"/>
              <a:ext cx="466725" cy="469106"/>
            </a:xfrm>
            <a:prstGeom prst="ellipse">
              <a:avLst/>
            </a:prstGeom>
            <a:solidFill>
              <a:srgbClr val="FC2692">
                <a:alpha val="90000"/>
              </a:srgbClr>
            </a:solidFill>
            <a:ln>
              <a:noFill/>
            </a:ln>
            <a:extLst/>
          </p:spPr>
          <p:txBody>
            <a:bodyPr/>
            <a:lstStyle/>
            <a:p>
              <a:pPr eaLnBrk="1" hangingPunct="1"/>
              <a:endParaRPr lang="zh-CN" altLang="zh-CN" sz="2400"/>
            </a:p>
          </p:txBody>
        </p:sp>
        <p:sp>
          <p:nvSpPr>
            <p:cNvPr id="175" name="Rectangle 37"/>
            <p:cNvSpPr>
              <a:spLocks noChangeArrowheads="1"/>
            </p:cNvSpPr>
            <p:nvPr/>
          </p:nvSpPr>
          <p:spPr bwMode="auto">
            <a:xfrm>
              <a:off x="2904158" y="3197994"/>
              <a:ext cx="364523"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2</a:t>
              </a:r>
              <a:endParaRPr lang="en-US" altLang="zh-CN" sz="4000" b="1" dirty="0">
                <a:solidFill>
                  <a:schemeClr val="bg1"/>
                </a:solidFill>
                <a:latin typeface="Raleway" pitchFamily="34" charset="0"/>
              </a:endParaRPr>
            </a:p>
          </p:txBody>
        </p:sp>
      </p:grpSp>
      <p:grpSp>
        <p:nvGrpSpPr>
          <p:cNvPr id="10" name="组合 9"/>
          <p:cNvGrpSpPr/>
          <p:nvPr/>
        </p:nvGrpSpPr>
        <p:grpSpPr>
          <a:xfrm>
            <a:off x="6716678" y="4263992"/>
            <a:ext cx="622300" cy="707886"/>
            <a:chOff x="5037508" y="3197992"/>
            <a:chExt cx="466725" cy="530914"/>
          </a:xfrm>
        </p:grpSpPr>
        <p:sp>
          <p:nvSpPr>
            <p:cNvPr id="160" name="Oval 20"/>
            <p:cNvSpPr>
              <a:spLocks noChangeArrowheads="1"/>
            </p:cNvSpPr>
            <p:nvPr/>
          </p:nvSpPr>
          <p:spPr bwMode="auto">
            <a:xfrm>
              <a:off x="5037508" y="3237285"/>
              <a:ext cx="466725" cy="469106"/>
            </a:xfrm>
            <a:prstGeom prst="ellipse">
              <a:avLst/>
            </a:prstGeom>
            <a:solidFill>
              <a:srgbClr val="FE94C9"/>
            </a:solidFill>
            <a:ln>
              <a:noFill/>
            </a:ln>
            <a:extLst/>
          </p:spPr>
          <p:txBody>
            <a:bodyPr/>
            <a:lstStyle/>
            <a:p>
              <a:pPr eaLnBrk="1" hangingPunct="1"/>
              <a:endParaRPr lang="zh-CN" altLang="zh-CN" sz="2400"/>
            </a:p>
          </p:txBody>
        </p:sp>
        <p:sp>
          <p:nvSpPr>
            <p:cNvPr id="176" name="Rectangle 38"/>
            <p:cNvSpPr>
              <a:spLocks noChangeArrowheads="1"/>
            </p:cNvSpPr>
            <p:nvPr/>
          </p:nvSpPr>
          <p:spPr bwMode="auto">
            <a:xfrm>
              <a:off x="5058364" y="3197992"/>
              <a:ext cx="364523"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4</a:t>
              </a:r>
              <a:endParaRPr lang="en-US" altLang="zh-CN" sz="4000" b="1" dirty="0">
                <a:solidFill>
                  <a:schemeClr val="bg1"/>
                </a:solidFill>
                <a:latin typeface="Raleway" pitchFamily="34" charset="0"/>
              </a:endParaRPr>
            </a:p>
          </p:txBody>
        </p:sp>
      </p:grpSp>
      <p:grpSp>
        <p:nvGrpSpPr>
          <p:cNvPr id="14" name="组合 13"/>
          <p:cNvGrpSpPr/>
          <p:nvPr/>
        </p:nvGrpSpPr>
        <p:grpSpPr>
          <a:xfrm>
            <a:off x="10003328" y="4271932"/>
            <a:ext cx="620712" cy="707886"/>
            <a:chOff x="7502499" y="3203947"/>
            <a:chExt cx="465534" cy="530914"/>
          </a:xfrm>
        </p:grpSpPr>
        <p:sp>
          <p:nvSpPr>
            <p:cNvPr id="166" name="Oval 271"/>
            <p:cNvSpPr>
              <a:spLocks noChangeArrowheads="1"/>
            </p:cNvSpPr>
            <p:nvPr/>
          </p:nvSpPr>
          <p:spPr bwMode="auto">
            <a:xfrm>
              <a:off x="7502499" y="3237285"/>
              <a:ext cx="465534" cy="469106"/>
            </a:xfrm>
            <a:prstGeom prst="ellipse">
              <a:avLst/>
            </a:prstGeom>
            <a:solidFill>
              <a:srgbClr val="ED105F"/>
            </a:solidFill>
            <a:ln>
              <a:noFill/>
            </a:ln>
            <a:extLst/>
          </p:spPr>
          <p:txBody>
            <a:bodyPr/>
            <a:lstStyle/>
            <a:p>
              <a:pPr eaLnBrk="1" hangingPunct="1"/>
              <a:endParaRPr lang="zh-CN" altLang="zh-CN" sz="2400"/>
            </a:p>
          </p:txBody>
        </p:sp>
        <p:sp>
          <p:nvSpPr>
            <p:cNvPr id="177" name="Rectangle 39"/>
            <p:cNvSpPr>
              <a:spLocks noChangeArrowheads="1"/>
            </p:cNvSpPr>
            <p:nvPr/>
          </p:nvSpPr>
          <p:spPr bwMode="auto">
            <a:xfrm>
              <a:off x="7576318" y="3203947"/>
              <a:ext cx="364522"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p>
              <a:pPr eaLnBrk="1" hangingPunct="1"/>
              <a:r>
                <a:rPr lang="id-ID" sz="4000" b="1" dirty="0">
                  <a:solidFill>
                    <a:schemeClr val="bg1"/>
                  </a:solidFill>
                  <a:latin typeface="Raleway" pitchFamily="34" charset="0"/>
                </a:rPr>
                <a:t>6</a:t>
              </a:r>
              <a:endParaRPr lang="en-US" altLang="zh-CN" sz="4000" b="1" dirty="0">
                <a:solidFill>
                  <a:schemeClr val="bg1"/>
                </a:solidFill>
                <a:latin typeface="Raleway" pitchFamily="34" charset="0"/>
              </a:endParaRPr>
            </a:p>
          </p:txBody>
        </p:sp>
      </p:grpSp>
      <p:sp>
        <p:nvSpPr>
          <p:cNvPr id="34" name="TextBox 33"/>
          <p:cNvSpPr txBox="1"/>
          <p:nvPr/>
        </p:nvSpPr>
        <p:spPr>
          <a:xfrm>
            <a:off x="1629180" y="1423901"/>
            <a:ext cx="1617751" cy="379656"/>
          </a:xfrm>
          <a:prstGeom prst="rect">
            <a:avLst/>
          </a:prstGeom>
          <a:noFill/>
        </p:spPr>
        <p:txBody>
          <a:bodyPr wrap="none" rtlCol="0">
            <a:spAutoFit/>
          </a:bodyPr>
          <a:lstStyle/>
          <a:p>
            <a:r>
              <a:rPr lang="zh-CN" altLang="en-US" sz="1867" b="1" dirty="0">
                <a:solidFill>
                  <a:schemeClr val="tx1">
                    <a:lumMod val="65000"/>
                    <a:lumOff val="35000"/>
                  </a:schemeClr>
                </a:solidFill>
                <a:latin typeface="微软雅黑" pitchFamily="34" charset="-122"/>
                <a:ea typeface="微软雅黑" pitchFamily="34" charset="-122"/>
              </a:rPr>
              <a:t>点击添加文本</a:t>
            </a:r>
          </a:p>
        </p:txBody>
      </p:sp>
      <p:sp>
        <p:nvSpPr>
          <p:cNvPr id="35" name="TextBox 34"/>
          <p:cNvSpPr txBox="1"/>
          <p:nvPr/>
        </p:nvSpPr>
        <p:spPr>
          <a:xfrm>
            <a:off x="1583499" y="1834271"/>
            <a:ext cx="1769021" cy="749179"/>
          </a:xfrm>
          <a:prstGeom prst="rect">
            <a:avLst/>
          </a:prstGeom>
          <a:noFill/>
        </p:spPr>
        <p:txBody>
          <a:bodyPr wrap="square" rtlCol="0">
            <a:spAutoFit/>
          </a:bodyPr>
          <a:lstStyle/>
          <a:p>
            <a:r>
              <a:rPr lang="zh-CN" altLang="en-US" sz="1067"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67" dirty="0">
                <a:solidFill>
                  <a:schemeClr val="tx1">
                    <a:lumMod val="65000"/>
                    <a:lumOff val="35000"/>
                  </a:schemeClr>
                </a:solidFill>
                <a:latin typeface="微软雅黑" pitchFamily="34" charset="-122"/>
                <a:ea typeface="微软雅黑" pitchFamily="34" charset="-122"/>
              </a:rPr>
              <a:t>licai2011</a:t>
            </a:r>
            <a:r>
              <a:rPr lang="zh-CN" altLang="en-US" sz="1067" dirty="0">
                <a:solidFill>
                  <a:schemeClr val="tx1">
                    <a:lumMod val="65000"/>
                    <a:lumOff val="35000"/>
                  </a:schemeClr>
                </a:solidFill>
                <a:latin typeface="微软雅黑" pitchFamily="34" charset="-122"/>
                <a:ea typeface="微软雅黑" pitchFamily="34" charset="-122"/>
              </a:rPr>
              <a:t>专业设计</a:t>
            </a:r>
            <a:r>
              <a:rPr lang="en-US" altLang="zh-CN" sz="1067" dirty="0">
                <a:solidFill>
                  <a:schemeClr val="tx1">
                    <a:lumMod val="65000"/>
                    <a:lumOff val="35000"/>
                  </a:schemeClr>
                </a:solidFill>
                <a:latin typeface="微软雅黑" pitchFamily="34" charset="-122"/>
                <a:ea typeface="微软雅黑" pitchFamily="34" charset="-122"/>
              </a:rPr>
              <a:t>……</a:t>
            </a:r>
          </a:p>
        </p:txBody>
      </p:sp>
      <p:sp>
        <p:nvSpPr>
          <p:cNvPr id="36" name="TextBox 35"/>
          <p:cNvSpPr txBox="1"/>
          <p:nvPr/>
        </p:nvSpPr>
        <p:spPr>
          <a:xfrm>
            <a:off x="4722202" y="1423901"/>
            <a:ext cx="1617751" cy="379656"/>
          </a:xfrm>
          <a:prstGeom prst="rect">
            <a:avLst/>
          </a:prstGeom>
          <a:noFill/>
        </p:spPr>
        <p:txBody>
          <a:bodyPr wrap="none" rtlCol="0">
            <a:spAutoFit/>
          </a:bodyPr>
          <a:lstStyle/>
          <a:p>
            <a:r>
              <a:rPr lang="zh-CN" altLang="en-US" sz="1867" b="1" dirty="0">
                <a:solidFill>
                  <a:schemeClr val="tx1">
                    <a:lumMod val="65000"/>
                    <a:lumOff val="35000"/>
                  </a:schemeClr>
                </a:solidFill>
                <a:latin typeface="微软雅黑" pitchFamily="34" charset="-122"/>
                <a:ea typeface="微软雅黑" pitchFamily="34" charset="-122"/>
              </a:rPr>
              <a:t>点击添加文本</a:t>
            </a:r>
          </a:p>
        </p:txBody>
      </p:sp>
      <p:sp>
        <p:nvSpPr>
          <p:cNvPr id="37" name="TextBox 36"/>
          <p:cNvSpPr txBox="1"/>
          <p:nvPr/>
        </p:nvSpPr>
        <p:spPr>
          <a:xfrm>
            <a:off x="4676522" y="1834271"/>
            <a:ext cx="1769021" cy="749179"/>
          </a:xfrm>
          <a:prstGeom prst="rect">
            <a:avLst/>
          </a:prstGeom>
          <a:noFill/>
        </p:spPr>
        <p:txBody>
          <a:bodyPr wrap="square" rtlCol="0">
            <a:spAutoFit/>
          </a:bodyPr>
          <a:lstStyle/>
          <a:p>
            <a:r>
              <a:rPr lang="zh-CN" altLang="en-US" sz="1067"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67" dirty="0">
                <a:solidFill>
                  <a:schemeClr val="tx1">
                    <a:lumMod val="65000"/>
                    <a:lumOff val="35000"/>
                  </a:schemeClr>
                </a:solidFill>
                <a:latin typeface="微软雅黑" pitchFamily="34" charset="-122"/>
                <a:ea typeface="微软雅黑" pitchFamily="34" charset="-122"/>
              </a:rPr>
              <a:t>licai2011</a:t>
            </a:r>
            <a:r>
              <a:rPr lang="zh-CN" altLang="en-US" sz="1067" dirty="0">
                <a:solidFill>
                  <a:schemeClr val="tx1">
                    <a:lumMod val="65000"/>
                    <a:lumOff val="35000"/>
                  </a:schemeClr>
                </a:solidFill>
                <a:latin typeface="微软雅黑" pitchFamily="34" charset="-122"/>
                <a:ea typeface="微软雅黑" pitchFamily="34" charset="-122"/>
              </a:rPr>
              <a:t>专业设计</a:t>
            </a:r>
            <a:r>
              <a:rPr lang="en-US" altLang="zh-CN" sz="1067" dirty="0">
                <a:solidFill>
                  <a:schemeClr val="tx1">
                    <a:lumMod val="65000"/>
                    <a:lumOff val="35000"/>
                  </a:schemeClr>
                </a:solidFill>
                <a:latin typeface="微软雅黑" pitchFamily="34" charset="-122"/>
                <a:ea typeface="微软雅黑" pitchFamily="34" charset="-122"/>
              </a:rPr>
              <a:t>……</a:t>
            </a:r>
          </a:p>
        </p:txBody>
      </p:sp>
      <p:sp>
        <p:nvSpPr>
          <p:cNvPr id="38" name="TextBox 37"/>
          <p:cNvSpPr txBox="1"/>
          <p:nvPr/>
        </p:nvSpPr>
        <p:spPr>
          <a:xfrm>
            <a:off x="7622400" y="1423901"/>
            <a:ext cx="1617751" cy="379656"/>
          </a:xfrm>
          <a:prstGeom prst="rect">
            <a:avLst/>
          </a:prstGeom>
          <a:noFill/>
        </p:spPr>
        <p:txBody>
          <a:bodyPr wrap="none" rtlCol="0">
            <a:spAutoFit/>
          </a:bodyPr>
          <a:lstStyle/>
          <a:p>
            <a:r>
              <a:rPr lang="zh-CN" altLang="en-US" sz="1867" b="1" dirty="0">
                <a:solidFill>
                  <a:schemeClr val="tx1">
                    <a:lumMod val="65000"/>
                    <a:lumOff val="35000"/>
                  </a:schemeClr>
                </a:solidFill>
                <a:latin typeface="微软雅黑" pitchFamily="34" charset="-122"/>
                <a:ea typeface="微软雅黑" pitchFamily="34" charset="-122"/>
              </a:rPr>
              <a:t>点击添加文本</a:t>
            </a:r>
          </a:p>
        </p:txBody>
      </p:sp>
      <p:sp>
        <p:nvSpPr>
          <p:cNvPr id="39" name="TextBox 38"/>
          <p:cNvSpPr txBox="1"/>
          <p:nvPr/>
        </p:nvSpPr>
        <p:spPr>
          <a:xfrm>
            <a:off x="7576719" y="1834271"/>
            <a:ext cx="1769021" cy="749179"/>
          </a:xfrm>
          <a:prstGeom prst="rect">
            <a:avLst/>
          </a:prstGeom>
          <a:noFill/>
        </p:spPr>
        <p:txBody>
          <a:bodyPr wrap="square" rtlCol="0">
            <a:spAutoFit/>
          </a:bodyPr>
          <a:lstStyle/>
          <a:p>
            <a:r>
              <a:rPr lang="zh-CN" altLang="en-US" sz="1067"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67" dirty="0">
                <a:solidFill>
                  <a:schemeClr val="tx1">
                    <a:lumMod val="65000"/>
                    <a:lumOff val="35000"/>
                  </a:schemeClr>
                </a:solidFill>
                <a:latin typeface="微软雅黑" pitchFamily="34" charset="-122"/>
                <a:ea typeface="微软雅黑" pitchFamily="34" charset="-122"/>
              </a:rPr>
              <a:t>licai2011</a:t>
            </a:r>
            <a:r>
              <a:rPr lang="zh-CN" altLang="en-US" sz="1067" dirty="0">
                <a:solidFill>
                  <a:schemeClr val="tx1">
                    <a:lumMod val="65000"/>
                    <a:lumOff val="35000"/>
                  </a:schemeClr>
                </a:solidFill>
                <a:latin typeface="微软雅黑" pitchFamily="34" charset="-122"/>
                <a:ea typeface="微软雅黑" pitchFamily="34" charset="-122"/>
              </a:rPr>
              <a:t>专业设计</a:t>
            </a:r>
            <a:r>
              <a:rPr lang="en-US" altLang="zh-CN" sz="1067" dirty="0">
                <a:solidFill>
                  <a:schemeClr val="tx1">
                    <a:lumMod val="65000"/>
                    <a:lumOff val="35000"/>
                  </a:schemeClr>
                </a:solidFill>
                <a:latin typeface="微软雅黑" pitchFamily="34" charset="-122"/>
                <a:ea typeface="微软雅黑" pitchFamily="34" charset="-122"/>
              </a:rPr>
              <a:t>……</a:t>
            </a:r>
          </a:p>
        </p:txBody>
      </p:sp>
      <p:sp>
        <p:nvSpPr>
          <p:cNvPr id="40" name="TextBox 39"/>
          <p:cNvSpPr txBox="1"/>
          <p:nvPr/>
        </p:nvSpPr>
        <p:spPr>
          <a:xfrm>
            <a:off x="3242093" y="5023240"/>
            <a:ext cx="1617751" cy="379656"/>
          </a:xfrm>
          <a:prstGeom prst="rect">
            <a:avLst/>
          </a:prstGeom>
          <a:noFill/>
        </p:spPr>
        <p:txBody>
          <a:bodyPr wrap="none" rtlCol="0">
            <a:spAutoFit/>
          </a:bodyPr>
          <a:lstStyle/>
          <a:p>
            <a:r>
              <a:rPr lang="zh-CN" altLang="en-US" sz="1867" b="1" dirty="0">
                <a:solidFill>
                  <a:schemeClr val="tx1">
                    <a:lumMod val="65000"/>
                    <a:lumOff val="35000"/>
                  </a:schemeClr>
                </a:solidFill>
                <a:latin typeface="微软雅黑" pitchFamily="34" charset="-122"/>
                <a:ea typeface="微软雅黑" pitchFamily="34" charset="-122"/>
              </a:rPr>
              <a:t>点击添加文本</a:t>
            </a:r>
          </a:p>
        </p:txBody>
      </p:sp>
      <p:sp>
        <p:nvSpPr>
          <p:cNvPr id="41" name="TextBox 40"/>
          <p:cNvSpPr txBox="1"/>
          <p:nvPr/>
        </p:nvSpPr>
        <p:spPr>
          <a:xfrm>
            <a:off x="3196412" y="5433609"/>
            <a:ext cx="1769021" cy="749179"/>
          </a:xfrm>
          <a:prstGeom prst="rect">
            <a:avLst/>
          </a:prstGeom>
          <a:noFill/>
        </p:spPr>
        <p:txBody>
          <a:bodyPr wrap="square" rtlCol="0">
            <a:spAutoFit/>
          </a:bodyPr>
          <a:lstStyle/>
          <a:p>
            <a:r>
              <a:rPr lang="zh-CN" altLang="en-US" sz="1067"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67" dirty="0">
                <a:solidFill>
                  <a:schemeClr val="tx1">
                    <a:lumMod val="65000"/>
                    <a:lumOff val="35000"/>
                  </a:schemeClr>
                </a:solidFill>
                <a:latin typeface="微软雅黑" pitchFamily="34" charset="-122"/>
                <a:ea typeface="微软雅黑" pitchFamily="34" charset="-122"/>
              </a:rPr>
              <a:t>licai2011</a:t>
            </a:r>
            <a:r>
              <a:rPr lang="zh-CN" altLang="en-US" sz="1067" dirty="0">
                <a:solidFill>
                  <a:schemeClr val="tx1">
                    <a:lumMod val="65000"/>
                    <a:lumOff val="35000"/>
                  </a:schemeClr>
                </a:solidFill>
                <a:latin typeface="微软雅黑" pitchFamily="34" charset="-122"/>
                <a:ea typeface="微软雅黑" pitchFamily="34" charset="-122"/>
              </a:rPr>
              <a:t>专业设计</a:t>
            </a:r>
            <a:r>
              <a:rPr lang="en-US" altLang="zh-CN" sz="1067" dirty="0">
                <a:solidFill>
                  <a:schemeClr val="tx1">
                    <a:lumMod val="65000"/>
                    <a:lumOff val="35000"/>
                  </a:schemeClr>
                </a:solidFill>
                <a:latin typeface="微软雅黑" pitchFamily="34" charset="-122"/>
                <a:ea typeface="微软雅黑" pitchFamily="34" charset="-122"/>
              </a:rPr>
              <a:t>……</a:t>
            </a:r>
          </a:p>
        </p:txBody>
      </p:sp>
      <p:sp>
        <p:nvSpPr>
          <p:cNvPr id="42" name="TextBox 41"/>
          <p:cNvSpPr txBox="1"/>
          <p:nvPr/>
        </p:nvSpPr>
        <p:spPr>
          <a:xfrm>
            <a:off x="6237692" y="5023240"/>
            <a:ext cx="1617751" cy="379656"/>
          </a:xfrm>
          <a:prstGeom prst="rect">
            <a:avLst/>
          </a:prstGeom>
          <a:noFill/>
        </p:spPr>
        <p:txBody>
          <a:bodyPr wrap="none" rtlCol="0">
            <a:spAutoFit/>
          </a:bodyPr>
          <a:lstStyle/>
          <a:p>
            <a:r>
              <a:rPr lang="zh-CN" altLang="en-US" sz="1867" b="1" dirty="0">
                <a:solidFill>
                  <a:schemeClr val="tx1">
                    <a:lumMod val="65000"/>
                    <a:lumOff val="35000"/>
                  </a:schemeClr>
                </a:solidFill>
                <a:latin typeface="微软雅黑" pitchFamily="34" charset="-122"/>
                <a:ea typeface="微软雅黑" pitchFamily="34" charset="-122"/>
              </a:rPr>
              <a:t>点击添加文本</a:t>
            </a:r>
          </a:p>
        </p:txBody>
      </p:sp>
      <p:sp>
        <p:nvSpPr>
          <p:cNvPr id="43" name="TextBox 42"/>
          <p:cNvSpPr txBox="1"/>
          <p:nvPr/>
        </p:nvSpPr>
        <p:spPr>
          <a:xfrm>
            <a:off x="6192011" y="5433609"/>
            <a:ext cx="1769021" cy="749179"/>
          </a:xfrm>
          <a:prstGeom prst="rect">
            <a:avLst/>
          </a:prstGeom>
          <a:noFill/>
        </p:spPr>
        <p:txBody>
          <a:bodyPr wrap="square" rtlCol="0">
            <a:spAutoFit/>
          </a:bodyPr>
          <a:lstStyle/>
          <a:p>
            <a:r>
              <a:rPr lang="zh-CN" altLang="en-US" sz="1067"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67" dirty="0">
                <a:solidFill>
                  <a:schemeClr val="tx1">
                    <a:lumMod val="65000"/>
                    <a:lumOff val="35000"/>
                  </a:schemeClr>
                </a:solidFill>
                <a:latin typeface="微软雅黑" pitchFamily="34" charset="-122"/>
                <a:ea typeface="微软雅黑" pitchFamily="34" charset="-122"/>
              </a:rPr>
              <a:t>licai2011</a:t>
            </a:r>
            <a:r>
              <a:rPr lang="zh-CN" altLang="en-US" sz="1067" dirty="0">
                <a:solidFill>
                  <a:schemeClr val="tx1">
                    <a:lumMod val="65000"/>
                    <a:lumOff val="35000"/>
                  </a:schemeClr>
                </a:solidFill>
                <a:latin typeface="微软雅黑" pitchFamily="34" charset="-122"/>
                <a:ea typeface="微软雅黑" pitchFamily="34" charset="-122"/>
              </a:rPr>
              <a:t>专业设计</a:t>
            </a:r>
            <a:r>
              <a:rPr lang="en-US" altLang="zh-CN" sz="1067" dirty="0">
                <a:solidFill>
                  <a:schemeClr val="tx1">
                    <a:lumMod val="65000"/>
                    <a:lumOff val="35000"/>
                  </a:schemeClr>
                </a:solidFill>
                <a:latin typeface="微软雅黑" pitchFamily="34" charset="-122"/>
                <a:ea typeface="微软雅黑" pitchFamily="34" charset="-122"/>
              </a:rPr>
              <a:t>……</a:t>
            </a:r>
          </a:p>
        </p:txBody>
      </p:sp>
      <p:sp>
        <p:nvSpPr>
          <p:cNvPr id="44" name="TextBox 43"/>
          <p:cNvSpPr txBox="1"/>
          <p:nvPr/>
        </p:nvSpPr>
        <p:spPr>
          <a:xfrm>
            <a:off x="9502054" y="5023240"/>
            <a:ext cx="1617751" cy="379656"/>
          </a:xfrm>
          <a:prstGeom prst="rect">
            <a:avLst/>
          </a:prstGeom>
          <a:noFill/>
        </p:spPr>
        <p:txBody>
          <a:bodyPr wrap="none" rtlCol="0">
            <a:spAutoFit/>
          </a:bodyPr>
          <a:lstStyle/>
          <a:p>
            <a:r>
              <a:rPr lang="zh-CN" altLang="en-US" sz="1867" b="1" dirty="0">
                <a:solidFill>
                  <a:schemeClr val="tx1">
                    <a:lumMod val="65000"/>
                    <a:lumOff val="35000"/>
                  </a:schemeClr>
                </a:solidFill>
                <a:latin typeface="微软雅黑" pitchFamily="34" charset="-122"/>
                <a:ea typeface="微软雅黑" pitchFamily="34" charset="-122"/>
              </a:rPr>
              <a:t>点击添加文本</a:t>
            </a:r>
          </a:p>
        </p:txBody>
      </p:sp>
      <p:sp>
        <p:nvSpPr>
          <p:cNvPr id="45" name="TextBox 44"/>
          <p:cNvSpPr txBox="1"/>
          <p:nvPr/>
        </p:nvSpPr>
        <p:spPr>
          <a:xfrm>
            <a:off x="9456374" y="5433609"/>
            <a:ext cx="1769021" cy="749179"/>
          </a:xfrm>
          <a:prstGeom prst="rect">
            <a:avLst/>
          </a:prstGeom>
          <a:noFill/>
        </p:spPr>
        <p:txBody>
          <a:bodyPr wrap="square" rtlCol="0">
            <a:spAutoFit/>
          </a:bodyPr>
          <a:lstStyle/>
          <a:p>
            <a:r>
              <a:rPr lang="zh-CN" altLang="en-US" sz="1067"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67" dirty="0">
                <a:solidFill>
                  <a:schemeClr val="tx1">
                    <a:lumMod val="65000"/>
                    <a:lumOff val="35000"/>
                  </a:schemeClr>
                </a:solidFill>
                <a:latin typeface="微软雅黑" pitchFamily="34" charset="-122"/>
                <a:ea typeface="微软雅黑" pitchFamily="34" charset="-122"/>
              </a:rPr>
              <a:t>licai2011</a:t>
            </a:r>
            <a:r>
              <a:rPr lang="zh-CN" altLang="en-US" sz="1067" dirty="0">
                <a:solidFill>
                  <a:schemeClr val="tx1">
                    <a:lumMod val="65000"/>
                    <a:lumOff val="35000"/>
                  </a:schemeClr>
                </a:solidFill>
                <a:latin typeface="微软雅黑" pitchFamily="34" charset="-122"/>
                <a:ea typeface="微软雅黑" pitchFamily="34" charset="-122"/>
              </a:rPr>
              <a:t>专业设计</a:t>
            </a:r>
            <a:r>
              <a:rPr lang="en-US" altLang="zh-CN" sz="1067" dirty="0">
                <a:solidFill>
                  <a:schemeClr val="tx1">
                    <a:lumMod val="65000"/>
                    <a:lumOff val="35000"/>
                  </a:schemeClr>
                </a:solidFill>
                <a:latin typeface="微软雅黑" pitchFamily="34" charset="-122"/>
                <a:ea typeface="微软雅黑" pitchFamily="34" charset="-122"/>
              </a:rPr>
              <a:t>……</a:t>
            </a:r>
          </a:p>
        </p:txBody>
      </p:sp>
      <p:sp>
        <p:nvSpPr>
          <p:cNvPr id="15" name="灯片编号占位符 14"/>
          <p:cNvSpPr>
            <a:spLocks noGrp="1"/>
          </p:cNvSpPr>
          <p:nvPr>
            <p:ph type="sldNum" sz="quarter" idx="12"/>
          </p:nvPr>
        </p:nvSpPr>
        <p:spPr/>
        <p:txBody>
          <a:bodyPr/>
          <a:lstStyle/>
          <a:p>
            <a:fld id="{0942A7D8-7BAA-4C4E-860D-7E3507E96D7B}" type="slidenum">
              <a:rPr lang="zh-CN" altLang="en-US" smtClean="0"/>
              <a:pPr/>
              <a:t>18</a:t>
            </a:fld>
            <a:endParaRPr lang="zh-CN" altLang="en-US"/>
          </a:p>
        </p:txBody>
      </p:sp>
    </p:spTree>
    <p:extLst>
      <p:ext uri="{BB962C8B-B14F-4D97-AF65-F5344CB8AC3E}">
        <p14:creationId xmlns:p14="http://schemas.microsoft.com/office/powerpoint/2010/main" val="10810699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wipe(left)">
                                      <p:cBhvr>
                                        <p:cTn id="7" dur="6000"/>
                                        <p:tgtEl>
                                          <p:spTgt spid="147"/>
                                        </p:tgtEl>
                                      </p:cBhvr>
                                    </p:animEffect>
                                  </p:childTnLst>
                                </p:cTn>
                              </p:par>
                              <p:par>
                                <p:cTn id="8" presetID="22" presetClass="entr" presetSubtype="4" fill="hold" nodeType="withEffect">
                                  <p:stCondLst>
                                    <p:cond delay="100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3" presetClass="entr" presetSubtype="288" fill="hold" nodeType="withEffect">
                                  <p:stCondLst>
                                    <p:cond delay="150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strVal val="4/3*#ppt_w"/>
                                          </p:val>
                                        </p:tav>
                                        <p:tav tm="100000">
                                          <p:val>
                                            <p:strVal val="#ppt_w"/>
                                          </p:val>
                                        </p:tav>
                                      </p:tavLst>
                                    </p:anim>
                                    <p:anim calcmode="lin" valueType="num">
                                      <p:cBhvr>
                                        <p:cTn id="14" dur="500" fill="hold"/>
                                        <p:tgtEl>
                                          <p:spTgt spid="4"/>
                                        </p:tgtEl>
                                        <p:attrNameLst>
                                          <p:attrName>ppt_h</p:attrName>
                                        </p:attrNameLst>
                                      </p:cBhvr>
                                      <p:tavLst>
                                        <p:tav tm="0">
                                          <p:val>
                                            <p:strVal val="4/3*#ppt_h"/>
                                          </p:val>
                                        </p:tav>
                                        <p:tav tm="100000">
                                          <p:val>
                                            <p:strVal val="#ppt_h"/>
                                          </p:val>
                                        </p:tav>
                                      </p:tavLst>
                                    </p:anim>
                                  </p:childTnLst>
                                </p:cTn>
                              </p:par>
                              <p:par>
                                <p:cTn id="15" presetID="10" presetClass="entr" presetSubtype="0" fill="hold" grpId="0" nodeType="withEffect">
                                  <p:stCondLst>
                                    <p:cond delay="150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22" presetClass="entr" presetSubtype="1" fill="hold" nodeType="withEffect">
                                  <p:stCondLst>
                                    <p:cond delay="200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par>
                                <p:cTn id="24" presetID="23" presetClass="entr" presetSubtype="288" fill="hold" nodeType="withEffect">
                                  <p:stCondLst>
                                    <p:cond delay="250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strVal val="4/3*#ppt_w"/>
                                          </p:val>
                                        </p:tav>
                                        <p:tav tm="100000">
                                          <p:val>
                                            <p:strVal val="#ppt_w"/>
                                          </p:val>
                                        </p:tav>
                                      </p:tavLst>
                                    </p:anim>
                                    <p:anim calcmode="lin" valueType="num">
                                      <p:cBhvr>
                                        <p:cTn id="27" dur="500" fill="hold"/>
                                        <p:tgtEl>
                                          <p:spTgt spid="6"/>
                                        </p:tgtEl>
                                        <p:attrNameLst>
                                          <p:attrName>ppt_h</p:attrName>
                                        </p:attrNameLst>
                                      </p:cBhvr>
                                      <p:tavLst>
                                        <p:tav tm="0">
                                          <p:val>
                                            <p:strVal val="4/3*#ppt_h"/>
                                          </p:val>
                                        </p:tav>
                                        <p:tav tm="100000">
                                          <p:val>
                                            <p:strVal val="#ppt_h"/>
                                          </p:val>
                                        </p:tav>
                                      </p:tavLst>
                                    </p:anim>
                                  </p:childTnLst>
                                </p:cTn>
                              </p:par>
                              <p:par>
                                <p:cTn id="28" presetID="10" presetClass="entr" presetSubtype="0" fill="hold" grpId="0" nodeType="withEffect">
                                  <p:stCondLst>
                                    <p:cond delay="250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25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22" presetClass="entr" presetSubtype="4" fill="hold" nodeType="withEffect">
                                  <p:stCondLst>
                                    <p:cond delay="300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par>
                                <p:cTn id="37" presetID="23" presetClass="entr" presetSubtype="288" fill="hold" nodeType="withEffect">
                                  <p:stCondLst>
                                    <p:cond delay="300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strVal val="4/3*#ppt_w"/>
                                          </p:val>
                                        </p:tav>
                                        <p:tav tm="100000">
                                          <p:val>
                                            <p:strVal val="#ppt_w"/>
                                          </p:val>
                                        </p:tav>
                                      </p:tavLst>
                                    </p:anim>
                                    <p:anim calcmode="lin" valueType="num">
                                      <p:cBhvr>
                                        <p:cTn id="40" dur="500" fill="hold"/>
                                        <p:tgtEl>
                                          <p:spTgt spid="8"/>
                                        </p:tgtEl>
                                        <p:attrNameLst>
                                          <p:attrName>ppt_h</p:attrName>
                                        </p:attrNameLst>
                                      </p:cBhvr>
                                      <p:tavLst>
                                        <p:tav tm="0">
                                          <p:val>
                                            <p:strVal val="4/3*#ppt_h"/>
                                          </p:val>
                                        </p:tav>
                                        <p:tav tm="100000">
                                          <p:val>
                                            <p:strVal val="#ppt_h"/>
                                          </p:val>
                                        </p:tav>
                                      </p:tavLst>
                                    </p:anim>
                                  </p:childTnLst>
                                </p:cTn>
                              </p:par>
                              <p:par>
                                <p:cTn id="41" presetID="10" presetClass="entr" presetSubtype="0" fill="hold" grpId="0" nodeType="withEffect">
                                  <p:stCondLst>
                                    <p:cond delay="300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grpId="0" nodeType="withEffect">
                                  <p:stCondLst>
                                    <p:cond delay="300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par>
                                <p:cTn id="47" presetID="22" presetClass="entr" presetSubtype="1" fill="hold" nodeType="withEffect">
                                  <p:stCondLst>
                                    <p:cond delay="350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par>
                                <p:cTn id="50" presetID="23" presetClass="entr" presetSubtype="288" fill="hold" nodeType="withEffect">
                                  <p:stCondLst>
                                    <p:cond delay="400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strVal val="4/3*#ppt_w"/>
                                          </p:val>
                                        </p:tav>
                                        <p:tav tm="100000">
                                          <p:val>
                                            <p:strVal val="#ppt_w"/>
                                          </p:val>
                                        </p:tav>
                                      </p:tavLst>
                                    </p:anim>
                                    <p:anim calcmode="lin" valueType="num">
                                      <p:cBhvr>
                                        <p:cTn id="53" dur="500" fill="hold"/>
                                        <p:tgtEl>
                                          <p:spTgt spid="10"/>
                                        </p:tgtEl>
                                        <p:attrNameLst>
                                          <p:attrName>ppt_h</p:attrName>
                                        </p:attrNameLst>
                                      </p:cBhvr>
                                      <p:tavLst>
                                        <p:tav tm="0">
                                          <p:val>
                                            <p:strVal val="4/3*#ppt_h"/>
                                          </p:val>
                                        </p:tav>
                                        <p:tav tm="100000">
                                          <p:val>
                                            <p:strVal val="#ppt_h"/>
                                          </p:val>
                                        </p:tav>
                                      </p:tavLst>
                                    </p:anim>
                                  </p:childTnLst>
                                </p:cTn>
                              </p:par>
                              <p:par>
                                <p:cTn id="54" presetID="10" presetClass="entr" presetSubtype="0" fill="hold" grpId="0" nodeType="withEffect">
                                  <p:stCondLst>
                                    <p:cond delay="400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par>
                                <p:cTn id="57" presetID="10" presetClass="entr" presetSubtype="0" fill="hold" grpId="0" nodeType="withEffect">
                                  <p:stCondLst>
                                    <p:cond delay="4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2" presetClass="entr" presetSubtype="4" fill="hold" nodeType="withEffect">
                                  <p:stCondLst>
                                    <p:cond delay="4500"/>
                                  </p:stCondLst>
                                  <p:childTnLst>
                                    <p:set>
                                      <p:cBhvr>
                                        <p:cTn id="61" dur="1" fill="hold">
                                          <p:stCondLst>
                                            <p:cond delay="0"/>
                                          </p:stCondLst>
                                        </p:cTn>
                                        <p:tgtEl>
                                          <p:spTgt spid="11"/>
                                        </p:tgtEl>
                                        <p:attrNameLst>
                                          <p:attrName>style.visibility</p:attrName>
                                        </p:attrNameLst>
                                      </p:cBhvr>
                                      <p:to>
                                        <p:strVal val="visible"/>
                                      </p:to>
                                    </p:set>
                                    <p:animEffect transition="in" filter="wipe(down)">
                                      <p:cBhvr>
                                        <p:cTn id="62" dur="500"/>
                                        <p:tgtEl>
                                          <p:spTgt spid="11"/>
                                        </p:tgtEl>
                                      </p:cBhvr>
                                    </p:animEffect>
                                  </p:childTnLst>
                                </p:cTn>
                              </p:par>
                              <p:par>
                                <p:cTn id="63" presetID="23" presetClass="entr" presetSubtype="288" fill="hold" nodeType="withEffect">
                                  <p:stCondLst>
                                    <p:cond delay="500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strVal val="4/3*#ppt_w"/>
                                          </p:val>
                                        </p:tav>
                                        <p:tav tm="100000">
                                          <p:val>
                                            <p:strVal val="#ppt_w"/>
                                          </p:val>
                                        </p:tav>
                                      </p:tavLst>
                                    </p:anim>
                                    <p:anim calcmode="lin" valueType="num">
                                      <p:cBhvr>
                                        <p:cTn id="66" dur="500" fill="hold"/>
                                        <p:tgtEl>
                                          <p:spTgt spid="12"/>
                                        </p:tgtEl>
                                        <p:attrNameLst>
                                          <p:attrName>ppt_h</p:attrName>
                                        </p:attrNameLst>
                                      </p:cBhvr>
                                      <p:tavLst>
                                        <p:tav tm="0">
                                          <p:val>
                                            <p:strVal val="4/3*#ppt_h"/>
                                          </p:val>
                                        </p:tav>
                                        <p:tav tm="100000">
                                          <p:val>
                                            <p:strVal val="#ppt_h"/>
                                          </p:val>
                                        </p:tav>
                                      </p:tavLst>
                                    </p:anim>
                                  </p:childTnLst>
                                </p:cTn>
                              </p:par>
                              <p:par>
                                <p:cTn id="67" presetID="10" presetClass="entr" presetSubtype="0" fill="hold" grpId="0" nodeType="withEffect">
                                  <p:stCondLst>
                                    <p:cond delay="500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par>
                                <p:cTn id="70" presetID="10" presetClass="entr" presetSubtype="0" fill="hold" grpId="0" nodeType="withEffect">
                                  <p:stCondLst>
                                    <p:cond delay="500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par>
                                <p:cTn id="73" presetID="22" presetClass="entr" presetSubtype="1" fill="hold" nodeType="withEffect">
                                  <p:stCondLst>
                                    <p:cond delay="5500"/>
                                  </p:stCondLst>
                                  <p:childTnLst>
                                    <p:set>
                                      <p:cBhvr>
                                        <p:cTn id="74" dur="1" fill="hold">
                                          <p:stCondLst>
                                            <p:cond delay="0"/>
                                          </p:stCondLst>
                                        </p:cTn>
                                        <p:tgtEl>
                                          <p:spTgt spid="13"/>
                                        </p:tgtEl>
                                        <p:attrNameLst>
                                          <p:attrName>style.visibility</p:attrName>
                                        </p:attrNameLst>
                                      </p:cBhvr>
                                      <p:to>
                                        <p:strVal val="visible"/>
                                      </p:to>
                                    </p:set>
                                    <p:animEffect transition="in" filter="wipe(up)">
                                      <p:cBhvr>
                                        <p:cTn id="75" dur="500"/>
                                        <p:tgtEl>
                                          <p:spTgt spid="13"/>
                                        </p:tgtEl>
                                      </p:cBhvr>
                                    </p:animEffect>
                                  </p:childTnLst>
                                </p:cTn>
                              </p:par>
                              <p:par>
                                <p:cTn id="76" presetID="23" presetClass="entr" presetSubtype="288" fill="hold" nodeType="withEffect">
                                  <p:stCondLst>
                                    <p:cond delay="600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strVal val="4/3*#ppt_w"/>
                                          </p:val>
                                        </p:tav>
                                        <p:tav tm="100000">
                                          <p:val>
                                            <p:strVal val="#ppt_w"/>
                                          </p:val>
                                        </p:tav>
                                      </p:tavLst>
                                    </p:anim>
                                    <p:anim calcmode="lin" valueType="num">
                                      <p:cBhvr>
                                        <p:cTn id="79" dur="500" fill="hold"/>
                                        <p:tgtEl>
                                          <p:spTgt spid="14"/>
                                        </p:tgtEl>
                                        <p:attrNameLst>
                                          <p:attrName>ppt_h</p:attrName>
                                        </p:attrNameLst>
                                      </p:cBhvr>
                                      <p:tavLst>
                                        <p:tav tm="0">
                                          <p:val>
                                            <p:strVal val="4/3*#ppt_h"/>
                                          </p:val>
                                        </p:tav>
                                        <p:tav tm="100000">
                                          <p:val>
                                            <p:strVal val="#ppt_h"/>
                                          </p:val>
                                        </p:tav>
                                      </p:tavLst>
                                    </p:anim>
                                  </p:childTnLst>
                                </p:cTn>
                              </p:par>
                              <p:par>
                                <p:cTn id="80" presetID="10" presetClass="entr" presetSubtype="0" fill="hold" grpId="0" nodeType="withEffect">
                                  <p:stCondLst>
                                    <p:cond delay="600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childTnLst>
                                </p:cTn>
                              </p:par>
                              <p:par>
                                <p:cTn id="83" presetID="10" presetClass="entr" presetSubtype="0" fill="hold" grpId="0" nodeType="withEffect">
                                  <p:stCondLst>
                                    <p:cond delay="600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34" grpId="0"/>
      <p:bldP spid="35" grpId="0"/>
      <p:bldP spid="36" grpId="0"/>
      <p:bldP spid="37" grpId="0"/>
      <p:bldP spid="38" grpId="0"/>
      <p:bldP spid="39" grpId="0"/>
      <p:bldP spid="40" grpId="0"/>
      <p:bldP spid="41" grpId="0"/>
      <p:bldP spid="42" grpId="0"/>
      <p:bldP spid="43" grpId="0"/>
      <p:bldP spid="44" grpId="0"/>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t="10159" r="22291" b="59841"/>
          <a:stretch/>
        </p:blipFill>
        <p:spPr>
          <a:xfrm>
            <a:off x="-1004968" y="1430741"/>
            <a:ext cx="6338968" cy="3682728"/>
          </a:xfrm>
          <a:prstGeom prst="rect">
            <a:avLst/>
          </a:prstGeom>
        </p:spPr>
      </p:pic>
      <p:sp>
        <p:nvSpPr>
          <p:cNvPr id="7" name="矩形 6"/>
          <p:cNvSpPr/>
          <p:nvPr/>
        </p:nvSpPr>
        <p:spPr>
          <a:xfrm>
            <a:off x="2585670" y="2413327"/>
            <a:ext cx="1343638" cy="1862048"/>
          </a:xfrm>
          <a:prstGeom prst="rect">
            <a:avLst/>
          </a:prstGeom>
        </p:spPr>
        <p:txBody>
          <a:bodyPr wrap="none">
            <a:spAutoFit/>
          </a:bodyPr>
          <a:lstStyle/>
          <a:p>
            <a:r>
              <a:rPr lang="en-US" altLang="zh-CN" sz="11500" b="1" dirty="0">
                <a:solidFill>
                  <a:srgbClr val="FC2692"/>
                </a:solidFill>
                <a:effectLst>
                  <a:outerShdw blurRad="38100" dist="38100" dir="2700000" algn="tl">
                    <a:srgbClr val="000000">
                      <a:alpha val="43137"/>
                    </a:srgbClr>
                  </a:outerShdw>
                </a:effectLst>
                <a:latin typeface="ALS Script" panose="020B0600050302020204" pitchFamily="34" charset="0"/>
                <a:ea typeface="造字工房悦圆演示版常规体" pitchFamily="50" charset="-122"/>
              </a:rPr>
              <a:t>04</a:t>
            </a: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6672" y="2093370"/>
            <a:ext cx="1048444" cy="758948"/>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24862" y="4024058"/>
            <a:ext cx="845757" cy="612227"/>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5921" y="3514946"/>
            <a:ext cx="1215284" cy="87972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6005" y="3486483"/>
            <a:ext cx="1215283" cy="879720"/>
          </a:xfrm>
          <a:prstGeom prst="rect">
            <a:avLst/>
          </a:prstGeom>
        </p:spPr>
      </p:pic>
      <p:pic>
        <p:nvPicPr>
          <p:cNvPr id="18" name="图片 17"/>
          <p:cNvPicPr>
            <a:picLocks noChangeAspect="1"/>
          </p:cNvPicPr>
          <p:nvPr/>
        </p:nvPicPr>
        <p:blipFill rotWithShape="1">
          <a:blip r:embed="rId6" cstate="print">
            <a:extLst>
              <a:ext uri="{28A0092B-C50C-407E-A947-70E740481C1C}">
                <a14:useLocalDpi xmlns:a14="http://schemas.microsoft.com/office/drawing/2010/main" val="0"/>
              </a:ext>
            </a:extLst>
          </a:blip>
          <a:srcRect l="12373" t="11262" r="54685" b="59223"/>
          <a:stretch/>
        </p:blipFill>
        <p:spPr>
          <a:xfrm>
            <a:off x="2597559" y="3222391"/>
            <a:ext cx="951086" cy="852123"/>
          </a:xfrm>
          <a:prstGeom prst="rect">
            <a:avLst/>
          </a:prstGeom>
        </p:spPr>
      </p:pic>
      <p:pic>
        <p:nvPicPr>
          <p:cNvPr id="19" name="图片 18"/>
          <p:cNvPicPr>
            <a:picLocks noChangeAspect="1"/>
          </p:cNvPicPr>
          <p:nvPr/>
        </p:nvPicPr>
        <p:blipFill rotWithShape="1">
          <a:blip r:embed="rId6">
            <a:extLst>
              <a:ext uri="{28A0092B-C50C-407E-A947-70E740481C1C}">
                <a14:useLocalDpi xmlns:a14="http://schemas.microsoft.com/office/drawing/2010/main" val="0"/>
              </a:ext>
            </a:extLst>
          </a:blip>
          <a:srcRect l="73258" t="43125" r="-5706" b="27803"/>
          <a:stretch/>
        </p:blipFill>
        <p:spPr>
          <a:xfrm>
            <a:off x="3590521" y="1958342"/>
            <a:ext cx="1177185" cy="1054695"/>
          </a:xfrm>
          <a:prstGeom prst="rect">
            <a:avLst/>
          </a:prstGeom>
        </p:spPr>
      </p:pic>
      <p:grpSp>
        <p:nvGrpSpPr>
          <p:cNvPr id="20" name="组合 19"/>
          <p:cNvGrpSpPr/>
          <p:nvPr/>
        </p:nvGrpSpPr>
        <p:grpSpPr>
          <a:xfrm>
            <a:off x="3871965" y="2666410"/>
            <a:ext cx="6070961" cy="1697072"/>
            <a:chOff x="5725442" y="1513207"/>
            <a:chExt cx="4009950" cy="1697072"/>
          </a:xfrm>
        </p:grpSpPr>
        <p:sp>
          <p:nvSpPr>
            <p:cNvPr id="21" name="文本框 20"/>
            <p:cNvSpPr txBox="1"/>
            <p:nvPr/>
          </p:nvSpPr>
          <p:spPr>
            <a:xfrm>
              <a:off x="5725442" y="1513207"/>
              <a:ext cx="4009950" cy="1323439"/>
            </a:xfrm>
            <a:prstGeom prst="rect">
              <a:avLst/>
            </a:prstGeom>
            <a:noFill/>
          </p:spPr>
          <p:txBody>
            <a:bodyPr wrap="square" rtlCol="0">
              <a:spAutoFit/>
            </a:bodyPr>
            <a:lstStyle/>
            <a:p>
              <a:pPr algn="r"/>
              <a:r>
                <a:rPr lang="zh-CN" altLang="en-US" sz="4000" b="1" dirty="0">
                  <a:solidFill>
                    <a:srgbClr val="FC2692"/>
                  </a:solidFill>
                  <a:latin typeface="造字工房悦圆演示版常规体" pitchFamily="50" charset="-122"/>
                  <a:ea typeface="造字工房悦圆演示版常规体" pitchFamily="50" charset="-122"/>
                </a:rPr>
                <a:t>请插入您标题内容</a:t>
              </a:r>
            </a:p>
          </p:txBody>
        </p:sp>
        <p:sp>
          <p:nvSpPr>
            <p:cNvPr id="22" name="文本框 21"/>
            <p:cNvSpPr txBox="1"/>
            <p:nvPr/>
          </p:nvSpPr>
          <p:spPr>
            <a:xfrm>
              <a:off x="5725442" y="2269124"/>
              <a:ext cx="3975053" cy="941155"/>
            </a:xfrm>
            <a:prstGeom prst="rect">
              <a:avLst/>
            </a:prstGeom>
            <a:noFill/>
          </p:spPr>
          <p:txBody>
            <a:bodyPr wrap="square" rtlCol="0">
              <a:spAutoFit/>
            </a:bodyPr>
            <a:lstStyle/>
            <a:p>
              <a:pPr algn="r">
                <a:lnSpc>
                  <a:spcPct val="120000"/>
                </a:lnSpc>
              </a:pPr>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请插入您的文本内容请插入</a:t>
              </a:r>
            </a:p>
            <a:p>
              <a:pPr algn="r">
                <a:lnSpc>
                  <a:spcPct val="120000"/>
                </a:lnSpc>
              </a:pPr>
              <a:endPar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74707" y="2136473"/>
            <a:ext cx="1441175" cy="1043239"/>
          </a:xfrm>
          <a:prstGeom prst="rect">
            <a:avLst/>
          </a:prstGeom>
        </p:spPr>
      </p:pic>
      <p:pic>
        <p:nvPicPr>
          <p:cNvPr id="24" name="图片 23"/>
          <p:cNvPicPr>
            <a:picLocks noChangeAspect="1"/>
          </p:cNvPicPr>
          <p:nvPr/>
        </p:nvPicPr>
        <p:blipFill rotWithShape="1">
          <a:blip r:embed="rId6">
            <a:extLst>
              <a:ext uri="{28A0092B-C50C-407E-A947-70E740481C1C}">
                <a14:useLocalDpi xmlns:a14="http://schemas.microsoft.com/office/drawing/2010/main" val="0"/>
              </a:ext>
            </a:extLst>
          </a:blip>
          <a:srcRect l="73258" t="43125" r="-5706" b="27803"/>
          <a:stretch/>
        </p:blipFill>
        <p:spPr>
          <a:xfrm>
            <a:off x="9463830" y="3648452"/>
            <a:ext cx="1299273" cy="1164079"/>
          </a:xfrm>
          <a:prstGeom prst="rect">
            <a:avLst/>
          </a:prstGeom>
        </p:spPr>
      </p:pic>
      <p:pic>
        <p:nvPicPr>
          <p:cNvPr id="25" name="图片 24"/>
          <p:cNvPicPr>
            <a:picLocks noChangeAspect="1"/>
          </p:cNvPicPr>
          <p:nvPr/>
        </p:nvPicPr>
        <p:blipFill rotWithShape="1">
          <a:blip r:embed="rId6">
            <a:extLst>
              <a:ext uri="{28A0092B-C50C-407E-A947-70E740481C1C}">
                <a14:useLocalDpi xmlns:a14="http://schemas.microsoft.com/office/drawing/2010/main" val="0"/>
              </a:ext>
            </a:extLst>
          </a:blip>
          <a:srcRect l="12373" t="11262" r="54685" b="59223"/>
          <a:stretch/>
        </p:blipFill>
        <p:spPr>
          <a:xfrm>
            <a:off x="11676193" y="3881962"/>
            <a:ext cx="1374531" cy="1231507"/>
          </a:xfrm>
          <a:prstGeom prst="rect">
            <a:avLst/>
          </a:prstGeom>
        </p:spPr>
      </p:pic>
    </p:spTree>
    <p:extLst>
      <p:ext uri="{BB962C8B-B14F-4D97-AF65-F5344CB8AC3E}">
        <p14:creationId xmlns:p14="http://schemas.microsoft.com/office/powerpoint/2010/main" val="333132331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20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nodeType="withEffect">
                                  <p:stCondLst>
                                    <p:cond delay="4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1" name="图片 9110"/>
          <p:cNvPicPr>
            <a:picLocks noChangeAspect="1"/>
          </p:cNvPicPr>
          <p:nvPr/>
        </p:nvPicPr>
        <p:blipFill rotWithShape="1">
          <a:blip r:embed="rId3">
            <a:extLst>
              <a:ext uri="{28A0092B-C50C-407E-A947-70E740481C1C}">
                <a14:useLocalDpi xmlns:a14="http://schemas.microsoft.com/office/drawing/2010/main" val="0"/>
              </a:ext>
            </a:extLst>
          </a:blip>
          <a:srcRect l="4806" t="3107" r="52088" b="19612"/>
          <a:stretch/>
        </p:blipFill>
        <p:spPr>
          <a:xfrm>
            <a:off x="-106533" y="2580523"/>
            <a:ext cx="4545367" cy="4583757"/>
          </a:xfrm>
          <a:prstGeom prst="rect">
            <a:avLst/>
          </a:prstGeom>
        </p:spPr>
      </p:pic>
      <p:grpSp>
        <p:nvGrpSpPr>
          <p:cNvPr id="1152" name="组合 1151"/>
          <p:cNvGrpSpPr/>
          <p:nvPr/>
        </p:nvGrpSpPr>
        <p:grpSpPr>
          <a:xfrm>
            <a:off x="2764733" y="1799586"/>
            <a:ext cx="1859805" cy="2260280"/>
            <a:chOff x="2764733" y="1799586"/>
            <a:chExt cx="1859805" cy="2260280"/>
          </a:xfrm>
        </p:grpSpPr>
        <p:sp>
          <p:nvSpPr>
            <p:cNvPr id="9113" name="文本框 9112"/>
            <p:cNvSpPr txBox="1"/>
            <p:nvPr/>
          </p:nvSpPr>
          <p:spPr>
            <a:xfrm>
              <a:off x="2764733" y="2120874"/>
              <a:ext cx="1859805" cy="1938992"/>
            </a:xfrm>
            <a:prstGeom prst="rect">
              <a:avLst/>
            </a:prstGeom>
            <a:noFill/>
          </p:spPr>
          <p:txBody>
            <a:bodyPr wrap="none" rtlCol="0">
              <a:spAutoFit/>
            </a:bodyPr>
            <a:lstStyle/>
            <a:p>
              <a:r>
                <a:rPr lang="zh-CN" altLang="en-US" sz="6000" b="1" dirty="0">
                  <a:solidFill>
                    <a:srgbClr val="FC2692"/>
                  </a:solidFill>
                  <a:effectLst>
                    <a:outerShdw blurRad="38100" dist="38100" dir="2700000" algn="tl">
                      <a:srgbClr val="000000">
                        <a:alpha val="43137"/>
                      </a:srgbClr>
                    </a:outerShdw>
                  </a:effectLst>
                  <a:latin typeface="造字工房悦圆演示版常规体" pitchFamily="50" charset="-122"/>
                  <a:ea typeface="造字工房悦圆演示版常规体" pitchFamily="50" charset="-122"/>
                </a:rPr>
                <a:t>目</a:t>
              </a:r>
              <a:endParaRPr lang="en-US" altLang="zh-CN" sz="6000" b="1" dirty="0">
                <a:solidFill>
                  <a:srgbClr val="FC2692"/>
                </a:solidFill>
                <a:effectLst>
                  <a:outerShdw blurRad="38100" dist="38100" dir="2700000" algn="tl">
                    <a:srgbClr val="000000">
                      <a:alpha val="43137"/>
                    </a:srgbClr>
                  </a:outerShdw>
                </a:effectLst>
                <a:latin typeface="造字工房悦圆演示版常规体" pitchFamily="50" charset="-122"/>
                <a:ea typeface="造字工房悦圆演示版常规体" pitchFamily="50" charset="-122"/>
              </a:endParaRPr>
            </a:p>
            <a:p>
              <a:r>
                <a:rPr lang="zh-CN" altLang="en-US" sz="6000" b="1" dirty="0">
                  <a:solidFill>
                    <a:srgbClr val="FC2692"/>
                  </a:solidFill>
                  <a:effectLst>
                    <a:outerShdw blurRad="38100" dist="38100" dir="2700000" algn="tl">
                      <a:srgbClr val="000000">
                        <a:alpha val="43137"/>
                      </a:srgbClr>
                    </a:outerShdw>
                  </a:effectLst>
                  <a:latin typeface="造字工房悦圆演示版常规体" pitchFamily="50" charset="-122"/>
                  <a:ea typeface="造字工房悦圆演示版常规体" pitchFamily="50" charset="-122"/>
                </a:rPr>
                <a:t>    录</a:t>
              </a:r>
              <a:endParaRPr lang="en-US" altLang="zh-CN" sz="6000" b="1" dirty="0">
                <a:solidFill>
                  <a:srgbClr val="FC2692"/>
                </a:solidFill>
                <a:effectLst>
                  <a:outerShdw blurRad="38100" dist="38100" dir="2700000" algn="tl">
                    <a:srgbClr val="000000">
                      <a:alpha val="43137"/>
                    </a:srgbClr>
                  </a:outerShdw>
                </a:effectLst>
                <a:latin typeface="造字工房悦圆演示版常规体" pitchFamily="50" charset="-122"/>
                <a:ea typeface="造字工房悦圆演示版常规体" pitchFamily="50" charset="-122"/>
              </a:endParaRPr>
            </a:p>
          </p:txBody>
        </p:sp>
        <p:sp>
          <p:nvSpPr>
            <p:cNvPr id="9114" name="文本框 9113"/>
            <p:cNvSpPr txBox="1"/>
            <p:nvPr/>
          </p:nvSpPr>
          <p:spPr>
            <a:xfrm>
              <a:off x="3839189" y="1799586"/>
              <a:ext cx="461665" cy="1102225"/>
            </a:xfrm>
            <a:prstGeom prst="rect">
              <a:avLst/>
            </a:prstGeom>
            <a:noFill/>
          </p:spPr>
          <p:txBody>
            <a:bodyPr vert="eaVert" wrap="none" rtlCol="0">
              <a:spAutoFit/>
            </a:bodyPr>
            <a:lstStyle/>
            <a:p>
              <a:r>
                <a:rPr lang="en-US" altLang="zh-CN">
                  <a:solidFill>
                    <a:srgbClr val="FC2692"/>
                  </a:solidFill>
                  <a:effectLst>
                    <a:outerShdw blurRad="38100" dist="38100" dir="2700000" algn="tl">
                      <a:srgbClr val="000000">
                        <a:alpha val="43137"/>
                      </a:srgbClr>
                    </a:outerShdw>
                  </a:effectLst>
                </a:rPr>
                <a:t>CONTENT</a:t>
              </a:r>
              <a:endParaRPr lang="zh-CN" altLang="en-US" dirty="0">
                <a:solidFill>
                  <a:srgbClr val="FC2692"/>
                </a:solidFill>
                <a:effectLst>
                  <a:outerShdw blurRad="38100" dist="38100" dir="2700000" algn="tl">
                    <a:srgbClr val="000000">
                      <a:alpha val="43137"/>
                    </a:srgbClr>
                  </a:outerShdw>
                </a:effectLst>
              </a:endParaRPr>
            </a:p>
          </p:txBody>
        </p:sp>
      </p:grpSp>
      <p:pic>
        <p:nvPicPr>
          <p:cNvPr id="9116" name="图片 9115"/>
          <p:cNvPicPr>
            <a:picLocks noChangeAspect="1"/>
          </p:cNvPicPr>
          <p:nvPr/>
        </p:nvPicPr>
        <p:blipFill rotWithShape="1">
          <a:blip r:embed="rId4">
            <a:extLst>
              <a:ext uri="{28A0092B-C50C-407E-A947-70E740481C1C}">
                <a14:useLocalDpi xmlns:a14="http://schemas.microsoft.com/office/drawing/2010/main" val="0"/>
              </a:ext>
            </a:extLst>
          </a:blip>
          <a:srcRect l="12373" t="11262" r="54685" b="59223"/>
          <a:stretch/>
        </p:blipFill>
        <p:spPr>
          <a:xfrm>
            <a:off x="5375876" y="1058265"/>
            <a:ext cx="1580661" cy="1416189"/>
          </a:xfrm>
          <a:prstGeom prst="rect">
            <a:avLst/>
          </a:prstGeom>
        </p:spPr>
      </p:pic>
      <p:pic>
        <p:nvPicPr>
          <p:cNvPr id="9117" name="图片 9116"/>
          <p:cNvPicPr>
            <a:picLocks noChangeAspect="1"/>
          </p:cNvPicPr>
          <p:nvPr/>
        </p:nvPicPr>
        <p:blipFill rotWithShape="1">
          <a:blip r:embed="rId4">
            <a:extLst>
              <a:ext uri="{28A0092B-C50C-407E-A947-70E740481C1C}">
                <a14:useLocalDpi xmlns:a14="http://schemas.microsoft.com/office/drawing/2010/main" val="0"/>
              </a:ext>
            </a:extLst>
          </a:blip>
          <a:srcRect l="73258" t="43125" r="-5706" b="27803"/>
          <a:stretch/>
        </p:blipFill>
        <p:spPr>
          <a:xfrm>
            <a:off x="5375593" y="2278847"/>
            <a:ext cx="1817258" cy="1628166"/>
          </a:xfrm>
          <a:prstGeom prst="rect">
            <a:avLst/>
          </a:prstGeom>
        </p:spPr>
      </p:pic>
      <p:pic>
        <p:nvPicPr>
          <p:cNvPr id="9120" name="图片 9119"/>
          <p:cNvPicPr>
            <a:picLocks noChangeAspect="1"/>
          </p:cNvPicPr>
          <p:nvPr/>
        </p:nvPicPr>
        <p:blipFill rotWithShape="1">
          <a:blip r:embed="rId4">
            <a:extLst>
              <a:ext uri="{28A0092B-C50C-407E-A947-70E740481C1C}">
                <a14:useLocalDpi xmlns:a14="http://schemas.microsoft.com/office/drawing/2010/main" val="0"/>
              </a:ext>
            </a:extLst>
          </a:blip>
          <a:srcRect l="12373" t="11262" r="54685" b="59223"/>
          <a:stretch/>
        </p:blipFill>
        <p:spPr>
          <a:xfrm>
            <a:off x="5375593" y="3333380"/>
            <a:ext cx="1580661" cy="1416189"/>
          </a:xfrm>
          <a:prstGeom prst="rect">
            <a:avLst/>
          </a:prstGeom>
        </p:spPr>
      </p:pic>
      <p:pic>
        <p:nvPicPr>
          <p:cNvPr id="9121" name="图片 9120"/>
          <p:cNvPicPr>
            <a:picLocks noChangeAspect="1"/>
          </p:cNvPicPr>
          <p:nvPr/>
        </p:nvPicPr>
        <p:blipFill rotWithShape="1">
          <a:blip r:embed="rId4">
            <a:extLst>
              <a:ext uri="{28A0092B-C50C-407E-A947-70E740481C1C}">
                <a14:useLocalDpi xmlns:a14="http://schemas.microsoft.com/office/drawing/2010/main" val="0"/>
              </a:ext>
            </a:extLst>
          </a:blip>
          <a:srcRect l="73258" t="43125" r="-5706" b="27803"/>
          <a:stretch/>
        </p:blipFill>
        <p:spPr>
          <a:xfrm>
            <a:off x="5375310" y="4553962"/>
            <a:ext cx="1817258" cy="1628166"/>
          </a:xfrm>
          <a:prstGeom prst="rect">
            <a:avLst/>
          </a:prstGeom>
        </p:spPr>
      </p:pic>
      <p:grpSp>
        <p:nvGrpSpPr>
          <p:cNvPr id="9122" name="组合 9121"/>
          <p:cNvGrpSpPr/>
          <p:nvPr/>
        </p:nvGrpSpPr>
        <p:grpSpPr>
          <a:xfrm>
            <a:off x="6607155" y="1469748"/>
            <a:ext cx="4009950" cy="1110775"/>
            <a:chOff x="5725442" y="1513207"/>
            <a:chExt cx="4009950" cy="1110775"/>
          </a:xfrm>
        </p:grpSpPr>
        <p:sp>
          <p:nvSpPr>
            <p:cNvPr id="9123" name="文本框 9122"/>
            <p:cNvSpPr txBox="1"/>
            <p:nvPr/>
          </p:nvSpPr>
          <p:spPr>
            <a:xfrm>
              <a:off x="5725442" y="1513207"/>
              <a:ext cx="4009950" cy="523220"/>
            </a:xfrm>
            <a:prstGeom prst="rect">
              <a:avLst/>
            </a:prstGeom>
            <a:noFill/>
          </p:spPr>
          <p:txBody>
            <a:bodyPr wrap="square" rtlCol="0">
              <a:spAutoFit/>
            </a:bodyPr>
            <a:lstStyle/>
            <a:p>
              <a:pPr algn="r"/>
              <a:r>
                <a:rPr lang="en-US" altLang="zh-CN" sz="2800" b="1" dirty="0">
                  <a:solidFill>
                    <a:srgbClr val="FC2692"/>
                  </a:solidFill>
                  <a:latin typeface="造字工房悦圆演示版常规体" pitchFamily="50" charset="-122"/>
                  <a:ea typeface="造字工房悦圆演示版常规体" pitchFamily="50" charset="-122"/>
                </a:rPr>
                <a:t>01   </a:t>
              </a:r>
              <a:r>
                <a:rPr lang="zh-CN" altLang="en-US" sz="2800" b="1" dirty="0">
                  <a:solidFill>
                    <a:srgbClr val="FC2692"/>
                  </a:solidFill>
                  <a:latin typeface="造字工房悦圆演示版常规体" pitchFamily="50" charset="-122"/>
                  <a:ea typeface="造字工房悦圆演示版常规体" pitchFamily="50" charset="-122"/>
                </a:rPr>
                <a:t>请插入您标题内容</a:t>
              </a:r>
            </a:p>
          </p:txBody>
        </p:sp>
        <p:sp>
          <p:nvSpPr>
            <p:cNvPr id="9124" name="文本框 9123"/>
            <p:cNvSpPr txBox="1"/>
            <p:nvPr/>
          </p:nvSpPr>
          <p:spPr>
            <a:xfrm>
              <a:off x="5725442" y="1940718"/>
              <a:ext cx="3975053" cy="683264"/>
            </a:xfrm>
            <a:prstGeom prst="rect">
              <a:avLst/>
            </a:prstGeom>
            <a:noFill/>
          </p:spPr>
          <p:txBody>
            <a:bodyPr wrap="square" rtlCol="0">
              <a:spAutoFit/>
            </a:bodyPr>
            <a:lstStyle/>
            <a:p>
              <a:pPr algn="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请插入您的文本内容请插入</a:t>
              </a:r>
            </a:p>
            <a:p>
              <a:pPr algn="r">
                <a:lnSpc>
                  <a:spcPct val="12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125" name="组合 9124"/>
          <p:cNvGrpSpPr/>
          <p:nvPr/>
        </p:nvGrpSpPr>
        <p:grpSpPr>
          <a:xfrm>
            <a:off x="6607155" y="2599824"/>
            <a:ext cx="4009950" cy="1110775"/>
            <a:chOff x="5725442" y="1513207"/>
            <a:chExt cx="4009950" cy="1110775"/>
          </a:xfrm>
        </p:grpSpPr>
        <p:sp>
          <p:nvSpPr>
            <p:cNvPr id="9126" name="文本框 9125"/>
            <p:cNvSpPr txBox="1"/>
            <p:nvPr/>
          </p:nvSpPr>
          <p:spPr>
            <a:xfrm>
              <a:off x="5725442" y="1513207"/>
              <a:ext cx="4009950" cy="523220"/>
            </a:xfrm>
            <a:prstGeom prst="rect">
              <a:avLst/>
            </a:prstGeom>
            <a:noFill/>
          </p:spPr>
          <p:txBody>
            <a:bodyPr wrap="square" rtlCol="0">
              <a:spAutoFit/>
            </a:bodyPr>
            <a:lstStyle/>
            <a:p>
              <a:pPr algn="r"/>
              <a:r>
                <a:rPr lang="en-US" altLang="zh-CN" sz="2800" b="1" dirty="0">
                  <a:solidFill>
                    <a:srgbClr val="FC2692"/>
                  </a:solidFill>
                  <a:latin typeface="造字工房悦圆演示版常规体" pitchFamily="50" charset="-122"/>
                  <a:ea typeface="造字工房悦圆演示版常规体" pitchFamily="50" charset="-122"/>
                </a:rPr>
                <a:t>02   </a:t>
              </a:r>
              <a:r>
                <a:rPr lang="zh-CN" altLang="en-US" sz="2800" b="1" dirty="0">
                  <a:solidFill>
                    <a:srgbClr val="FC2692"/>
                  </a:solidFill>
                  <a:latin typeface="造字工房悦圆演示版常规体" pitchFamily="50" charset="-122"/>
                  <a:ea typeface="造字工房悦圆演示版常规体" pitchFamily="50" charset="-122"/>
                </a:rPr>
                <a:t>请插入您标题内容</a:t>
              </a:r>
            </a:p>
          </p:txBody>
        </p:sp>
        <p:sp>
          <p:nvSpPr>
            <p:cNvPr id="9127" name="文本框 9126"/>
            <p:cNvSpPr txBox="1"/>
            <p:nvPr/>
          </p:nvSpPr>
          <p:spPr>
            <a:xfrm>
              <a:off x="5725442" y="1940718"/>
              <a:ext cx="3975053" cy="683264"/>
            </a:xfrm>
            <a:prstGeom prst="rect">
              <a:avLst/>
            </a:prstGeom>
            <a:noFill/>
          </p:spPr>
          <p:txBody>
            <a:bodyPr wrap="square" rtlCol="0">
              <a:spAutoFit/>
            </a:bodyPr>
            <a:lstStyle/>
            <a:p>
              <a:pPr algn="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请插入您的文本内容请插入</a:t>
              </a:r>
            </a:p>
            <a:p>
              <a:pPr algn="r">
                <a:lnSpc>
                  <a:spcPct val="12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128" name="组合 9127"/>
          <p:cNvGrpSpPr/>
          <p:nvPr/>
        </p:nvGrpSpPr>
        <p:grpSpPr>
          <a:xfrm>
            <a:off x="6607155" y="3729900"/>
            <a:ext cx="4009950" cy="1110775"/>
            <a:chOff x="5725442" y="1513207"/>
            <a:chExt cx="4009950" cy="1110775"/>
          </a:xfrm>
        </p:grpSpPr>
        <p:sp>
          <p:nvSpPr>
            <p:cNvPr id="9129" name="文本框 9128"/>
            <p:cNvSpPr txBox="1"/>
            <p:nvPr/>
          </p:nvSpPr>
          <p:spPr>
            <a:xfrm>
              <a:off x="5725442" y="1513207"/>
              <a:ext cx="4009950" cy="523220"/>
            </a:xfrm>
            <a:prstGeom prst="rect">
              <a:avLst/>
            </a:prstGeom>
            <a:noFill/>
          </p:spPr>
          <p:txBody>
            <a:bodyPr wrap="square" rtlCol="0">
              <a:spAutoFit/>
            </a:bodyPr>
            <a:lstStyle/>
            <a:p>
              <a:pPr algn="r"/>
              <a:r>
                <a:rPr lang="en-US" altLang="zh-CN" sz="2800" b="1" dirty="0">
                  <a:solidFill>
                    <a:srgbClr val="FC2692"/>
                  </a:solidFill>
                  <a:latin typeface="造字工房悦圆演示版常规体" pitchFamily="50" charset="-122"/>
                  <a:ea typeface="造字工房悦圆演示版常规体" pitchFamily="50" charset="-122"/>
                </a:rPr>
                <a:t>03   </a:t>
              </a:r>
              <a:r>
                <a:rPr lang="zh-CN" altLang="en-US" sz="2800" b="1" dirty="0">
                  <a:solidFill>
                    <a:srgbClr val="FC2692"/>
                  </a:solidFill>
                  <a:latin typeface="造字工房悦圆演示版常规体" pitchFamily="50" charset="-122"/>
                  <a:ea typeface="造字工房悦圆演示版常规体" pitchFamily="50" charset="-122"/>
                </a:rPr>
                <a:t>请插入您标题内容</a:t>
              </a:r>
            </a:p>
          </p:txBody>
        </p:sp>
        <p:sp>
          <p:nvSpPr>
            <p:cNvPr id="9130" name="文本框 9129"/>
            <p:cNvSpPr txBox="1"/>
            <p:nvPr/>
          </p:nvSpPr>
          <p:spPr>
            <a:xfrm>
              <a:off x="5725442" y="1940718"/>
              <a:ext cx="3975053" cy="683264"/>
            </a:xfrm>
            <a:prstGeom prst="rect">
              <a:avLst/>
            </a:prstGeom>
            <a:noFill/>
          </p:spPr>
          <p:txBody>
            <a:bodyPr wrap="square" rtlCol="0">
              <a:spAutoFit/>
            </a:bodyPr>
            <a:lstStyle/>
            <a:p>
              <a:pPr algn="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请插入您的文本内容请插入</a:t>
              </a:r>
            </a:p>
            <a:p>
              <a:pPr algn="r">
                <a:lnSpc>
                  <a:spcPct val="12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131" name="组合 9130"/>
          <p:cNvGrpSpPr/>
          <p:nvPr/>
        </p:nvGrpSpPr>
        <p:grpSpPr>
          <a:xfrm>
            <a:off x="6607155" y="4859977"/>
            <a:ext cx="4009950" cy="1110775"/>
            <a:chOff x="5725442" y="1513207"/>
            <a:chExt cx="4009950" cy="1110775"/>
          </a:xfrm>
        </p:grpSpPr>
        <p:sp>
          <p:nvSpPr>
            <p:cNvPr id="9132" name="文本框 9131"/>
            <p:cNvSpPr txBox="1"/>
            <p:nvPr/>
          </p:nvSpPr>
          <p:spPr>
            <a:xfrm>
              <a:off x="5725442" y="1513207"/>
              <a:ext cx="4009950" cy="523220"/>
            </a:xfrm>
            <a:prstGeom prst="rect">
              <a:avLst/>
            </a:prstGeom>
            <a:noFill/>
          </p:spPr>
          <p:txBody>
            <a:bodyPr wrap="square" rtlCol="0">
              <a:spAutoFit/>
            </a:bodyPr>
            <a:lstStyle/>
            <a:p>
              <a:pPr algn="r"/>
              <a:r>
                <a:rPr lang="en-US" altLang="zh-CN" sz="2800" b="1" dirty="0">
                  <a:solidFill>
                    <a:srgbClr val="FC2692"/>
                  </a:solidFill>
                  <a:latin typeface="造字工房悦圆演示版常规体" pitchFamily="50" charset="-122"/>
                  <a:ea typeface="造字工房悦圆演示版常规体" pitchFamily="50" charset="-122"/>
                </a:rPr>
                <a:t>04   </a:t>
              </a:r>
              <a:r>
                <a:rPr lang="zh-CN" altLang="en-US" sz="2800" b="1" dirty="0">
                  <a:solidFill>
                    <a:srgbClr val="FC2692"/>
                  </a:solidFill>
                  <a:latin typeface="造字工房悦圆演示版常规体" pitchFamily="50" charset="-122"/>
                  <a:ea typeface="造字工房悦圆演示版常规体" pitchFamily="50" charset="-122"/>
                </a:rPr>
                <a:t>请插入您标题内容</a:t>
              </a:r>
            </a:p>
          </p:txBody>
        </p:sp>
        <p:sp>
          <p:nvSpPr>
            <p:cNvPr id="9133" name="文本框 9132"/>
            <p:cNvSpPr txBox="1"/>
            <p:nvPr/>
          </p:nvSpPr>
          <p:spPr>
            <a:xfrm>
              <a:off x="5725442" y="1940718"/>
              <a:ext cx="3975053" cy="683264"/>
            </a:xfrm>
            <a:prstGeom prst="rect">
              <a:avLst/>
            </a:prstGeom>
            <a:noFill/>
          </p:spPr>
          <p:txBody>
            <a:bodyPr wrap="square" rtlCol="0">
              <a:spAutoFit/>
            </a:bodyPr>
            <a:lstStyle/>
            <a:p>
              <a:pPr algn="r">
                <a:lnSpc>
                  <a:spcPct val="12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请插入您的文本内容请插入</a:t>
              </a:r>
            </a:p>
            <a:p>
              <a:pPr algn="r">
                <a:lnSpc>
                  <a:spcPct val="12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305773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111"/>
                                        </p:tgtEl>
                                        <p:attrNameLst>
                                          <p:attrName>style.visibility</p:attrName>
                                        </p:attrNameLst>
                                      </p:cBhvr>
                                      <p:to>
                                        <p:strVal val="visible"/>
                                      </p:to>
                                    </p:set>
                                    <p:animEffect transition="in" filter="fade">
                                      <p:cBhvr>
                                        <p:cTn id="7" dur="500"/>
                                        <p:tgtEl>
                                          <p:spTgt spid="9111"/>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152"/>
                                        </p:tgtEl>
                                        <p:attrNameLst>
                                          <p:attrName>style.visibility</p:attrName>
                                        </p:attrNameLst>
                                      </p:cBhvr>
                                      <p:to>
                                        <p:strVal val="visible"/>
                                      </p:to>
                                    </p:set>
                                    <p:animEffect transition="in" filter="fade">
                                      <p:cBhvr>
                                        <p:cTn id="11" dur="1000"/>
                                        <p:tgtEl>
                                          <p:spTgt spid="1152"/>
                                        </p:tgtEl>
                                      </p:cBhvr>
                                    </p:animEffect>
                                    <p:anim calcmode="lin" valueType="num">
                                      <p:cBhvr>
                                        <p:cTn id="12" dur="1000" fill="hold"/>
                                        <p:tgtEl>
                                          <p:spTgt spid="1152"/>
                                        </p:tgtEl>
                                        <p:attrNameLst>
                                          <p:attrName>ppt_x</p:attrName>
                                        </p:attrNameLst>
                                      </p:cBhvr>
                                      <p:tavLst>
                                        <p:tav tm="0">
                                          <p:val>
                                            <p:strVal val="#ppt_x"/>
                                          </p:val>
                                        </p:tav>
                                        <p:tav tm="100000">
                                          <p:val>
                                            <p:strVal val="#ppt_x"/>
                                          </p:val>
                                        </p:tav>
                                      </p:tavLst>
                                    </p:anim>
                                    <p:anim calcmode="lin" valueType="num">
                                      <p:cBhvr>
                                        <p:cTn id="13" dur="1000" fill="hold"/>
                                        <p:tgtEl>
                                          <p:spTgt spid="115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9122"/>
                                        </p:tgtEl>
                                        <p:attrNameLst>
                                          <p:attrName>style.visibility</p:attrName>
                                        </p:attrNameLst>
                                      </p:cBhvr>
                                      <p:to>
                                        <p:strVal val="visible"/>
                                      </p:to>
                                    </p:set>
                                    <p:animEffect transition="in" filter="fade">
                                      <p:cBhvr>
                                        <p:cTn id="17" dur="500"/>
                                        <p:tgtEl>
                                          <p:spTgt spid="9122"/>
                                        </p:tgtEl>
                                      </p:cBhvr>
                                    </p:animEffect>
                                  </p:childTnLst>
                                </p:cTn>
                              </p:par>
                              <p:par>
                                <p:cTn id="18" presetID="10" presetClass="entr" presetSubtype="0" fill="hold" nodeType="withEffect">
                                  <p:stCondLst>
                                    <p:cond delay="0"/>
                                  </p:stCondLst>
                                  <p:childTnLst>
                                    <p:set>
                                      <p:cBhvr>
                                        <p:cTn id="19" dur="1" fill="hold">
                                          <p:stCondLst>
                                            <p:cond delay="0"/>
                                          </p:stCondLst>
                                        </p:cTn>
                                        <p:tgtEl>
                                          <p:spTgt spid="9116"/>
                                        </p:tgtEl>
                                        <p:attrNameLst>
                                          <p:attrName>style.visibility</p:attrName>
                                        </p:attrNameLst>
                                      </p:cBhvr>
                                      <p:to>
                                        <p:strVal val="visible"/>
                                      </p:to>
                                    </p:set>
                                    <p:animEffect transition="in" filter="fade">
                                      <p:cBhvr>
                                        <p:cTn id="20" dur="500"/>
                                        <p:tgtEl>
                                          <p:spTgt spid="9116"/>
                                        </p:tgtEl>
                                      </p:cBhvr>
                                    </p:animEffect>
                                  </p:childTnLst>
                                </p:cTn>
                              </p:par>
                              <p:par>
                                <p:cTn id="21" presetID="10" presetClass="entr" presetSubtype="0" fill="hold" nodeType="withEffect">
                                  <p:stCondLst>
                                    <p:cond delay="200"/>
                                  </p:stCondLst>
                                  <p:childTnLst>
                                    <p:set>
                                      <p:cBhvr>
                                        <p:cTn id="22" dur="1" fill="hold">
                                          <p:stCondLst>
                                            <p:cond delay="0"/>
                                          </p:stCondLst>
                                        </p:cTn>
                                        <p:tgtEl>
                                          <p:spTgt spid="9125"/>
                                        </p:tgtEl>
                                        <p:attrNameLst>
                                          <p:attrName>style.visibility</p:attrName>
                                        </p:attrNameLst>
                                      </p:cBhvr>
                                      <p:to>
                                        <p:strVal val="visible"/>
                                      </p:to>
                                    </p:set>
                                    <p:animEffect transition="in" filter="fade">
                                      <p:cBhvr>
                                        <p:cTn id="23" dur="500"/>
                                        <p:tgtEl>
                                          <p:spTgt spid="9125"/>
                                        </p:tgtEl>
                                      </p:cBhvr>
                                    </p:animEffect>
                                  </p:childTnLst>
                                </p:cTn>
                              </p:par>
                              <p:par>
                                <p:cTn id="24" presetID="10" presetClass="entr" presetSubtype="0" fill="hold" nodeType="withEffect">
                                  <p:stCondLst>
                                    <p:cond delay="200"/>
                                  </p:stCondLst>
                                  <p:childTnLst>
                                    <p:set>
                                      <p:cBhvr>
                                        <p:cTn id="25" dur="1" fill="hold">
                                          <p:stCondLst>
                                            <p:cond delay="0"/>
                                          </p:stCondLst>
                                        </p:cTn>
                                        <p:tgtEl>
                                          <p:spTgt spid="9117"/>
                                        </p:tgtEl>
                                        <p:attrNameLst>
                                          <p:attrName>style.visibility</p:attrName>
                                        </p:attrNameLst>
                                      </p:cBhvr>
                                      <p:to>
                                        <p:strVal val="visible"/>
                                      </p:to>
                                    </p:set>
                                    <p:animEffect transition="in" filter="fade">
                                      <p:cBhvr>
                                        <p:cTn id="26" dur="500"/>
                                        <p:tgtEl>
                                          <p:spTgt spid="9117"/>
                                        </p:tgtEl>
                                      </p:cBhvr>
                                    </p:animEffect>
                                  </p:childTnLst>
                                </p:cTn>
                              </p:par>
                              <p:par>
                                <p:cTn id="27" presetID="10" presetClass="entr" presetSubtype="0" fill="hold" nodeType="withEffect">
                                  <p:stCondLst>
                                    <p:cond delay="400"/>
                                  </p:stCondLst>
                                  <p:childTnLst>
                                    <p:set>
                                      <p:cBhvr>
                                        <p:cTn id="28" dur="1" fill="hold">
                                          <p:stCondLst>
                                            <p:cond delay="0"/>
                                          </p:stCondLst>
                                        </p:cTn>
                                        <p:tgtEl>
                                          <p:spTgt spid="9128"/>
                                        </p:tgtEl>
                                        <p:attrNameLst>
                                          <p:attrName>style.visibility</p:attrName>
                                        </p:attrNameLst>
                                      </p:cBhvr>
                                      <p:to>
                                        <p:strVal val="visible"/>
                                      </p:to>
                                    </p:set>
                                    <p:animEffect transition="in" filter="fade">
                                      <p:cBhvr>
                                        <p:cTn id="29" dur="500"/>
                                        <p:tgtEl>
                                          <p:spTgt spid="9128"/>
                                        </p:tgtEl>
                                      </p:cBhvr>
                                    </p:animEffect>
                                  </p:childTnLst>
                                </p:cTn>
                              </p:par>
                              <p:par>
                                <p:cTn id="30" presetID="10" presetClass="entr" presetSubtype="0" fill="hold" nodeType="withEffect">
                                  <p:stCondLst>
                                    <p:cond delay="400"/>
                                  </p:stCondLst>
                                  <p:childTnLst>
                                    <p:set>
                                      <p:cBhvr>
                                        <p:cTn id="31" dur="1" fill="hold">
                                          <p:stCondLst>
                                            <p:cond delay="0"/>
                                          </p:stCondLst>
                                        </p:cTn>
                                        <p:tgtEl>
                                          <p:spTgt spid="9120"/>
                                        </p:tgtEl>
                                        <p:attrNameLst>
                                          <p:attrName>style.visibility</p:attrName>
                                        </p:attrNameLst>
                                      </p:cBhvr>
                                      <p:to>
                                        <p:strVal val="visible"/>
                                      </p:to>
                                    </p:set>
                                    <p:animEffect transition="in" filter="fade">
                                      <p:cBhvr>
                                        <p:cTn id="32" dur="500"/>
                                        <p:tgtEl>
                                          <p:spTgt spid="9120"/>
                                        </p:tgtEl>
                                      </p:cBhvr>
                                    </p:animEffect>
                                  </p:childTnLst>
                                </p:cTn>
                              </p:par>
                              <p:par>
                                <p:cTn id="33" presetID="10" presetClass="entr" presetSubtype="0" fill="hold" nodeType="withEffect">
                                  <p:stCondLst>
                                    <p:cond delay="600"/>
                                  </p:stCondLst>
                                  <p:childTnLst>
                                    <p:set>
                                      <p:cBhvr>
                                        <p:cTn id="34" dur="1" fill="hold">
                                          <p:stCondLst>
                                            <p:cond delay="0"/>
                                          </p:stCondLst>
                                        </p:cTn>
                                        <p:tgtEl>
                                          <p:spTgt spid="9131"/>
                                        </p:tgtEl>
                                        <p:attrNameLst>
                                          <p:attrName>style.visibility</p:attrName>
                                        </p:attrNameLst>
                                      </p:cBhvr>
                                      <p:to>
                                        <p:strVal val="visible"/>
                                      </p:to>
                                    </p:set>
                                    <p:animEffect transition="in" filter="fade">
                                      <p:cBhvr>
                                        <p:cTn id="35" dur="500"/>
                                        <p:tgtEl>
                                          <p:spTgt spid="9131"/>
                                        </p:tgtEl>
                                      </p:cBhvr>
                                    </p:animEffect>
                                  </p:childTnLst>
                                </p:cTn>
                              </p:par>
                              <p:par>
                                <p:cTn id="36" presetID="10" presetClass="entr" presetSubtype="0" fill="hold" nodeType="withEffect">
                                  <p:stCondLst>
                                    <p:cond delay="600"/>
                                  </p:stCondLst>
                                  <p:childTnLst>
                                    <p:set>
                                      <p:cBhvr>
                                        <p:cTn id="37" dur="1" fill="hold">
                                          <p:stCondLst>
                                            <p:cond delay="0"/>
                                          </p:stCondLst>
                                        </p:cTn>
                                        <p:tgtEl>
                                          <p:spTgt spid="9121"/>
                                        </p:tgtEl>
                                        <p:attrNameLst>
                                          <p:attrName>style.visibility</p:attrName>
                                        </p:attrNameLst>
                                      </p:cBhvr>
                                      <p:to>
                                        <p:strVal val="visible"/>
                                      </p:to>
                                    </p:set>
                                    <p:animEffect transition="in" filter="fade">
                                      <p:cBhvr>
                                        <p:cTn id="38" dur="500"/>
                                        <p:tgtEl>
                                          <p:spTgt spid="9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327589" y="1747947"/>
            <a:ext cx="5843752" cy="4298731"/>
          </a:xfrm>
          <a:prstGeom prst="rect">
            <a:avLst/>
          </a:prstGeom>
          <a:solidFill>
            <a:schemeClr val="bg1">
              <a:lumMod val="8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 name="组合 12"/>
          <p:cNvGrpSpPr/>
          <p:nvPr/>
        </p:nvGrpSpPr>
        <p:grpSpPr>
          <a:xfrm>
            <a:off x="1211973" y="2526784"/>
            <a:ext cx="5388852" cy="209136"/>
            <a:chOff x="1211973" y="2526784"/>
            <a:chExt cx="5388852" cy="209136"/>
          </a:xfrm>
          <a:solidFill>
            <a:schemeClr val="tx1">
              <a:lumMod val="65000"/>
              <a:lumOff val="35000"/>
            </a:schemeClr>
          </a:solidFill>
        </p:grpSpPr>
        <p:sp>
          <p:nvSpPr>
            <p:cNvPr id="14" name="矩形 13"/>
            <p:cNvSpPr/>
            <p:nvPr/>
          </p:nvSpPr>
          <p:spPr>
            <a:xfrm>
              <a:off x="1211974" y="2599286"/>
              <a:ext cx="651642" cy="136634"/>
            </a:xfrm>
            <a:prstGeom prst="rect">
              <a:avLst/>
            </a:prstGeom>
            <a:solidFill>
              <a:schemeClr val="tx1">
                <a:lumMod val="65000"/>
                <a:lumOff val="3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直角三角形 14"/>
            <p:cNvSpPr/>
            <p:nvPr/>
          </p:nvSpPr>
          <p:spPr>
            <a:xfrm flipH="1">
              <a:off x="1211973" y="2526784"/>
              <a:ext cx="115615" cy="72502"/>
            </a:xfrm>
            <a:prstGeom prst="rtTriangle">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a:stCxn id="14" idx="3"/>
            </p:cNvCxnSpPr>
            <p:nvPr/>
          </p:nvCxnSpPr>
          <p:spPr>
            <a:xfrm flipV="1">
              <a:off x="1863616" y="2663418"/>
              <a:ext cx="4737209" cy="4185"/>
            </a:xfrm>
            <a:prstGeom prst="line">
              <a:avLst/>
            </a:prstGeom>
            <a:grpFill/>
            <a:ln>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1211973" y="2990608"/>
            <a:ext cx="5388852" cy="209136"/>
            <a:chOff x="1211973" y="2990608"/>
            <a:chExt cx="5388852" cy="209136"/>
          </a:xfrm>
          <a:solidFill>
            <a:schemeClr val="tx1">
              <a:lumMod val="65000"/>
              <a:lumOff val="35000"/>
            </a:schemeClr>
          </a:solidFill>
        </p:grpSpPr>
        <p:sp>
          <p:nvSpPr>
            <p:cNvPr id="18" name="矩形 17"/>
            <p:cNvSpPr/>
            <p:nvPr/>
          </p:nvSpPr>
          <p:spPr>
            <a:xfrm>
              <a:off x="1211974" y="3063110"/>
              <a:ext cx="651642" cy="136634"/>
            </a:xfrm>
            <a:prstGeom prst="rect">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flipH="1">
              <a:off x="1211973" y="2990608"/>
              <a:ext cx="115615" cy="72502"/>
            </a:xfrm>
            <a:prstGeom prst="rtTriangle">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flipV="1">
              <a:off x="1863616" y="3131427"/>
              <a:ext cx="4737209" cy="4185"/>
            </a:xfrm>
            <a:prstGeom prst="line">
              <a:avLst/>
            </a:prstGeom>
            <a:grpFill/>
            <a:ln>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211973" y="3446440"/>
            <a:ext cx="5388852" cy="209136"/>
            <a:chOff x="1211973" y="3446440"/>
            <a:chExt cx="5388852" cy="209136"/>
          </a:xfrm>
          <a:solidFill>
            <a:schemeClr val="tx1">
              <a:lumMod val="65000"/>
              <a:lumOff val="35000"/>
            </a:schemeClr>
          </a:solidFill>
        </p:grpSpPr>
        <p:sp>
          <p:nvSpPr>
            <p:cNvPr id="22" name="矩形 21"/>
            <p:cNvSpPr/>
            <p:nvPr/>
          </p:nvSpPr>
          <p:spPr>
            <a:xfrm>
              <a:off x="1211974" y="3518942"/>
              <a:ext cx="651642" cy="136634"/>
            </a:xfrm>
            <a:prstGeom prst="rect">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22"/>
            <p:cNvSpPr/>
            <p:nvPr/>
          </p:nvSpPr>
          <p:spPr>
            <a:xfrm flipH="1">
              <a:off x="1211973" y="3446440"/>
              <a:ext cx="115615" cy="72502"/>
            </a:xfrm>
            <a:prstGeom prst="rtTriangle">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flipV="1">
              <a:off x="1863616" y="3588894"/>
              <a:ext cx="4737209" cy="4185"/>
            </a:xfrm>
            <a:prstGeom prst="line">
              <a:avLst/>
            </a:prstGeom>
            <a:grpFill/>
            <a:ln>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1211973" y="3910264"/>
            <a:ext cx="5388852" cy="209136"/>
            <a:chOff x="1211973" y="3910264"/>
            <a:chExt cx="5388852" cy="209136"/>
          </a:xfrm>
          <a:solidFill>
            <a:schemeClr val="tx1">
              <a:lumMod val="65000"/>
              <a:lumOff val="35000"/>
            </a:schemeClr>
          </a:solidFill>
        </p:grpSpPr>
        <p:sp>
          <p:nvSpPr>
            <p:cNvPr id="26" name="矩形 25"/>
            <p:cNvSpPr/>
            <p:nvPr/>
          </p:nvSpPr>
          <p:spPr>
            <a:xfrm>
              <a:off x="1211974" y="3982766"/>
              <a:ext cx="651642" cy="136634"/>
            </a:xfrm>
            <a:prstGeom prst="rect">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直角三角形 26"/>
            <p:cNvSpPr/>
            <p:nvPr/>
          </p:nvSpPr>
          <p:spPr>
            <a:xfrm flipH="1">
              <a:off x="1211973" y="3910264"/>
              <a:ext cx="115615" cy="72502"/>
            </a:xfrm>
            <a:prstGeom prst="rtTriangle">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flipV="1">
              <a:off x="1863616" y="4055432"/>
              <a:ext cx="4737209" cy="4185"/>
            </a:xfrm>
            <a:prstGeom prst="line">
              <a:avLst/>
            </a:prstGeom>
            <a:grpFill/>
            <a:ln>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1211973" y="4374088"/>
            <a:ext cx="5388852" cy="209136"/>
            <a:chOff x="1211973" y="4374088"/>
            <a:chExt cx="5388852" cy="209136"/>
          </a:xfrm>
          <a:solidFill>
            <a:schemeClr val="tx1">
              <a:lumMod val="65000"/>
              <a:lumOff val="35000"/>
            </a:schemeClr>
          </a:solidFill>
        </p:grpSpPr>
        <p:sp>
          <p:nvSpPr>
            <p:cNvPr id="30" name="矩形 29"/>
            <p:cNvSpPr/>
            <p:nvPr/>
          </p:nvSpPr>
          <p:spPr>
            <a:xfrm>
              <a:off x="1211974" y="4446590"/>
              <a:ext cx="651642" cy="136634"/>
            </a:xfrm>
            <a:prstGeom prst="rect">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直角三角形 30"/>
            <p:cNvSpPr/>
            <p:nvPr/>
          </p:nvSpPr>
          <p:spPr>
            <a:xfrm flipH="1">
              <a:off x="1211973" y="4374088"/>
              <a:ext cx="115615" cy="72502"/>
            </a:xfrm>
            <a:prstGeom prst="rtTriangle">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flipV="1">
              <a:off x="1863616" y="4512814"/>
              <a:ext cx="4737209" cy="4185"/>
            </a:xfrm>
            <a:prstGeom prst="line">
              <a:avLst/>
            </a:prstGeom>
            <a:grpFill/>
            <a:ln>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1211973" y="4837912"/>
            <a:ext cx="5388852" cy="209136"/>
            <a:chOff x="1211973" y="4837912"/>
            <a:chExt cx="5388852" cy="209136"/>
          </a:xfrm>
          <a:solidFill>
            <a:schemeClr val="tx1">
              <a:lumMod val="65000"/>
              <a:lumOff val="35000"/>
            </a:schemeClr>
          </a:solidFill>
        </p:grpSpPr>
        <p:sp>
          <p:nvSpPr>
            <p:cNvPr id="34" name="矩形 33"/>
            <p:cNvSpPr/>
            <p:nvPr/>
          </p:nvSpPr>
          <p:spPr>
            <a:xfrm>
              <a:off x="1211974" y="4910414"/>
              <a:ext cx="651642" cy="136634"/>
            </a:xfrm>
            <a:prstGeom prst="rect">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直角三角形 34"/>
            <p:cNvSpPr/>
            <p:nvPr/>
          </p:nvSpPr>
          <p:spPr>
            <a:xfrm flipH="1">
              <a:off x="1211973" y="4837912"/>
              <a:ext cx="115615" cy="72502"/>
            </a:xfrm>
            <a:prstGeom prst="rtTriangle">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p:cNvCxnSpPr/>
            <p:nvPr/>
          </p:nvCxnSpPr>
          <p:spPr>
            <a:xfrm flipV="1">
              <a:off x="1863616" y="4951305"/>
              <a:ext cx="4737209" cy="4185"/>
            </a:xfrm>
            <a:prstGeom prst="line">
              <a:avLst/>
            </a:prstGeom>
            <a:grpFill/>
            <a:ln>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2303518" y="4046361"/>
            <a:ext cx="349218" cy="904944"/>
          </a:xfrm>
          <a:prstGeom prst="rect">
            <a:avLst/>
          </a:prstGeom>
          <a:gradFill>
            <a:gsLst>
              <a:gs pos="0">
                <a:srgbClr val="FC2692"/>
              </a:gs>
              <a:gs pos="100000">
                <a:srgbClr val="FECE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952414" y="3146499"/>
            <a:ext cx="349218" cy="1804806"/>
          </a:xfrm>
          <a:prstGeom prst="rect">
            <a:avLst/>
          </a:prstGeom>
          <a:gradFill>
            <a:gsLst>
              <a:gs pos="0">
                <a:srgbClr val="FC2692"/>
              </a:gs>
              <a:gs pos="100000">
                <a:srgbClr val="FECE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3566925" y="4512813"/>
            <a:ext cx="349218" cy="438491"/>
          </a:xfrm>
          <a:prstGeom prst="rect">
            <a:avLst/>
          </a:prstGeom>
          <a:gradFill>
            <a:gsLst>
              <a:gs pos="0">
                <a:srgbClr val="FC2692"/>
              </a:gs>
              <a:gs pos="100000">
                <a:srgbClr val="FECE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168260" y="3588895"/>
            <a:ext cx="349218" cy="1362410"/>
          </a:xfrm>
          <a:prstGeom prst="rect">
            <a:avLst/>
          </a:prstGeom>
          <a:gradFill>
            <a:gsLst>
              <a:gs pos="0">
                <a:srgbClr val="FC2692"/>
              </a:gs>
              <a:gs pos="100000">
                <a:srgbClr val="FECE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4783207" y="4046361"/>
            <a:ext cx="349218" cy="904944"/>
          </a:xfrm>
          <a:prstGeom prst="rect">
            <a:avLst/>
          </a:prstGeom>
          <a:gradFill>
            <a:gsLst>
              <a:gs pos="0">
                <a:srgbClr val="FC2692"/>
              </a:gs>
              <a:gs pos="100000">
                <a:srgbClr val="FECE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408124" y="2663418"/>
            <a:ext cx="349218" cy="2287887"/>
          </a:xfrm>
          <a:prstGeom prst="rect">
            <a:avLst/>
          </a:prstGeom>
          <a:gradFill>
            <a:gsLst>
              <a:gs pos="0">
                <a:srgbClr val="FC2692"/>
              </a:gs>
              <a:gs pos="100000">
                <a:srgbClr val="FECE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056016" y="3736070"/>
            <a:ext cx="349218" cy="1215235"/>
          </a:xfrm>
          <a:prstGeom prst="rect">
            <a:avLst/>
          </a:prstGeom>
          <a:gradFill>
            <a:gsLst>
              <a:gs pos="0">
                <a:srgbClr val="FC2692"/>
              </a:gs>
              <a:gs pos="100000">
                <a:srgbClr val="FECEE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4" name="直角三角形 43"/>
          <p:cNvSpPr/>
          <p:nvPr/>
        </p:nvSpPr>
        <p:spPr>
          <a:xfrm flipH="1">
            <a:off x="6257890" y="5136766"/>
            <a:ext cx="960524" cy="960524"/>
          </a:xfrm>
          <a:prstGeom prst="rtTriangle">
            <a:avLst/>
          </a:prstGeom>
          <a:solidFill>
            <a:srgbClr val="DCA4C8">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2135554" y="4966187"/>
            <a:ext cx="4451364" cy="307777"/>
            <a:chOff x="2135554" y="4966187"/>
            <a:chExt cx="4451364" cy="307777"/>
          </a:xfrm>
        </p:grpSpPr>
        <p:sp>
          <p:nvSpPr>
            <p:cNvPr id="46" name="文本框 45"/>
            <p:cNvSpPr txBox="1"/>
            <p:nvPr/>
          </p:nvSpPr>
          <p:spPr>
            <a:xfrm>
              <a:off x="2135554"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47" name="文本框 46"/>
            <p:cNvSpPr txBox="1"/>
            <p:nvPr/>
          </p:nvSpPr>
          <p:spPr>
            <a:xfrm>
              <a:off x="2763257"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48" name="文本框 47"/>
            <p:cNvSpPr txBox="1"/>
            <p:nvPr/>
          </p:nvSpPr>
          <p:spPr>
            <a:xfrm>
              <a:off x="3390960"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49" name="文本框 48"/>
            <p:cNvSpPr txBox="1"/>
            <p:nvPr/>
          </p:nvSpPr>
          <p:spPr>
            <a:xfrm>
              <a:off x="4018663"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50" name="文本框 49"/>
            <p:cNvSpPr txBox="1"/>
            <p:nvPr/>
          </p:nvSpPr>
          <p:spPr>
            <a:xfrm>
              <a:off x="4646366"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51" name="文本框 50"/>
            <p:cNvSpPr txBox="1"/>
            <p:nvPr/>
          </p:nvSpPr>
          <p:spPr>
            <a:xfrm>
              <a:off x="5274069"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sp>
          <p:nvSpPr>
            <p:cNvPr id="52" name="文本框 51"/>
            <p:cNvSpPr txBox="1"/>
            <p:nvPr/>
          </p:nvSpPr>
          <p:spPr>
            <a:xfrm>
              <a:off x="5901772" y="4966187"/>
              <a:ext cx="685146" cy="307777"/>
            </a:xfrm>
            <a:prstGeom prst="rect">
              <a:avLst/>
            </a:prstGeom>
            <a:noFill/>
          </p:spPr>
          <p:txBody>
            <a:bodyPr wrap="square" rtlCol="0">
              <a:spAutoFit/>
            </a:bodyPr>
            <a:lstStyle/>
            <a:p>
              <a:pPr algn="ctr"/>
              <a:r>
                <a:rPr lang="zh-CN" altLang="en-US" sz="1400" b="1" dirty="0">
                  <a:solidFill>
                    <a:srgbClr val="A4B6C6"/>
                  </a:solidFill>
                  <a:latin typeface="方正幼线简体" panose="03000509000000000000" pitchFamily="65" charset="-122"/>
                  <a:ea typeface="方正幼线简体" panose="03000509000000000000" pitchFamily="65" charset="-122"/>
                </a:rPr>
                <a:t>文本</a:t>
              </a:r>
            </a:p>
          </p:txBody>
        </p:sp>
      </p:grpSp>
      <p:grpSp>
        <p:nvGrpSpPr>
          <p:cNvPr id="53" name="组合 52"/>
          <p:cNvGrpSpPr/>
          <p:nvPr/>
        </p:nvGrpSpPr>
        <p:grpSpPr>
          <a:xfrm>
            <a:off x="409271" y="2478167"/>
            <a:ext cx="802701" cy="2689415"/>
            <a:chOff x="409271" y="2478167"/>
            <a:chExt cx="802701" cy="2689415"/>
          </a:xfrm>
        </p:grpSpPr>
        <p:sp>
          <p:nvSpPr>
            <p:cNvPr id="54" name="文本框 53"/>
            <p:cNvSpPr txBox="1"/>
            <p:nvPr/>
          </p:nvSpPr>
          <p:spPr>
            <a:xfrm>
              <a:off x="409271" y="4798250"/>
              <a:ext cx="802701" cy="369332"/>
            </a:xfrm>
            <a:prstGeom prst="rect">
              <a:avLst/>
            </a:prstGeom>
            <a:noFill/>
          </p:spPr>
          <p:txBody>
            <a:bodyPr wrap="square" rtlCol="0">
              <a:spAutoFit/>
            </a:bodyPr>
            <a:lstStyle/>
            <a:p>
              <a:pPr algn="ctr"/>
              <a:r>
                <a:rPr lang="en-US" altLang="zh-CN" b="1" dirty="0">
                  <a:solidFill>
                    <a:schemeClr val="tx1">
                      <a:lumMod val="65000"/>
                      <a:lumOff val="35000"/>
                    </a:schemeClr>
                  </a:solidFill>
                  <a:latin typeface="方正幼线简体" panose="03000509000000000000" pitchFamily="65" charset="-122"/>
                  <a:ea typeface="方正幼线简体" panose="03000509000000000000" pitchFamily="65" charset="-122"/>
                </a:rPr>
                <a:t>0</a:t>
              </a:r>
              <a:endParaRPr lang="zh-CN" altLang="en-US" b="1" dirty="0">
                <a:solidFill>
                  <a:schemeClr val="tx1">
                    <a:lumMod val="65000"/>
                    <a:lumOff val="35000"/>
                  </a:schemeClr>
                </a:solidFill>
                <a:latin typeface="方正幼线简体" panose="03000509000000000000" pitchFamily="65" charset="-122"/>
                <a:ea typeface="方正幼线简体" panose="03000509000000000000" pitchFamily="65" charset="-122"/>
              </a:endParaRPr>
            </a:p>
          </p:txBody>
        </p:sp>
        <p:sp>
          <p:nvSpPr>
            <p:cNvPr id="55" name="文本框 54"/>
            <p:cNvSpPr txBox="1"/>
            <p:nvPr/>
          </p:nvSpPr>
          <p:spPr>
            <a:xfrm>
              <a:off x="409271" y="4334235"/>
              <a:ext cx="802701" cy="369332"/>
            </a:xfrm>
            <a:prstGeom prst="rect">
              <a:avLst/>
            </a:prstGeom>
            <a:noFill/>
          </p:spPr>
          <p:txBody>
            <a:bodyPr wrap="square" rtlCol="0">
              <a:spAutoFit/>
            </a:bodyPr>
            <a:lstStyle/>
            <a:p>
              <a:pPr algn="ctr"/>
              <a:r>
                <a:rPr lang="en-US" altLang="zh-CN" b="1" dirty="0">
                  <a:solidFill>
                    <a:schemeClr val="tx1">
                      <a:lumMod val="65000"/>
                      <a:lumOff val="35000"/>
                    </a:schemeClr>
                  </a:solidFill>
                  <a:latin typeface="方正幼线简体" panose="03000509000000000000" pitchFamily="65" charset="-122"/>
                  <a:ea typeface="方正幼线简体" panose="03000509000000000000" pitchFamily="65" charset="-122"/>
                </a:rPr>
                <a:t>200</a:t>
              </a:r>
              <a:endParaRPr lang="zh-CN" altLang="en-US" b="1" dirty="0">
                <a:solidFill>
                  <a:schemeClr val="tx1">
                    <a:lumMod val="65000"/>
                    <a:lumOff val="35000"/>
                  </a:schemeClr>
                </a:solidFill>
                <a:latin typeface="方正幼线简体" panose="03000509000000000000" pitchFamily="65" charset="-122"/>
                <a:ea typeface="方正幼线简体" panose="03000509000000000000" pitchFamily="65" charset="-122"/>
              </a:endParaRPr>
            </a:p>
          </p:txBody>
        </p:sp>
        <p:sp>
          <p:nvSpPr>
            <p:cNvPr id="56" name="文本框 55"/>
            <p:cNvSpPr txBox="1"/>
            <p:nvPr/>
          </p:nvSpPr>
          <p:spPr>
            <a:xfrm>
              <a:off x="409271" y="3870218"/>
              <a:ext cx="802701" cy="369332"/>
            </a:xfrm>
            <a:prstGeom prst="rect">
              <a:avLst/>
            </a:prstGeom>
            <a:noFill/>
          </p:spPr>
          <p:txBody>
            <a:bodyPr wrap="square" rtlCol="0">
              <a:spAutoFit/>
            </a:bodyPr>
            <a:lstStyle/>
            <a:p>
              <a:pPr algn="ctr"/>
              <a:r>
                <a:rPr lang="en-US" altLang="zh-CN" b="1" dirty="0">
                  <a:solidFill>
                    <a:schemeClr val="tx1">
                      <a:lumMod val="65000"/>
                      <a:lumOff val="35000"/>
                    </a:schemeClr>
                  </a:solidFill>
                  <a:latin typeface="方正幼线简体" panose="03000509000000000000" pitchFamily="65" charset="-122"/>
                  <a:ea typeface="方正幼线简体" panose="03000509000000000000" pitchFamily="65" charset="-122"/>
                </a:rPr>
                <a:t>400</a:t>
              </a:r>
              <a:endParaRPr lang="zh-CN" altLang="en-US" b="1" dirty="0">
                <a:solidFill>
                  <a:schemeClr val="tx1">
                    <a:lumMod val="65000"/>
                    <a:lumOff val="35000"/>
                  </a:schemeClr>
                </a:solidFill>
                <a:latin typeface="方正幼线简体" panose="03000509000000000000" pitchFamily="65" charset="-122"/>
                <a:ea typeface="方正幼线简体" panose="03000509000000000000" pitchFamily="65" charset="-122"/>
              </a:endParaRPr>
            </a:p>
          </p:txBody>
        </p:sp>
        <p:sp>
          <p:nvSpPr>
            <p:cNvPr id="57" name="文本框 56"/>
            <p:cNvSpPr txBox="1"/>
            <p:nvPr/>
          </p:nvSpPr>
          <p:spPr>
            <a:xfrm>
              <a:off x="409271" y="3406201"/>
              <a:ext cx="802701" cy="369332"/>
            </a:xfrm>
            <a:prstGeom prst="rect">
              <a:avLst/>
            </a:prstGeom>
            <a:noFill/>
          </p:spPr>
          <p:txBody>
            <a:bodyPr wrap="square" rtlCol="0">
              <a:spAutoFit/>
            </a:bodyPr>
            <a:lstStyle/>
            <a:p>
              <a:pPr algn="ctr"/>
              <a:r>
                <a:rPr lang="en-US" altLang="zh-CN" b="1" dirty="0">
                  <a:solidFill>
                    <a:schemeClr val="tx1">
                      <a:lumMod val="65000"/>
                      <a:lumOff val="35000"/>
                    </a:schemeClr>
                  </a:solidFill>
                  <a:latin typeface="方正幼线简体" panose="03000509000000000000" pitchFamily="65" charset="-122"/>
                  <a:ea typeface="方正幼线简体" panose="03000509000000000000" pitchFamily="65" charset="-122"/>
                </a:rPr>
                <a:t>600</a:t>
              </a:r>
              <a:endParaRPr lang="zh-CN" altLang="en-US" b="1" dirty="0">
                <a:solidFill>
                  <a:schemeClr val="tx1">
                    <a:lumMod val="65000"/>
                    <a:lumOff val="35000"/>
                  </a:schemeClr>
                </a:solidFill>
                <a:latin typeface="方正幼线简体" panose="03000509000000000000" pitchFamily="65" charset="-122"/>
                <a:ea typeface="方正幼线简体" panose="03000509000000000000" pitchFamily="65" charset="-122"/>
              </a:endParaRPr>
            </a:p>
          </p:txBody>
        </p:sp>
        <p:sp>
          <p:nvSpPr>
            <p:cNvPr id="58" name="文本框 57"/>
            <p:cNvSpPr txBox="1"/>
            <p:nvPr/>
          </p:nvSpPr>
          <p:spPr>
            <a:xfrm>
              <a:off x="409271" y="2942184"/>
              <a:ext cx="802701" cy="369332"/>
            </a:xfrm>
            <a:prstGeom prst="rect">
              <a:avLst/>
            </a:prstGeom>
            <a:noFill/>
          </p:spPr>
          <p:txBody>
            <a:bodyPr wrap="square" rtlCol="0">
              <a:spAutoFit/>
            </a:bodyPr>
            <a:lstStyle/>
            <a:p>
              <a:pPr algn="ctr"/>
              <a:r>
                <a:rPr lang="en-US" altLang="zh-CN" b="1" dirty="0">
                  <a:solidFill>
                    <a:schemeClr val="tx1">
                      <a:lumMod val="65000"/>
                      <a:lumOff val="35000"/>
                    </a:schemeClr>
                  </a:solidFill>
                  <a:latin typeface="方正幼线简体" panose="03000509000000000000" pitchFamily="65" charset="-122"/>
                  <a:ea typeface="方正幼线简体" panose="03000509000000000000" pitchFamily="65" charset="-122"/>
                </a:rPr>
                <a:t>800</a:t>
              </a:r>
              <a:endParaRPr lang="zh-CN" altLang="en-US" b="1" dirty="0">
                <a:solidFill>
                  <a:schemeClr val="tx1">
                    <a:lumMod val="65000"/>
                    <a:lumOff val="35000"/>
                  </a:schemeClr>
                </a:solidFill>
                <a:latin typeface="方正幼线简体" panose="03000509000000000000" pitchFamily="65" charset="-122"/>
                <a:ea typeface="方正幼线简体" panose="03000509000000000000" pitchFamily="65" charset="-122"/>
              </a:endParaRPr>
            </a:p>
          </p:txBody>
        </p:sp>
        <p:sp>
          <p:nvSpPr>
            <p:cNvPr id="59" name="文本框 58"/>
            <p:cNvSpPr txBox="1"/>
            <p:nvPr/>
          </p:nvSpPr>
          <p:spPr>
            <a:xfrm>
              <a:off x="409271" y="2478167"/>
              <a:ext cx="802701" cy="369332"/>
            </a:xfrm>
            <a:prstGeom prst="rect">
              <a:avLst/>
            </a:prstGeom>
            <a:noFill/>
          </p:spPr>
          <p:txBody>
            <a:bodyPr wrap="square" rtlCol="0">
              <a:spAutoFit/>
            </a:bodyPr>
            <a:lstStyle/>
            <a:p>
              <a:pPr algn="ctr"/>
              <a:r>
                <a:rPr lang="en-US" altLang="zh-CN" b="1" dirty="0">
                  <a:solidFill>
                    <a:schemeClr val="tx1">
                      <a:lumMod val="65000"/>
                      <a:lumOff val="35000"/>
                    </a:schemeClr>
                  </a:solidFill>
                  <a:latin typeface="方正幼线简体" panose="03000509000000000000" pitchFamily="65" charset="-122"/>
                  <a:ea typeface="方正幼线简体" panose="03000509000000000000" pitchFamily="65" charset="-122"/>
                </a:rPr>
                <a:t>1000</a:t>
              </a:r>
              <a:endParaRPr lang="zh-CN" altLang="en-US" b="1" dirty="0">
                <a:solidFill>
                  <a:schemeClr val="tx1">
                    <a:lumMod val="65000"/>
                    <a:lumOff val="35000"/>
                  </a:schemeClr>
                </a:solidFill>
                <a:latin typeface="方正幼线简体" panose="03000509000000000000" pitchFamily="65" charset="-122"/>
                <a:ea typeface="方正幼线简体" panose="03000509000000000000" pitchFamily="65" charset="-122"/>
              </a:endParaRPr>
            </a:p>
          </p:txBody>
        </p:sp>
      </p:grpSp>
      <p:grpSp>
        <p:nvGrpSpPr>
          <p:cNvPr id="60" name="组合 59"/>
          <p:cNvGrpSpPr/>
          <p:nvPr/>
        </p:nvGrpSpPr>
        <p:grpSpPr>
          <a:xfrm>
            <a:off x="7286956" y="1809420"/>
            <a:ext cx="426635" cy="426635"/>
            <a:chOff x="7286956" y="1809420"/>
            <a:chExt cx="426635" cy="426635"/>
          </a:xfrm>
          <a:solidFill>
            <a:srgbClr val="DCA4C8">
              <a:alpha val="20000"/>
            </a:srgbClr>
          </a:solidFill>
        </p:grpSpPr>
        <p:sp>
          <p:nvSpPr>
            <p:cNvPr id="61" name="直角三角形 60"/>
            <p:cNvSpPr/>
            <p:nvPr/>
          </p:nvSpPr>
          <p:spPr>
            <a:xfrm rot="5400000" flipH="1">
              <a:off x="7286956" y="1809420"/>
              <a:ext cx="426635" cy="426635"/>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直角三角形 61"/>
            <p:cNvSpPr/>
            <p:nvPr/>
          </p:nvSpPr>
          <p:spPr>
            <a:xfrm rot="5400000" flipH="1">
              <a:off x="7304567" y="1910713"/>
              <a:ext cx="300621" cy="30062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7681114" y="1785717"/>
            <a:ext cx="3606011" cy="1091495"/>
            <a:chOff x="7681114" y="1785717"/>
            <a:chExt cx="3606011" cy="1091495"/>
          </a:xfrm>
        </p:grpSpPr>
        <p:sp>
          <p:nvSpPr>
            <p:cNvPr id="64" name="文本框 63"/>
            <p:cNvSpPr txBox="1"/>
            <p:nvPr/>
          </p:nvSpPr>
          <p:spPr>
            <a:xfrm>
              <a:off x="7681114" y="1785717"/>
              <a:ext cx="2600681" cy="400110"/>
            </a:xfrm>
            <a:prstGeom prst="rect">
              <a:avLst/>
            </a:prstGeom>
            <a:noFill/>
          </p:spPr>
          <p:txBody>
            <a:bodyPr wrap="square" rtlCol="0">
              <a:spAutoFit/>
            </a:bodyPr>
            <a:lstStyle/>
            <a:p>
              <a:r>
                <a:rPr lang="zh-CN" altLang="en-US" sz="2000" b="1" dirty="0">
                  <a:solidFill>
                    <a:srgbClr val="FC2692"/>
                  </a:solidFill>
                  <a:latin typeface="微软雅黑" panose="020B0503020204020204" pitchFamily="34" charset="-122"/>
                  <a:ea typeface="微软雅黑" panose="020B0503020204020204" pitchFamily="34" charset="-122"/>
                </a:rPr>
                <a:t>点击输入小标题</a:t>
              </a:r>
            </a:p>
          </p:txBody>
        </p:sp>
        <p:sp>
          <p:nvSpPr>
            <p:cNvPr id="65" name="文本框 64"/>
            <p:cNvSpPr txBox="1"/>
            <p:nvPr/>
          </p:nvSpPr>
          <p:spPr>
            <a:xfrm>
              <a:off x="7681114" y="2193948"/>
              <a:ext cx="3606011" cy="683264"/>
            </a:xfrm>
            <a:prstGeom prst="rect">
              <a:avLst/>
            </a:prstGeom>
            <a:noFill/>
          </p:spPr>
          <p:txBody>
            <a:bodyPr wrap="square" rtlCol="0">
              <a:spAutoFit/>
            </a:bodyPr>
            <a:lstStyle/>
            <a:p>
              <a:pPr lvl="0" defTabSz="866943" fontAlgn="base">
                <a:lnSpc>
                  <a:spcPct val="120000"/>
                </a:lnSpc>
                <a:spcBef>
                  <a:spcPct val="0"/>
                </a:spcBef>
                <a:spcAft>
                  <a:spcPct val="0"/>
                </a:spcAft>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6" name="组合 65"/>
          <p:cNvGrpSpPr/>
          <p:nvPr/>
        </p:nvGrpSpPr>
        <p:grpSpPr>
          <a:xfrm>
            <a:off x="7286956" y="2965887"/>
            <a:ext cx="426635" cy="426635"/>
            <a:chOff x="7286956" y="2965887"/>
            <a:chExt cx="426635" cy="426635"/>
          </a:xfrm>
          <a:solidFill>
            <a:srgbClr val="DCA4C8">
              <a:alpha val="20000"/>
            </a:srgbClr>
          </a:solidFill>
        </p:grpSpPr>
        <p:sp>
          <p:nvSpPr>
            <p:cNvPr id="67" name="直角三角形 66"/>
            <p:cNvSpPr/>
            <p:nvPr/>
          </p:nvSpPr>
          <p:spPr>
            <a:xfrm rot="5400000" flipH="1">
              <a:off x="7286956" y="2965887"/>
              <a:ext cx="426635" cy="426635"/>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直角三角形 67"/>
            <p:cNvSpPr/>
            <p:nvPr/>
          </p:nvSpPr>
          <p:spPr>
            <a:xfrm rot="5400000" flipH="1">
              <a:off x="7304567" y="3067180"/>
              <a:ext cx="300621" cy="30062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7681114" y="2942184"/>
            <a:ext cx="3606011" cy="1091495"/>
            <a:chOff x="7681114" y="2942184"/>
            <a:chExt cx="3606011" cy="1091495"/>
          </a:xfrm>
        </p:grpSpPr>
        <p:sp>
          <p:nvSpPr>
            <p:cNvPr id="70" name="文本框 69"/>
            <p:cNvSpPr txBox="1"/>
            <p:nvPr/>
          </p:nvSpPr>
          <p:spPr>
            <a:xfrm>
              <a:off x="7681114" y="2942184"/>
              <a:ext cx="2600681" cy="400110"/>
            </a:xfrm>
            <a:prstGeom prst="rect">
              <a:avLst/>
            </a:prstGeom>
            <a:noFill/>
          </p:spPr>
          <p:txBody>
            <a:bodyPr wrap="square" rtlCol="0">
              <a:spAutoFit/>
            </a:bodyPr>
            <a:lstStyle/>
            <a:p>
              <a:r>
                <a:rPr lang="zh-CN" altLang="en-US" sz="2000" b="1" dirty="0">
                  <a:solidFill>
                    <a:srgbClr val="FC2692"/>
                  </a:solidFill>
                  <a:latin typeface="微软雅黑" panose="020B0503020204020204" pitchFamily="34" charset="-122"/>
                  <a:ea typeface="微软雅黑" panose="020B0503020204020204" pitchFamily="34" charset="-122"/>
                </a:rPr>
                <a:t>点击输入小标题</a:t>
              </a:r>
            </a:p>
          </p:txBody>
        </p:sp>
        <p:sp>
          <p:nvSpPr>
            <p:cNvPr id="71" name="文本框 70"/>
            <p:cNvSpPr txBox="1"/>
            <p:nvPr/>
          </p:nvSpPr>
          <p:spPr>
            <a:xfrm>
              <a:off x="7681114" y="3350415"/>
              <a:ext cx="3606011" cy="683264"/>
            </a:xfrm>
            <a:prstGeom prst="rect">
              <a:avLst/>
            </a:prstGeom>
            <a:noFill/>
          </p:spPr>
          <p:txBody>
            <a:bodyPr wrap="square" rtlCol="0">
              <a:spAutoFit/>
            </a:bodyPr>
            <a:lstStyle/>
            <a:p>
              <a:pPr lvl="0" defTabSz="866943" fontAlgn="base">
                <a:lnSpc>
                  <a:spcPct val="120000"/>
                </a:lnSpc>
                <a:spcBef>
                  <a:spcPct val="0"/>
                </a:spcBef>
                <a:spcAft>
                  <a:spcPct val="0"/>
                </a:spcAft>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2" name="组合 71"/>
          <p:cNvGrpSpPr/>
          <p:nvPr/>
        </p:nvGrpSpPr>
        <p:grpSpPr>
          <a:xfrm>
            <a:off x="7286956" y="4127006"/>
            <a:ext cx="426635" cy="426635"/>
            <a:chOff x="7286956" y="4127006"/>
            <a:chExt cx="426635" cy="426635"/>
          </a:xfrm>
          <a:solidFill>
            <a:srgbClr val="DCA4C8">
              <a:alpha val="20000"/>
            </a:srgbClr>
          </a:solidFill>
        </p:grpSpPr>
        <p:sp>
          <p:nvSpPr>
            <p:cNvPr id="73" name="直角三角形 72"/>
            <p:cNvSpPr/>
            <p:nvPr/>
          </p:nvSpPr>
          <p:spPr>
            <a:xfrm rot="5400000" flipH="1">
              <a:off x="7286956" y="4127006"/>
              <a:ext cx="426635" cy="426635"/>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直角三角形 73"/>
            <p:cNvSpPr/>
            <p:nvPr/>
          </p:nvSpPr>
          <p:spPr>
            <a:xfrm rot="5400000" flipH="1">
              <a:off x="7304567" y="4228299"/>
              <a:ext cx="300621" cy="300621"/>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7681114" y="4103303"/>
            <a:ext cx="3606011" cy="1091495"/>
            <a:chOff x="7681114" y="4103303"/>
            <a:chExt cx="3606011" cy="1091495"/>
          </a:xfrm>
        </p:grpSpPr>
        <p:sp>
          <p:nvSpPr>
            <p:cNvPr id="76" name="文本框 75"/>
            <p:cNvSpPr txBox="1"/>
            <p:nvPr/>
          </p:nvSpPr>
          <p:spPr>
            <a:xfrm>
              <a:off x="7681114" y="4103303"/>
              <a:ext cx="2600681" cy="400110"/>
            </a:xfrm>
            <a:prstGeom prst="rect">
              <a:avLst/>
            </a:prstGeom>
            <a:noFill/>
          </p:spPr>
          <p:txBody>
            <a:bodyPr wrap="square" rtlCol="0">
              <a:spAutoFit/>
            </a:bodyPr>
            <a:lstStyle/>
            <a:p>
              <a:r>
                <a:rPr lang="zh-CN" altLang="en-US" sz="2000" b="1" dirty="0">
                  <a:solidFill>
                    <a:srgbClr val="FC2692"/>
                  </a:solidFill>
                  <a:latin typeface="微软雅黑" panose="020B0503020204020204" pitchFamily="34" charset="-122"/>
                  <a:ea typeface="微软雅黑" panose="020B0503020204020204" pitchFamily="34" charset="-122"/>
                </a:rPr>
                <a:t>点击输入小标题</a:t>
              </a:r>
            </a:p>
          </p:txBody>
        </p:sp>
        <p:sp>
          <p:nvSpPr>
            <p:cNvPr id="77" name="文本框 76"/>
            <p:cNvSpPr txBox="1"/>
            <p:nvPr/>
          </p:nvSpPr>
          <p:spPr>
            <a:xfrm>
              <a:off x="7681114" y="4511534"/>
              <a:ext cx="3606011" cy="683264"/>
            </a:xfrm>
            <a:prstGeom prst="rect">
              <a:avLst/>
            </a:prstGeom>
            <a:noFill/>
          </p:spPr>
          <p:txBody>
            <a:bodyPr wrap="square" rtlCol="0">
              <a:spAutoFit/>
            </a:bodyPr>
            <a:lstStyle/>
            <a:p>
              <a:pPr lvl="0" defTabSz="866943" fontAlgn="base">
                <a:lnSpc>
                  <a:spcPct val="120000"/>
                </a:lnSpc>
                <a:spcBef>
                  <a:spcPct val="0"/>
                </a:spcBef>
                <a:spcAft>
                  <a:spcPct val="0"/>
                </a:spcAft>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请插入文本内容请插入文本内容请插入文本内容请插入文本内容</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 name="灯片编号占位符 1"/>
          <p:cNvSpPr>
            <a:spLocks noGrp="1"/>
          </p:cNvSpPr>
          <p:nvPr>
            <p:ph type="sldNum" sz="quarter" idx="12"/>
          </p:nvPr>
        </p:nvSpPr>
        <p:spPr/>
        <p:txBody>
          <a:bodyPr/>
          <a:lstStyle/>
          <a:p>
            <a:fld id="{0942A7D8-7BAA-4C4E-860D-7E3507E96D7B}" type="slidenum">
              <a:rPr lang="zh-CN" altLang="en-US" smtClean="0"/>
              <a:pPr/>
              <a:t>20</a:t>
            </a:fld>
            <a:endParaRPr lang="zh-CN" altLang="en-US"/>
          </a:p>
        </p:txBody>
      </p:sp>
    </p:spTree>
    <p:extLst>
      <p:ext uri="{BB962C8B-B14F-4D97-AF65-F5344CB8AC3E}">
        <p14:creationId xmlns:p14="http://schemas.microsoft.com/office/powerpoint/2010/main" val="16930006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800" fill="hold"/>
                                            <p:tgtEl>
                                              <p:spTgt spid="44"/>
                                            </p:tgtEl>
                                            <p:attrNameLst>
                                              <p:attrName>ppt_w</p:attrName>
                                            </p:attrNameLst>
                                          </p:cBhvr>
                                          <p:tavLst>
                                            <p:tav tm="0">
                                              <p:val>
                                                <p:fltVal val="0"/>
                                              </p:val>
                                            </p:tav>
                                            <p:tav tm="100000">
                                              <p:val>
                                                <p:strVal val="#ppt_w"/>
                                              </p:val>
                                            </p:tav>
                                          </p:tavLst>
                                        </p:anim>
                                        <p:anim calcmode="lin" valueType="num">
                                          <p:cBhvr>
                                            <p:cTn id="8" dur="800" fill="hold"/>
                                            <p:tgtEl>
                                              <p:spTgt spid="44"/>
                                            </p:tgtEl>
                                            <p:attrNameLst>
                                              <p:attrName>ppt_h</p:attrName>
                                            </p:attrNameLst>
                                          </p:cBhvr>
                                          <p:tavLst>
                                            <p:tav tm="0">
                                              <p:val>
                                                <p:fltVal val="0"/>
                                              </p:val>
                                            </p:tav>
                                            <p:tav tm="100000">
                                              <p:val>
                                                <p:strVal val="#ppt_h"/>
                                              </p:val>
                                            </p:tav>
                                          </p:tavLst>
                                        </p:anim>
                                        <p:anim calcmode="lin" valueType="num">
                                          <p:cBhvr>
                                            <p:cTn id="9" dur="800" fill="hold"/>
                                            <p:tgtEl>
                                              <p:spTgt spid="44"/>
                                            </p:tgtEl>
                                            <p:attrNameLst>
                                              <p:attrName>style.rotation</p:attrName>
                                            </p:attrNameLst>
                                          </p:cBhvr>
                                          <p:tavLst>
                                            <p:tav tm="0">
                                              <p:val>
                                                <p:fltVal val="360"/>
                                              </p:val>
                                            </p:tav>
                                            <p:tav tm="100000">
                                              <p:val>
                                                <p:fltVal val="0"/>
                                              </p:val>
                                            </p:tav>
                                          </p:tavLst>
                                        </p:anim>
                                        <p:animEffect transition="in" filter="fade">
                                          <p:cBhvr>
                                            <p:cTn id="10" dur="800"/>
                                            <p:tgtEl>
                                              <p:spTgt spid="44"/>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42" presetClass="entr" presetSubtype="0" fill="hold" nodeType="withEffect">
                                      <p:stCondLst>
                                        <p:cond delay="10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strVal val="#ppt_x"/>
                                              </p:val>
                                            </p:tav>
                                            <p:tav tm="100000">
                                              <p:val>
                                                <p:strVal val="#ppt_x"/>
                                              </p:val>
                                            </p:tav>
                                          </p:tavLst>
                                        </p:anim>
                                        <p:anim calcmode="lin" valueType="num">
                                          <p:cBhvr>
                                            <p:cTn id="18" dur="500" fill="hold"/>
                                            <p:tgtEl>
                                              <p:spTgt spid="1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110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anim calcmode="lin" valueType="num">
                                          <p:cBhvr>
                                            <p:cTn id="22" dur="500" fill="hold"/>
                                            <p:tgtEl>
                                              <p:spTgt spid="17"/>
                                            </p:tgtEl>
                                            <p:attrNameLst>
                                              <p:attrName>ppt_x</p:attrName>
                                            </p:attrNameLst>
                                          </p:cBhvr>
                                          <p:tavLst>
                                            <p:tav tm="0">
                                              <p:val>
                                                <p:strVal val="#ppt_x"/>
                                              </p:val>
                                            </p:tav>
                                            <p:tav tm="100000">
                                              <p:val>
                                                <p:strVal val="#ppt_x"/>
                                              </p:val>
                                            </p:tav>
                                          </p:tavLst>
                                        </p:anim>
                                        <p:anim calcmode="lin" valueType="num">
                                          <p:cBhvr>
                                            <p:cTn id="23" dur="500" fill="hold"/>
                                            <p:tgtEl>
                                              <p:spTgt spid="1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20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ppt_x</p:attrName>
                                            </p:attrNameLst>
                                          </p:cBhvr>
                                          <p:tavLst>
                                            <p:tav tm="0">
                                              <p:val>
                                                <p:strVal val="#ppt_x"/>
                                              </p:val>
                                            </p:tav>
                                            <p:tav tm="100000">
                                              <p:val>
                                                <p:strVal val="#ppt_x"/>
                                              </p:val>
                                            </p:tav>
                                          </p:tavLst>
                                        </p:anim>
                                        <p:anim calcmode="lin" valueType="num">
                                          <p:cBhvr>
                                            <p:cTn id="28" dur="500" fill="hold"/>
                                            <p:tgtEl>
                                              <p:spTgt spid="21"/>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130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anim calcmode="lin" valueType="num">
                                          <p:cBhvr>
                                            <p:cTn id="32" dur="500" fill="hold"/>
                                            <p:tgtEl>
                                              <p:spTgt spid="25"/>
                                            </p:tgtEl>
                                            <p:attrNameLst>
                                              <p:attrName>ppt_x</p:attrName>
                                            </p:attrNameLst>
                                          </p:cBhvr>
                                          <p:tavLst>
                                            <p:tav tm="0">
                                              <p:val>
                                                <p:strVal val="#ppt_x"/>
                                              </p:val>
                                            </p:tav>
                                            <p:tav tm="100000">
                                              <p:val>
                                                <p:strVal val="#ppt_x"/>
                                              </p:val>
                                            </p:tav>
                                          </p:tavLst>
                                        </p:anim>
                                        <p:anim calcmode="lin" valueType="num">
                                          <p:cBhvr>
                                            <p:cTn id="33" dur="500" fill="hold"/>
                                            <p:tgtEl>
                                              <p:spTgt spid="25"/>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140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anim calcmode="lin" valueType="num">
                                          <p:cBhvr>
                                            <p:cTn id="37" dur="500" fill="hold"/>
                                            <p:tgtEl>
                                              <p:spTgt spid="29"/>
                                            </p:tgtEl>
                                            <p:attrNameLst>
                                              <p:attrName>ppt_x</p:attrName>
                                            </p:attrNameLst>
                                          </p:cBhvr>
                                          <p:tavLst>
                                            <p:tav tm="0">
                                              <p:val>
                                                <p:strVal val="#ppt_x"/>
                                              </p:val>
                                            </p:tav>
                                            <p:tav tm="100000">
                                              <p:val>
                                                <p:strVal val="#ppt_x"/>
                                              </p:val>
                                            </p:tav>
                                          </p:tavLst>
                                        </p:anim>
                                        <p:anim calcmode="lin" valueType="num">
                                          <p:cBhvr>
                                            <p:cTn id="38" dur="500" fill="hold"/>
                                            <p:tgtEl>
                                              <p:spTgt spid="29"/>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150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anim calcmode="lin" valueType="num">
                                          <p:cBhvr>
                                            <p:cTn id="42" dur="500" fill="hold"/>
                                            <p:tgtEl>
                                              <p:spTgt spid="33"/>
                                            </p:tgtEl>
                                            <p:attrNameLst>
                                              <p:attrName>ppt_x</p:attrName>
                                            </p:attrNameLst>
                                          </p:cBhvr>
                                          <p:tavLst>
                                            <p:tav tm="0">
                                              <p:val>
                                                <p:strVal val="#ppt_x"/>
                                              </p:val>
                                            </p:tav>
                                            <p:tav tm="100000">
                                              <p:val>
                                                <p:strVal val="#ppt_x"/>
                                              </p:val>
                                            </p:tav>
                                          </p:tavLst>
                                        </p:anim>
                                        <p:anim calcmode="lin" valueType="num">
                                          <p:cBhvr>
                                            <p:cTn id="43" dur="500" fill="hold"/>
                                            <p:tgtEl>
                                              <p:spTgt spid="33"/>
                                            </p:tgtEl>
                                            <p:attrNameLst>
                                              <p:attrName>ppt_y</p:attrName>
                                            </p:attrNameLst>
                                          </p:cBhvr>
                                          <p:tavLst>
                                            <p:tav tm="0">
                                              <p:val>
                                                <p:strVal val="#ppt_y+.1"/>
                                              </p:val>
                                            </p:tav>
                                            <p:tav tm="100000">
                                              <p:val>
                                                <p:strVal val="#ppt_y"/>
                                              </p:val>
                                            </p:tav>
                                          </p:tavLst>
                                        </p:anim>
                                      </p:childTnLst>
                                    </p:cTn>
                                  </p:par>
                                  <p:par>
                                    <p:cTn id="44" presetID="12" presetClass="entr" presetSubtype="2" fill="hold" nodeType="withEffect">
                                      <p:stCondLst>
                                        <p:cond delay="1200"/>
                                      </p:stCondLst>
                                      <p:childTnLst>
                                        <p:set>
                                          <p:cBhvr>
                                            <p:cTn id="45" dur="1" fill="hold">
                                              <p:stCondLst>
                                                <p:cond delay="0"/>
                                              </p:stCondLst>
                                            </p:cTn>
                                            <p:tgtEl>
                                              <p:spTgt spid="53"/>
                                            </p:tgtEl>
                                            <p:attrNameLst>
                                              <p:attrName>style.visibility</p:attrName>
                                            </p:attrNameLst>
                                          </p:cBhvr>
                                          <p:to>
                                            <p:strVal val="visible"/>
                                          </p:to>
                                        </p:set>
                                        <p:anim calcmode="lin" valueType="num">
                                          <p:cBhvr additive="base">
                                            <p:cTn id="46" dur="500"/>
                                            <p:tgtEl>
                                              <p:spTgt spid="53"/>
                                            </p:tgtEl>
                                            <p:attrNameLst>
                                              <p:attrName>ppt_x</p:attrName>
                                            </p:attrNameLst>
                                          </p:cBhvr>
                                          <p:tavLst>
                                            <p:tav tm="0">
                                              <p:val>
                                                <p:strVal val="#ppt_x+#ppt_w*1.125000"/>
                                              </p:val>
                                            </p:tav>
                                            <p:tav tm="100000">
                                              <p:val>
                                                <p:strVal val="#ppt_x"/>
                                              </p:val>
                                            </p:tav>
                                          </p:tavLst>
                                        </p:anim>
                                        <p:animEffect transition="in" filter="wipe(left)">
                                          <p:cBhvr>
                                            <p:cTn id="47" dur="500"/>
                                            <p:tgtEl>
                                              <p:spTgt spid="53"/>
                                            </p:tgtEl>
                                          </p:cBhvr>
                                        </p:animEffect>
                                      </p:childTnLst>
                                    </p:cTn>
                                  </p:par>
                                  <p:par>
                                    <p:cTn id="48" presetID="12" presetClass="entr" presetSubtype="1" fill="hold" nodeType="withEffect">
                                      <p:stCondLst>
                                        <p:cond delay="150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500"/>
                                            <p:tgtEl>
                                              <p:spTgt spid="45"/>
                                            </p:tgtEl>
                                            <p:attrNameLst>
                                              <p:attrName>ppt_y</p:attrName>
                                            </p:attrNameLst>
                                          </p:cBhvr>
                                          <p:tavLst>
                                            <p:tav tm="0">
                                              <p:val>
                                                <p:strVal val="#ppt_y-#ppt_h*1.125000"/>
                                              </p:val>
                                            </p:tav>
                                            <p:tav tm="100000">
                                              <p:val>
                                                <p:strVal val="#ppt_y"/>
                                              </p:val>
                                            </p:tav>
                                          </p:tavLst>
                                        </p:anim>
                                        <p:animEffect transition="in" filter="wipe(down)">
                                          <p:cBhvr>
                                            <p:cTn id="51" dur="500"/>
                                            <p:tgtEl>
                                              <p:spTgt spid="45"/>
                                            </p:tgtEl>
                                          </p:cBhvr>
                                        </p:animEffect>
                                      </p:childTnLst>
                                    </p:cTn>
                                  </p:par>
                                  <p:par>
                                    <p:cTn id="52" presetID="22" presetClass="entr" presetSubtype="4" fill="hold" grpId="0" nodeType="withEffect">
                                      <p:stCondLst>
                                        <p:cond delay="2000"/>
                                      </p:stCondLst>
                                      <p:childTnLst>
                                        <p:set>
                                          <p:cBhvr>
                                            <p:cTn id="53" dur="1" fill="hold">
                                              <p:stCondLst>
                                                <p:cond delay="0"/>
                                              </p:stCondLst>
                                            </p:cTn>
                                            <p:tgtEl>
                                              <p:spTgt spid="37"/>
                                            </p:tgtEl>
                                            <p:attrNameLst>
                                              <p:attrName>style.visibility</p:attrName>
                                            </p:attrNameLst>
                                          </p:cBhvr>
                                          <p:to>
                                            <p:strVal val="visible"/>
                                          </p:to>
                                        </p:set>
                                        <p:animEffect transition="in" filter="wipe(down)">
                                          <p:cBhvr>
                                            <p:cTn id="54" dur="500"/>
                                            <p:tgtEl>
                                              <p:spTgt spid="37"/>
                                            </p:tgtEl>
                                          </p:cBhvr>
                                        </p:animEffect>
                                      </p:childTnLst>
                                    </p:cTn>
                                  </p:par>
                                  <p:par>
                                    <p:cTn id="55" presetID="22" presetClass="entr" presetSubtype="4" fill="hold" grpId="0" nodeType="withEffect">
                                      <p:stCondLst>
                                        <p:cond delay="2000"/>
                                      </p:stCondLst>
                                      <p:childTnLst>
                                        <p:set>
                                          <p:cBhvr>
                                            <p:cTn id="56" dur="1" fill="hold">
                                              <p:stCondLst>
                                                <p:cond delay="0"/>
                                              </p:stCondLst>
                                            </p:cTn>
                                            <p:tgtEl>
                                              <p:spTgt spid="38"/>
                                            </p:tgtEl>
                                            <p:attrNameLst>
                                              <p:attrName>style.visibility</p:attrName>
                                            </p:attrNameLst>
                                          </p:cBhvr>
                                          <p:to>
                                            <p:strVal val="visible"/>
                                          </p:to>
                                        </p:set>
                                        <p:animEffect transition="in" filter="wipe(down)">
                                          <p:cBhvr>
                                            <p:cTn id="57" dur="500"/>
                                            <p:tgtEl>
                                              <p:spTgt spid="38"/>
                                            </p:tgtEl>
                                          </p:cBhvr>
                                        </p:animEffect>
                                      </p:childTnLst>
                                    </p:cTn>
                                  </p:par>
                                  <p:par>
                                    <p:cTn id="58" presetID="22" presetClass="entr" presetSubtype="4" fill="hold" grpId="0" nodeType="withEffect">
                                      <p:stCondLst>
                                        <p:cond delay="2000"/>
                                      </p:stCondLst>
                                      <p:childTnLst>
                                        <p:set>
                                          <p:cBhvr>
                                            <p:cTn id="59" dur="1" fill="hold">
                                              <p:stCondLst>
                                                <p:cond delay="0"/>
                                              </p:stCondLst>
                                            </p:cTn>
                                            <p:tgtEl>
                                              <p:spTgt spid="39"/>
                                            </p:tgtEl>
                                            <p:attrNameLst>
                                              <p:attrName>style.visibility</p:attrName>
                                            </p:attrNameLst>
                                          </p:cBhvr>
                                          <p:to>
                                            <p:strVal val="visible"/>
                                          </p:to>
                                        </p:set>
                                        <p:animEffect transition="in" filter="wipe(down)">
                                          <p:cBhvr>
                                            <p:cTn id="60" dur="500"/>
                                            <p:tgtEl>
                                              <p:spTgt spid="39"/>
                                            </p:tgtEl>
                                          </p:cBhvr>
                                        </p:animEffect>
                                      </p:childTnLst>
                                    </p:cTn>
                                  </p:par>
                                  <p:par>
                                    <p:cTn id="61" presetID="22" presetClass="entr" presetSubtype="4" fill="hold" grpId="0" nodeType="withEffect">
                                      <p:stCondLst>
                                        <p:cond delay="2000"/>
                                      </p:stCondLst>
                                      <p:childTnLst>
                                        <p:set>
                                          <p:cBhvr>
                                            <p:cTn id="62" dur="1" fill="hold">
                                              <p:stCondLst>
                                                <p:cond delay="0"/>
                                              </p:stCondLst>
                                            </p:cTn>
                                            <p:tgtEl>
                                              <p:spTgt spid="40"/>
                                            </p:tgtEl>
                                            <p:attrNameLst>
                                              <p:attrName>style.visibility</p:attrName>
                                            </p:attrNameLst>
                                          </p:cBhvr>
                                          <p:to>
                                            <p:strVal val="visible"/>
                                          </p:to>
                                        </p:set>
                                        <p:animEffect transition="in" filter="wipe(down)">
                                          <p:cBhvr>
                                            <p:cTn id="63" dur="500"/>
                                            <p:tgtEl>
                                              <p:spTgt spid="40"/>
                                            </p:tgtEl>
                                          </p:cBhvr>
                                        </p:animEffect>
                                      </p:childTnLst>
                                    </p:cTn>
                                  </p:par>
                                  <p:par>
                                    <p:cTn id="64" presetID="22" presetClass="entr" presetSubtype="4" fill="hold" grpId="0" nodeType="withEffect">
                                      <p:stCondLst>
                                        <p:cond delay="2000"/>
                                      </p:stCondLst>
                                      <p:childTnLst>
                                        <p:set>
                                          <p:cBhvr>
                                            <p:cTn id="65" dur="1" fill="hold">
                                              <p:stCondLst>
                                                <p:cond delay="0"/>
                                              </p:stCondLst>
                                            </p:cTn>
                                            <p:tgtEl>
                                              <p:spTgt spid="41"/>
                                            </p:tgtEl>
                                            <p:attrNameLst>
                                              <p:attrName>style.visibility</p:attrName>
                                            </p:attrNameLst>
                                          </p:cBhvr>
                                          <p:to>
                                            <p:strVal val="visible"/>
                                          </p:to>
                                        </p:set>
                                        <p:animEffect transition="in" filter="wipe(down)">
                                          <p:cBhvr>
                                            <p:cTn id="66" dur="500"/>
                                            <p:tgtEl>
                                              <p:spTgt spid="41"/>
                                            </p:tgtEl>
                                          </p:cBhvr>
                                        </p:animEffect>
                                      </p:childTnLst>
                                    </p:cTn>
                                  </p:par>
                                  <p:par>
                                    <p:cTn id="67" presetID="22" presetClass="entr" presetSubtype="4" fill="hold" grpId="0" nodeType="withEffect">
                                      <p:stCondLst>
                                        <p:cond delay="2000"/>
                                      </p:stCondLst>
                                      <p:childTnLst>
                                        <p:set>
                                          <p:cBhvr>
                                            <p:cTn id="68" dur="1" fill="hold">
                                              <p:stCondLst>
                                                <p:cond delay="0"/>
                                              </p:stCondLst>
                                            </p:cTn>
                                            <p:tgtEl>
                                              <p:spTgt spid="42"/>
                                            </p:tgtEl>
                                            <p:attrNameLst>
                                              <p:attrName>style.visibility</p:attrName>
                                            </p:attrNameLst>
                                          </p:cBhvr>
                                          <p:to>
                                            <p:strVal val="visible"/>
                                          </p:to>
                                        </p:set>
                                        <p:animEffect transition="in" filter="wipe(down)">
                                          <p:cBhvr>
                                            <p:cTn id="69" dur="500"/>
                                            <p:tgtEl>
                                              <p:spTgt spid="42"/>
                                            </p:tgtEl>
                                          </p:cBhvr>
                                        </p:animEffect>
                                      </p:childTnLst>
                                    </p:cTn>
                                  </p:par>
                                  <p:par>
                                    <p:cTn id="70" presetID="22" presetClass="entr" presetSubtype="4" fill="hold" grpId="0" nodeType="withEffect">
                                      <p:stCondLst>
                                        <p:cond delay="2000"/>
                                      </p:stCondLst>
                                      <p:childTnLst>
                                        <p:set>
                                          <p:cBhvr>
                                            <p:cTn id="71" dur="1" fill="hold">
                                              <p:stCondLst>
                                                <p:cond delay="0"/>
                                              </p:stCondLst>
                                            </p:cTn>
                                            <p:tgtEl>
                                              <p:spTgt spid="43"/>
                                            </p:tgtEl>
                                            <p:attrNameLst>
                                              <p:attrName>style.visibility</p:attrName>
                                            </p:attrNameLst>
                                          </p:cBhvr>
                                          <p:to>
                                            <p:strVal val="visible"/>
                                          </p:to>
                                        </p:set>
                                        <p:animEffect transition="in" filter="wipe(down)">
                                          <p:cBhvr>
                                            <p:cTn id="72" dur="500"/>
                                            <p:tgtEl>
                                              <p:spTgt spid="43"/>
                                            </p:tgtEl>
                                          </p:cBhvr>
                                        </p:animEffect>
                                      </p:childTnLst>
                                    </p:cTn>
                                  </p:par>
                                  <p:par>
                                    <p:cTn id="73" presetID="10" presetClass="entr" presetSubtype="0" fill="hold" nodeType="withEffect">
                                      <p:stCondLst>
                                        <p:cond delay="2500"/>
                                      </p:stCondLst>
                                      <p:childTnLst>
                                        <p:set>
                                          <p:cBhvr>
                                            <p:cTn id="74" dur="1" fill="hold">
                                              <p:stCondLst>
                                                <p:cond delay="0"/>
                                              </p:stCondLst>
                                            </p:cTn>
                                            <p:tgtEl>
                                              <p:spTgt spid="60"/>
                                            </p:tgtEl>
                                            <p:attrNameLst>
                                              <p:attrName>style.visibility</p:attrName>
                                            </p:attrNameLst>
                                          </p:cBhvr>
                                          <p:to>
                                            <p:strVal val="visible"/>
                                          </p:to>
                                        </p:set>
                                        <p:animEffect transition="in" filter="fade">
                                          <p:cBhvr>
                                            <p:cTn id="75" dur="100"/>
                                            <p:tgtEl>
                                              <p:spTgt spid="60"/>
                                            </p:tgtEl>
                                          </p:cBhvr>
                                        </p:animEffect>
                                      </p:childTnLst>
                                    </p:cTn>
                                  </p:par>
                                  <p:par>
                                    <p:cTn id="76" presetID="63" presetClass="path" presetSubtype="0" fill="hold" nodeType="withEffect" p14:presetBounceEnd="50000">
                                      <p:stCondLst>
                                        <p:cond delay="2500"/>
                                      </p:stCondLst>
                                      <p:childTnLst>
                                        <p:animMotion origin="layout" path="M -0.02631 -1.48148E-6 L 3.33333E-6 -1.48148E-6 " pathEditMode="relative" rAng="0" ptsTypes="AA" p14:bounceEnd="50000">
                                          <p:cBhvr>
                                            <p:cTn id="77" dur="500" fill="hold"/>
                                            <p:tgtEl>
                                              <p:spTgt spid="60"/>
                                            </p:tgtEl>
                                            <p:attrNameLst>
                                              <p:attrName>ppt_x</p:attrName>
                                              <p:attrName>ppt_y</p:attrName>
                                            </p:attrNameLst>
                                          </p:cBhvr>
                                          <p:rCtr x="1315" y="0"/>
                                        </p:animMotion>
                                      </p:childTnLst>
                                    </p:cTn>
                                  </p:par>
                                  <p:par>
                                    <p:cTn id="78" presetID="10" presetClass="entr" presetSubtype="0" fill="hold" nodeType="withEffect">
                                      <p:stCondLst>
                                        <p:cond delay="2500"/>
                                      </p:stCondLst>
                                      <p:childTnLst>
                                        <p:set>
                                          <p:cBhvr>
                                            <p:cTn id="79" dur="1" fill="hold">
                                              <p:stCondLst>
                                                <p:cond delay="0"/>
                                              </p:stCondLst>
                                            </p:cTn>
                                            <p:tgtEl>
                                              <p:spTgt spid="63"/>
                                            </p:tgtEl>
                                            <p:attrNameLst>
                                              <p:attrName>style.visibility</p:attrName>
                                            </p:attrNameLst>
                                          </p:cBhvr>
                                          <p:to>
                                            <p:strVal val="visible"/>
                                          </p:to>
                                        </p:set>
                                        <p:animEffect transition="in" filter="fade">
                                          <p:cBhvr>
                                            <p:cTn id="80" dur="100"/>
                                            <p:tgtEl>
                                              <p:spTgt spid="63"/>
                                            </p:tgtEl>
                                          </p:cBhvr>
                                        </p:animEffect>
                                      </p:childTnLst>
                                    </p:cTn>
                                  </p:par>
                                  <p:par>
                                    <p:cTn id="81" presetID="63" presetClass="path" presetSubtype="0" fill="hold" nodeType="withEffect" p14:presetBounceEnd="50000">
                                      <p:stCondLst>
                                        <p:cond delay="2500"/>
                                      </p:stCondLst>
                                      <p:childTnLst>
                                        <p:animMotion origin="layout" path="M -4.58333E-6 -4.81481E-6 L 0.02553 -4.81481E-6 " pathEditMode="relative" rAng="0" ptsTypes="AA" p14:bounceEnd="50000">
                                          <p:cBhvr>
                                            <p:cTn id="82" dur="500" spd="-100000" fill="hold"/>
                                            <p:tgtEl>
                                              <p:spTgt spid="63"/>
                                            </p:tgtEl>
                                            <p:attrNameLst>
                                              <p:attrName>ppt_x</p:attrName>
                                              <p:attrName>ppt_y</p:attrName>
                                            </p:attrNameLst>
                                          </p:cBhvr>
                                          <p:rCtr x="1276" y="0"/>
                                        </p:animMotion>
                                      </p:childTnLst>
                                    </p:cTn>
                                  </p:par>
                                  <p:par>
                                    <p:cTn id="83" presetID="10" presetClass="entr" presetSubtype="0" fill="hold" nodeType="withEffect">
                                      <p:stCondLst>
                                        <p:cond delay="2700"/>
                                      </p:stCondLst>
                                      <p:childTnLst>
                                        <p:set>
                                          <p:cBhvr>
                                            <p:cTn id="84" dur="1" fill="hold">
                                              <p:stCondLst>
                                                <p:cond delay="0"/>
                                              </p:stCondLst>
                                            </p:cTn>
                                            <p:tgtEl>
                                              <p:spTgt spid="66"/>
                                            </p:tgtEl>
                                            <p:attrNameLst>
                                              <p:attrName>style.visibility</p:attrName>
                                            </p:attrNameLst>
                                          </p:cBhvr>
                                          <p:to>
                                            <p:strVal val="visible"/>
                                          </p:to>
                                        </p:set>
                                        <p:animEffect transition="in" filter="fade">
                                          <p:cBhvr>
                                            <p:cTn id="85" dur="100"/>
                                            <p:tgtEl>
                                              <p:spTgt spid="66"/>
                                            </p:tgtEl>
                                          </p:cBhvr>
                                        </p:animEffect>
                                      </p:childTnLst>
                                    </p:cTn>
                                  </p:par>
                                  <p:par>
                                    <p:cTn id="86" presetID="63" presetClass="path" presetSubtype="0" fill="hold" nodeType="withEffect" p14:presetBounceEnd="50000">
                                      <p:stCondLst>
                                        <p:cond delay="2700"/>
                                      </p:stCondLst>
                                      <p:childTnLst>
                                        <p:animMotion origin="layout" path="M -0.02631 -1.48148E-6 L 3.33333E-6 -1.48148E-6 " pathEditMode="relative" rAng="0" ptsTypes="AA" p14:bounceEnd="50000">
                                          <p:cBhvr>
                                            <p:cTn id="87" dur="500" fill="hold"/>
                                            <p:tgtEl>
                                              <p:spTgt spid="66"/>
                                            </p:tgtEl>
                                            <p:attrNameLst>
                                              <p:attrName>ppt_x</p:attrName>
                                              <p:attrName>ppt_y</p:attrName>
                                            </p:attrNameLst>
                                          </p:cBhvr>
                                          <p:rCtr x="1315" y="0"/>
                                        </p:animMotion>
                                      </p:childTnLst>
                                    </p:cTn>
                                  </p:par>
                                  <p:par>
                                    <p:cTn id="88" presetID="10" presetClass="entr" presetSubtype="0" fill="hold" nodeType="withEffect">
                                      <p:stCondLst>
                                        <p:cond delay="2700"/>
                                      </p:stCondLst>
                                      <p:childTnLst>
                                        <p:set>
                                          <p:cBhvr>
                                            <p:cTn id="89" dur="1" fill="hold">
                                              <p:stCondLst>
                                                <p:cond delay="0"/>
                                              </p:stCondLst>
                                            </p:cTn>
                                            <p:tgtEl>
                                              <p:spTgt spid="69"/>
                                            </p:tgtEl>
                                            <p:attrNameLst>
                                              <p:attrName>style.visibility</p:attrName>
                                            </p:attrNameLst>
                                          </p:cBhvr>
                                          <p:to>
                                            <p:strVal val="visible"/>
                                          </p:to>
                                        </p:set>
                                        <p:animEffect transition="in" filter="fade">
                                          <p:cBhvr>
                                            <p:cTn id="90" dur="100"/>
                                            <p:tgtEl>
                                              <p:spTgt spid="69"/>
                                            </p:tgtEl>
                                          </p:cBhvr>
                                        </p:animEffect>
                                      </p:childTnLst>
                                    </p:cTn>
                                  </p:par>
                                  <p:par>
                                    <p:cTn id="91" presetID="63" presetClass="path" presetSubtype="0" fill="hold" nodeType="withEffect" p14:presetBounceEnd="50000">
                                      <p:stCondLst>
                                        <p:cond delay="2700"/>
                                      </p:stCondLst>
                                      <p:childTnLst>
                                        <p:animMotion origin="layout" path="M -4.58333E-6 -2.96296E-6 L 0.02553 -2.96296E-6 " pathEditMode="relative" rAng="0" ptsTypes="AA" p14:bounceEnd="50000">
                                          <p:cBhvr>
                                            <p:cTn id="92" dur="500" spd="-100000" fill="hold"/>
                                            <p:tgtEl>
                                              <p:spTgt spid="69"/>
                                            </p:tgtEl>
                                            <p:attrNameLst>
                                              <p:attrName>ppt_x</p:attrName>
                                              <p:attrName>ppt_y</p:attrName>
                                            </p:attrNameLst>
                                          </p:cBhvr>
                                          <p:rCtr x="1276" y="0"/>
                                        </p:animMotion>
                                      </p:childTnLst>
                                    </p:cTn>
                                  </p:par>
                                  <p:par>
                                    <p:cTn id="93" presetID="10" presetClass="entr" presetSubtype="0" fill="hold" nodeType="withEffect">
                                      <p:stCondLst>
                                        <p:cond delay="2900"/>
                                      </p:stCondLst>
                                      <p:childTnLst>
                                        <p:set>
                                          <p:cBhvr>
                                            <p:cTn id="94" dur="1" fill="hold">
                                              <p:stCondLst>
                                                <p:cond delay="0"/>
                                              </p:stCondLst>
                                            </p:cTn>
                                            <p:tgtEl>
                                              <p:spTgt spid="72"/>
                                            </p:tgtEl>
                                            <p:attrNameLst>
                                              <p:attrName>style.visibility</p:attrName>
                                            </p:attrNameLst>
                                          </p:cBhvr>
                                          <p:to>
                                            <p:strVal val="visible"/>
                                          </p:to>
                                        </p:set>
                                        <p:animEffect transition="in" filter="fade">
                                          <p:cBhvr>
                                            <p:cTn id="95" dur="100"/>
                                            <p:tgtEl>
                                              <p:spTgt spid="72"/>
                                            </p:tgtEl>
                                          </p:cBhvr>
                                        </p:animEffect>
                                      </p:childTnLst>
                                    </p:cTn>
                                  </p:par>
                                  <p:par>
                                    <p:cTn id="96" presetID="63" presetClass="path" presetSubtype="0" fill="hold" nodeType="withEffect" p14:presetBounceEnd="50000">
                                      <p:stCondLst>
                                        <p:cond delay="2900"/>
                                      </p:stCondLst>
                                      <p:childTnLst>
                                        <p:animMotion origin="layout" path="M -0.02631 -1.48148E-6 L 3.33333E-6 -1.48148E-6 " pathEditMode="relative" rAng="0" ptsTypes="AA" p14:bounceEnd="50000">
                                          <p:cBhvr>
                                            <p:cTn id="97" dur="500" fill="hold"/>
                                            <p:tgtEl>
                                              <p:spTgt spid="72"/>
                                            </p:tgtEl>
                                            <p:attrNameLst>
                                              <p:attrName>ppt_x</p:attrName>
                                              <p:attrName>ppt_y</p:attrName>
                                            </p:attrNameLst>
                                          </p:cBhvr>
                                          <p:rCtr x="1315" y="0"/>
                                        </p:animMotion>
                                      </p:childTnLst>
                                    </p:cTn>
                                  </p:par>
                                  <p:par>
                                    <p:cTn id="98" presetID="10" presetClass="entr" presetSubtype="0" fill="hold" nodeType="withEffect">
                                      <p:stCondLst>
                                        <p:cond delay="290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100"/>
                                            <p:tgtEl>
                                              <p:spTgt spid="75"/>
                                            </p:tgtEl>
                                          </p:cBhvr>
                                        </p:animEffect>
                                      </p:childTnLst>
                                    </p:cTn>
                                  </p:par>
                                  <p:par>
                                    <p:cTn id="101" presetID="63" presetClass="path" presetSubtype="0" fill="hold" nodeType="withEffect" p14:presetBounceEnd="50000">
                                      <p:stCondLst>
                                        <p:cond delay="2900"/>
                                      </p:stCondLst>
                                      <p:childTnLst>
                                        <p:animMotion origin="layout" path="M -4.58333E-6 4.07407E-6 L 0.02553 4.07407E-6 " pathEditMode="relative" rAng="0" ptsTypes="AA" p14:bounceEnd="50000">
                                          <p:cBhvr>
                                            <p:cTn id="102" dur="500" spd="-100000" fill="hold"/>
                                            <p:tgtEl>
                                              <p:spTgt spid="75"/>
                                            </p:tgtEl>
                                            <p:attrNameLst>
                                              <p:attrName>ppt_x</p:attrName>
                                              <p:attrName>ppt_y</p:attrName>
                                            </p:attrNameLst>
                                          </p:cBhvr>
                                          <p:rCtr x="127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7" grpId="0" animBg="1"/>
          <p:bldP spid="38" grpId="0" animBg="1"/>
          <p:bldP spid="39" grpId="0" animBg="1"/>
          <p:bldP spid="40" grpId="0" animBg="1"/>
          <p:bldP spid="41" grpId="0" animBg="1"/>
          <p:bldP spid="42" grpId="0" animBg="1"/>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800" fill="hold"/>
                                            <p:tgtEl>
                                              <p:spTgt spid="44"/>
                                            </p:tgtEl>
                                            <p:attrNameLst>
                                              <p:attrName>ppt_w</p:attrName>
                                            </p:attrNameLst>
                                          </p:cBhvr>
                                          <p:tavLst>
                                            <p:tav tm="0">
                                              <p:val>
                                                <p:fltVal val="0"/>
                                              </p:val>
                                            </p:tav>
                                            <p:tav tm="100000">
                                              <p:val>
                                                <p:strVal val="#ppt_w"/>
                                              </p:val>
                                            </p:tav>
                                          </p:tavLst>
                                        </p:anim>
                                        <p:anim calcmode="lin" valueType="num">
                                          <p:cBhvr>
                                            <p:cTn id="8" dur="800" fill="hold"/>
                                            <p:tgtEl>
                                              <p:spTgt spid="44"/>
                                            </p:tgtEl>
                                            <p:attrNameLst>
                                              <p:attrName>ppt_h</p:attrName>
                                            </p:attrNameLst>
                                          </p:cBhvr>
                                          <p:tavLst>
                                            <p:tav tm="0">
                                              <p:val>
                                                <p:fltVal val="0"/>
                                              </p:val>
                                            </p:tav>
                                            <p:tav tm="100000">
                                              <p:val>
                                                <p:strVal val="#ppt_h"/>
                                              </p:val>
                                            </p:tav>
                                          </p:tavLst>
                                        </p:anim>
                                        <p:anim calcmode="lin" valueType="num">
                                          <p:cBhvr>
                                            <p:cTn id="9" dur="800" fill="hold"/>
                                            <p:tgtEl>
                                              <p:spTgt spid="44"/>
                                            </p:tgtEl>
                                            <p:attrNameLst>
                                              <p:attrName>style.rotation</p:attrName>
                                            </p:attrNameLst>
                                          </p:cBhvr>
                                          <p:tavLst>
                                            <p:tav tm="0">
                                              <p:val>
                                                <p:fltVal val="360"/>
                                              </p:val>
                                            </p:tav>
                                            <p:tav tm="100000">
                                              <p:val>
                                                <p:fltVal val="0"/>
                                              </p:val>
                                            </p:tav>
                                          </p:tavLst>
                                        </p:anim>
                                        <p:animEffect transition="in" filter="fade">
                                          <p:cBhvr>
                                            <p:cTn id="10" dur="800"/>
                                            <p:tgtEl>
                                              <p:spTgt spid="44"/>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800" fill="hold"/>
                                            <p:tgtEl>
                                              <p:spTgt spid="11"/>
                                            </p:tgtEl>
                                            <p:attrNameLst>
                                              <p:attrName>ppt_w</p:attrName>
                                            </p:attrNameLst>
                                          </p:cBhvr>
                                          <p:tavLst>
                                            <p:tav tm="0">
                                              <p:val>
                                                <p:fltVal val="0"/>
                                              </p:val>
                                            </p:tav>
                                            <p:tav tm="100000">
                                              <p:val>
                                                <p:strVal val="#ppt_w"/>
                                              </p:val>
                                            </p:tav>
                                          </p:tavLst>
                                        </p:anim>
                                        <p:anim calcmode="lin" valueType="num">
                                          <p:cBhvr>
                                            <p:cTn id="14" dur="800" fill="hold"/>
                                            <p:tgtEl>
                                              <p:spTgt spid="11"/>
                                            </p:tgtEl>
                                            <p:attrNameLst>
                                              <p:attrName>ppt_h</p:attrName>
                                            </p:attrNameLst>
                                          </p:cBhvr>
                                          <p:tavLst>
                                            <p:tav tm="0">
                                              <p:val>
                                                <p:fltVal val="0"/>
                                              </p:val>
                                            </p:tav>
                                            <p:tav tm="100000">
                                              <p:val>
                                                <p:strVal val="#ppt_h"/>
                                              </p:val>
                                            </p:tav>
                                          </p:tavLst>
                                        </p:anim>
                                        <p:anim calcmode="lin" valueType="num">
                                          <p:cBhvr>
                                            <p:cTn id="15" dur="800" fill="hold"/>
                                            <p:tgtEl>
                                              <p:spTgt spid="11"/>
                                            </p:tgtEl>
                                            <p:attrNameLst>
                                              <p:attrName>style.rotation</p:attrName>
                                            </p:attrNameLst>
                                          </p:cBhvr>
                                          <p:tavLst>
                                            <p:tav tm="0">
                                              <p:val>
                                                <p:fltVal val="360"/>
                                              </p:val>
                                            </p:tav>
                                            <p:tav tm="100000">
                                              <p:val>
                                                <p:fltVal val="0"/>
                                              </p:val>
                                            </p:tav>
                                          </p:tavLst>
                                        </p:anim>
                                        <p:animEffect transition="in" filter="fade">
                                          <p:cBhvr>
                                            <p:cTn id="16" dur="800"/>
                                            <p:tgtEl>
                                              <p:spTgt spid="11"/>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42" presetClass="entr" presetSubtype="0" fill="hold" nodeType="withEffect">
                                      <p:stCondLst>
                                        <p:cond delay="10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anim calcmode="lin" valueType="num">
                                          <p:cBhvr>
                                            <p:cTn id="23" dur="500" fill="hold"/>
                                            <p:tgtEl>
                                              <p:spTgt spid="13"/>
                                            </p:tgtEl>
                                            <p:attrNameLst>
                                              <p:attrName>ppt_x</p:attrName>
                                            </p:attrNameLst>
                                          </p:cBhvr>
                                          <p:tavLst>
                                            <p:tav tm="0">
                                              <p:val>
                                                <p:strVal val="#ppt_x"/>
                                              </p:val>
                                            </p:tav>
                                            <p:tav tm="100000">
                                              <p:val>
                                                <p:strVal val="#ppt_x"/>
                                              </p:val>
                                            </p:tav>
                                          </p:tavLst>
                                        </p:anim>
                                        <p:anim calcmode="lin" valueType="num">
                                          <p:cBhvr>
                                            <p:cTn id="24" dur="5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1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anim calcmode="lin" valueType="num">
                                          <p:cBhvr>
                                            <p:cTn id="28" dur="500" fill="hold"/>
                                            <p:tgtEl>
                                              <p:spTgt spid="17"/>
                                            </p:tgtEl>
                                            <p:attrNameLst>
                                              <p:attrName>ppt_x</p:attrName>
                                            </p:attrNameLst>
                                          </p:cBhvr>
                                          <p:tavLst>
                                            <p:tav tm="0">
                                              <p:val>
                                                <p:strVal val="#ppt_x"/>
                                              </p:val>
                                            </p:tav>
                                            <p:tav tm="100000">
                                              <p:val>
                                                <p:strVal val="#ppt_x"/>
                                              </p:val>
                                            </p:tav>
                                          </p:tavLst>
                                        </p:anim>
                                        <p:anim calcmode="lin" valueType="num">
                                          <p:cBhvr>
                                            <p:cTn id="29" dur="500" fill="hold"/>
                                            <p:tgtEl>
                                              <p:spTgt spid="1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anim calcmode="lin" valueType="num">
                                          <p:cBhvr>
                                            <p:cTn id="33" dur="500" fill="hold"/>
                                            <p:tgtEl>
                                              <p:spTgt spid="21"/>
                                            </p:tgtEl>
                                            <p:attrNameLst>
                                              <p:attrName>ppt_x</p:attrName>
                                            </p:attrNameLst>
                                          </p:cBhvr>
                                          <p:tavLst>
                                            <p:tav tm="0">
                                              <p:val>
                                                <p:strVal val="#ppt_x"/>
                                              </p:val>
                                            </p:tav>
                                            <p:tav tm="100000">
                                              <p:val>
                                                <p:strVal val="#ppt_x"/>
                                              </p:val>
                                            </p:tav>
                                          </p:tavLst>
                                        </p:anim>
                                        <p:anim calcmode="lin" valueType="num">
                                          <p:cBhvr>
                                            <p:cTn id="34" dur="50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3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anim calcmode="lin" valueType="num">
                                          <p:cBhvr>
                                            <p:cTn id="38" dur="500" fill="hold"/>
                                            <p:tgtEl>
                                              <p:spTgt spid="25"/>
                                            </p:tgtEl>
                                            <p:attrNameLst>
                                              <p:attrName>ppt_x</p:attrName>
                                            </p:attrNameLst>
                                          </p:cBhvr>
                                          <p:tavLst>
                                            <p:tav tm="0">
                                              <p:val>
                                                <p:strVal val="#ppt_x"/>
                                              </p:val>
                                            </p:tav>
                                            <p:tav tm="100000">
                                              <p:val>
                                                <p:strVal val="#ppt_x"/>
                                              </p:val>
                                            </p:tav>
                                          </p:tavLst>
                                        </p:anim>
                                        <p:anim calcmode="lin" valueType="num">
                                          <p:cBhvr>
                                            <p:cTn id="39" dur="500" fill="hold"/>
                                            <p:tgtEl>
                                              <p:spTgt spid="2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40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anim calcmode="lin" valueType="num">
                                          <p:cBhvr>
                                            <p:cTn id="43" dur="500" fill="hold"/>
                                            <p:tgtEl>
                                              <p:spTgt spid="29"/>
                                            </p:tgtEl>
                                            <p:attrNameLst>
                                              <p:attrName>ppt_x</p:attrName>
                                            </p:attrNameLst>
                                          </p:cBhvr>
                                          <p:tavLst>
                                            <p:tav tm="0">
                                              <p:val>
                                                <p:strVal val="#ppt_x"/>
                                              </p:val>
                                            </p:tav>
                                            <p:tav tm="100000">
                                              <p:val>
                                                <p:strVal val="#ppt_x"/>
                                              </p:val>
                                            </p:tav>
                                          </p:tavLst>
                                        </p:anim>
                                        <p:anim calcmode="lin" valueType="num">
                                          <p:cBhvr>
                                            <p:cTn id="44" dur="500" fill="hold"/>
                                            <p:tgtEl>
                                              <p:spTgt spid="29"/>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5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anim calcmode="lin" valueType="num">
                                          <p:cBhvr>
                                            <p:cTn id="48" dur="500" fill="hold"/>
                                            <p:tgtEl>
                                              <p:spTgt spid="33"/>
                                            </p:tgtEl>
                                            <p:attrNameLst>
                                              <p:attrName>ppt_x</p:attrName>
                                            </p:attrNameLst>
                                          </p:cBhvr>
                                          <p:tavLst>
                                            <p:tav tm="0">
                                              <p:val>
                                                <p:strVal val="#ppt_x"/>
                                              </p:val>
                                            </p:tav>
                                            <p:tav tm="100000">
                                              <p:val>
                                                <p:strVal val="#ppt_x"/>
                                              </p:val>
                                            </p:tav>
                                          </p:tavLst>
                                        </p:anim>
                                        <p:anim calcmode="lin" valueType="num">
                                          <p:cBhvr>
                                            <p:cTn id="49" dur="500" fill="hold"/>
                                            <p:tgtEl>
                                              <p:spTgt spid="33"/>
                                            </p:tgtEl>
                                            <p:attrNameLst>
                                              <p:attrName>ppt_y</p:attrName>
                                            </p:attrNameLst>
                                          </p:cBhvr>
                                          <p:tavLst>
                                            <p:tav tm="0">
                                              <p:val>
                                                <p:strVal val="#ppt_y+.1"/>
                                              </p:val>
                                            </p:tav>
                                            <p:tav tm="100000">
                                              <p:val>
                                                <p:strVal val="#ppt_y"/>
                                              </p:val>
                                            </p:tav>
                                          </p:tavLst>
                                        </p:anim>
                                      </p:childTnLst>
                                    </p:cTn>
                                  </p:par>
                                  <p:par>
                                    <p:cTn id="50" presetID="12" presetClass="entr" presetSubtype="2" fill="hold" nodeType="withEffect">
                                      <p:stCondLst>
                                        <p:cond delay="1200"/>
                                      </p:stCondLst>
                                      <p:childTnLst>
                                        <p:set>
                                          <p:cBhvr>
                                            <p:cTn id="51" dur="1" fill="hold">
                                              <p:stCondLst>
                                                <p:cond delay="0"/>
                                              </p:stCondLst>
                                            </p:cTn>
                                            <p:tgtEl>
                                              <p:spTgt spid="53"/>
                                            </p:tgtEl>
                                            <p:attrNameLst>
                                              <p:attrName>style.visibility</p:attrName>
                                            </p:attrNameLst>
                                          </p:cBhvr>
                                          <p:to>
                                            <p:strVal val="visible"/>
                                          </p:to>
                                        </p:set>
                                        <p:anim calcmode="lin" valueType="num">
                                          <p:cBhvr additive="base">
                                            <p:cTn id="52" dur="500"/>
                                            <p:tgtEl>
                                              <p:spTgt spid="53"/>
                                            </p:tgtEl>
                                            <p:attrNameLst>
                                              <p:attrName>ppt_x</p:attrName>
                                            </p:attrNameLst>
                                          </p:cBhvr>
                                          <p:tavLst>
                                            <p:tav tm="0">
                                              <p:val>
                                                <p:strVal val="#ppt_x+#ppt_w*1.125000"/>
                                              </p:val>
                                            </p:tav>
                                            <p:tav tm="100000">
                                              <p:val>
                                                <p:strVal val="#ppt_x"/>
                                              </p:val>
                                            </p:tav>
                                          </p:tavLst>
                                        </p:anim>
                                        <p:animEffect transition="in" filter="wipe(left)">
                                          <p:cBhvr>
                                            <p:cTn id="53" dur="500"/>
                                            <p:tgtEl>
                                              <p:spTgt spid="53"/>
                                            </p:tgtEl>
                                          </p:cBhvr>
                                        </p:animEffect>
                                      </p:childTnLst>
                                    </p:cTn>
                                  </p:par>
                                  <p:par>
                                    <p:cTn id="54" presetID="12" presetClass="entr" presetSubtype="1" fill="hold" nodeType="withEffect">
                                      <p:stCondLst>
                                        <p:cond delay="1500"/>
                                      </p:stCondLst>
                                      <p:childTnLst>
                                        <p:set>
                                          <p:cBhvr>
                                            <p:cTn id="55" dur="1" fill="hold">
                                              <p:stCondLst>
                                                <p:cond delay="0"/>
                                              </p:stCondLst>
                                            </p:cTn>
                                            <p:tgtEl>
                                              <p:spTgt spid="45"/>
                                            </p:tgtEl>
                                            <p:attrNameLst>
                                              <p:attrName>style.visibility</p:attrName>
                                            </p:attrNameLst>
                                          </p:cBhvr>
                                          <p:to>
                                            <p:strVal val="visible"/>
                                          </p:to>
                                        </p:set>
                                        <p:anim calcmode="lin" valueType="num">
                                          <p:cBhvr additive="base">
                                            <p:cTn id="56" dur="500"/>
                                            <p:tgtEl>
                                              <p:spTgt spid="45"/>
                                            </p:tgtEl>
                                            <p:attrNameLst>
                                              <p:attrName>ppt_y</p:attrName>
                                            </p:attrNameLst>
                                          </p:cBhvr>
                                          <p:tavLst>
                                            <p:tav tm="0">
                                              <p:val>
                                                <p:strVal val="#ppt_y-#ppt_h*1.125000"/>
                                              </p:val>
                                            </p:tav>
                                            <p:tav tm="100000">
                                              <p:val>
                                                <p:strVal val="#ppt_y"/>
                                              </p:val>
                                            </p:tav>
                                          </p:tavLst>
                                        </p:anim>
                                        <p:animEffect transition="in" filter="wipe(down)">
                                          <p:cBhvr>
                                            <p:cTn id="57" dur="500"/>
                                            <p:tgtEl>
                                              <p:spTgt spid="45"/>
                                            </p:tgtEl>
                                          </p:cBhvr>
                                        </p:animEffect>
                                      </p:childTnLst>
                                    </p:cTn>
                                  </p:par>
                                  <p:par>
                                    <p:cTn id="58" presetID="22" presetClass="entr" presetSubtype="4" fill="hold" grpId="0" nodeType="withEffect">
                                      <p:stCondLst>
                                        <p:cond delay="2000"/>
                                      </p:stCondLst>
                                      <p:childTnLst>
                                        <p:set>
                                          <p:cBhvr>
                                            <p:cTn id="59" dur="1" fill="hold">
                                              <p:stCondLst>
                                                <p:cond delay="0"/>
                                              </p:stCondLst>
                                            </p:cTn>
                                            <p:tgtEl>
                                              <p:spTgt spid="37"/>
                                            </p:tgtEl>
                                            <p:attrNameLst>
                                              <p:attrName>style.visibility</p:attrName>
                                            </p:attrNameLst>
                                          </p:cBhvr>
                                          <p:to>
                                            <p:strVal val="visible"/>
                                          </p:to>
                                        </p:set>
                                        <p:animEffect transition="in" filter="wipe(down)">
                                          <p:cBhvr>
                                            <p:cTn id="60" dur="500"/>
                                            <p:tgtEl>
                                              <p:spTgt spid="37"/>
                                            </p:tgtEl>
                                          </p:cBhvr>
                                        </p:animEffect>
                                      </p:childTnLst>
                                    </p:cTn>
                                  </p:par>
                                  <p:par>
                                    <p:cTn id="61" presetID="22" presetClass="entr" presetSubtype="4" fill="hold" grpId="0" nodeType="withEffect">
                                      <p:stCondLst>
                                        <p:cond delay="2000"/>
                                      </p:stCondLst>
                                      <p:childTnLst>
                                        <p:set>
                                          <p:cBhvr>
                                            <p:cTn id="62" dur="1" fill="hold">
                                              <p:stCondLst>
                                                <p:cond delay="0"/>
                                              </p:stCondLst>
                                            </p:cTn>
                                            <p:tgtEl>
                                              <p:spTgt spid="38"/>
                                            </p:tgtEl>
                                            <p:attrNameLst>
                                              <p:attrName>style.visibility</p:attrName>
                                            </p:attrNameLst>
                                          </p:cBhvr>
                                          <p:to>
                                            <p:strVal val="visible"/>
                                          </p:to>
                                        </p:set>
                                        <p:animEffect transition="in" filter="wipe(down)">
                                          <p:cBhvr>
                                            <p:cTn id="63" dur="500"/>
                                            <p:tgtEl>
                                              <p:spTgt spid="38"/>
                                            </p:tgtEl>
                                          </p:cBhvr>
                                        </p:animEffect>
                                      </p:childTnLst>
                                    </p:cTn>
                                  </p:par>
                                  <p:par>
                                    <p:cTn id="64" presetID="22" presetClass="entr" presetSubtype="4" fill="hold" grpId="0" nodeType="withEffect">
                                      <p:stCondLst>
                                        <p:cond delay="2000"/>
                                      </p:stCondLst>
                                      <p:childTnLst>
                                        <p:set>
                                          <p:cBhvr>
                                            <p:cTn id="65" dur="1" fill="hold">
                                              <p:stCondLst>
                                                <p:cond delay="0"/>
                                              </p:stCondLst>
                                            </p:cTn>
                                            <p:tgtEl>
                                              <p:spTgt spid="39"/>
                                            </p:tgtEl>
                                            <p:attrNameLst>
                                              <p:attrName>style.visibility</p:attrName>
                                            </p:attrNameLst>
                                          </p:cBhvr>
                                          <p:to>
                                            <p:strVal val="visible"/>
                                          </p:to>
                                        </p:set>
                                        <p:animEffect transition="in" filter="wipe(down)">
                                          <p:cBhvr>
                                            <p:cTn id="66" dur="500"/>
                                            <p:tgtEl>
                                              <p:spTgt spid="39"/>
                                            </p:tgtEl>
                                          </p:cBhvr>
                                        </p:animEffect>
                                      </p:childTnLst>
                                    </p:cTn>
                                  </p:par>
                                  <p:par>
                                    <p:cTn id="67" presetID="22" presetClass="entr" presetSubtype="4" fill="hold" grpId="0" nodeType="withEffect">
                                      <p:stCondLst>
                                        <p:cond delay="2000"/>
                                      </p:stCondLst>
                                      <p:childTnLst>
                                        <p:set>
                                          <p:cBhvr>
                                            <p:cTn id="68" dur="1" fill="hold">
                                              <p:stCondLst>
                                                <p:cond delay="0"/>
                                              </p:stCondLst>
                                            </p:cTn>
                                            <p:tgtEl>
                                              <p:spTgt spid="40"/>
                                            </p:tgtEl>
                                            <p:attrNameLst>
                                              <p:attrName>style.visibility</p:attrName>
                                            </p:attrNameLst>
                                          </p:cBhvr>
                                          <p:to>
                                            <p:strVal val="visible"/>
                                          </p:to>
                                        </p:set>
                                        <p:animEffect transition="in" filter="wipe(down)">
                                          <p:cBhvr>
                                            <p:cTn id="69" dur="500"/>
                                            <p:tgtEl>
                                              <p:spTgt spid="40"/>
                                            </p:tgtEl>
                                          </p:cBhvr>
                                        </p:animEffect>
                                      </p:childTnLst>
                                    </p:cTn>
                                  </p:par>
                                  <p:par>
                                    <p:cTn id="70" presetID="22" presetClass="entr" presetSubtype="4" fill="hold" grpId="0" nodeType="withEffect">
                                      <p:stCondLst>
                                        <p:cond delay="2000"/>
                                      </p:stCondLst>
                                      <p:childTnLst>
                                        <p:set>
                                          <p:cBhvr>
                                            <p:cTn id="71" dur="1" fill="hold">
                                              <p:stCondLst>
                                                <p:cond delay="0"/>
                                              </p:stCondLst>
                                            </p:cTn>
                                            <p:tgtEl>
                                              <p:spTgt spid="41"/>
                                            </p:tgtEl>
                                            <p:attrNameLst>
                                              <p:attrName>style.visibility</p:attrName>
                                            </p:attrNameLst>
                                          </p:cBhvr>
                                          <p:to>
                                            <p:strVal val="visible"/>
                                          </p:to>
                                        </p:set>
                                        <p:animEffect transition="in" filter="wipe(down)">
                                          <p:cBhvr>
                                            <p:cTn id="72" dur="500"/>
                                            <p:tgtEl>
                                              <p:spTgt spid="41"/>
                                            </p:tgtEl>
                                          </p:cBhvr>
                                        </p:animEffect>
                                      </p:childTnLst>
                                    </p:cTn>
                                  </p:par>
                                  <p:par>
                                    <p:cTn id="73" presetID="22" presetClass="entr" presetSubtype="4" fill="hold" grpId="0" nodeType="withEffect">
                                      <p:stCondLst>
                                        <p:cond delay="2000"/>
                                      </p:stCondLst>
                                      <p:childTnLst>
                                        <p:set>
                                          <p:cBhvr>
                                            <p:cTn id="74" dur="1" fill="hold">
                                              <p:stCondLst>
                                                <p:cond delay="0"/>
                                              </p:stCondLst>
                                            </p:cTn>
                                            <p:tgtEl>
                                              <p:spTgt spid="42"/>
                                            </p:tgtEl>
                                            <p:attrNameLst>
                                              <p:attrName>style.visibility</p:attrName>
                                            </p:attrNameLst>
                                          </p:cBhvr>
                                          <p:to>
                                            <p:strVal val="visible"/>
                                          </p:to>
                                        </p:set>
                                        <p:animEffect transition="in" filter="wipe(down)">
                                          <p:cBhvr>
                                            <p:cTn id="75" dur="500"/>
                                            <p:tgtEl>
                                              <p:spTgt spid="42"/>
                                            </p:tgtEl>
                                          </p:cBhvr>
                                        </p:animEffect>
                                      </p:childTnLst>
                                    </p:cTn>
                                  </p:par>
                                  <p:par>
                                    <p:cTn id="76" presetID="22" presetClass="entr" presetSubtype="4" fill="hold" grpId="0" nodeType="withEffect">
                                      <p:stCondLst>
                                        <p:cond delay="2000"/>
                                      </p:stCondLst>
                                      <p:childTnLst>
                                        <p:set>
                                          <p:cBhvr>
                                            <p:cTn id="77" dur="1" fill="hold">
                                              <p:stCondLst>
                                                <p:cond delay="0"/>
                                              </p:stCondLst>
                                            </p:cTn>
                                            <p:tgtEl>
                                              <p:spTgt spid="43"/>
                                            </p:tgtEl>
                                            <p:attrNameLst>
                                              <p:attrName>style.visibility</p:attrName>
                                            </p:attrNameLst>
                                          </p:cBhvr>
                                          <p:to>
                                            <p:strVal val="visible"/>
                                          </p:to>
                                        </p:set>
                                        <p:animEffect transition="in" filter="wipe(down)">
                                          <p:cBhvr>
                                            <p:cTn id="78" dur="500"/>
                                            <p:tgtEl>
                                              <p:spTgt spid="43"/>
                                            </p:tgtEl>
                                          </p:cBhvr>
                                        </p:animEffect>
                                      </p:childTnLst>
                                    </p:cTn>
                                  </p:par>
                                  <p:par>
                                    <p:cTn id="79" presetID="10" presetClass="entr" presetSubtype="0" fill="hold" nodeType="withEffect">
                                      <p:stCondLst>
                                        <p:cond delay="2500"/>
                                      </p:stCondLst>
                                      <p:childTnLst>
                                        <p:set>
                                          <p:cBhvr>
                                            <p:cTn id="80" dur="1" fill="hold">
                                              <p:stCondLst>
                                                <p:cond delay="0"/>
                                              </p:stCondLst>
                                            </p:cTn>
                                            <p:tgtEl>
                                              <p:spTgt spid="60"/>
                                            </p:tgtEl>
                                            <p:attrNameLst>
                                              <p:attrName>style.visibility</p:attrName>
                                            </p:attrNameLst>
                                          </p:cBhvr>
                                          <p:to>
                                            <p:strVal val="visible"/>
                                          </p:to>
                                        </p:set>
                                        <p:animEffect transition="in" filter="fade">
                                          <p:cBhvr>
                                            <p:cTn id="81" dur="100"/>
                                            <p:tgtEl>
                                              <p:spTgt spid="60"/>
                                            </p:tgtEl>
                                          </p:cBhvr>
                                        </p:animEffect>
                                      </p:childTnLst>
                                    </p:cTn>
                                  </p:par>
                                  <p:par>
                                    <p:cTn id="82" presetID="63" presetClass="path" presetSubtype="0" fill="hold" nodeType="withEffect">
                                      <p:stCondLst>
                                        <p:cond delay="2500"/>
                                      </p:stCondLst>
                                      <p:childTnLst>
                                        <p:animMotion origin="layout" path="M -0.02631 -1.48148E-6 L 3.33333E-6 -1.48148E-6 " pathEditMode="relative" rAng="0" ptsTypes="AA">
                                          <p:cBhvr>
                                            <p:cTn id="83" dur="500" fill="hold"/>
                                            <p:tgtEl>
                                              <p:spTgt spid="60"/>
                                            </p:tgtEl>
                                            <p:attrNameLst>
                                              <p:attrName>ppt_x</p:attrName>
                                              <p:attrName>ppt_y</p:attrName>
                                            </p:attrNameLst>
                                          </p:cBhvr>
                                          <p:rCtr x="1315" y="0"/>
                                        </p:animMotion>
                                      </p:childTnLst>
                                    </p:cTn>
                                  </p:par>
                                  <p:par>
                                    <p:cTn id="84" presetID="10" presetClass="entr" presetSubtype="0" fill="hold" nodeType="withEffect">
                                      <p:stCondLst>
                                        <p:cond delay="2500"/>
                                      </p:stCondLst>
                                      <p:childTnLst>
                                        <p:set>
                                          <p:cBhvr>
                                            <p:cTn id="85" dur="1" fill="hold">
                                              <p:stCondLst>
                                                <p:cond delay="0"/>
                                              </p:stCondLst>
                                            </p:cTn>
                                            <p:tgtEl>
                                              <p:spTgt spid="63"/>
                                            </p:tgtEl>
                                            <p:attrNameLst>
                                              <p:attrName>style.visibility</p:attrName>
                                            </p:attrNameLst>
                                          </p:cBhvr>
                                          <p:to>
                                            <p:strVal val="visible"/>
                                          </p:to>
                                        </p:set>
                                        <p:animEffect transition="in" filter="fade">
                                          <p:cBhvr>
                                            <p:cTn id="86" dur="100"/>
                                            <p:tgtEl>
                                              <p:spTgt spid="63"/>
                                            </p:tgtEl>
                                          </p:cBhvr>
                                        </p:animEffect>
                                      </p:childTnLst>
                                    </p:cTn>
                                  </p:par>
                                  <p:par>
                                    <p:cTn id="87" presetID="63" presetClass="path" presetSubtype="0" fill="hold" nodeType="withEffect">
                                      <p:stCondLst>
                                        <p:cond delay="2500"/>
                                      </p:stCondLst>
                                      <p:childTnLst>
                                        <p:animMotion origin="layout" path="M -4.58333E-6 -2.96296E-6 L 0.02553 -2.96296E-6 " pathEditMode="relative" rAng="0" ptsTypes="AA">
                                          <p:cBhvr>
                                            <p:cTn id="88" dur="500" spd="-100000" fill="hold"/>
                                            <p:tgtEl>
                                              <p:spTgt spid="63"/>
                                            </p:tgtEl>
                                            <p:attrNameLst>
                                              <p:attrName>ppt_x</p:attrName>
                                              <p:attrName>ppt_y</p:attrName>
                                            </p:attrNameLst>
                                          </p:cBhvr>
                                          <p:rCtr x="1276" y="0"/>
                                        </p:animMotion>
                                      </p:childTnLst>
                                    </p:cTn>
                                  </p:par>
                                  <p:par>
                                    <p:cTn id="89" presetID="10" presetClass="entr" presetSubtype="0" fill="hold" nodeType="withEffect">
                                      <p:stCondLst>
                                        <p:cond delay="2700"/>
                                      </p:stCondLst>
                                      <p:childTnLst>
                                        <p:set>
                                          <p:cBhvr>
                                            <p:cTn id="90" dur="1" fill="hold">
                                              <p:stCondLst>
                                                <p:cond delay="0"/>
                                              </p:stCondLst>
                                            </p:cTn>
                                            <p:tgtEl>
                                              <p:spTgt spid="66"/>
                                            </p:tgtEl>
                                            <p:attrNameLst>
                                              <p:attrName>style.visibility</p:attrName>
                                            </p:attrNameLst>
                                          </p:cBhvr>
                                          <p:to>
                                            <p:strVal val="visible"/>
                                          </p:to>
                                        </p:set>
                                        <p:animEffect transition="in" filter="fade">
                                          <p:cBhvr>
                                            <p:cTn id="91" dur="100"/>
                                            <p:tgtEl>
                                              <p:spTgt spid="66"/>
                                            </p:tgtEl>
                                          </p:cBhvr>
                                        </p:animEffect>
                                      </p:childTnLst>
                                    </p:cTn>
                                  </p:par>
                                  <p:par>
                                    <p:cTn id="92" presetID="63" presetClass="path" presetSubtype="0" fill="hold" nodeType="withEffect">
                                      <p:stCondLst>
                                        <p:cond delay="2700"/>
                                      </p:stCondLst>
                                      <p:childTnLst>
                                        <p:animMotion origin="layout" path="M -0.02631 -1.48148E-6 L 3.33333E-6 -1.48148E-6 " pathEditMode="relative" rAng="0" ptsTypes="AA">
                                          <p:cBhvr>
                                            <p:cTn id="93" dur="500" fill="hold"/>
                                            <p:tgtEl>
                                              <p:spTgt spid="66"/>
                                            </p:tgtEl>
                                            <p:attrNameLst>
                                              <p:attrName>ppt_x</p:attrName>
                                              <p:attrName>ppt_y</p:attrName>
                                            </p:attrNameLst>
                                          </p:cBhvr>
                                          <p:rCtr x="1315" y="0"/>
                                        </p:animMotion>
                                      </p:childTnLst>
                                    </p:cTn>
                                  </p:par>
                                  <p:par>
                                    <p:cTn id="94" presetID="10" presetClass="entr" presetSubtype="0" fill="hold" nodeType="withEffect">
                                      <p:stCondLst>
                                        <p:cond delay="2700"/>
                                      </p:stCondLst>
                                      <p:childTnLst>
                                        <p:set>
                                          <p:cBhvr>
                                            <p:cTn id="95" dur="1" fill="hold">
                                              <p:stCondLst>
                                                <p:cond delay="0"/>
                                              </p:stCondLst>
                                            </p:cTn>
                                            <p:tgtEl>
                                              <p:spTgt spid="69"/>
                                            </p:tgtEl>
                                            <p:attrNameLst>
                                              <p:attrName>style.visibility</p:attrName>
                                            </p:attrNameLst>
                                          </p:cBhvr>
                                          <p:to>
                                            <p:strVal val="visible"/>
                                          </p:to>
                                        </p:set>
                                        <p:animEffect transition="in" filter="fade">
                                          <p:cBhvr>
                                            <p:cTn id="96" dur="100"/>
                                            <p:tgtEl>
                                              <p:spTgt spid="69"/>
                                            </p:tgtEl>
                                          </p:cBhvr>
                                        </p:animEffect>
                                      </p:childTnLst>
                                    </p:cTn>
                                  </p:par>
                                  <p:par>
                                    <p:cTn id="97" presetID="63" presetClass="path" presetSubtype="0" fill="hold" nodeType="withEffect">
                                      <p:stCondLst>
                                        <p:cond delay="2700"/>
                                      </p:stCondLst>
                                      <p:childTnLst>
                                        <p:animMotion origin="layout" path="M -4.58333E-6 -2.96296E-6 L 0.02553 -2.96296E-6 " pathEditMode="relative" rAng="0" ptsTypes="AA">
                                          <p:cBhvr>
                                            <p:cTn id="98" dur="500" spd="-100000" fill="hold"/>
                                            <p:tgtEl>
                                              <p:spTgt spid="69"/>
                                            </p:tgtEl>
                                            <p:attrNameLst>
                                              <p:attrName>ppt_x</p:attrName>
                                              <p:attrName>ppt_y</p:attrName>
                                            </p:attrNameLst>
                                          </p:cBhvr>
                                          <p:rCtr x="1276" y="0"/>
                                        </p:animMotion>
                                      </p:childTnLst>
                                    </p:cTn>
                                  </p:par>
                                  <p:par>
                                    <p:cTn id="99" presetID="10" presetClass="entr" presetSubtype="0" fill="hold" nodeType="withEffect">
                                      <p:stCondLst>
                                        <p:cond delay="2900"/>
                                      </p:stCondLst>
                                      <p:childTnLst>
                                        <p:set>
                                          <p:cBhvr>
                                            <p:cTn id="100" dur="1" fill="hold">
                                              <p:stCondLst>
                                                <p:cond delay="0"/>
                                              </p:stCondLst>
                                            </p:cTn>
                                            <p:tgtEl>
                                              <p:spTgt spid="72"/>
                                            </p:tgtEl>
                                            <p:attrNameLst>
                                              <p:attrName>style.visibility</p:attrName>
                                            </p:attrNameLst>
                                          </p:cBhvr>
                                          <p:to>
                                            <p:strVal val="visible"/>
                                          </p:to>
                                        </p:set>
                                        <p:animEffect transition="in" filter="fade">
                                          <p:cBhvr>
                                            <p:cTn id="101" dur="100"/>
                                            <p:tgtEl>
                                              <p:spTgt spid="72"/>
                                            </p:tgtEl>
                                          </p:cBhvr>
                                        </p:animEffect>
                                      </p:childTnLst>
                                    </p:cTn>
                                  </p:par>
                                  <p:par>
                                    <p:cTn id="102" presetID="63" presetClass="path" presetSubtype="0" fill="hold" nodeType="withEffect">
                                      <p:stCondLst>
                                        <p:cond delay="2900"/>
                                      </p:stCondLst>
                                      <p:childTnLst>
                                        <p:animMotion origin="layout" path="M -0.02631 -1.48148E-6 L 3.33333E-6 -1.48148E-6 " pathEditMode="relative" rAng="0" ptsTypes="AA">
                                          <p:cBhvr>
                                            <p:cTn id="103" dur="500" fill="hold"/>
                                            <p:tgtEl>
                                              <p:spTgt spid="72"/>
                                            </p:tgtEl>
                                            <p:attrNameLst>
                                              <p:attrName>ppt_x</p:attrName>
                                              <p:attrName>ppt_y</p:attrName>
                                            </p:attrNameLst>
                                          </p:cBhvr>
                                          <p:rCtr x="1315" y="0"/>
                                        </p:animMotion>
                                      </p:childTnLst>
                                    </p:cTn>
                                  </p:par>
                                  <p:par>
                                    <p:cTn id="104" presetID="10" presetClass="entr" presetSubtype="0" fill="hold" nodeType="withEffect">
                                      <p:stCondLst>
                                        <p:cond delay="2900"/>
                                      </p:stCondLst>
                                      <p:childTnLst>
                                        <p:set>
                                          <p:cBhvr>
                                            <p:cTn id="105" dur="1" fill="hold">
                                              <p:stCondLst>
                                                <p:cond delay="0"/>
                                              </p:stCondLst>
                                            </p:cTn>
                                            <p:tgtEl>
                                              <p:spTgt spid="75"/>
                                            </p:tgtEl>
                                            <p:attrNameLst>
                                              <p:attrName>style.visibility</p:attrName>
                                            </p:attrNameLst>
                                          </p:cBhvr>
                                          <p:to>
                                            <p:strVal val="visible"/>
                                          </p:to>
                                        </p:set>
                                        <p:animEffect transition="in" filter="fade">
                                          <p:cBhvr>
                                            <p:cTn id="106" dur="100"/>
                                            <p:tgtEl>
                                              <p:spTgt spid="75"/>
                                            </p:tgtEl>
                                          </p:cBhvr>
                                        </p:animEffect>
                                      </p:childTnLst>
                                    </p:cTn>
                                  </p:par>
                                  <p:par>
                                    <p:cTn id="107" presetID="63" presetClass="path" presetSubtype="0" fill="hold" nodeType="withEffect">
                                      <p:stCondLst>
                                        <p:cond delay="2900"/>
                                      </p:stCondLst>
                                      <p:childTnLst>
                                        <p:animMotion origin="layout" path="M -4.58333E-6 4.07407E-6 L 0.02553 4.07407E-6 " pathEditMode="relative" rAng="0" ptsTypes="AA">
                                          <p:cBhvr>
                                            <p:cTn id="108" dur="500" spd="-100000" fill="hold"/>
                                            <p:tgtEl>
                                              <p:spTgt spid="75"/>
                                            </p:tgtEl>
                                            <p:attrNameLst>
                                              <p:attrName>ppt_x</p:attrName>
                                              <p:attrName>ppt_y</p:attrName>
                                            </p:attrNameLst>
                                          </p:cBhvr>
                                          <p:rCtr x="127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37" grpId="0" animBg="1"/>
          <p:bldP spid="38" grpId="0" animBg="1"/>
          <p:bldP spid="39" grpId="0" animBg="1"/>
          <p:bldP spid="40" grpId="0" animBg="1"/>
          <p:bldP spid="41" grpId="0" animBg="1"/>
          <p:bldP spid="42" grpId="0" animBg="1"/>
          <p:bldP spid="43" grpId="0" animBg="1"/>
          <p:bldP spid="44"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Chart 32"/>
          <p:cNvGraphicFramePr/>
          <p:nvPr>
            <p:extLst>
              <p:ext uri="{D42A27DB-BD31-4B8C-83A1-F6EECF244321}">
                <p14:modId xmlns:p14="http://schemas.microsoft.com/office/powerpoint/2010/main" val="2399546358"/>
              </p:ext>
            </p:extLst>
          </p:nvPr>
        </p:nvGraphicFramePr>
        <p:xfrm>
          <a:off x="1629290" y="1996892"/>
          <a:ext cx="4066541" cy="318966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4" name="Chart 33"/>
          <p:cNvGraphicFramePr/>
          <p:nvPr>
            <p:extLst>
              <p:ext uri="{D42A27DB-BD31-4B8C-83A1-F6EECF244321}">
                <p14:modId xmlns:p14="http://schemas.microsoft.com/office/powerpoint/2010/main" val="744666904"/>
              </p:ext>
            </p:extLst>
          </p:nvPr>
        </p:nvGraphicFramePr>
        <p:xfrm>
          <a:off x="6632646" y="1996892"/>
          <a:ext cx="4066541" cy="3189669"/>
        </p:xfrm>
        <a:graphic>
          <a:graphicData uri="http://schemas.openxmlformats.org/drawingml/2006/chart">
            <c:chart xmlns:c="http://schemas.openxmlformats.org/drawingml/2006/chart" xmlns:r="http://schemas.openxmlformats.org/officeDocument/2006/relationships" r:id="rId4"/>
          </a:graphicData>
        </a:graphic>
      </p:graphicFrame>
      <p:sp>
        <p:nvSpPr>
          <p:cNvPr id="37" name="Rectangle 36"/>
          <p:cNvSpPr/>
          <p:nvPr/>
        </p:nvSpPr>
        <p:spPr>
          <a:xfrm>
            <a:off x="1358575" y="5406965"/>
            <a:ext cx="9474849" cy="728982"/>
          </a:xfrm>
          <a:prstGeom prst="rect">
            <a:avLst/>
          </a:prstGeom>
        </p:spPr>
        <p:txBody>
          <a:bodyPr wrap="square">
            <a:spAutoFit/>
          </a:bodyPr>
          <a:lstStyle/>
          <a:p>
            <a:pPr lvl="0" algn="ctr">
              <a:lnSpc>
                <a:spcPct val="120000"/>
              </a:lnSpc>
              <a:spcBef>
                <a:spcPts val="1000"/>
              </a:spcBef>
            </a:pPr>
            <a:r>
              <a:rPr lang="zh-CN" altLang="en-US" dirty="0">
                <a:solidFill>
                  <a:prstClr val="black"/>
                </a:solidFill>
                <a:latin typeface="微软雅黑" panose="020B0503020204020204" pitchFamily="34" charset="-122"/>
                <a:ea typeface="微软雅黑" panose="020B0503020204020204" pitchFamily="34" charset="-122"/>
              </a:rPr>
              <a:t>请插入文本内容，请插入文字请插入文本内容，请插入文字，请插入文本内容，请插入文请插入文本内容，请插入文字</a:t>
            </a:r>
            <a:endParaRPr lang="en-US" altLang="zh-CN" dirty="0">
              <a:solidFill>
                <a:prstClr val="black"/>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9CFFF6CF-A6A7-45A0-B169-D5B7EA7FD9B9}" type="slidenum">
              <a:rPr lang="zh-CN" altLang="en-US" smtClean="0"/>
              <a:t>21</a:t>
            </a:fld>
            <a:endParaRPr lang="zh-CN" altLang="en-US" dirty="0"/>
          </a:p>
        </p:txBody>
      </p:sp>
    </p:spTree>
    <p:extLst>
      <p:ext uri="{BB962C8B-B14F-4D97-AF65-F5344CB8AC3E}">
        <p14:creationId xmlns:p14="http://schemas.microsoft.com/office/powerpoint/2010/main" val="26410291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graphicEl>
                                              <a:chart seriesIdx="-3" categoryIdx="-3" bldStep="gridLegend"/>
                                            </p:graphicEl>
                                          </p:spTgt>
                                        </p:tgtEl>
                                        <p:attrNameLst>
                                          <p:attrName>style.visibility</p:attrName>
                                        </p:attrNameLst>
                                      </p:cBhvr>
                                      <p:to>
                                        <p:strVal val="visible"/>
                                      </p:to>
                                    </p:set>
                                    <p:animEffect transition="in" filter="wipe(left)">
                                      <p:cBhvr>
                                        <p:cTn id="7" dur="500"/>
                                        <p:tgtEl>
                                          <p:spTgt spid="33">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graphicEl>
                                              <a:chart seriesIdx="0" categoryIdx="-4" bldStep="series"/>
                                            </p:graphicEl>
                                          </p:spTgt>
                                        </p:tgtEl>
                                        <p:attrNameLst>
                                          <p:attrName>style.visibility</p:attrName>
                                        </p:attrNameLst>
                                      </p:cBhvr>
                                      <p:to>
                                        <p:strVal val="visible"/>
                                      </p:to>
                                    </p:set>
                                    <p:animEffect transition="in" filter="wipe(left)">
                                      <p:cBhvr>
                                        <p:cTn id="11" dur="500"/>
                                        <p:tgtEl>
                                          <p:spTgt spid="33">
                                            <p:graphicEl>
                                              <a:chart seriesIdx="0" categoryIdx="-4" bldStep="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3">
                                            <p:graphicEl>
                                              <a:chart seriesIdx="1" categoryIdx="-4" bldStep="series"/>
                                            </p:graphicEl>
                                          </p:spTgt>
                                        </p:tgtEl>
                                        <p:attrNameLst>
                                          <p:attrName>style.visibility</p:attrName>
                                        </p:attrNameLst>
                                      </p:cBhvr>
                                      <p:to>
                                        <p:strVal val="visible"/>
                                      </p:to>
                                    </p:set>
                                    <p:animEffect transition="in" filter="wipe(left)">
                                      <p:cBhvr>
                                        <p:cTn id="15" dur="500"/>
                                        <p:tgtEl>
                                          <p:spTgt spid="33">
                                            <p:graphicEl>
                                              <a:chart seriesIdx="1"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4">
                                            <p:graphicEl>
                                              <a:chart seriesIdx="-3" categoryIdx="-3" bldStep="gridLegend"/>
                                            </p:graphicEl>
                                          </p:spTgt>
                                        </p:tgtEl>
                                        <p:attrNameLst>
                                          <p:attrName>style.visibility</p:attrName>
                                        </p:attrNameLst>
                                      </p:cBhvr>
                                      <p:to>
                                        <p:strVal val="visible"/>
                                      </p:to>
                                    </p:set>
                                    <p:animEffect transition="in" filter="wipe(left)">
                                      <p:cBhvr>
                                        <p:cTn id="19" dur="500"/>
                                        <p:tgtEl>
                                          <p:spTgt spid="34">
                                            <p:graphicEl>
                                              <a:chart seriesIdx="-3" categoryIdx="-3" bldStep="gridLegend"/>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4">
                                            <p:graphicEl>
                                              <a:chart seriesIdx="0" categoryIdx="-4" bldStep="series"/>
                                            </p:graphicEl>
                                          </p:spTgt>
                                        </p:tgtEl>
                                        <p:attrNameLst>
                                          <p:attrName>style.visibility</p:attrName>
                                        </p:attrNameLst>
                                      </p:cBhvr>
                                      <p:to>
                                        <p:strVal val="visible"/>
                                      </p:to>
                                    </p:set>
                                    <p:animEffect transition="in" filter="wipe(left)">
                                      <p:cBhvr>
                                        <p:cTn id="23" dur="500"/>
                                        <p:tgtEl>
                                          <p:spTgt spid="34">
                                            <p:graphicEl>
                                              <a:chart seriesIdx="0" categoryIdx="-4" bldStep="series"/>
                                            </p:graphic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4">
                                            <p:graphicEl>
                                              <a:chart seriesIdx="1" categoryIdx="-4" bldStep="series"/>
                                            </p:graphicEl>
                                          </p:spTgt>
                                        </p:tgtEl>
                                        <p:attrNameLst>
                                          <p:attrName>style.visibility</p:attrName>
                                        </p:attrNameLst>
                                      </p:cBhvr>
                                      <p:to>
                                        <p:strVal val="visible"/>
                                      </p:to>
                                    </p:set>
                                    <p:animEffect transition="in" filter="wipe(left)">
                                      <p:cBhvr>
                                        <p:cTn id="27" dur="500"/>
                                        <p:tgtEl>
                                          <p:spTgt spid="34">
                                            <p:graphicEl>
                                              <a:chart seriesIdx="1" categoryIdx="-4" bldStep="series"/>
                                            </p:graphicEl>
                                          </p:spTgt>
                                        </p:tgtEl>
                                      </p:cBhvr>
                                    </p:animEffect>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37">
                                            <p:txEl>
                                              <p:pRg st="0" end="0"/>
                                            </p:txEl>
                                          </p:spTgt>
                                        </p:tgtEl>
                                        <p:attrNameLst>
                                          <p:attrName>style.visibility</p:attrName>
                                        </p:attrNameLst>
                                      </p:cBhvr>
                                      <p:to>
                                        <p:strVal val="visible"/>
                                      </p:to>
                                    </p:set>
                                    <p:animEffect transition="in" filter="fade">
                                      <p:cBhvr>
                                        <p:cTn id="31" dur="1000"/>
                                        <p:tgtEl>
                                          <p:spTgt spid="37">
                                            <p:txEl>
                                              <p:pRg st="0" end="0"/>
                                            </p:txEl>
                                          </p:spTgt>
                                        </p:tgtEl>
                                      </p:cBhvr>
                                    </p:animEffect>
                                    <p:anim calcmode="lin" valueType="num">
                                      <p:cBhvr>
                                        <p:cTn id="32" dur="10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33" dur="1000" fill="hold"/>
                                        <p:tgtEl>
                                          <p:spTgt spid="3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3" grpId="0">
        <p:bldSub>
          <a:bldChart bld="series"/>
        </p:bldSub>
      </p:bldGraphic>
      <p:bldGraphic spid="34" grpId="0">
        <p:bldSub>
          <a:bldChart bld="series"/>
        </p:bldSub>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ext uri="{D42A27DB-BD31-4B8C-83A1-F6EECF244321}">
                <p14:modId xmlns:p14="http://schemas.microsoft.com/office/powerpoint/2010/main" val="2217273833"/>
              </p:ext>
            </p:extLst>
          </p:nvPr>
        </p:nvGraphicFramePr>
        <p:xfrm>
          <a:off x="684434" y="2025041"/>
          <a:ext cx="2081625" cy="215604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p:cNvGraphicFramePr/>
          <p:nvPr>
            <p:extLst>
              <p:ext uri="{D42A27DB-BD31-4B8C-83A1-F6EECF244321}">
                <p14:modId xmlns:p14="http://schemas.microsoft.com/office/powerpoint/2010/main" val="1472879062"/>
              </p:ext>
            </p:extLst>
          </p:nvPr>
        </p:nvGraphicFramePr>
        <p:xfrm>
          <a:off x="7510530" y="2157176"/>
          <a:ext cx="3997037" cy="3604647"/>
        </p:xfrm>
        <a:graphic>
          <a:graphicData uri="http://schemas.openxmlformats.org/drawingml/2006/chart">
            <c:chart xmlns:c="http://schemas.openxmlformats.org/drawingml/2006/chart" xmlns:r="http://schemas.openxmlformats.org/officeDocument/2006/relationships" r:id="rId4"/>
          </a:graphicData>
        </a:graphic>
      </p:graphicFrame>
      <p:grpSp>
        <p:nvGrpSpPr>
          <p:cNvPr id="10" name="Group 9"/>
          <p:cNvGrpSpPr/>
          <p:nvPr/>
        </p:nvGrpSpPr>
        <p:grpSpPr>
          <a:xfrm>
            <a:off x="3261128" y="4336487"/>
            <a:ext cx="3729260" cy="1425336"/>
            <a:chOff x="4643880" y="4820884"/>
            <a:chExt cx="3729260" cy="1425336"/>
          </a:xfrm>
        </p:grpSpPr>
        <p:grpSp>
          <p:nvGrpSpPr>
            <p:cNvPr id="11" name="Group 10"/>
            <p:cNvGrpSpPr/>
            <p:nvPr/>
          </p:nvGrpSpPr>
          <p:grpSpPr>
            <a:xfrm>
              <a:off x="4643880" y="4820884"/>
              <a:ext cx="3729260" cy="307777"/>
              <a:chOff x="4842843" y="4820884"/>
              <a:chExt cx="3729260" cy="307777"/>
            </a:xfrm>
          </p:grpSpPr>
          <p:grpSp>
            <p:nvGrpSpPr>
              <p:cNvPr id="49" name="Group 48"/>
              <p:cNvGrpSpPr/>
              <p:nvPr/>
            </p:nvGrpSpPr>
            <p:grpSpPr>
              <a:xfrm>
                <a:off x="6034585" y="4927221"/>
                <a:ext cx="2537518" cy="95103"/>
                <a:chOff x="5627077" y="5022937"/>
                <a:chExt cx="3446585" cy="139906"/>
              </a:xfrm>
            </p:grpSpPr>
            <p:sp>
              <p:nvSpPr>
                <p:cNvPr id="51" name="Flowchart: Data 50"/>
                <p:cNvSpPr/>
                <p:nvPr/>
              </p:nvSpPr>
              <p:spPr>
                <a:xfrm>
                  <a:off x="5627077" y="5022937"/>
                  <a:ext cx="689317" cy="139906"/>
                </a:xfrm>
                <a:prstGeom prst="flowChartInputOutput">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lowchart: Data 51"/>
                <p:cNvSpPr/>
                <p:nvPr/>
              </p:nvSpPr>
              <p:spPr>
                <a:xfrm>
                  <a:off x="6316394" y="5022937"/>
                  <a:ext cx="689317" cy="139906"/>
                </a:xfrm>
                <a:prstGeom prst="flowChartInputOutput">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Flowchart: Data 52"/>
                <p:cNvSpPr/>
                <p:nvPr/>
              </p:nvSpPr>
              <p:spPr>
                <a:xfrm>
                  <a:off x="7005711" y="5022937"/>
                  <a:ext cx="689317" cy="139906"/>
                </a:xfrm>
                <a:prstGeom prst="flowChartInputOutput">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lowchart: Data 53"/>
                <p:cNvSpPr/>
                <p:nvPr/>
              </p:nvSpPr>
              <p:spPr>
                <a:xfrm>
                  <a:off x="7695028" y="5022937"/>
                  <a:ext cx="689317" cy="139906"/>
                </a:xfrm>
                <a:prstGeom prst="flowChartInputOutput">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lowchart: Data 54"/>
                <p:cNvSpPr/>
                <p:nvPr/>
              </p:nvSpPr>
              <p:spPr>
                <a:xfrm>
                  <a:off x="8384345"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TextBox 49"/>
              <p:cNvSpPr txBox="1"/>
              <p:nvPr/>
            </p:nvSpPr>
            <p:spPr>
              <a:xfrm>
                <a:off x="4842843" y="4820884"/>
                <a:ext cx="1071127" cy="307777"/>
              </a:xfrm>
              <a:prstGeom prst="rect">
                <a:avLst/>
              </a:prstGeom>
              <a:noFill/>
            </p:spPr>
            <p:txBody>
              <a:bodyPr wrap="none" rtlCol="0">
                <a:spAutoFit/>
              </a:bodyPr>
              <a:lstStyle/>
              <a:p>
                <a:r>
                  <a:rPr lang="en-US" sz="14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Photoshop</a:t>
                </a:r>
              </a:p>
            </p:txBody>
          </p:sp>
        </p:grpSp>
        <p:grpSp>
          <p:nvGrpSpPr>
            <p:cNvPr id="12" name="Group 11"/>
            <p:cNvGrpSpPr/>
            <p:nvPr/>
          </p:nvGrpSpPr>
          <p:grpSpPr>
            <a:xfrm>
              <a:off x="4643880" y="5100875"/>
              <a:ext cx="3729260" cy="307777"/>
              <a:chOff x="4842843" y="4820884"/>
              <a:chExt cx="3729260" cy="307777"/>
            </a:xfrm>
          </p:grpSpPr>
          <p:grpSp>
            <p:nvGrpSpPr>
              <p:cNvPr id="42" name="Group 41"/>
              <p:cNvGrpSpPr/>
              <p:nvPr/>
            </p:nvGrpSpPr>
            <p:grpSpPr>
              <a:xfrm>
                <a:off x="6034585" y="4927221"/>
                <a:ext cx="2537518" cy="95103"/>
                <a:chOff x="5627077" y="5022937"/>
                <a:chExt cx="3446585" cy="139906"/>
              </a:xfrm>
            </p:grpSpPr>
            <p:sp>
              <p:nvSpPr>
                <p:cNvPr id="44" name="Flowchart: Data 43"/>
                <p:cNvSpPr/>
                <p:nvPr/>
              </p:nvSpPr>
              <p:spPr>
                <a:xfrm>
                  <a:off x="5627077" y="5022937"/>
                  <a:ext cx="689317" cy="139906"/>
                </a:xfrm>
                <a:prstGeom prst="flowChartInputOutput">
                  <a:avLst/>
                </a:prstGeom>
                <a:solidFill>
                  <a:srgbClr val="FC269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lowchart: Data 44"/>
                <p:cNvSpPr/>
                <p:nvPr/>
              </p:nvSpPr>
              <p:spPr>
                <a:xfrm>
                  <a:off x="6316394" y="5022937"/>
                  <a:ext cx="689317" cy="139906"/>
                </a:xfrm>
                <a:prstGeom prst="flowChartInputOutput">
                  <a:avLst/>
                </a:prstGeom>
                <a:solidFill>
                  <a:srgbClr val="FC269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lowchart: Data 45"/>
                <p:cNvSpPr/>
                <p:nvPr/>
              </p:nvSpPr>
              <p:spPr>
                <a:xfrm>
                  <a:off x="7005711" y="5022937"/>
                  <a:ext cx="689317" cy="139906"/>
                </a:xfrm>
                <a:prstGeom prst="flowChartInputOutput">
                  <a:avLst/>
                </a:prstGeom>
                <a:solidFill>
                  <a:srgbClr val="FC269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lowchart: Data 46"/>
                <p:cNvSpPr/>
                <p:nvPr/>
              </p:nvSpPr>
              <p:spPr>
                <a:xfrm>
                  <a:off x="7695028"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lowchart: Data 47"/>
                <p:cNvSpPr/>
                <p:nvPr/>
              </p:nvSpPr>
              <p:spPr>
                <a:xfrm>
                  <a:off x="8384345"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TextBox 42"/>
              <p:cNvSpPr txBox="1"/>
              <p:nvPr/>
            </p:nvSpPr>
            <p:spPr>
              <a:xfrm>
                <a:off x="4842843" y="4820884"/>
                <a:ext cx="958532" cy="307777"/>
              </a:xfrm>
              <a:prstGeom prst="rect">
                <a:avLst/>
              </a:prstGeom>
              <a:noFill/>
            </p:spPr>
            <p:txBody>
              <a:bodyPr wrap="none" rtlCol="0">
                <a:spAutoFit/>
              </a:bodyPr>
              <a:lstStyle/>
              <a:p>
                <a:r>
                  <a:rPr lang="en-US" sz="14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Illustrator</a:t>
                </a:r>
              </a:p>
            </p:txBody>
          </p:sp>
        </p:grpSp>
        <p:grpSp>
          <p:nvGrpSpPr>
            <p:cNvPr id="13" name="Group 12"/>
            <p:cNvGrpSpPr/>
            <p:nvPr/>
          </p:nvGrpSpPr>
          <p:grpSpPr>
            <a:xfrm>
              <a:off x="4643880" y="5383747"/>
              <a:ext cx="3729260" cy="307777"/>
              <a:chOff x="4842843" y="4820884"/>
              <a:chExt cx="3729260" cy="307777"/>
            </a:xfrm>
          </p:grpSpPr>
          <p:grpSp>
            <p:nvGrpSpPr>
              <p:cNvPr id="32" name="Group 31"/>
              <p:cNvGrpSpPr/>
              <p:nvPr/>
            </p:nvGrpSpPr>
            <p:grpSpPr>
              <a:xfrm>
                <a:off x="6034585" y="4927221"/>
                <a:ext cx="2537518" cy="95103"/>
                <a:chOff x="5627077" y="5022937"/>
                <a:chExt cx="3446585" cy="139906"/>
              </a:xfrm>
            </p:grpSpPr>
            <p:sp>
              <p:nvSpPr>
                <p:cNvPr id="36" name="Flowchart: Data 35"/>
                <p:cNvSpPr/>
                <p:nvPr/>
              </p:nvSpPr>
              <p:spPr>
                <a:xfrm>
                  <a:off x="5627077" y="5022937"/>
                  <a:ext cx="689317" cy="139906"/>
                </a:xfrm>
                <a:prstGeom prst="flowChartInputOutput">
                  <a:avLst/>
                </a:prstGeom>
                <a:solidFill>
                  <a:srgbClr val="FC269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lowchart: Data 37"/>
                <p:cNvSpPr/>
                <p:nvPr/>
              </p:nvSpPr>
              <p:spPr>
                <a:xfrm>
                  <a:off x="6316394" y="5022937"/>
                  <a:ext cx="689317" cy="139906"/>
                </a:xfrm>
                <a:prstGeom prst="flowChartInputOutput">
                  <a:avLst/>
                </a:prstGeom>
                <a:solidFill>
                  <a:srgbClr val="FC269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lowchart: Data 38"/>
                <p:cNvSpPr/>
                <p:nvPr/>
              </p:nvSpPr>
              <p:spPr>
                <a:xfrm>
                  <a:off x="7005711"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lowchart: Data 39"/>
                <p:cNvSpPr/>
                <p:nvPr/>
              </p:nvSpPr>
              <p:spPr>
                <a:xfrm>
                  <a:off x="7695028"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lowchart: Data 40"/>
                <p:cNvSpPr/>
                <p:nvPr/>
              </p:nvSpPr>
              <p:spPr>
                <a:xfrm>
                  <a:off x="8384345"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Box 34"/>
              <p:cNvSpPr txBox="1"/>
              <p:nvPr/>
            </p:nvSpPr>
            <p:spPr>
              <a:xfrm>
                <a:off x="4842843" y="4820884"/>
                <a:ext cx="750526" cy="307777"/>
              </a:xfrm>
              <a:prstGeom prst="rect">
                <a:avLst/>
              </a:prstGeom>
              <a:noFill/>
            </p:spPr>
            <p:txBody>
              <a:bodyPr wrap="none" rtlCol="0">
                <a:spAutoFit/>
              </a:bodyPr>
              <a:lstStyle/>
              <a:p>
                <a:r>
                  <a:rPr lang="en-US" sz="14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Coding</a:t>
                </a:r>
              </a:p>
            </p:txBody>
          </p:sp>
        </p:grpSp>
        <p:grpSp>
          <p:nvGrpSpPr>
            <p:cNvPr id="14" name="Group 13"/>
            <p:cNvGrpSpPr/>
            <p:nvPr/>
          </p:nvGrpSpPr>
          <p:grpSpPr>
            <a:xfrm>
              <a:off x="4643880" y="5663738"/>
              <a:ext cx="3729260" cy="307777"/>
              <a:chOff x="4842843" y="4820884"/>
              <a:chExt cx="3729260" cy="307777"/>
            </a:xfrm>
          </p:grpSpPr>
          <p:grpSp>
            <p:nvGrpSpPr>
              <p:cNvPr id="25" name="Group 24"/>
              <p:cNvGrpSpPr/>
              <p:nvPr/>
            </p:nvGrpSpPr>
            <p:grpSpPr>
              <a:xfrm>
                <a:off x="6034585" y="4927221"/>
                <a:ext cx="2537518" cy="95103"/>
                <a:chOff x="5627077" y="5022937"/>
                <a:chExt cx="3446585" cy="139906"/>
              </a:xfrm>
            </p:grpSpPr>
            <p:sp>
              <p:nvSpPr>
                <p:cNvPr id="27" name="Flowchart: Data 26"/>
                <p:cNvSpPr/>
                <p:nvPr/>
              </p:nvSpPr>
              <p:spPr>
                <a:xfrm>
                  <a:off x="5627077" y="5022937"/>
                  <a:ext cx="689317" cy="139906"/>
                </a:xfrm>
                <a:prstGeom prst="flowChartInputOutput">
                  <a:avLst/>
                </a:prstGeom>
                <a:solidFill>
                  <a:srgbClr val="FC2692">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lowchart: Data 27"/>
                <p:cNvSpPr/>
                <p:nvPr/>
              </p:nvSpPr>
              <p:spPr>
                <a:xfrm>
                  <a:off x="6316394" y="5022937"/>
                  <a:ext cx="689317" cy="139906"/>
                </a:xfrm>
                <a:prstGeom prst="flowChartInputOutput">
                  <a:avLst/>
                </a:prstGeom>
                <a:solidFill>
                  <a:srgbClr val="FC2692">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lowchart: Data 28"/>
                <p:cNvSpPr/>
                <p:nvPr/>
              </p:nvSpPr>
              <p:spPr>
                <a:xfrm>
                  <a:off x="7005711" y="5022937"/>
                  <a:ext cx="689317" cy="139906"/>
                </a:xfrm>
                <a:prstGeom prst="flowChartInputOutput">
                  <a:avLst/>
                </a:prstGeom>
                <a:solidFill>
                  <a:srgbClr val="FC2692">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lowchart: Data 29"/>
                <p:cNvSpPr/>
                <p:nvPr/>
              </p:nvSpPr>
              <p:spPr>
                <a:xfrm>
                  <a:off x="7695028"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Data 30"/>
                <p:cNvSpPr/>
                <p:nvPr/>
              </p:nvSpPr>
              <p:spPr>
                <a:xfrm>
                  <a:off x="8384345"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TextBox 25"/>
              <p:cNvSpPr txBox="1"/>
              <p:nvPr/>
            </p:nvSpPr>
            <p:spPr>
              <a:xfrm>
                <a:off x="4842843" y="4820884"/>
                <a:ext cx="1082348" cy="307777"/>
              </a:xfrm>
              <a:prstGeom prst="rect">
                <a:avLst/>
              </a:prstGeom>
              <a:noFill/>
            </p:spPr>
            <p:txBody>
              <a:bodyPr wrap="none" rtlCol="0">
                <a:spAutoFit/>
              </a:bodyPr>
              <a:lstStyle/>
              <a:p>
                <a:r>
                  <a:rPr lang="en-US" sz="14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Investment</a:t>
                </a:r>
              </a:p>
            </p:txBody>
          </p:sp>
        </p:grpSp>
        <p:grpSp>
          <p:nvGrpSpPr>
            <p:cNvPr id="15" name="Group 14"/>
            <p:cNvGrpSpPr/>
            <p:nvPr/>
          </p:nvGrpSpPr>
          <p:grpSpPr>
            <a:xfrm>
              <a:off x="4643880" y="5938443"/>
              <a:ext cx="3729260" cy="307777"/>
              <a:chOff x="4842843" y="4820884"/>
              <a:chExt cx="3729260" cy="307777"/>
            </a:xfrm>
          </p:grpSpPr>
          <p:grpSp>
            <p:nvGrpSpPr>
              <p:cNvPr id="16" name="Group 15"/>
              <p:cNvGrpSpPr/>
              <p:nvPr/>
            </p:nvGrpSpPr>
            <p:grpSpPr>
              <a:xfrm>
                <a:off x="6034585" y="4927221"/>
                <a:ext cx="2537518" cy="95103"/>
                <a:chOff x="5627077" y="5022937"/>
                <a:chExt cx="3446585" cy="139906"/>
              </a:xfrm>
            </p:grpSpPr>
            <p:sp>
              <p:nvSpPr>
                <p:cNvPr id="20" name="Flowchart: Data 19"/>
                <p:cNvSpPr/>
                <p:nvPr/>
              </p:nvSpPr>
              <p:spPr>
                <a:xfrm>
                  <a:off x="5627077" y="5022937"/>
                  <a:ext cx="689317" cy="139906"/>
                </a:xfrm>
                <a:prstGeom prst="flowChartInputOutput">
                  <a:avLst/>
                </a:prstGeom>
                <a:solidFill>
                  <a:srgbClr val="FC269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Data 20"/>
                <p:cNvSpPr/>
                <p:nvPr/>
              </p:nvSpPr>
              <p:spPr>
                <a:xfrm>
                  <a:off x="6316394" y="5022937"/>
                  <a:ext cx="689317" cy="139906"/>
                </a:xfrm>
                <a:prstGeom prst="flowChartInputOutput">
                  <a:avLst/>
                </a:prstGeom>
                <a:solidFill>
                  <a:srgbClr val="FC269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Data 21"/>
                <p:cNvSpPr/>
                <p:nvPr/>
              </p:nvSpPr>
              <p:spPr>
                <a:xfrm>
                  <a:off x="7005711" y="5022937"/>
                  <a:ext cx="689317" cy="139906"/>
                </a:xfrm>
                <a:prstGeom prst="flowChartInputOutput">
                  <a:avLst/>
                </a:prstGeom>
                <a:solidFill>
                  <a:srgbClr val="FC269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lowchart: Data 22"/>
                <p:cNvSpPr/>
                <p:nvPr/>
              </p:nvSpPr>
              <p:spPr>
                <a:xfrm>
                  <a:off x="7695028" y="5022937"/>
                  <a:ext cx="689317" cy="139906"/>
                </a:xfrm>
                <a:prstGeom prst="flowChartInputOutput">
                  <a:avLst/>
                </a:prstGeom>
                <a:solidFill>
                  <a:srgbClr val="FC269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lowchart: Data 23"/>
                <p:cNvSpPr/>
                <p:nvPr/>
              </p:nvSpPr>
              <p:spPr>
                <a:xfrm>
                  <a:off x="8384345" y="5022937"/>
                  <a:ext cx="689317" cy="139906"/>
                </a:xfrm>
                <a:prstGeom prst="flowChartInputOutp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extBox 16"/>
              <p:cNvSpPr txBox="1"/>
              <p:nvPr/>
            </p:nvSpPr>
            <p:spPr>
              <a:xfrm>
                <a:off x="4842843" y="4820884"/>
                <a:ext cx="732893" cy="307777"/>
              </a:xfrm>
              <a:prstGeom prst="rect">
                <a:avLst/>
              </a:prstGeom>
              <a:noFill/>
            </p:spPr>
            <p:txBody>
              <a:bodyPr wrap="none" rtlCol="0">
                <a:spAutoFit/>
              </a:bodyPr>
              <a:lstStyle/>
              <a:p>
                <a:r>
                  <a:rPr lang="en-US" sz="1400" dirty="0">
                    <a:solidFill>
                      <a:schemeClr val="bg1">
                        <a:lumMod val="50000"/>
                      </a:schemeClr>
                    </a:solidFill>
                    <a:latin typeface="Open Sans Light" panose="020B0306030504020204" pitchFamily="34" charset="0"/>
                    <a:ea typeface="Open Sans Light" panose="020B0306030504020204" pitchFamily="34" charset="0"/>
                    <a:cs typeface="Open Sans Light" panose="020B0306030504020204" pitchFamily="34" charset="0"/>
                  </a:rPr>
                  <a:t>Design</a:t>
                </a:r>
              </a:p>
            </p:txBody>
          </p:sp>
        </p:grpSp>
      </p:grpSp>
      <p:grpSp>
        <p:nvGrpSpPr>
          <p:cNvPr id="56" name="Group 55"/>
          <p:cNvGrpSpPr/>
          <p:nvPr/>
        </p:nvGrpSpPr>
        <p:grpSpPr>
          <a:xfrm>
            <a:off x="3191397" y="2157176"/>
            <a:ext cx="3798991" cy="1825397"/>
            <a:chOff x="3202207" y="2542658"/>
            <a:chExt cx="3798991" cy="1825397"/>
          </a:xfrm>
        </p:grpSpPr>
        <p:sp>
          <p:nvSpPr>
            <p:cNvPr id="57" name="TextBox 56"/>
            <p:cNvSpPr txBox="1"/>
            <p:nvPr/>
          </p:nvSpPr>
          <p:spPr>
            <a:xfrm>
              <a:off x="3271938" y="3107582"/>
              <a:ext cx="3729260" cy="1260473"/>
            </a:xfrm>
            <a:prstGeom prst="rect">
              <a:avLst/>
            </a:prstGeom>
            <a:noFill/>
          </p:spPr>
          <p:txBody>
            <a:bodyPr wrap="square" rtlCol="0">
              <a:spAutoFit/>
            </a:bodyPr>
            <a:lstStyle/>
            <a:p>
              <a:pPr lvl="0">
                <a:lnSpc>
                  <a:spcPct val="120000"/>
                </a:lnSpc>
              </a:pP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请插入文本内容，请插入文字请插入文本内容请插入文本内容，请插入文字请插入文本内容</a:t>
              </a:r>
              <a:endParaRPr lang="en-US" altLang="zh-CN" sz="1000" dirty="0">
                <a:solidFill>
                  <a:prstClr val="black">
                    <a:lumMod val="75000"/>
                    <a:lumOff val="25000"/>
                  </a:prstClr>
                </a:solidFill>
                <a:latin typeface="Open Sans Light" panose="020B0306030504020204" pitchFamily="34" charset="0"/>
                <a:ea typeface="Open Sans Light" panose="020B0306030504020204" pitchFamily="34" charset="0"/>
                <a:cs typeface="Open Sans Light" panose="020B0306030504020204" pitchFamily="34" charset="0"/>
              </a:endParaRPr>
            </a:p>
            <a:p>
              <a:pPr lvl="0">
                <a:lnSpc>
                  <a:spcPct val="120000"/>
                </a:lnSpc>
              </a:pPr>
              <a:endParaRPr lang="en-US" altLang="zh-CN" sz="1000" dirty="0">
                <a:solidFill>
                  <a:prstClr val="black">
                    <a:lumMod val="75000"/>
                    <a:lumOff val="25000"/>
                  </a:prst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8" name="TextBox 57"/>
            <p:cNvSpPr txBox="1"/>
            <p:nvPr/>
          </p:nvSpPr>
          <p:spPr>
            <a:xfrm>
              <a:off x="3202207" y="2542658"/>
              <a:ext cx="1210588" cy="432491"/>
            </a:xfrm>
            <a:prstGeom prst="rect">
              <a:avLst/>
            </a:prstGeom>
            <a:noFill/>
          </p:spPr>
          <p:txBody>
            <a:bodyPr wrap="none" rtlCol="0">
              <a:spAutoFit/>
            </a:bodyPr>
            <a:lstStyle/>
            <a:p>
              <a:pPr lvl="0" algn="ctr">
                <a:lnSpc>
                  <a:spcPct val="120000"/>
                </a:lnSpc>
              </a:pPr>
              <a:r>
                <a:rPr lang="zh-CN" altLang="en-US" sz="2000" b="1" dirty="0">
                  <a:solidFill>
                    <a:prstClr val="black">
                      <a:lumMod val="75000"/>
                      <a:lumOff val="25000"/>
                    </a:prstClr>
                  </a:solidFill>
                  <a:latin typeface="微软雅黑" panose="020B0503020204020204" pitchFamily="34" charset="-122"/>
                  <a:ea typeface="微软雅黑" panose="020B0503020204020204" pitchFamily="34" charset="-122"/>
                </a:rPr>
                <a:t>标题内容</a:t>
              </a:r>
              <a:endParaRPr lang="en-US" altLang="zh-CN" sz="2000" b="1" dirty="0">
                <a:solidFill>
                  <a:prstClr val="black">
                    <a:lumMod val="75000"/>
                    <a:lumOff val="25000"/>
                  </a:prst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60" name="Group 59"/>
          <p:cNvGrpSpPr/>
          <p:nvPr/>
        </p:nvGrpSpPr>
        <p:grpSpPr>
          <a:xfrm>
            <a:off x="820335" y="4329227"/>
            <a:ext cx="1852976" cy="1501215"/>
            <a:chOff x="850370" y="4714709"/>
            <a:chExt cx="1852976" cy="1501215"/>
          </a:xfrm>
        </p:grpSpPr>
        <p:sp>
          <p:nvSpPr>
            <p:cNvPr id="65" name="TextBox 64"/>
            <p:cNvSpPr txBox="1"/>
            <p:nvPr/>
          </p:nvSpPr>
          <p:spPr>
            <a:xfrm>
              <a:off x="1171564" y="4714709"/>
              <a:ext cx="1210588" cy="432491"/>
            </a:xfrm>
            <a:prstGeom prst="rect">
              <a:avLst/>
            </a:prstGeom>
            <a:noFill/>
          </p:spPr>
          <p:txBody>
            <a:bodyPr wrap="none" rtlCol="0">
              <a:spAutoFit/>
            </a:bodyPr>
            <a:lstStyle/>
            <a:p>
              <a:pPr algn="ctr">
                <a:lnSpc>
                  <a:spcPct val="120000"/>
                </a:lnSpc>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文本内容</a:t>
              </a:r>
              <a:endParaRPr lang="en-US" sz="2000" b="1" dirty="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6" name="Rectangle 65"/>
            <p:cNvSpPr/>
            <p:nvPr/>
          </p:nvSpPr>
          <p:spPr>
            <a:xfrm>
              <a:off x="850370" y="5126395"/>
              <a:ext cx="1852976" cy="1089529"/>
            </a:xfrm>
            <a:prstGeom prst="rect">
              <a:avLst/>
            </a:prstGeom>
          </p:spPr>
          <p:txBody>
            <a:bodyPr wrap="square">
              <a:spAutoFit/>
            </a:bodyPr>
            <a:lstStyle/>
            <a:p>
              <a:pPr algn="ctr">
                <a:lnSpc>
                  <a:spcPct val="12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请插入文本内容，请插入文字请插入文本内容</a:t>
              </a:r>
              <a:endParaRPr lang="en-US" sz="1000" dirty="0">
                <a:solidFill>
                  <a:schemeClr val="tx1">
                    <a:lumMod val="75000"/>
                    <a:lumOff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67" name="Rectangle 66"/>
          <p:cNvSpPr/>
          <p:nvPr/>
        </p:nvSpPr>
        <p:spPr>
          <a:xfrm>
            <a:off x="1308872" y="2612759"/>
            <a:ext cx="827471" cy="923330"/>
          </a:xfrm>
          <a:prstGeom prst="rect">
            <a:avLst/>
          </a:prstGeom>
        </p:spPr>
        <p:txBody>
          <a:bodyPr wrap="none">
            <a:spAutoFit/>
          </a:bodyPr>
          <a:lstStyle/>
          <a:p>
            <a:pPr lvl="0"/>
            <a:r>
              <a:rPr lang="en-US" sz="5400" dirty="0">
                <a:solidFill>
                  <a:prstClr val="black">
                    <a:lumMod val="65000"/>
                    <a:lumOff val="35000"/>
                  </a:prstClr>
                </a:solidFill>
                <a:latin typeface="FontAwesome" pitchFamily="50" charset="0"/>
              </a:rPr>
              <a:t></a:t>
            </a:r>
          </a:p>
        </p:txBody>
      </p:sp>
      <p:sp>
        <p:nvSpPr>
          <p:cNvPr id="2" name="灯片编号占位符 1"/>
          <p:cNvSpPr>
            <a:spLocks noGrp="1"/>
          </p:cNvSpPr>
          <p:nvPr>
            <p:ph type="sldNum" sz="quarter" idx="12"/>
          </p:nvPr>
        </p:nvSpPr>
        <p:spPr/>
        <p:txBody>
          <a:bodyPr/>
          <a:lstStyle/>
          <a:p>
            <a:fld id="{9CFFF6CF-A6A7-45A0-B169-D5B7EA7FD9B9}" type="slidenum">
              <a:rPr lang="zh-CN" altLang="en-US" smtClean="0"/>
              <a:t>22</a:t>
            </a:fld>
            <a:endParaRPr lang="zh-CN" altLang="en-US" dirty="0"/>
          </a:p>
        </p:txBody>
      </p:sp>
    </p:spTree>
    <p:extLst>
      <p:ext uri="{BB962C8B-B14F-4D97-AF65-F5344CB8AC3E}">
        <p14:creationId xmlns:p14="http://schemas.microsoft.com/office/powerpoint/2010/main" val="219821179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par>
                          <p:cTn id="8" fill="hold">
                            <p:stCondLst>
                              <p:cond delay="2000"/>
                            </p:stCondLst>
                            <p:childTnLst>
                              <p:par>
                                <p:cTn id="9" presetID="45" presetClass="entr" presetSubtype="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2000"/>
                                        <p:tgtEl>
                                          <p:spTgt spid="67"/>
                                        </p:tgtEl>
                                      </p:cBhvr>
                                    </p:animEffect>
                                    <p:anim calcmode="lin" valueType="num">
                                      <p:cBhvr>
                                        <p:cTn id="12" dur="2000" fill="hold"/>
                                        <p:tgtEl>
                                          <p:spTgt spid="67"/>
                                        </p:tgtEl>
                                        <p:attrNameLst>
                                          <p:attrName>ppt_w</p:attrName>
                                        </p:attrNameLst>
                                      </p:cBhvr>
                                      <p:tavLst>
                                        <p:tav tm="0" fmla="#ppt_w*sin(2.5*pi*$)">
                                          <p:val>
                                            <p:fltVal val="0"/>
                                          </p:val>
                                        </p:tav>
                                        <p:tav tm="100000">
                                          <p:val>
                                            <p:fltVal val="1"/>
                                          </p:val>
                                        </p:tav>
                                      </p:tavLst>
                                    </p:anim>
                                    <p:anim calcmode="lin" valueType="num">
                                      <p:cBhvr>
                                        <p:cTn id="13" dur="2000" fill="hold"/>
                                        <p:tgtEl>
                                          <p:spTgt spid="67"/>
                                        </p:tgtEl>
                                        <p:attrNameLst>
                                          <p:attrName>ppt_h</p:attrName>
                                        </p:attrNameLst>
                                      </p:cBhvr>
                                      <p:tavLst>
                                        <p:tav tm="0">
                                          <p:val>
                                            <p:strVal val="#ppt_h"/>
                                          </p:val>
                                        </p:tav>
                                        <p:tav tm="100000">
                                          <p:val>
                                            <p:strVal val="#ppt_h"/>
                                          </p:val>
                                        </p:tav>
                                      </p:tavLst>
                                    </p:anim>
                                  </p:childTnLst>
                                </p:cTn>
                              </p:par>
                            </p:childTnLst>
                          </p:cTn>
                        </p:par>
                        <p:par>
                          <p:cTn id="14" fill="hold">
                            <p:stCondLst>
                              <p:cond delay="4000"/>
                            </p:stCondLst>
                            <p:childTnLst>
                              <p:par>
                                <p:cTn id="15" presetID="10" presetClass="entr" presetSubtype="0"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500"/>
                                        <p:tgtEl>
                                          <p:spTgt spid="60"/>
                                        </p:tgtEl>
                                      </p:cBhvr>
                                    </p:animEffect>
                                  </p:childTnLst>
                                </p:cTn>
                              </p:par>
                            </p:childTnLst>
                          </p:cTn>
                        </p:par>
                        <p:par>
                          <p:cTn id="18" fill="hold">
                            <p:stCondLst>
                              <p:cond delay="4500"/>
                            </p:stCondLst>
                            <p:childTnLst>
                              <p:par>
                                <p:cTn id="19" presetID="22" presetClass="entr" presetSubtype="8"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wipe(left)">
                                      <p:cBhvr>
                                        <p:cTn id="21" dur="500"/>
                                        <p:tgtEl>
                                          <p:spTgt spid="56"/>
                                        </p:tgtEl>
                                      </p:cBhvr>
                                    </p:animEffect>
                                  </p:childTnLst>
                                </p:cTn>
                              </p:par>
                            </p:childTnLst>
                          </p:cTn>
                        </p:par>
                        <p:par>
                          <p:cTn id="22" fill="hold">
                            <p:stCondLst>
                              <p:cond delay="5000"/>
                            </p:stCondLst>
                            <p:childTnLst>
                              <p:par>
                                <p:cTn id="23" presetID="22" presetClass="entr" presetSubtype="1"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up)">
                                      <p:cBhvr>
                                        <p:cTn id="25" dur="500"/>
                                        <p:tgtEl>
                                          <p:spTgt spid="10"/>
                                        </p:tgtEl>
                                      </p:cBhvr>
                                    </p:animEffect>
                                  </p:childTnLst>
                                </p:cTn>
                              </p:par>
                            </p:childTnLst>
                          </p:cTn>
                        </p:par>
                        <p:par>
                          <p:cTn id="26" fill="hold">
                            <p:stCondLst>
                              <p:cond delay="5500"/>
                            </p:stCondLst>
                            <p:childTnLst>
                              <p:par>
                                <p:cTn id="27" presetID="2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Graphic spid="9" grpId="0">
        <p:bldAsOne/>
      </p:bldGraphic>
      <p:bldP spid="6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8972992" y="1730571"/>
            <a:ext cx="2045773" cy="1622229"/>
            <a:chOff x="8972992" y="1730571"/>
            <a:chExt cx="2045773" cy="1622229"/>
          </a:xfrm>
        </p:grpSpPr>
        <p:grpSp>
          <p:nvGrpSpPr>
            <p:cNvPr id="26" name="Group 25"/>
            <p:cNvGrpSpPr/>
            <p:nvPr/>
          </p:nvGrpSpPr>
          <p:grpSpPr>
            <a:xfrm>
              <a:off x="8972992" y="1730571"/>
              <a:ext cx="875600" cy="654253"/>
              <a:chOff x="3345523" y="3887866"/>
              <a:chExt cx="875600" cy="654253"/>
            </a:xfrm>
          </p:grpSpPr>
          <p:sp>
            <p:nvSpPr>
              <p:cNvPr id="13" name="Oval 12"/>
              <p:cNvSpPr/>
              <p:nvPr/>
            </p:nvSpPr>
            <p:spPr>
              <a:xfrm>
                <a:off x="3580854" y="3887866"/>
                <a:ext cx="401392" cy="401392"/>
              </a:xfrm>
              <a:prstGeom prst="ellipse">
                <a:avLst/>
              </a:prstGeom>
              <a:solidFill>
                <a:srgbClr val="FECE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3345523" y="4357453"/>
                <a:ext cx="875600" cy="184666"/>
              </a:xfrm>
              <a:prstGeom prst="rect">
                <a:avLst/>
              </a:prstGeom>
            </p:spPr>
            <p:txBody>
              <a:bodyPr wrap="square" lIns="0" tIns="0" rIns="0" bIns="0">
                <a:spAutoFit/>
              </a:bodyPr>
              <a:lstStyle/>
              <a:p>
                <a:pPr algn="ctr">
                  <a:defRPr/>
                </a:pPr>
                <a:r>
                  <a:rPr lang="en-US" sz="1200" dirty="0">
                    <a:solidFill>
                      <a:schemeClr val="tx1">
                        <a:lumMod val="75000"/>
                        <a:lumOff val="25000"/>
                      </a:schemeClr>
                    </a:solidFill>
                    <a:latin typeface="Clear Sans Thin" panose="020B0203030202020304" pitchFamily="34" charset="0"/>
                    <a:ea typeface="Roboto Lt" pitchFamily="2" charset="0"/>
                    <a:cs typeface="Clear Sans Thin" panose="020B0203030202020304" pitchFamily="34" charset="0"/>
                  </a:rPr>
                  <a:t>PHP Coding</a:t>
                </a:r>
              </a:p>
            </p:txBody>
          </p:sp>
          <p:sp>
            <p:nvSpPr>
              <p:cNvPr id="21" name="Rectangle 20"/>
              <p:cNvSpPr/>
              <p:nvPr/>
            </p:nvSpPr>
            <p:spPr>
              <a:xfrm>
                <a:off x="3563009" y="3954024"/>
                <a:ext cx="437082" cy="246221"/>
              </a:xfrm>
              <a:prstGeom prst="rect">
                <a:avLst/>
              </a:prstGeom>
            </p:spPr>
            <p:txBody>
              <a:bodyPr wrap="square" lIns="0" tIns="0" rIns="0" bIns="0">
                <a:spAutoFit/>
              </a:bodyPr>
              <a:lstStyle/>
              <a:p>
                <a:pPr algn="ctr">
                  <a:defRPr/>
                </a:pPr>
                <a:r>
                  <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60</a:t>
                </a:r>
                <a:r>
                  <a:rPr lang="en-US" sz="105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a:t>
                </a:r>
                <a:endPar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endParaRPr>
              </a:p>
            </p:txBody>
          </p:sp>
        </p:grpSp>
        <p:grpSp>
          <p:nvGrpSpPr>
            <p:cNvPr id="27" name="Group 26"/>
            <p:cNvGrpSpPr/>
            <p:nvPr/>
          </p:nvGrpSpPr>
          <p:grpSpPr>
            <a:xfrm>
              <a:off x="10139619" y="1730571"/>
              <a:ext cx="875600" cy="654253"/>
              <a:chOff x="4512150" y="3887866"/>
              <a:chExt cx="875600" cy="654253"/>
            </a:xfrm>
          </p:grpSpPr>
          <p:sp>
            <p:nvSpPr>
              <p:cNvPr id="14" name="Oval 13"/>
              <p:cNvSpPr/>
              <p:nvPr/>
            </p:nvSpPr>
            <p:spPr>
              <a:xfrm>
                <a:off x="4749254" y="3887866"/>
                <a:ext cx="401392" cy="401392"/>
              </a:xfrm>
              <a:prstGeom prst="ellipse">
                <a:avLst/>
              </a:prstGeom>
              <a:solidFill>
                <a:srgbClr val="FE9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512150" y="4357453"/>
                <a:ext cx="875600" cy="184666"/>
              </a:xfrm>
              <a:prstGeom prst="rect">
                <a:avLst/>
              </a:prstGeom>
            </p:spPr>
            <p:txBody>
              <a:bodyPr wrap="square" lIns="0" tIns="0" rIns="0" bIns="0">
                <a:spAutoFit/>
              </a:bodyPr>
              <a:lstStyle/>
              <a:p>
                <a:pPr algn="ctr">
                  <a:defRPr/>
                </a:pPr>
                <a:r>
                  <a:rPr lang="en-US" sz="1200" dirty="0">
                    <a:solidFill>
                      <a:schemeClr val="tx1">
                        <a:lumMod val="75000"/>
                        <a:lumOff val="25000"/>
                      </a:schemeClr>
                    </a:solidFill>
                    <a:latin typeface="Clear Sans Thin" panose="020B0203030202020304" pitchFamily="34" charset="0"/>
                    <a:ea typeface="Roboto Lt" pitchFamily="2" charset="0"/>
                    <a:cs typeface="Clear Sans Thin" panose="020B0203030202020304" pitchFamily="34" charset="0"/>
                  </a:rPr>
                  <a:t>Photoshop</a:t>
                </a:r>
              </a:p>
            </p:txBody>
          </p:sp>
          <p:sp>
            <p:nvSpPr>
              <p:cNvPr id="22" name="Rectangle 21"/>
              <p:cNvSpPr/>
              <p:nvPr/>
            </p:nvSpPr>
            <p:spPr>
              <a:xfrm>
                <a:off x="4731409" y="3954024"/>
                <a:ext cx="437082" cy="246221"/>
              </a:xfrm>
              <a:prstGeom prst="rect">
                <a:avLst/>
              </a:prstGeom>
            </p:spPr>
            <p:txBody>
              <a:bodyPr wrap="square" lIns="0" tIns="0" rIns="0" bIns="0">
                <a:spAutoFit/>
              </a:bodyPr>
              <a:lstStyle/>
              <a:p>
                <a:pPr algn="ctr">
                  <a:defRPr/>
                </a:pPr>
                <a:r>
                  <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75</a:t>
                </a:r>
                <a:r>
                  <a:rPr lang="en-US" sz="105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a:t>
                </a:r>
                <a:endPar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endParaRPr>
              </a:p>
            </p:txBody>
          </p:sp>
        </p:grpSp>
        <p:grpSp>
          <p:nvGrpSpPr>
            <p:cNvPr id="28" name="Group 27"/>
            <p:cNvGrpSpPr/>
            <p:nvPr/>
          </p:nvGrpSpPr>
          <p:grpSpPr>
            <a:xfrm>
              <a:off x="8972992" y="2698547"/>
              <a:ext cx="875600" cy="654253"/>
              <a:chOff x="5678777" y="3887866"/>
              <a:chExt cx="875600" cy="654253"/>
            </a:xfrm>
          </p:grpSpPr>
          <p:sp>
            <p:nvSpPr>
              <p:cNvPr id="15" name="Oval 14"/>
              <p:cNvSpPr/>
              <p:nvPr/>
            </p:nvSpPr>
            <p:spPr>
              <a:xfrm>
                <a:off x="5917654" y="3887866"/>
                <a:ext cx="401392" cy="401392"/>
              </a:xfrm>
              <a:prstGeom prst="ellipse">
                <a:avLst/>
              </a:prstGeom>
              <a:solidFill>
                <a:srgbClr val="FD5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678777" y="4357453"/>
                <a:ext cx="875600" cy="184666"/>
              </a:xfrm>
              <a:prstGeom prst="rect">
                <a:avLst/>
              </a:prstGeom>
            </p:spPr>
            <p:txBody>
              <a:bodyPr wrap="square" lIns="0" tIns="0" rIns="0" bIns="0">
                <a:spAutoFit/>
              </a:bodyPr>
              <a:lstStyle/>
              <a:p>
                <a:pPr algn="ctr">
                  <a:defRPr/>
                </a:pPr>
                <a:r>
                  <a:rPr lang="en-US" sz="1200" dirty="0">
                    <a:solidFill>
                      <a:schemeClr val="tx1">
                        <a:lumMod val="75000"/>
                        <a:lumOff val="25000"/>
                      </a:schemeClr>
                    </a:solidFill>
                    <a:latin typeface="Clear Sans Thin" panose="020B0203030202020304" pitchFamily="34" charset="0"/>
                    <a:ea typeface="Roboto Lt" pitchFamily="2" charset="0"/>
                    <a:cs typeface="Clear Sans Thin" panose="020B0203030202020304" pitchFamily="34" charset="0"/>
                  </a:rPr>
                  <a:t>Illustrator</a:t>
                </a:r>
              </a:p>
            </p:txBody>
          </p:sp>
          <p:sp>
            <p:nvSpPr>
              <p:cNvPr id="23" name="Rectangle 22"/>
              <p:cNvSpPr/>
              <p:nvPr/>
            </p:nvSpPr>
            <p:spPr>
              <a:xfrm>
                <a:off x="5898036" y="3954024"/>
                <a:ext cx="437082" cy="246221"/>
              </a:xfrm>
              <a:prstGeom prst="rect">
                <a:avLst/>
              </a:prstGeom>
            </p:spPr>
            <p:txBody>
              <a:bodyPr wrap="square" lIns="0" tIns="0" rIns="0" bIns="0">
                <a:spAutoFit/>
              </a:bodyPr>
              <a:lstStyle/>
              <a:p>
                <a:pPr algn="ctr">
                  <a:defRPr/>
                </a:pPr>
                <a:r>
                  <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62</a:t>
                </a:r>
                <a:r>
                  <a:rPr lang="en-US" sz="105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a:t>
                </a:r>
                <a:endPar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endParaRPr>
              </a:p>
            </p:txBody>
          </p:sp>
        </p:grpSp>
        <p:grpSp>
          <p:nvGrpSpPr>
            <p:cNvPr id="29" name="Group 28"/>
            <p:cNvGrpSpPr/>
            <p:nvPr/>
          </p:nvGrpSpPr>
          <p:grpSpPr>
            <a:xfrm>
              <a:off x="10143165" y="2698547"/>
              <a:ext cx="875600" cy="654253"/>
              <a:chOff x="6848950" y="3887866"/>
              <a:chExt cx="875600" cy="654253"/>
            </a:xfrm>
          </p:grpSpPr>
          <p:sp>
            <p:nvSpPr>
              <p:cNvPr id="16" name="Oval 15"/>
              <p:cNvSpPr/>
              <p:nvPr/>
            </p:nvSpPr>
            <p:spPr>
              <a:xfrm>
                <a:off x="7086054" y="3887866"/>
                <a:ext cx="401392" cy="401392"/>
              </a:xfrm>
              <a:prstGeom prst="ellipse">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848950" y="4357453"/>
                <a:ext cx="875600" cy="184666"/>
              </a:xfrm>
              <a:prstGeom prst="rect">
                <a:avLst/>
              </a:prstGeom>
            </p:spPr>
            <p:txBody>
              <a:bodyPr wrap="square" lIns="0" tIns="0" rIns="0" bIns="0">
                <a:spAutoFit/>
              </a:bodyPr>
              <a:lstStyle/>
              <a:p>
                <a:pPr algn="ctr">
                  <a:defRPr/>
                </a:pPr>
                <a:r>
                  <a:rPr lang="en-US" sz="1200" dirty="0">
                    <a:solidFill>
                      <a:schemeClr val="tx1">
                        <a:lumMod val="75000"/>
                        <a:lumOff val="25000"/>
                      </a:schemeClr>
                    </a:solidFill>
                    <a:latin typeface="Clear Sans Thin" panose="020B0203030202020304" pitchFamily="34" charset="0"/>
                    <a:ea typeface="Roboto Lt" pitchFamily="2" charset="0"/>
                    <a:cs typeface="Clear Sans Thin" panose="020B0203030202020304" pitchFamily="34" charset="0"/>
                  </a:rPr>
                  <a:t>HTML5</a:t>
                </a:r>
              </a:p>
            </p:txBody>
          </p:sp>
          <p:sp>
            <p:nvSpPr>
              <p:cNvPr id="24" name="Rectangle 23"/>
              <p:cNvSpPr/>
              <p:nvPr/>
            </p:nvSpPr>
            <p:spPr>
              <a:xfrm>
                <a:off x="7068209" y="3954024"/>
                <a:ext cx="437082" cy="246221"/>
              </a:xfrm>
              <a:prstGeom prst="rect">
                <a:avLst/>
              </a:prstGeom>
            </p:spPr>
            <p:txBody>
              <a:bodyPr wrap="square" lIns="0" tIns="0" rIns="0" bIns="0">
                <a:spAutoFit/>
              </a:bodyPr>
              <a:lstStyle/>
              <a:p>
                <a:pPr algn="ctr">
                  <a:defRPr/>
                </a:pPr>
                <a:r>
                  <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55</a:t>
                </a:r>
                <a:r>
                  <a:rPr lang="en-US" sz="105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a:t>
                </a:r>
                <a:endPar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endParaRPr>
              </a:p>
            </p:txBody>
          </p:sp>
        </p:grpSp>
      </p:grpSp>
      <p:grpSp>
        <p:nvGrpSpPr>
          <p:cNvPr id="31" name="Group 30"/>
          <p:cNvGrpSpPr/>
          <p:nvPr/>
        </p:nvGrpSpPr>
        <p:grpSpPr>
          <a:xfrm>
            <a:off x="1164388" y="4069469"/>
            <a:ext cx="2045773" cy="1622229"/>
            <a:chOff x="1164388" y="4069469"/>
            <a:chExt cx="2045773" cy="1622229"/>
          </a:xfrm>
        </p:grpSpPr>
        <p:grpSp>
          <p:nvGrpSpPr>
            <p:cNvPr id="36" name="Group 35"/>
            <p:cNvGrpSpPr/>
            <p:nvPr/>
          </p:nvGrpSpPr>
          <p:grpSpPr>
            <a:xfrm>
              <a:off x="1164388" y="4069469"/>
              <a:ext cx="875600" cy="654253"/>
              <a:chOff x="3345523" y="3887866"/>
              <a:chExt cx="875600" cy="654253"/>
            </a:xfrm>
          </p:grpSpPr>
          <p:sp>
            <p:nvSpPr>
              <p:cNvPr id="37" name="Oval 36"/>
              <p:cNvSpPr/>
              <p:nvPr/>
            </p:nvSpPr>
            <p:spPr>
              <a:xfrm>
                <a:off x="3580854" y="3887866"/>
                <a:ext cx="401392" cy="401392"/>
              </a:xfrm>
              <a:prstGeom prst="ellipse">
                <a:avLst/>
              </a:prstGeom>
              <a:solidFill>
                <a:srgbClr val="FECE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37"/>
              <p:cNvSpPr/>
              <p:nvPr/>
            </p:nvSpPr>
            <p:spPr>
              <a:xfrm>
                <a:off x="3345523" y="4357453"/>
                <a:ext cx="875600" cy="184666"/>
              </a:xfrm>
              <a:prstGeom prst="rect">
                <a:avLst/>
              </a:prstGeom>
            </p:spPr>
            <p:txBody>
              <a:bodyPr wrap="square" lIns="0" tIns="0" rIns="0" bIns="0">
                <a:spAutoFit/>
              </a:bodyPr>
              <a:lstStyle/>
              <a:p>
                <a:pPr algn="ctr">
                  <a:defRPr/>
                </a:pPr>
                <a:r>
                  <a:rPr lang="en-US" sz="1200" dirty="0">
                    <a:solidFill>
                      <a:schemeClr val="tx1">
                        <a:lumMod val="75000"/>
                        <a:lumOff val="25000"/>
                      </a:schemeClr>
                    </a:solidFill>
                    <a:latin typeface="Clear Sans Thin" panose="020B0203030202020304" pitchFamily="34" charset="0"/>
                    <a:ea typeface="Roboto Lt" pitchFamily="2" charset="0"/>
                    <a:cs typeface="Clear Sans Thin" panose="020B0203030202020304" pitchFamily="34" charset="0"/>
                  </a:rPr>
                  <a:t>PHP Coding</a:t>
                </a:r>
              </a:p>
            </p:txBody>
          </p:sp>
          <p:sp>
            <p:nvSpPr>
              <p:cNvPr id="39" name="Rectangle 38"/>
              <p:cNvSpPr/>
              <p:nvPr/>
            </p:nvSpPr>
            <p:spPr>
              <a:xfrm>
                <a:off x="3563009" y="3954024"/>
                <a:ext cx="437082" cy="246221"/>
              </a:xfrm>
              <a:prstGeom prst="rect">
                <a:avLst/>
              </a:prstGeom>
            </p:spPr>
            <p:txBody>
              <a:bodyPr wrap="square" lIns="0" tIns="0" rIns="0" bIns="0">
                <a:spAutoFit/>
              </a:bodyPr>
              <a:lstStyle/>
              <a:p>
                <a:pPr algn="ctr">
                  <a:defRPr/>
                </a:pPr>
                <a:r>
                  <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60</a:t>
                </a:r>
                <a:r>
                  <a:rPr lang="en-US" sz="105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a:t>
                </a:r>
                <a:endPar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endParaRPr>
              </a:p>
            </p:txBody>
          </p:sp>
        </p:grpSp>
        <p:grpSp>
          <p:nvGrpSpPr>
            <p:cNvPr id="40" name="Group 39"/>
            <p:cNvGrpSpPr/>
            <p:nvPr/>
          </p:nvGrpSpPr>
          <p:grpSpPr>
            <a:xfrm>
              <a:off x="2331015" y="4069469"/>
              <a:ext cx="875600" cy="654253"/>
              <a:chOff x="4512150" y="3887866"/>
              <a:chExt cx="875600" cy="654253"/>
            </a:xfrm>
          </p:grpSpPr>
          <p:sp>
            <p:nvSpPr>
              <p:cNvPr id="41" name="Oval 40"/>
              <p:cNvSpPr/>
              <p:nvPr/>
            </p:nvSpPr>
            <p:spPr>
              <a:xfrm>
                <a:off x="4749254" y="3887866"/>
                <a:ext cx="401392" cy="401392"/>
              </a:xfrm>
              <a:prstGeom prst="ellipse">
                <a:avLst/>
              </a:prstGeom>
              <a:solidFill>
                <a:srgbClr val="FE9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4512150" y="4357453"/>
                <a:ext cx="875600" cy="184666"/>
              </a:xfrm>
              <a:prstGeom prst="rect">
                <a:avLst/>
              </a:prstGeom>
            </p:spPr>
            <p:txBody>
              <a:bodyPr wrap="square" lIns="0" tIns="0" rIns="0" bIns="0">
                <a:spAutoFit/>
              </a:bodyPr>
              <a:lstStyle/>
              <a:p>
                <a:pPr algn="ctr">
                  <a:defRPr/>
                </a:pPr>
                <a:r>
                  <a:rPr lang="en-US" sz="1200" dirty="0">
                    <a:solidFill>
                      <a:schemeClr val="tx1">
                        <a:lumMod val="75000"/>
                        <a:lumOff val="25000"/>
                      </a:schemeClr>
                    </a:solidFill>
                    <a:latin typeface="Clear Sans Thin" panose="020B0203030202020304" pitchFamily="34" charset="0"/>
                    <a:ea typeface="Roboto Lt" pitchFamily="2" charset="0"/>
                    <a:cs typeface="Clear Sans Thin" panose="020B0203030202020304" pitchFamily="34" charset="0"/>
                  </a:rPr>
                  <a:t>Photoshop</a:t>
                </a:r>
              </a:p>
            </p:txBody>
          </p:sp>
          <p:sp>
            <p:nvSpPr>
              <p:cNvPr id="43" name="Rectangle 42"/>
              <p:cNvSpPr/>
              <p:nvPr/>
            </p:nvSpPr>
            <p:spPr>
              <a:xfrm>
                <a:off x="4731409" y="3954024"/>
                <a:ext cx="437082" cy="246221"/>
              </a:xfrm>
              <a:prstGeom prst="rect">
                <a:avLst/>
              </a:prstGeom>
            </p:spPr>
            <p:txBody>
              <a:bodyPr wrap="square" lIns="0" tIns="0" rIns="0" bIns="0">
                <a:spAutoFit/>
              </a:bodyPr>
              <a:lstStyle/>
              <a:p>
                <a:pPr algn="ctr">
                  <a:defRPr/>
                </a:pPr>
                <a:r>
                  <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75</a:t>
                </a:r>
                <a:r>
                  <a:rPr lang="en-US" sz="105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a:t>
                </a:r>
                <a:endPar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endParaRPr>
              </a:p>
            </p:txBody>
          </p:sp>
        </p:grpSp>
        <p:grpSp>
          <p:nvGrpSpPr>
            <p:cNvPr id="44" name="Group 43"/>
            <p:cNvGrpSpPr/>
            <p:nvPr/>
          </p:nvGrpSpPr>
          <p:grpSpPr>
            <a:xfrm>
              <a:off x="1164388" y="5037445"/>
              <a:ext cx="875600" cy="654253"/>
              <a:chOff x="5678777" y="3887866"/>
              <a:chExt cx="875600" cy="654253"/>
            </a:xfrm>
          </p:grpSpPr>
          <p:sp>
            <p:nvSpPr>
              <p:cNvPr id="45" name="Oval 44"/>
              <p:cNvSpPr/>
              <p:nvPr/>
            </p:nvSpPr>
            <p:spPr>
              <a:xfrm>
                <a:off x="5917654" y="3887866"/>
                <a:ext cx="401392" cy="401392"/>
              </a:xfrm>
              <a:prstGeom prst="ellipse">
                <a:avLst/>
              </a:prstGeom>
              <a:solidFill>
                <a:srgbClr val="FD5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5678777" y="4357453"/>
                <a:ext cx="875600" cy="184666"/>
              </a:xfrm>
              <a:prstGeom prst="rect">
                <a:avLst/>
              </a:prstGeom>
            </p:spPr>
            <p:txBody>
              <a:bodyPr wrap="square" lIns="0" tIns="0" rIns="0" bIns="0">
                <a:spAutoFit/>
              </a:bodyPr>
              <a:lstStyle/>
              <a:p>
                <a:pPr algn="ctr">
                  <a:defRPr/>
                </a:pPr>
                <a:r>
                  <a:rPr lang="en-US" sz="1200" dirty="0">
                    <a:solidFill>
                      <a:schemeClr val="tx1">
                        <a:lumMod val="75000"/>
                        <a:lumOff val="25000"/>
                      </a:schemeClr>
                    </a:solidFill>
                    <a:latin typeface="Clear Sans Thin" panose="020B0203030202020304" pitchFamily="34" charset="0"/>
                    <a:ea typeface="Roboto Lt" pitchFamily="2" charset="0"/>
                    <a:cs typeface="Clear Sans Thin" panose="020B0203030202020304" pitchFamily="34" charset="0"/>
                  </a:rPr>
                  <a:t>Illustrator</a:t>
                </a:r>
              </a:p>
            </p:txBody>
          </p:sp>
          <p:sp>
            <p:nvSpPr>
              <p:cNvPr id="47" name="Rectangle 46"/>
              <p:cNvSpPr/>
              <p:nvPr/>
            </p:nvSpPr>
            <p:spPr>
              <a:xfrm>
                <a:off x="5898036" y="3954024"/>
                <a:ext cx="437082" cy="246221"/>
              </a:xfrm>
              <a:prstGeom prst="rect">
                <a:avLst/>
              </a:prstGeom>
            </p:spPr>
            <p:txBody>
              <a:bodyPr wrap="square" lIns="0" tIns="0" rIns="0" bIns="0">
                <a:spAutoFit/>
              </a:bodyPr>
              <a:lstStyle/>
              <a:p>
                <a:pPr algn="ctr">
                  <a:defRPr/>
                </a:pPr>
                <a:r>
                  <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62</a:t>
                </a:r>
                <a:r>
                  <a:rPr lang="en-US" sz="105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a:t>
                </a:r>
                <a:endPar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endParaRPr>
              </a:p>
            </p:txBody>
          </p:sp>
        </p:grpSp>
        <p:grpSp>
          <p:nvGrpSpPr>
            <p:cNvPr id="48" name="Group 47"/>
            <p:cNvGrpSpPr/>
            <p:nvPr/>
          </p:nvGrpSpPr>
          <p:grpSpPr>
            <a:xfrm>
              <a:off x="2334561" y="5037445"/>
              <a:ext cx="875600" cy="654253"/>
              <a:chOff x="6848950" y="3887866"/>
              <a:chExt cx="875600" cy="654253"/>
            </a:xfrm>
          </p:grpSpPr>
          <p:sp>
            <p:nvSpPr>
              <p:cNvPr id="49" name="Oval 48"/>
              <p:cNvSpPr/>
              <p:nvPr/>
            </p:nvSpPr>
            <p:spPr>
              <a:xfrm>
                <a:off x="7086054" y="3887866"/>
                <a:ext cx="401392" cy="401392"/>
              </a:xfrm>
              <a:prstGeom prst="ellipse">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6848950" y="4357453"/>
                <a:ext cx="875600" cy="184666"/>
              </a:xfrm>
              <a:prstGeom prst="rect">
                <a:avLst/>
              </a:prstGeom>
            </p:spPr>
            <p:txBody>
              <a:bodyPr wrap="square" lIns="0" tIns="0" rIns="0" bIns="0">
                <a:spAutoFit/>
              </a:bodyPr>
              <a:lstStyle/>
              <a:p>
                <a:pPr algn="ctr">
                  <a:defRPr/>
                </a:pPr>
                <a:r>
                  <a:rPr lang="en-US" sz="1200" dirty="0">
                    <a:solidFill>
                      <a:schemeClr val="tx1">
                        <a:lumMod val="75000"/>
                        <a:lumOff val="25000"/>
                      </a:schemeClr>
                    </a:solidFill>
                    <a:latin typeface="Clear Sans Thin" panose="020B0203030202020304" pitchFamily="34" charset="0"/>
                    <a:ea typeface="Roboto Lt" pitchFamily="2" charset="0"/>
                    <a:cs typeface="Clear Sans Thin" panose="020B0203030202020304" pitchFamily="34" charset="0"/>
                  </a:rPr>
                  <a:t>HTML5</a:t>
                </a:r>
              </a:p>
            </p:txBody>
          </p:sp>
          <p:sp>
            <p:nvSpPr>
              <p:cNvPr id="51" name="Rectangle 50"/>
              <p:cNvSpPr/>
              <p:nvPr/>
            </p:nvSpPr>
            <p:spPr>
              <a:xfrm>
                <a:off x="7068209" y="3954024"/>
                <a:ext cx="437082" cy="246221"/>
              </a:xfrm>
              <a:prstGeom prst="rect">
                <a:avLst/>
              </a:prstGeom>
            </p:spPr>
            <p:txBody>
              <a:bodyPr wrap="square" lIns="0" tIns="0" rIns="0" bIns="0">
                <a:spAutoFit/>
              </a:bodyPr>
              <a:lstStyle/>
              <a:p>
                <a:pPr algn="ctr">
                  <a:defRPr/>
                </a:pPr>
                <a:r>
                  <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55</a:t>
                </a:r>
                <a:r>
                  <a:rPr lang="en-US" sz="1050" b="1" dirty="0">
                    <a:solidFill>
                      <a:schemeClr val="bg1">
                        <a:lumMod val="95000"/>
                      </a:schemeClr>
                    </a:solidFill>
                    <a:latin typeface="Clear Sans" panose="020B0503030202020304" pitchFamily="34" charset="0"/>
                    <a:ea typeface="Roboto Lt" pitchFamily="2" charset="0"/>
                    <a:cs typeface="Clear Sans" panose="020B0503030202020304" pitchFamily="34" charset="0"/>
                  </a:rPr>
                  <a:t>%</a:t>
                </a:r>
                <a:endParaRPr lang="en-US" sz="1600" b="1" dirty="0">
                  <a:solidFill>
                    <a:schemeClr val="bg1">
                      <a:lumMod val="95000"/>
                    </a:schemeClr>
                  </a:solidFill>
                  <a:latin typeface="Clear Sans" panose="020B0503030202020304" pitchFamily="34" charset="0"/>
                  <a:ea typeface="Roboto Lt" pitchFamily="2" charset="0"/>
                  <a:cs typeface="Clear Sans" panose="020B0503030202020304" pitchFamily="34" charset="0"/>
                </a:endParaRPr>
              </a:p>
            </p:txBody>
          </p:sp>
        </p:grpSp>
      </p:grpSp>
      <p:cxnSp>
        <p:nvCxnSpPr>
          <p:cNvPr id="59" name="Straight Connector 58"/>
          <p:cNvCxnSpPr/>
          <p:nvPr/>
        </p:nvCxnSpPr>
        <p:spPr>
          <a:xfrm>
            <a:off x="762000" y="3670300"/>
            <a:ext cx="10668000" cy="0"/>
          </a:xfrm>
          <a:prstGeom prst="line">
            <a:avLst/>
          </a:prstGeom>
          <a:ln w="28575">
            <a:solidFill>
              <a:srgbClr val="595959"/>
            </a:solidFill>
          </a:ln>
        </p:spPr>
        <p:style>
          <a:lnRef idx="1">
            <a:schemeClr val="accent1"/>
          </a:lnRef>
          <a:fillRef idx="0">
            <a:schemeClr val="accent1"/>
          </a:fillRef>
          <a:effectRef idx="0">
            <a:schemeClr val="accent1"/>
          </a:effectRef>
          <a:fontRef idx="minor">
            <a:schemeClr val="tx1"/>
          </a:fontRef>
        </p:style>
      </p:cxnSp>
      <p:grpSp>
        <p:nvGrpSpPr>
          <p:cNvPr id="55" name="Group 7"/>
          <p:cNvGrpSpPr/>
          <p:nvPr/>
        </p:nvGrpSpPr>
        <p:grpSpPr>
          <a:xfrm>
            <a:off x="3090384" y="1637410"/>
            <a:ext cx="5751393" cy="1542205"/>
            <a:chOff x="5493109" y="1973061"/>
            <a:chExt cx="4215415" cy="1542205"/>
          </a:xfrm>
        </p:grpSpPr>
        <p:sp>
          <p:nvSpPr>
            <p:cNvPr id="56" name="Rectangle 8"/>
            <p:cNvSpPr/>
            <p:nvPr/>
          </p:nvSpPr>
          <p:spPr>
            <a:xfrm>
              <a:off x="5493110" y="1973061"/>
              <a:ext cx="2984229" cy="307777"/>
            </a:xfrm>
            <a:prstGeom prst="rect">
              <a:avLst/>
            </a:prstGeom>
          </p:spPr>
          <p:txBody>
            <a:bodyPr wrap="square" lIns="0" tIns="0" rIns="0" bIns="0">
              <a:spAutoFit/>
            </a:bodyPr>
            <a:lstStyle/>
            <a:p>
              <a:pPr lvl="0"/>
              <a:r>
                <a:rPr lang="zh-CN" altLang="en-US" sz="2000" dirty="0">
                  <a:latin typeface="微软雅黑" panose="020B0503020204020204" pitchFamily="34" charset="-122"/>
                  <a:ea typeface="微软雅黑" panose="020B0503020204020204" pitchFamily="34" charset="-122"/>
                </a:rPr>
                <a:t>请插入您的标题</a:t>
              </a:r>
            </a:p>
          </p:txBody>
        </p:sp>
        <p:sp>
          <p:nvSpPr>
            <p:cNvPr id="57" name="Rectangle 11"/>
            <p:cNvSpPr/>
            <p:nvPr/>
          </p:nvSpPr>
          <p:spPr>
            <a:xfrm>
              <a:off x="5493110" y="2729435"/>
              <a:ext cx="2327888" cy="246221"/>
            </a:xfrm>
            <a:prstGeom prst="rect">
              <a:avLst/>
            </a:prstGeom>
          </p:spPr>
          <p:txBody>
            <a:bodyPr wrap="square" lIns="0" tIns="0" rIns="0" bIns="0">
              <a:spAutoFit/>
            </a:bodyPr>
            <a:lstStyle/>
            <a:p>
              <a:pPr>
                <a:defRPr/>
              </a:pPr>
              <a:r>
                <a:rPr lang="zh-CN" altLang="en-US" sz="1600" b="1" dirty="0">
                  <a:solidFill>
                    <a:srgbClr val="FC2692"/>
                  </a:solidFill>
                  <a:latin typeface="Helvetica" panose="020B0604020202020204" pitchFamily="34" charset="0"/>
                  <a:ea typeface="微软雅黑" panose="020B0503020204020204" pitchFamily="34" charset="-122"/>
                  <a:cs typeface="Arial" panose="020B0604020202020204" pitchFamily="34" charset="0"/>
                </a:rPr>
                <a:t>请插入您 的文本内容</a:t>
              </a:r>
              <a:endParaRPr lang="en-US" sz="1600" b="1" dirty="0">
                <a:solidFill>
                  <a:srgbClr val="FC2692"/>
                </a:solidFill>
                <a:latin typeface="Clear Sans Thin" panose="020B0203030202020304" pitchFamily="34" charset="0"/>
                <a:ea typeface="Roboto Lt" pitchFamily="2" charset="0"/>
                <a:cs typeface="Clear Sans Thin" panose="020B0203030202020304" pitchFamily="34" charset="0"/>
              </a:endParaRPr>
            </a:p>
          </p:txBody>
        </p:sp>
        <p:sp>
          <p:nvSpPr>
            <p:cNvPr id="58" name="Rectangle 12"/>
            <p:cNvSpPr/>
            <p:nvPr/>
          </p:nvSpPr>
          <p:spPr>
            <a:xfrm>
              <a:off x="5493109" y="3084379"/>
              <a:ext cx="4215415" cy="430887"/>
            </a:xfrm>
            <a:prstGeom prst="rect">
              <a:avLst/>
            </a:prstGeom>
          </p:spPr>
          <p:txBody>
            <a:bodyPr wrap="square" lIns="0" tIns="0" rIns="0" bIns="0">
              <a:spAutoFit/>
            </a:bodyPr>
            <a:lstStyle/>
            <a:p>
              <a:pPr>
                <a:defRPr/>
              </a:pPr>
              <a:r>
                <a:rPr lang="zh-CN" altLang="en-US" sz="1400" dirty="0">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的文本内容，请写入您的文本内容，请写入与题目相适应的文本内容请插入您 的文本内容，请写入您的文本内容</a:t>
              </a:r>
              <a:endParaRPr lang="en-US" sz="1000" dirty="0">
                <a:latin typeface="Clear Sans" panose="020B0503030202020304" pitchFamily="34" charset="0"/>
                <a:ea typeface="Roboto Lt" pitchFamily="2" charset="0"/>
                <a:cs typeface="Clear Sans" panose="020B0503030202020304" pitchFamily="34" charset="0"/>
              </a:endParaRPr>
            </a:p>
          </p:txBody>
        </p:sp>
      </p:grpSp>
      <p:grpSp>
        <p:nvGrpSpPr>
          <p:cNvPr id="60" name="Group 7"/>
          <p:cNvGrpSpPr/>
          <p:nvPr/>
        </p:nvGrpSpPr>
        <p:grpSpPr>
          <a:xfrm>
            <a:off x="3206615" y="4135627"/>
            <a:ext cx="5766070" cy="1542205"/>
            <a:chOff x="5493109" y="1973061"/>
            <a:chExt cx="4226172" cy="1542205"/>
          </a:xfrm>
        </p:grpSpPr>
        <p:sp>
          <p:nvSpPr>
            <p:cNvPr id="61" name="Rectangle 8"/>
            <p:cNvSpPr/>
            <p:nvPr/>
          </p:nvSpPr>
          <p:spPr>
            <a:xfrm>
              <a:off x="6735052" y="1973061"/>
              <a:ext cx="2984229" cy="307777"/>
            </a:xfrm>
            <a:prstGeom prst="rect">
              <a:avLst/>
            </a:prstGeom>
          </p:spPr>
          <p:txBody>
            <a:bodyPr wrap="square" lIns="0" tIns="0" rIns="0" bIns="0">
              <a:spAutoFit/>
            </a:bodyPr>
            <a:lstStyle/>
            <a:p>
              <a:pPr lvl="0" algn="r"/>
              <a:r>
                <a:rPr lang="zh-CN" altLang="en-US" sz="2000" dirty="0">
                  <a:latin typeface="微软雅黑" panose="020B0503020204020204" pitchFamily="34" charset="-122"/>
                  <a:ea typeface="微软雅黑" panose="020B0503020204020204" pitchFamily="34" charset="-122"/>
                </a:rPr>
                <a:t>请插入您的标题</a:t>
              </a:r>
            </a:p>
          </p:txBody>
        </p:sp>
        <p:sp>
          <p:nvSpPr>
            <p:cNvPr id="62" name="Rectangle 11"/>
            <p:cNvSpPr/>
            <p:nvPr/>
          </p:nvSpPr>
          <p:spPr>
            <a:xfrm>
              <a:off x="7391392" y="2729435"/>
              <a:ext cx="2327888" cy="246221"/>
            </a:xfrm>
            <a:prstGeom prst="rect">
              <a:avLst/>
            </a:prstGeom>
          </p:spPr>
          <p:txBody>
            <a:bodyPr wrap="square" lIns="0" tIns="0" rIns="0" bIns="0">
              <a:spAutoFit/>
            </a:bodyPr>
            <a:lstStyle/>
            <a:p>
              <a:pPr algn="r">
                <a:defRPr/>
              </a:pPr>
              <a:r>
                <a:rPr lang="zh-CN" altLang="en-US" sz="1600" b="1" dirty="0">
                  <a:solidFill>
                    <a:srgbClr val="FC2692"/>
                  </a:solidFill>
                  <a:latin typeface="Helvetica" panose="020B0604020202020204" pitchFamily="34" charset="0"/>
                  <a:ea typeface="微软雅黑" panose="020B0503020204020204" pitchFamily="34" charset="-122"/>
                  <a:cs typeface="Arial" panose="020B0604020202020204" pitchFamily="34" charset="0"/>
                </a:rPr>
                <a:t>请插入您 的文本内容</a:t>
              </a:r>
              <a:endParaRPr lang="en-US" sz="1600" b="1" dirty="0">
                <a:solidFill>
                  <a:srgbClr val="FC2692"/>
                </a:solidFill>
                <a:latin typeface="Clear Sans Thin" panose="020B0203030202020304" pitchFamily="34" charset="0"/>
                <a:ea typeface="Roboto Lt" pitchFamily="2" charset="0"/>
                <a:cs typeface="Clear Sans Thin" panose="020B0203030202020304" pitchFamily="34" charset="0"/>
              </a:endParaRPr>
            </a:p>
          </p:txBody>
        </p:sp>
        <p:sp>
          <p:nvSpPr>
            <p:cNvPr id="63" name="Rectangle 12"/>
            <p:cNvSpPr/>
            <p:nvPr/>
          </p:nvSpPr>
          <p:spPr>
            <a:xfrm>
              <a:off x="5493109" y="3084379"/>
              <a:ext cx="4215415" cy="430887"/>
            </a:xfrm>
            <a:prstGeom prst="rect">
              <a:avLst/>
            </a:prstGeom>
          </p:spPr>
          <p:txBody>
            <a:bodyPr wrap="square" lIns="0" tIns="0" rIns="0" bIns="0">
              <a:spAutoFit/>
            </a:bodyPr>
            <a:lstStyle/>
            <a:p>
              <a:pPr algn="r">
                <a:defRPr/>
              </a:pPr>
              <a:r>
                <a:rPr lang="zh-CN" altLang="en-US" sz="1400" dirty="0">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的文本内容，请写入您的文本内容，请写入与题目相适应的文本内容请插入您 的文本内容，请写入您的文本内容</a:t>
              </a:r>
              <a:endParaRPr lang="en-US" sz="1000" dirty="0">
                <a:latin typeface="Clear Sans" panose="020B0503030202020304" pitchFamily="34" charset="0"/>
                <a:ea typeface="Roboto Lt" pitchFamily="2" charset="0"/>
                <a:cs typeface="Clear Sans" panose="020B0503030202020304" pitchFamily="34" charset="0"/>
              </a:endParaRPr>
            </a:p>
          </p:txBody>
        </p:sp>
      </p:grpSp>
      <p:sp>
        <p:nvSpPr>
          <p:cNvPr id="2" name="灯片编号占位符 1"/>
          <p:cNvSpPr>
            <a:spLocks noGrp="1"/>
          </p:cNvSpPr>
          <p:nvPr>
            <p:ph type="sldNum" sz="quarter" idx="12"/>
          </p:nvPr>
        </p:nvSpPr>
        <p:spPr/>
        <p:txBody>
          <a:bodyPr/>
          <a:lstStyle/>
          <a:p>
            <a:fld id="{0942A7D8-7BAA-4C4E-860D-7E3507E96D7B}" type="slidenum">
              <a:rPr lang="zh-CN" altLang="en-US" smtClean="0"/>
              <a:pPr/>
              <a:t>23</a:t>
            </a:fld>
            <a:endParaRPr lang="zh-CN" altLang="en-US"/>
          </a:p>
        </p:txBody>
      </p:sp>
    </p:spTree>
    <p:extLst>
      <p:ext uri="{BB962C8B-B14F-4D97-AF65-F5344CB8AC3E}">
        <p14:creationId xmlns:p14="http://schemas.microsoft.com/office/powerpoint/2010/main" val="319752040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500"/>
                                        <p:tgtEl>
                                          <p:spTgt spid="55"/>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6" presetClass="entr" presetSubtype="37" fill="hold"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barn(outVertical)">
                                      <p:cBhvr>
                                        <p:cTn id="16" dur="500"/>
                                        <p:tgtEl>
                                          <p:spTgt spid="59"/>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wipe(left)">
                                      <p:cBhvr>
                                        <p:cTn id="20" dur="500"/>
                                        <p:tgtEl>
                                          <p:spTgt spid="60"/>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0-#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p:nvPr>
            <p:extLst>
              <p:ext uri="{D42A27DB-BD31-4B8C-83A1-F6EECF244321}">
                <p14:modId xmlns:p14="http://schemas.microsoft.com/office/powerpoint/2010/main" val="674133165"/>
              </p:ext>
            </p:extLst>
          </p:nvPr>
        </p:nvGraphicFramePr>
        <p:xfrm>
          <a:off x="3588931" y="1971310"/>
          <a:ext cx="5014138" cy="3458633"/>
        </p:xfrm>
        <a:graphic>
          <a:graphicData uri="http://schemas.openxmlformats.org/drawingml/2006/chart">
            <c:chart xmlns:c="http://schemas.openxmlformats.org/drawingml/2006/chart" xmlns:r="http://schemas.openxmlformats.org/officeDocument/2006/relationships" r:id="rId3"/>
          </a:graphicData>
        </a:graphic>
      </p:graphicFrame>
      <p:grpSp>
        <p:nvGrpSpPr>
          <p:cNvPr id="18" name="Group 17"/>
          <p:cNvGrpSpPr/>
          <p:nvPr/>
        </p:nvGrpSpPr>
        <p:grpSpPr>
          <a:xfrm>
            <a:off x="7970877" y="3943829"/>
            <a:ext cx="2162873" cy="1238816"/>
            <a:chOff x="8413447" y="2353550"/>
            <a:chExt cx="2162873" cy="1238816"/>
          </a:xfrm>
        </p:grpSpPr>
        <p:sp>
          <p:nvSpPr>
            <p:cNvPr id="14" name="Rectangle 13"/>
            <p:cNvSpPr/>
            <p:nvPr/>
          </p:nvSpPr>
          <p:spPr>
            <a:xfrm>
              <a:off x="8413447" y="2353550"/>
              <a:ext cx="866606" cy="430887"/>
            </a:xfrm>
            <a:prstGeom prst="rect">
              <a:avLst/>
            </a:prstGeom>
          </p:spPr>
          <p:txBody>
            <a:bodyPr wrap="square" lIns="0" tIns="0" rIns="0" bIns="0">
              <a:spAutoFit/>
            </a:bodyPr>
            <a:lstStyle/>
            <a:p>
              <a:pPr>
                <a:defRPr/>
              </a:pPr>
              <a:r>
                <a:rPr lang="en-US" sz="2800" dirty="0">
                  <a:solidFill>
                    <a:srgbClr val="001140"/>
                  </a:solidFill>
                  <a:latin typeface="Clear Sans Thin" panose="020B0203030202020304" pitchFamily="34" charset="0"/>
                  <a:ea typeface="Roboto Lt" pitchFamily="2" charset="0"/>
                  <a:cs typeface="Clear Sans Thin" panose="020B0203030202020304" pitchFamily="34" charset="0"/>
                </a:rPr>
                <a:t>82%</a:t>
              </a:r>
            </a:p>
          </p:txBody>
        </p:sp>
        <p:sp>
          <p:nvSpPr>
            <p:cNvPr id="16" name="Rectangle 15"/>
            <p:cNvSpPr/>
            <p:nvPr/>
          </p:nvSpPr>
          <p:spPr>
            <a:xfrm>
              <a:off x="8413447" y="3161479"/>
              <a:ext cx="2162873" cy="430887"/>
            </a:xfrm>
            <a:prstGeom prst="rect">
              <a:avLst/>
            </a:prstGeom>
          </p:spPr>
          <p:txBody>
            <a:bodyPr wrap="square" lIns="0" tIns="0" rIns="0" bIns="0">
              <a:spAutoFit/>
            </a:bodyPr>
            <a:lstStyle/>
            <a:p>
              <a:pPr lvl="0">
                <a:defRPr/>
              </a:pPr>
              <a:r>
                <a:rPr lang="zh-CN" altLang="en-US" sz="1400" dirty="0">
                  <a:solidFill>
                    <a:srgbClr val="001140"/>
                  </a:solidFill>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a:t>
              </a:r>
              <a:endParaRPr lang="en-US" altLang="zh-CN" sz="1000" dirty="0">
                <a:solidFill>
                  <a:srgbClr val="001140"/>
                </a:solidFill>
                <a:latin typeface="Clear Sans" panose="020B0503030202020304" pitchFamily="34" charset="0"/>
                <a:ea typeface="Roboto Lt" pitchFamily="2" charset="0"/>
                <a:cs typeface="Clear Sans" panose="020B0503030202020304" pitchFamily="34" charset="0"/>
              </a:endParaRPr>
            </a:p>
          </p:txBody>
        </p:sp>
        <p:sp>
          <p:nvSpPr>
            <p:cNvPr id="17" name="Rectangle 16"/>
            <p:cNvSpPr/>
            <p:nvPr/>
          </p:nvSpPr>
          <p:spPr>
            <a:xfrm>
              <a:off x="8413447" y="2785129"/>
              <a:ext cx="1889376" cy="307777"/>
            </a:xfrm>
            <a:prstGeom prst="rect">
              <a:avLst/>
            </a:prstGeom>
          </p:spPr>
          <p:txBody>
            <a:bodyPr wrap="square" lIns="0" tIns="0" rIns="0" bIns="0">
              <a:spAutoFit/>
            </a:bodyPr>
            <a:lstStyle/>
            <a:p>
              <a:pPr lvl="0"/>
              <a:r>
                <a:rPr lang="zh-CN" altLang="en-US" sz="2000" dirty="0">
                  <a:solidFill>
                    <a:srgbClr val="001140"/>
                  </a:solidFill>
                  <a:latin typeface="微软雅黑" panose="020B0503020204020204" pitchFamily="34" charset="-122"/>
                  <a:ea typeface="微软雅黑" panose="020B0503020204020204" pitchFamily="34" charset="-122"/>
                </a:rPr>
                <a:t>请插入您的标题</a:t>
              </a:r>
            </a:p>
          </p:txBody>
        </p:sp>
      </p:grpSp>
      <p:grpSp>
        <p:nvGrpSpPr>
          <p:cNvPr id="19" name="Group 18"/>
          <p:cNvGrpSpPr/>
          <p:nvPr/>
        </p:nvGrpSpPr>
        <p:grpSpPr>
          <a:xfrm>
            <a:off x="3933127" y="4962320"/>
            <a:ext cx="2721673" cy="1202984"/>
            <a:chOff x="8413447" y="2353550"/>
            <a:chExt cx="2721673" cy="1202984"/>
          </a:xfrm>
        </p:grpSpPr>
        <p:sp>
          <p:nvSpPr>
            <p:cNvPr id="20" name="Rectangle 19"/>
            <p:cNvSpPr/>
            <p:nvPr/>
          </p:nvSpPr>
          <p:spPr>
            <a:xfrm>
              <a:off x="8413447" y="2353550"/>
              <a:ext cx="866606" cy="430887"/>
            </a:xfrm>
            <a:prstGeom prst="rect">
              <a:avLst/>
            </a:prstGeom>
          </p:spPr>
          <p:txBody>
            <a:bodyPr wrap="square" lIns="0" tIns="0" rIns="0" bIns="0">
              <a:spAutoFit/>
            </a:bodyPr>
            <a:lstStyle/>
            <a:p>
              <a:pPr>
                <a:defRPr/>
              </a:pPr>
              <a:r>
                <a:rPr lang="en-US" sz="2800" dirty="0">
                  <a:solidFill>
                    <a:srgbClr val="001140"/>
                  </a:solidFill>
                  <a:latin typeface="Clear Sans Thin" panose="020B0203030202020304" pitchFamily="34" charset="0"/>
                  <a:ea typeface="Roboto Lt" pitchFamily="2" charset="0"/>
                  <a:cs typeface="Clear Sans Thin" panose="020B0203030202020304" pitchFamily="34" charset="0"/>
                </a:rPr>
                <a:t>32%</a:t>
              </a:r>
            </a:p>
          </p:txBody>
        </p:sp>
        <p:sp>
          <p:nvSpPr>
            <p:cNvPr id="21" name="Rectangle 20"/>
            <p:cNvSpPr/>
            <p:nvPr/>
          </p:nvSpPr>
          <p:spPr>
            <a:xfrm>
              <a:off x="8413447" y="3125647"/>
              <a:ext cx="2721673" cy="430887"/>
            </a:xfrm>
            <a:prstGeom prst="rect">
              <a:avLst/>
            </a:prstGeom>
          </p:spPr>
          <p:txBody>
            <a:bodyPr wrap="square" lIns="0" tIns="0" rIns="0" bIns="0">
              <a:spAutoFit/>
            </a:bodyPr>
            <a:lstStyle/>
            <a:p>
              <a:pPr lvl="0">
                <a:defRPr/>
              </a:pPr>
              <a:r>
                <a:rPr lang="zh-CN" altLang="en-US" sz="1400" dirty="0">
                  <a:solidFill>
                    <a:srgbClr val="001140"/>
                  </a:solidFill>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a:t>
              </a:r>
              <a:endParaRPr lang="en-US" altLang="zh-CN" sz="1000" dirty="0">
                <a:solidFill>
                  <a:srgbClr val="001140"/>
                </a:solidFill>
                <a:latin typeface="Clear Sans" panose="020B0503030202020304" pitchFamily="34" charset="0"/>
                <a:ea typeface="Roboto Lt" pitchFamily="2" charset="0"/>
                <a:cs typeface="Clear Sans" panose="020B0503030202020304" pitchFamily="34" charset="0"/>
              </a:endParaRPr>
            </a:p>
          </p:txBody>
        </p:sp>
        <p:sp>
          <p:nvSpPr>
            <p:cNvPr id="22" name="Rectangle 21"/>
            <p:cNvSpPr/>
            <p:nvPr/>
          </p:nvSpPr>
          <p:spPr>
            <a:xfrm>
              <a:off x="8413447" y="2785129"/>
              <a:ext cx="1889376" cy="307777"/>
            </a:xfrm>
            <a:prstGeom prst="rect">
              <a:avLst/>
            </a:prstGeom>
          </p:spPr>
          <p:txBody>
            <a:bodyPr wrap="square" lIns="0" tIns="0" rIns="0" bIns="0">
              <a:spAutoFit/>
            </a:bodyPr>
            <a:lstStyle/>
            <a:p>
              <a:pPr lvl="0"/>
              <a:r>
                <a:rPr lang="zh-CN" altLang="en-US" sz="2000" dirty="0">
                  <a:solidFill>
                    <a:srgbClr val="001140"/>
                  </a:solidFill>
                  <a:latin typeface="微软雅黑" panose="020B0503020204020204" pitchFamily="34" charset="-122"/>
                  <a:ea typeface="微软雅黑" panose="020B0503020204020204" pitchFamily="34" charset="-122"/>
                </a:rPr>
                <a:t>请插入您的标题</a:t>
              </a:r>
            </a:p>
          </p:txBody>
        </p:sp>
      </p:grpSp>
      <p:grpSp>
        <p:nvGrpSpPr>
          <p:cNvPr id="23" name="Group 22"/>
          <p:cNvGrpSpPr/>
          <p:nvPr/>
        </p:nvGrpSpPr>
        <p:grpSpPr>
          <a:xfrm>
            <a:off x="1620877" y="2843759"/>
            <a:ext cx="2162873" cy="1221736"/>
            <a:chOff x="8413447" y="2353550"/>
            <a:chExt cx="2162873" cy="1221736"/>
          </a:xfrm>
        </p:grpSpPr>
        <p:sp>
          <p:nvSpPr>
            <p:cNvPr id="24" name="Rectangle 23"/>
            <p:cNvSpPr/>
            <p:nvPr/>
          </p:nvSpPr>
          <p:spPr>
            <a:xfrm>
              <a:off x="8413447" y="2353550"/>
              <a:ext cx="866606" cy="430887"/>
            </a:xfrm>
            <a:prstGeom prst="rect">
              <a:avLst/>
            </a:prstGeom>
          </p:spPr>
          <p:txBody>
            <a:bodyPr wrap="square" lIns="0" tIns="0" rIns="0" bIns="0">
              <a:spAutoFit/>
            </a:bodyPr>
            <a:lstStyle/>
            <a:p>
              <a:pPr>
                <a:defRPr/>
              </a:pPr>
              <a:r>
                <a:rPr lang="en-US" sz="2800" dirty="0">
                  <a:solidFill>
                    <a:srgbClr val="001140"/>
                  </a:solidFill>
                  <a:latin typeface="Clear Sans Thin" panose="020B0203030202020304" pitchFamily="34" charset="0"/>
                  <a:ea typeface="Roboto Lt" pitchFamily="2" charset="0"/>
                  <a:cs typeface="Clear Sans Thin" panose="020B0203030202020304" pitchFamily="34" charset="0"/>
                </a:rPr>
                <a:t>14%</a:t>
              </a:r>
            </a:p>
          </p:txBody>
        </p:sp>
        <p:sp>
          <p:nvSpPr>
            <p:cNvPr id="25" name="Rectangle 24"/>
            <p:cNvSpPr/>
            <p:nvPr/>
          </p:nvSpPr>
          <p:spPr>
            <a:xfrm>
              <a:off x="8413447" y="3144399"/>
              <a:ext cx="2162873" cy="430887"/>
            </a:xfrm>
            <a:prstGeom prst="rect">
              <a:avLst/>
            </a:prstGeom>
          </p:spPr>
          <p:txBody>
            <a:bodyPr wrap="square" lIns="0" tIns="0" rIns="0" bIns="0">
              <a:spAutoFit/>
            </a:bodyPr>
            <a:lstStyle/>
            <a:p>
              <a:pPr>
                <a:defRPr/>
              </a:pPr>
              <a:r>
                <a:rPr lang="zh-CN" altLang="en-US" sz="1400" dirty="0">
                  <a:solidFill>
                    <a:srgbClr val="001140"/>
                  </a:solidFill>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a:t>
              </a:r>
              <a:endParaRPr lang="en-US" sz="1000" dirty="0">
                <a:solidFill>
                  <a:srgbClr val="001140"/>
                </a:solidFill>
                <a:latin typeface="Clear Sans" panose="020B0503030202020304" pitchFamily="34" charset="0"/>
                <a:ea typeface="Roboto Lt" pitchFamily="2" charset="0"/>
                <a:cs typeface="Clear Sans" panose="020B0503030202020304" pitchFamily="34" charset="0"/>
              </a:endParaRPr>
            </a:p>
          </p:txBody>
        </p:sp>
        <p:sp>
          <p:nvSpPr>
            <p:cNvPr id="26" name="Rectangle 25"/>
            <p:cNvSpPr/>
            <p:nvPr/>
          </p:nvSpPr>
          <p:spPr>
            <a:xfrm>
              <a:off x="8413447" y="2785129"/>
              <a:ext cx="1889376" cy="307777"/>
            </a:xfrm>
            <a:prstGeom prst="rect">
              <a:avLst/>
            </a:prstGeom>
          </p:spPr>
          <p:txBody>
            <a:bodyPr wrap="square" lIns="0" tIns="0" rIns="0" bIns="0">
              <a:spAutoFit/>
            </a:bodyPr>
            <a:lstStyle/>
            <a:p>
              <a:pPr lvl="0"/>
              <a:r>
                <a:rPr lang="zh-CN" altLang="en-US" sz="2000" dirty="0">
                  <a:solidFill>
                    <a:srgbClr val="001140"/>
                  </a:solidFill>
                  <a:latin typeface="微软雅黑" panose="020B0503020204020204" pitchFamily="34" charset="-122"/>
                  <a:ea typeface="微软雅黑" panose="020B0503020204020204" pitchFamily="34" charset="-122"/>
                </a:rPr>
                <a:t>请插入您的标题</a:t>
              </a:r>
            </a:p>
          </p:txBody>
        </p:sp>
      </p:grpSp>
      <p:grpSp>
        <p:nvGrpSpPr>
          <p:cNvPr id="27" name="Group 26"/>
          <p:cNvGrpSpPr/>
          <p:nvPr/>
        </p:nvGrpSpPr>
        <p:grpSpPr>
          <a:xfrm>
            <a:off x="9052313" y="2008637"/>
            <a:ext cx="2162873" cy="1238816"/>
            <a:chOff x="8413447" y="2353550"/>
            <a:chExt cx="2162873" cy="1238816"/>
          </a:xfrm>
        </p:grpSpPr>
        <p:sp>
          <p:nvSpPr>
            <p:cNvPr id="28" name="Rectangle 27"/>
            <p:cNvSpPr/>
            <p:nvPr/>
          </p:nvSpPr>
          <p:spPr>
            <a:xfrm>
              <a:off x="8413447" y="2353550"/>
              <a:ext cx="866606" cy="430887"/>
            </a:xfrm>
            <a:prstGeom prst="rect">
              <a:avLst/>
            </a:prstGeom>
          </p:spPr>
          <p:txBody>
            <a:bodyPr wrap="square" lIns="0" tIns="0" rIns="0" bIns="0">
              <a:spAutoFit/>
            </a:bodyPr>
            <a:lstStyle/>
            <a:p>
              <a:pPr>
                <a:defRPr/>
              </a:pPr>
              <a:r>
                <a:rPr lang="en-US" sz="2800" dirty="0">
                  <a:solidFill>
                    <a:srgbClr val="001140"/>
                  </a:solidFill>
                  <a:latin typeface="Clear Sans Thin" panose="020B0203030202020304" pitchFamily="34" charset="0"/>
                  <a:ea typeface="Roboto Lt" pitchFamily="2" charset="0"/>
                  <a:cs typeface="Clear Sans Thin" panose="020B0203030202020304" pitchFamily="34" charset="0"/>
                </a:rPr>
                <a:t>12%</a:t>
              </a:r>
            </a:p>
          </p:txBody>
        </p:sp>
        <p:sp>
          <p:nvSpPr>
            <p:cNvPr id="29" name="Rectangle 28"/>
            <p:cNvSpPr/>
            <p:nvPr/>
          </p:nvSpPr>
          <p:spPr>
            <a:xfrm>
              <a:off x="8413447" y="3161479"/>
              <a:ext cx="2162873" cy="430887"/>
            </a:xfrm>
            <a:prstGeom prst="rect">
              <a:avLst/>
            </a:prstGeom>
          </p:spPr>
          <p:txBody>
            <a:bodyPr wrap="square" lIns="0" tIns="0" rIns="0" bIns="0">
              <a:spAutoFit/>
            </a:bodyPr>
            <a:lstStyle/>
            <a:p>
              <a:pPr lvl="0">
                <a:defRPr/>
              </a:pPr>
              <a:r>
                <a:rPr lang="zh-CN" altLang="en-US" sz="1400" dirty="0">
                  <a:solidFill>
                    <a:srgbClr val="001140"/>
                  </a:solidFill>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a:t>
              </a:r>
              <a:endParaRPr lang="en-US" altLang="zh-CN" sz="1000" dirty="0">
                <a:solidFill>
                  <a:srgbClr val="001140"/>
                </a:solidFill>
                <a:latin typeface="Clear Sans" panose="020B0503030202020304" pitchFamily="34" charset="0"/>
                <a:ea typeface="Roboto Lt" pitchFamily="2" charset="0"/>
                <a:cs typeface="Clear Sans" panose="020B0503030202020304" pitchFamily="34" charset="0"/>
              </a:endParaRPr>
            </a:p>
          </p:txBody>
        </p:sp>
        <p:sp>
          <p:nvSpPr>
            <p:cNvPr id="30" name="Rectangle 29"/>
            <p:cNvSpPr/>
            <p:nvPr/>
          </p:nvSpPr>
          <p:spPr>
            <a:xfrm>
              <a:off x="8413447" y="2785129"/>
              <a:ext cx="1889376" cy="307777"/>
            </a:xfrm>
            <a:prstGeom prst="rect">
              <a:avLst/>
            </a:prstGeom>
          </p:spPr>
          <p:txBody>
            <a:bodyPr wrap="square" lIns="0" tIns="0" rIns="0" bIns="0">
              <a:spAutoFit/>
            </a:bodyPr>
            <a:lstStyle/>
            <a:p>
              <a:pPr lvl="0"/>
              <a:r>
                <a:rPr lang="zh-CN" altLang="en-US" sz="2000" dirty="0">
                  <a:solidFill>
                    <a:srgbClr val="001140"/>
                  </a:solidFill>
                  <a:latin typeface="微软雅黑" panose="020B0503020204020204" pitchFamily="34" charset="-122"/>
                  <a:ea typeface="微软雅黑" panose="020B0503020204020204" pitchFamily="34" charset="-122"/>
                </a:rPr>
                <a:t>请插入您的标题</a:t>
              </a:r>
            </a:p>
          </p:txBody>
        </p:sp>
      </p:grpSp>
      <p:grpSp>
        <p:nvGrpSpPr>
          <p:cNvPr id="60" name="Group 59"/>
          <p:cNvGrpSpPr/>
          <p:nvPr/>
        </p:nvGrpSpPr>
        <p:grpSpPr>
          <a:xfrm>
            <a:off x="6921500" y="4670586"/>
            <a:ext cx="1600200" cy="1249323"/>
            <a:chOff x="6921500" y="4312176"/>
            <a:chExt cx="1600200" cy="1249323"/>
          </a:xfrm>
        </p:grpSpPr>
        <p:cxnSp>
          <p:nvCxnSpPr>
            <p:cNvPr id="52" name="Straight Connector 51"/>
            <p:cNvCxnSpPr/>
            <p:nvPr/>
          </p:nvCxnSpPr>
          <p:spPr>
            <a:xfrm>
              <a:off x="6921500" y="4312176"/>
              <a:ext cx="546100" cy="1249323"/>
            </a:xfrm>
            <a:prstGeom prst="line">
              <a:avLst/>
            </a:prstGeom>
            <a:ln>
              <a:solidFill>
                <a:srgbClr val="00114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7467600" y="5561499"/>
              <a:ext cx="1054100" cy="0"/>
            </a:xfrm>
            <a:prstGeom prst="line">
              <a:avLst/>
            </a:prstGeom>
            <a:ln>
              <a:solidFill>
                <a:srgbClr val="00114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8521700" y="5173988"/>
              <a:ext cx="0" cy="387511"/>
            </a:xfrm>
            <a:prstGeom prst="line">
              <a:avLst/>
            </a:prstGeom>
            <a:ln>
              <a:solidFill>
                <a:srgbClr val="00114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62" name="Straight Connector 61"/>
          <p:cNvCxnSpPr/>
          <p:nvPr/>
        </p:nvCxnSpPr>
        <p:spPr>
          <a:xfrm>
            <a:off x="5822503" y="2224080"/>
            <a:ext cx="2838897" cy="0"/>
          </a:xfrm>
          <a:prstGeom prst="line">
            <a:avLst/>
          </a:prstGeom>
          <a:ln>
            <a:solidFill>
              <a:srgbClr val="00114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70" name="Group 69"/>
          <p:cNvGrpSpPr/>
          <p:nvPr/>
        </p:nvGrpSpPr>
        <p:grpSpPr>
          <a:xfrm>
            <a:off x="2054180" y="2224080"/>
            <a:ext cx="2823635" cy="619679"/>
            <a:chOff x="2054180" y="1865670"/>
            <a:chExt cx="2823635" cy="619679"/>
          </a:xfrm>
        </p:grpSpPr>
        <p:cxnSp>
          <p:nvCxnSpPr>
            <p:cNvPr id="64" name="Straight Connector 63"/>
            <p:cNvCxnSpPr/>
            <p:nvPr/>
          </p:nvCxnSpPr>
          <p:spPr>
            <a:xfrm flipV="1">
              <a:off x="4877815" y="1865670"/>
              <a:ext cx="0" cy="619679"/>
            </a:xfrm>
            <a:prstGeom prst="line">
              <a:avLst/>
            </a:prstGeom>
            <a:ln>
              <a:solidFill>
                <a:srgbClr val="00114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2054180" y="1865670"/>
              <a:ext cx="2823635" cy="0"/>
            </a:xfrm>
            <a:prstGeom prst="line">
              <a:avLst/>
            </a:prstGeom>
            <a:ln>
              <a:solidFill>
                <a:srgbClr val="00114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endCxn id="24" idx="0"/>
            </p:cNvCxnSpPr>
            <p:nvPr/>
          </p:nvCxnSpPr>
          <p:spPr>
            <a:xfrm>
              <a:off x="2054180" y="1865670"/>
              <a:ext cx="0" cy="619679"/>
            </a:xfrm>
            <a:prstGeom prst="line">
              <a:avLst/>
            </a:prstGeom>
            <a:ln>
              <a:solidFill>
                <a:srgbClr val="00114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3022600" y="4513907"/>
            <a:ext cx="1855215" cy="1406002"/>
            <a:chOff x="3022600" y="4155497"/>
            <a:chExt cx="1855215" cy="1406002"/>
          </a:xfrm>
        </p:grpSpPr>
        <p:cxnSp>
          <p:nvCxnSpPr>
            <p:cNvPr id="72" name="Straight Connector 71"/>
            <p:cNvCxnSpPr/>
            <p:nvPr/>
          </p:nvCxnSpPr>
          <p:spPr>
            <a:xfrm flipH="1">
              <a:off x="3022600" y="4155497"/>
              <a:ext cx="1855215" cy="0"/>
            </a:xfrm>
            <a:prstGeom prst="line">
              <a:avLst/>
            </a:prstGeom>
            <a:ln>
              <a:solidFill>
                <a:srgbClr val="00114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3022600" y="4155497"/>
              <a:ext cx="0" cy="1406002"/>
            </a:xfrm>
            <a:prstGeom prst="line">
              <a:avLst/>
            </a:prstGeom>
            <a:ln>
              <a:solidFill>
                <a:srgbClr val="00114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3022600" y="5561499"/>
              <a:ext cx="660400" cy="0"/>
            </a:xfrm>
            <a:prstGeom prst="line">
              <a:avLst/>
            </a:prstGeom>
            <a:ln>
              <a:solidFill>
                <a:srgbClr val="00114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32" name="文本框 31"/>
          <p:cNvSpPr txBox="1"/>
          <p:nvPr/>
        </p:nvSpPr>
        <p:spPr>
          <a:xfrm>
            <a:off x="4923199" y="530755"/>
            <a:ext cx="2348720" cy="523220"/>
          </a:xfrm>
          <a:prstGeom prst="rect">
            <a:avLst/>
          </a:prstGeom>
          <a:noFill/>
        </p:spPr>
        <p:txBody>
          <a:bodyPr wrap="none" rtlCol="0">
            <a:spAutoFit/>
          </a:bodyPr>
          <a:lstStyle/>
          <a:p>
            <a:r>
              <a:rPr lang="zh-CN" altLang="en-US" sz="2800" b="1" dirty="0">
                <a:solidFill>
                  <a:schemeClr val="tx1">
                    <a:lumMod val="65000"/>
                    <a:lumOff val="35000"/>
                  </a:schemeClr>
                </a:solidFill>
                <a:latin typeface="黑体" panose="02010609060101010101" pitchFamily="49" charset="-122"/>
                <a:ea typeface="黑体" panose="02010609060101010101" pitchFamily="49" charset="-122"/>
              </a:rPr>
              <a:t>插入标题内容</a:t>
            </a:r>
          </a:p>
        </p:txBody>
      </p:sp>
      <p:sp>
        <p:nvSpPr>
          <p:cNvPr id="33" name="文本框 32"/>
          <p:cNvSpPr txBox="1"/>
          <p:nvPr/>
        </p:nvSpPr>
        <p:spPr>
          <a:xfrm>
            <a:off x="3759512" y="1201335"/>
            <a:ext cx="4676094" cy="350865"/>
          </a:xfrm>
          <a:prstGeom prst="rect">
            <a:avLst/>
          </a:prstGeom>
          <a:noFill/>
        </p:spPr>
        <p:txBody>
          <a:bodyPr wrap="square" rtlCol="0">
            <a:spAutoFit/>
          </a:bodyPr>
          <a:lstStyle/>
          <a:p>
            <a:pPr algn="ctr">
              <a:lnSpc>
                <a:spcPct val="12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商业计划书产品发布会项目介绍计划总结</a:t>
            </a:r>
            <a:endPar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034000" y="1091655"/>
            <a:ext cx="2124000" cy="36000"/>
            <a:chOff x="4924425" y="3573463"/>
            <a:chExt cx="1754188" cy="955675"/>
          </a:xfrm>
        </p:grpSpPr>
        <p:sp>
          <p:nvSpPr>
            <p:cNvPr id="35" name="Rectangle 5"/>
            <p:cNvSpPr>
              <a:spLocks noChangeArrowheads="1"/>
            </p:cNvSpPr>
            <p:nvPr/>
          </p:nvSpPr>
          <p:spPr bwMode="auto">
            <a:xfrm>
              <a:off x="4924425" y="3573463"/>
              <a:ext cx="585788" cy="955675"/>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Rectangle 6"/>
            <p:cNvSpPr>
              <a:spLocks noChangeArrowheads="1"/>
            </p:cNvSpPr>
            <p:nvPr/>
          </p:nvSpPr>
          <p:spPr bwMode="auto">
            <a:xfrm>
              <a:off x="5510213" y="3573463"/>
              <a:ext cx="584200" cy="955675"/>
            </a:xfrm>
            <a:prstGeom prst="rect">
              <a:avLst/>
            </a:prstGeom>
            <a:solidFill>
              <a:srgbClr val="2C3E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Rectangle 7"/>
            <p:cNvSpPr>
              <a:spLocks noChangeArrowheads="1"/>
            </p:cNvSpPr>
            <p:nvPr/>
          </p:nvSpPr>
          <p:spPr bwMode="auto">
            <a:xfrm>
              <a:off x="6094413" y="3573463"/>
              <a:ext cx="584200" cy="955675"/>
            </a:xfrm>
            <a:prstGeom prst="rect">
              <a:avLst/>
            </a:prstGeom>
            <a:solidFill>
              <a:srgbClr val="FF9D1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 name="灯片编号占位符 1"/>
          <p:cNvSpPr>
            <a:spLocks noGrp="1"/>
          </p:cNvSpPr>
          <p:nvPr>
            <p:ph type="sldNum" sz="quarter" idx="12"/>
          </p:nvPr>
        </p:nvSpPr>
        <p:spPr/>
        <p:txBody>
          <a:bodyPr/>
          <a:lstStyle/>
          <a:p>
            <a:fld id="{0942A7D8-7BAA-4C4E-860D-7E3507E96D7B}" type="slidenum">
              <a:rPr lang="zh-CN" altLang="en-US" smtClean="0"/>
              <a:pPr/>
              <a:t>24</a:t>
            </a:fld>
            <a:endParaRPr lang="zh-CN" altLang="en-US"/>
          </a:p>
        </p:txBody>
      </p:sp>
    </p:spTree>
    <p:extLst>
      <p:ext uri="{BB962C8B-B14F-4D97-AF65-F5344CB8AC3E}">
        <p14:creationId xmlns:p14="http://schemas.microsoft.com/office/powerpoint/2010/main" val="9357353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wipe(left)">
                                      <p:cBhvr>
                                        <p:cTn id="13" dur="500"/>
                                        <p:tgtEl>
                                          <p:spTgt spid="60"/>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1+#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2"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right)">
                                      <p:cBhvr>
                                        <p:cTn id="31" dur="500"/>
                                        <p:tgtEl>
                                          <p:spTgt spid="70"/>
                                        </p:tgtEl>
                                      </p:cBhvr>
                                    </p:animEffect>
                                  </p:childTnLst>
                                </p:cTn>
                              </p:par>
                            </p:childTnLst>
                          </p:cTn>
                        </p:par>
                        <p:par>
                          <p:cTn id="32" fill="hold">
                            <p:stCondLst>
                              <p:cond delay="3000"/>
                            </p:stCondLst>
                            <p:childTnLst>
                              <p:par>
                                <p:cTn id="33" presetID="2" presetClass="entr" presetSubtype="8"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0-#ppt_w/2"/>
                                          </p:val>
                                        </p:tav>
                                        <p:tav tm="100000">
                                          <p:val>
                                            <p:strVal val="#ppt_x"/>
                                          </p:val>
                                        </p:tav>
                                      </p:tavLst>
                                    </p:anim>
                                    <p:anim calcmode="lin" valueType="num">
                                      <p:cBhvr additive="base">
                                        <p:cTn id="36" dur="500" fill="hold"/>
                                        <p:tgtEl>
                                          <p:spTgt spid="23"/>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wipe(left)">
                                      <p:cBhvr>
                                        <p:cTn id="40" dur="500"/>
                                        <p:tgtEl>
                                          <p:spTgt spid="62"/>
                                        </p:tgtEl>
                                      </p:cBhvr>
                                    </p:animEffect>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fill="hold"/>
                                        <p:tgtEl>
                                          <p:spTgt spid="27"/>
                                        </p:tgtEl>
                                        <p:attrNameLst>
                                          <p:attrName>ppt_x</p:attrName>
                                        </p:attrNameLst>
                                      </p:cBhvr>
                                      <p:tavLst>
                                        <p:tav tm="0">
                                          <p:val>
                                            <p:strVal val="1+#ppt_w/2"/>
                                          </p:val>
                                        </p:tav>
                                        <p:tav tm="100000">
                                          <p:val>
                                            <p:strVal val="#ppt_x"/>
                                          </p:val>
                                        </p:tav>
                                      </p:tavLst>
                                    </p:anim>
                                    <p:anim calcmode="lin" valueType="num">
                                      <p:cBhvr additive="base">
                                        <p:cTn id="45"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4592801" y="2241550"/>
            <a:ext cx="1358900" cy="1358900"/>
            <a:chOff x="4525189" y="2256543"/>
            <a:chExt cx="1358900" cy="1358900"/>
          </a:xfrm>
        </p:grpSpPr>
        <p:sp>
          <p:nvSpPr>
            <p:cNvPr id="8" name="Teardrop 7"/>
            <p:cNvSpPr/>
            <p:nvPr/>
          </p:nvSpPr>
          <p:spPr>
            <a:xfrm>
              <a:off x="4525189" y="2256543"/>
              <a:ext cx="1358900" cy="1358900"/>
            </a:xfrm>
            <a:prstGeom prst="teardrop">
              <a:avLst/>
            </a:prstGeom>
            <a:solidFill>
              <a:srgbClr val="FECE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4914042" y="2628216"/>
              <a:ext cx="581193" cy="615553"/>
            </a:xfrm>
            <a:prstGeom prst="rect">
              <a:avLst/>
            </a:prstGeom>
          </p:spPr>
          <p:txBody>
            <a:bodyPr wrap="square" lIns="0" tIns="0" rIns="0" bIns="0">
              <a:spAutoFit/>
            </a:bodyPr>
            <a:lstStyle/>
            <a:p>
              <a:pPr algn="ctr">
                <a:defRPr/>
              </a:pPr>
              <a:r>
                <a:rPr lang="en-US" sz="4000" dirty="0">
                  <a:solidFill>
                    <a:schemeClr val="bg1">
                      <a:lumMod val="95000"/>
                    </a:schemeClr>
                  </a:solidFill>
                  <a:latin typeface="Clear Sans Thin" panose="020B0203030202020304" pitchFamily="34" charset="0"/>
                  <a:ea typeface="Roboto Lt" pitchFamily="2" charset="0"/>
                  <a:cs typeface="Clear Sans Thin" panose="020B0203030202020304" pitchFamily="34" charset="0"/>
                </a:rPr>
                <a:t>S</a:t>
              </a:r>
            </a:p>
          </p:txBody>
        </p:sp>
      </p:grpSp>
      <p:grpSp>
        <p:nvGrpSpPr>
          <p:cNvPr id="38" name="Group 37"/>
          <p:cNvGrpSpPr/>
          <p:nvPr/>
        </p:nvGrpSpPr>
        <p:grpSpPr>
          <a:xfrm>
            <a:off x="6375524" y="2241550"/>
            <a:ext cx="1358900" cy="1358900"/>
            <a:chOff x="6307912" y="2256543"/>
            <a:chExt cx="1358900" cy="1358900"/>
          </a:xfrm>
        </p:grpSpPr>
        <p:sp>
          <p:nvSpPr>
            <p:cNvPr id="9" name="Teardrop 8"/>
            <p:cNvSpPr/>
            <p:nvPr/>
          </p:nvSpPr>
          <p:spPr>
            <a:xfrm flipH="1">
              <a:off x="6307912" y="2256543"/>
              <a:ext cx="1358900" cy="1358900"/>
            </a:xfrm>
            <a:prstGeom prst="teardrop">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6696765" y="2628216"/>
              <a:ext cx="581193" cy="615553"/>
            </a:xfrm>
            <a:prstGeom prst="rect">
              <a:avLst/>
            </a:prstGeom>
          </p:spPr>
          <p:txBody>
            <a:bodyPr wrap="square" lIns="0" tIns="0" rIns="0" bIns="0">
              <a:spAutoFit/>
            </a:bodyPr>
            <a:lstStyle/>
            <a:p>
              <a:pPr algn="ctr">
                <a:defRPr/>
              </a:pPr>
              <a:r>
                <a:rPr lang="en-US" sz="4000" dirty="0">
                  <a:solidFill>
                    <a:schemeClr val="bg1">
                      <a:lumMod val="95000"/>
                    </a:schemeClr>
                  </a:solidFill>
                  <a:latin typeface="Clear Sans Thin" panose="020B0203030202020304" pitchFamily="34" charset="0"/>
                  <a:ea typeface="Roboto Lt" pitchFamily="2" charset="0"/>
                  <a:cs typeface="Clear Sans Thin" panose="020B0203030202020304" pitchFamily="34" charset="0"/>
                </a:rPr>
                <a:t>W</a:t>
              </a:r>
            </a:p>
          </p:txBody>
        </p:sp>
      </p:grpSp>
      <p:grpSp>
        <p:nvGrpSpPr>
          <p:cNvPr id="40" name="Group 39"/>
          <p:cNvGrpSpPr/>
          <p:nvPr/>
        </p:nvGrpSpPr>
        <p:grpSpPr>
          <a:xfrm>
            <a:off x="4592801" y="3804186"/>
            <a:ext cx="1358900" cy="1358900"/>
            <a:chOff x="4525189" y="3819179"/>
            <a:chExt cx="1358900" cy="1358900"/>
          </a:xfrm>
        </p:grpSpPr>
        <p:sp>
          <p:nvSpPr>
            <p:cNvPr id="10" name="Teardrop 9"/>
            <p:cNvSpPr/>
            <p:nvPr/>
          </p:nvSpPr>
          <p:spPr>
            <a:xfrm>
              <a:off x="4525189" y="3819179"/>
              <a:ext cx="1358900" cy="1358900"/>
            </a:xfrm>
            <a:prstGeom prst="teardrop">
              <a:avLst/>
            </a:prstGeom>
            <a:solidFill>
              <a:srgbClr val="FD5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p:cNvSpPr/>
            <p:nvPr/>
          </p:nvSpPr>
          <p:spPr>
            <a:xfrm>
              <a:off x="4914042" y="4190852"/>
              <a:ext cx="581193" cy="615553"/>
            </a:xfrm>
            <a:prstGeom prst="rect">
              <a:avLst/>
            </a:prstGeom>
          </p:spPr>
          <p:txBody>
            <a:bodyPr wrap="square" lIns="0" tIns="0" rIns="0" bIns="0">
              <a:spAutoFit/>
            </a:bodyPr>
            <a:lstStyle/>
            <a:p>
              <a:pPr algn="ctr">
                <a:defRPr/>
              </a:pPr>
              <a:r>
                <a:rPr lang="en-US" sz="4000" dirty="0">
                  <a:solidFill>
                    <a:schemeClr val="bg1">
                      <a:lumMod val="95000"/>
                    </a:schemeClr>
                  </a:solidFill>
                  <a:latin typeface="Clear Sans Thin" panose="020B0203030202020304" pitchFamily="34" charset="0"/>
                  <a:ea typeface="Roboto Lt" pitchFamily="2" charset="0"/>
                  <a:cs typeface="Clear Sans Thin" panose="020B0203030202020304" pitchFamily="34" charset="0"/>
                </a:rPr>
                <a:t>O</a:t>
              </a:r>
            </a:p>
          </p:txBody>
        </p:sp>
      </p:grpSp>
      <p:grpSp>
        <p:nvGrpSpPr>
          <p:cNvPr id="39" name="Group 38"/>
          <p:cNvGrpSpPr/>
          <p:nvPr/>
        </p:nvGrpSpPr>
        <p:grpSpPr>
          <a:xfrm>
            <a:off x="6375524" y="3804186"/>
            <a:ext cx="1358900" cy="1358900"/>
            <a:chOff x="6307912" y="3819179"/>
            <a:chExt cx="1358900" cy="1358900"/>
          </a:xfrm>
        </p:grpSpPr>
        <p:sp>
          <p:nvSpPr>
            <p:cNvPr id="11" name="Teardrop 10"/>
            <p:cNvSpPr/>
            <p:nvPr/>
          </p:nvSpPr>
          <p:spPr>
            <a:xfrm flipH="1">
              <a:off x="6307912" y="3819179"/>
              <a:ext cx="1358900" cy="1358900"/>
            </a:xfrm>
            <a:prstGeom prst="teardrop">
              <a:avLst/>
            </a:prstGeom>
            <a:solidFill>
              <a:srgbClr val="FE9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696765" y="4190852"/>
              <a:ext cx="581193" cy="615553"/>
            </a:xfrm>
            <a:prstGeom prst="rect">
              <a:avLst/>
            </a:prstGeom>
          </p:spPr>
          <p:txBody>
            <a:bodyPr wrap="square" lIns="0" tIns="0" rIns="0" bIns="0">
              <a:spAutoFit/>
            </a:bodyPr>
            <a:lstStyle/>
            <a:p>
              <a:pPr algn="ctr">
                <a:defRPr/>
              </a:pPr>
              <a:r>
                <a:rPr lang="en-US" sz="4000" dirty="0">
                  <a:solidFill>
                    <a:schemeClr val="bg1">
                      <a:lumMod val="95000"/>
                    </a:schemeClr>
                  </a:solidFill>
                  <a:latin typeface="Clear Sans Thin" panose="020B0203030202020304" pitchFamily="34" charset="0"/>
                  <a:ea typeface="Roboto Lt" pitchFamily="2" charset="0"/>
                  <a:cs typeface="Clear Sans Thin" panose="020B0203030202020304" pitchFamily="34" charset="0"/>
                </a:rPr>
                <a:t>T</a:t>
              </a:r>
            </a:p>
          </p:txBody>
        </p:sp>
      </p:grpSp>
      <p:grpSp>
        <p:nvGrpSpPr>
          <p:cNvPr id="17" name="Group 16"/>
          <p:cNvGrpSpPr/>
          <p:nvPr/>
        </p:nvGrpSpPr>
        <p:grpSpPr>
          <a:xfrm>
            <a:off x="1518548" y="2253280"/>
            <a:ext cx="2685378" cy="1335438"/>
            <a:chOff x="1751528" y="1991894"/>
            <a:chExt cx="2685378" cy="1335438"/>
          </a:xfrm>
        </p:grpSpPr>
        <p:sp>
          <p:nvSpPr>
            <p:cNvPr id="18" name="Rectangle 17"/>
            <p:cNvSpPr/>
            <p:nvPr/>
          </p:nvSpPr>
          <p:spPr>
            <a:xfrm>
              <a:off x="1751528" y="1991894"/>
              <a:ext cx="2685377" cy="347730"/>
            </a:xfrm>
            <a:prstGeom prst="rect">
              <a:avLst/>
            </a:prstGeom>
            <a:solidFill>
              <a:srgbClr val="FECE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2356130" y="2056289"/>
              <a:ext cx="1476174" cy="246221"/>
            </a:xfrm>
            <a:prstGeom prst="rect">
              <a:avLst/>
            </a:prstGeom>
            <a:noFill/>
          </p:spPr>
          <p:txBody>
            <a:bodyPr wrap="none" lIns="0" tIns="0" rIns="0" bIns="0" rtlCol="0">
              <a:spAutoFit/>
            </a:bodyPr>
            <a:lstStyle/>
            <a:p>
              <a:pPr algn="ctr"/>
              <a:r>
                <a:rPr lang="en-US" sz="1600" spc="300" dirty="0">
                  <a:solidFill>
                    <a:schemeClr val="bg1">
                      <a:lumMod val="95000"/>
                    </a:schemeClr>
                  </a:solidFill>
                  <a:latin typeface="Clear Sans" panose="020B0503030202020304" pitchFamily="34" charset="0"/>
                  <a:cs typeface="Clear Sans" panose="020B0503030202020304" pitchFamily="34" charset="0"/>
                </a:rPr>
                <a:t>STRENGTHS</a:t>
              </a:r>
            </a:p>
          </p:txBody>
        </p:sp>
        <p:sp>
          <p:nvSpPr>
            <p:cNvPr id="20" name="Rectangle 19"/>
            <p:cNvSpPr/>
            <p:nvPr/>
          </p:nvSpPr>
          <p:spPr>
            <a:xfrm>
              <a:off x="1751528" y="2381354"/>
              <a:ext cx="2685378" cy="945978"/>
            </a:xfrm>
            <a:prstGeom prst="rect">
              <a:avLst/>
            </a:prstGeom>
            <a:noFill/>
            <a:ln>
              <a:solidFill>
                <a:srgbClr val="FECE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2020474" y="2534663"/>
              <a:ext cx="2151628" cy="646331"/>
            </a:xfrm>
            <a:prstGeom prst="rect">
              <a:avLst/>
            </a:prstGeom>
          </p:spPr>
          <p:txBody>
            <a:bodyPr wrap="square" lIns="0" tIns="0" rIns="0" bIns="0">
              <a:spAutoFit/>
            </a:bodyPr>
            <a:lstStyle/>
            <a:p>
              <a:pPr lvl="0" algn="r">
                <a:defRPr/>
              </a:pPr>
              <a:r>
                <a:rPr lang="zh-CN" altLang="en-US" sz="1400" dirty="0">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的文本内容，请写入您的文本内容，请写入与题目相适应的文本</a:t>
              </a:r>
              <a:endParaRPr lang="en-US" altLang="zh-CN" sz="1000" dirty="0">
                <a:latin typeface="Clear Sans" panose="020B0503030202020304" pitchFamily="34" charset="0"/>
                <a:ea typeface="Roboto Lt" pitchFamily="2" charset="0"/>
                <a:cs typeface="Clear Sans" panose="020B0503030202020304" pitchFamily="34" charset="0"/>
              </a:endParaRPr>
            </a:p>
          </p:txBody>
        </p:sp>
      </p:grpSp>
      <p:grpSp>
        <p:nvGrpSpPr>
          <p:cNvPr id="22" name="Group 21"/>
          <p:cNvGrpSpPr/>
          <p:nvPr/>
        </p:nvGrpSpPr>
        <p:grpSpPr>
          <a:xfrm>
            <a:off x="8123298" y="2253280"/>
            <a:ext cx="2685378" cy="1335438"/>
            <a:chOff x="8022366" y="2338488"/>
            <a:chExt cx="2685378" cy="1335438"/>
          </a:xfrm>
        </p:grpSpPr>
        <p:sp>
          <p:nvSpPr>
            <p:cNvPr id="23" name="Rectangle 22"/>
            <p:cNvSpPr/>
            <p:nvPr/>
          </p:nvSpPr>
          <p:spPr>
            <a:xfrm>
              <a:off x="8022366" y="2338488"/>
              <a:ext cx="2685377" cy="347730"/>
            </a:xfrm>
            <a:prstGeom prst="rect">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8529282" y="2402883"/>
              <a:ext cx="1671548" cy="246221"/>
            </a:xfrm>
            <a:prstGeom prst="rect">
              <a:avLst/>
            </a:prstGeom>
            <a:noFill/>
          </p:spPr>
          <p:txBody>
            <a:bodyPr wrap="none" lIns="0" tIns="0" rIns="0" bIns="0" rtlCol="0">
              <a:spAutoFit/>
            </a:bodyPr>
            <a:lstStyle/>
            <a:p>
              <a:pPr algn="ctr"/>
              <a:r>
                <a:rPr lang="en-US" sz="1600" spc="300" dirty="0">
                  <a:solidFill>
                    <a:schemeClr val="bg1">
                      <a:lumMod val="95000"/>
                    </a:schemeClr>
                  </a:solidFill>
                  <a:latin typeface="Clear Sans" panose="020B0503030202020304" pitchFamily="34" charset="0"/>
                  <a:cs typeface="Clear Sans" panose="020B0503030202020304" pitchFamily="34" charset="0"/>
                </a:rPr>
                <a:t>WEAKNESSES</a:t>
              </a:r>
            </a:p>
          </p:txBody>
        </p:sp>
        <p:sp>
          <p:nvSpPr>
            <p:cNvPr id="25" name="Rectangle 24"/>
            <p:cNvSpPr/>
            <p:nvPr/>
          </p:nvSpPr>
          <p:spPr>
            <a:xfrm>
              <a:off x="8022366" y="2727948"/>
              <a:ext cx="2685378" cy="945978"/>
            </a:xfrm>
            <a:prstGeom prst="rect">
              <a:avLst/>
            </a:prstGeom>
            <a:noFill/>
            <a:ln>
              <a:solidFill>
                <a:srgbClr val="FC26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8291312" y="2881257"/>
              <a:ext cx="2151628" cy="646331"/>
            </a:xfrm>
            <a:prstGeom prst="rect">
              <a:avLst/>
            </a:prstGeom>
          </p:spPr>
          <p:txBody>
            <a:bodyPr wrap="square" lIns="0" tIns="0" rIns="0" bIns="0">
              <a:spAutoFit/>
            </a:bodyPr>
            <a:lstStyle/>
            <a:p>
              <a:pPr lvl="0">
                <a:defRPr/>
              </a:pPr>
              <a:r>
                <a:rPr lang="zh-CN" altLang="en-US" sz="1400" dirty="0">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的文本内容，请写入您的文本内容，请写入与题目相适应的文本</a:t>
              </a:r>
              <a:endParaRPr lang="en-US" altLang="zh-CN" sz="1000" dirty="0">
                <a:latin typeface="Clear Sans" panose="020B0503030202020304" pitchFamily="34" charset="0"/>
                <a:ea typeface="Roboto Lt" pitchFamily="2" charset="0"/>
                <a:cs typeface="Clear Sans" panose="020B0503030202020304" pitchFamily="34" charset="0"/>
              </a:endParaRPr>
            </a:p>
          </p:txBody>
        </p:sp>
      </p:grpSp>
      <p:grpSp>
        <p:nvGrpSpPr>
          <p:cNvPr id="27" name="Group 26"/>
          <p:cNvGrpSpPr/>
          <p:nvPr/>
        </p:nvGrpSpPr>
        <p:grpSpPr>
          <a:xfrm>
            <a:off x="8123277" y="3815919"/>
            <a:ext cx="2685378" cy="1335438"/>
            <a:chOff x="7846189" y="5245254"/>
            <a:chExt cx="2685378" cy="1335438"/>
          </a:xfrm>
        </p:grpSpPr>
        <p:sp>
          <p:nvSpPr>
            <p:cNvPr id="28" name="Rectangle 27"/>
            <p:cNvSpPr/>
            <p:nvPr/>
          </p:nvSpPr>
          <p:spPr>
            <a:xfrm>
              <a:off x="7846189" y="5245254"/>
              <a:ext cx="2685377" cy="347730"/>
            </a:xfrm>
            <a:prstGeom prst="rect">
              <a:avLst/>
            </a:prstGeom>
            <a:solidFill>
              <a:srgbClr val="FE9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8632668" y="5309649"/>
              <a:ext cx="1112420" cy="246221"/>
            </a:xfrm>
            <a:prstGeom prst="rect">
              <a:avLst/>
            </a:prstGeom>
            <a:noFill/>
          </p:spPr>
          <p:txBody>
            <a:bodyPr wrap="none" lIns="0" tIns="0" rIns="0" bIns="0" rtlCol="0">
              <a:spAutoFit/>
            </a:bodyPr>
            <a:lstStyle/>
            <a:p>
              <a:pPr algn="ctr"/>
              <a:r>
                <a:rPr lang="en-US" sz="1600" spc="300" dirty="0">
                  <a:solidFill>
                    <a:schemeClr val="bg1">
                      <a:lumMod val="95000"/>
                    </a:schemeClr>
                  </a:solidFill>
                  <a:latin typeface="Clear Sans" panose="020B0503030202020304" pitchFamily="34" charset="0"/>
                  <a:cs typeface="Clear Sans" panose="020B0503030202020304" pitchFamily="34" charset="0"/>
                </a:rPr>
                <a:t>THREATS</a:t>
              </a:r>
            </a:p>
          </p:txBody>
        </p:sp>
        <p:sp>
          <p:nvSpPr>
            <p:cNvPr id="30" name="Rectangle 29"/>
            <p:cNvSpPr/>
            <p:nvPr/>
          </p:nvSpPr>
          <p:spPr>
            <a:xfrm>
              <a:off x="7846189" y="5634714"/>
              <a:ext cx="2685378" cy="945978"/>
            </a:xfrm>
            <a:prstGeom prst="rect">
              <a:avLst/>
            </a:prstGeom>
            <a:noFill/>
            <a:ln>
              <a:solidFill>
                <a:srgbClr val="FE94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1" name="Rectangle 30"/>
            <p:cNvSpPr/>
            <p:nvPr/>
          </p:nvSpPr>
          <p:spPr>
            <a:xfrm>
              <a:off x="8115135" y="5788023"/>
              <a:ext cx="2151628" cy="646331"/>
            </a:xfrm>
            <a:prstGeom prst="rect">
              <a:avLst/>
            </a:prstGeom>
          </p:spPr>
          <p:txBody>
            <a:bodyPr wrap="square" lIns="0" tIns="0" rIns="0" bIns="0">
              <a:spAutoFit/>
            </a:bodyPr>
            <a:lstStyle/>
            <a:p>
              <a:pPr lvl="0">
                <a:defRPr/>
              </a:pPr>
              <a:r>
                <a:rPr lang="zh-CN" altLang="en-US" sz="1400" dirty="0">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的文本内容，请写入您的文本内容，请写入与题目相适应的文本</a:t>
              </a:r>
              <a:endParaRPr lang="en-US" altLang="zh-CN" sz="1000" dirty="0">
                <a:latin typeface="Clear Sans" panose="020B0503030202020304" pitchFamily="34" charset="0"/>
                <a:ea typeface="Roboto Lt" pitchFamily="2" charset="0"/>
                <a:cs typeface="Clear Sans" panose="020B0503030202020304" pitchFamily="34" charset="0"/>
              </a:endParaRPr>
            </a:p>
          </p:txBody>
        </p:sp>
      </p:grpSp>
      <p:grpSp>
        <p:nvGrpSpPr>
          <p:cNvPr id="32" name="Group 31"/>
          <p:cNvGrpSpPr/>
          <p:nvPr/>
        </p:nvGrpSpPr>
        <p:grpSpPr>
          <a:xfrm>
            <a:off x="1518548" y="3815916"/>
            <a:ext cx="2685378" cy="1335438"/>
            <a:chOff x="1404764" y="4772265"/>
            <a:chExt cx="2685378" cy="1335438"/>
          </a:xfrm>
        </p:grpSpPr>
        <p:sp>
          <p:nvSpPr>
            <p:cNvPr id="33" name="Rectangle 32"/>
            <p:cNvSpPr/>
            <p:nvPr/>
          </p:nvSpPr>
          <p:spPr>
            <a:xfrm>
              <a:off x="1404764" y="4772265"/>
              <a:ext cx="2685377" cy="347730"/>
            </a:xfrm>
            <a:prstGeom prst="rect">
              <a:avLst/>
            </a:prstGeom>
            <a:solidFill>
              <a:srgbClr val="FD59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1727592" y="4836660"/>
              <a:ext cx="2039726" cy="246221"/>
            </a:xfrm>
            <a:prstGeom prst="rect">
              <a:avLst/>
            </a:prstGeom>
            <a:noFill/>
          </p:spPr>
          <p:txBody>
            <a:bodyPr wrap="none" lIns="0" tIns="0" rIns="0" bIns="0" rtlCol="0">
              <a:spAutoFit/>
            </a:bodyPr>
            <a:lstStyle/>
            <a:p>
              <a:pPr algn="ctr"/>
              <a:r>
                <a:rPr lang="en-US" sz="1600" spc="300" dirty="0">
                  <a:solidFill>
                    <a:schemeClr val="bg1">
                      <a:lumMod val="95000"/>
                    </a:schemeClr>
                  </a:solidFill>
                  <a:latin typeface="Clear Sans" panose="020B0503030202020304" pitchFamily="34" charset="0"/>
                  <a:cs typeface="Clear Sans" panose="020B0503030202020304" pitchFamily="34" charset="0"/>
                </a:rPr>
                <a:t>OPPORTUNITIES</a:t>
              </a:r>
            </a:p>
          </p:txBody>
        </p:sp>
        <p:sp>
          <p:nvSpPr>
            <p:cNvPr id="35" name="Rectangle 34"/>
            <p:cNvSpPr/>
            <p:nvPr/>
          </p:nvSpPr>
          <p:spPr>
            <a:xfrm>
              <a:off x="1404764" y="5161725"/>
              <a:ext cx="2685378" cy="945978"/>
            </a:xfrm>
            <a:prstGeom prst="rect">
              <a:avLst/>
            </a:prstGeom>
            <a:noFill/>
            <a:ln>
              <a:solidFill>
                <a:srgbClr val="FD59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1673710" y="5315034"/>
              <a:ext cx="2151628" cy="646331"/>
            </a:xfrm>
            <a:prstGeom prst="rect">
              <a:avLst/>
            </a:prstGeom>
          </p:spPr>
          <p:txBody>
            <a:bodyPr wrap="square" lIns="0" tIns="0" rIns="0" bIns="0">
              <a:spAutoFit/>
            </a:bodyPr>
            <a:lstStyle/>
            <a:p>
              <a:pPr lvl="0" algn="r">
                <a:defRPr/>
              </a:pPr>
              <a:r>
                <a:rPr lang="zh-CN" altLang="en-US" sz="1400" dirty="0">
                  <a:latin typeface="Helvetica" panose="020B0604020202020204" pitchFamily="34" charset="0"/>
                  <a:ea typeface="微软雅黑" panose="020B0503020204020204" pitchFamily="34" charset="-122"/>
                  <a:cs typeface="Arial" panose="020B0604020202020204" pitchFamily="34" charset="0"/>
                </a:rPr>
                <a:t>请插入您 的文本内容，请写入您的文本内容，请写入与题目相适应的文本</a:t>
              </a:r>
              <a:endParaRPr lang="en-US" altLang="zh-CN" sz="1000" dirty="0">
                <a:latin typeface="Clear Sans" panose="020B0503030202020304" pitchFamily="34" charset="0"/>
                <a:ea typeface="Roboto Lt" pitchFamily="2" charset="0"/>
                <a:cs typeface="Clear Sans" panose="020B0503030202020304" pitchFamily="34" charset="0"/>
              </a:endParaRPr>
            </a:p>
          </p:txBody>
        </p:sp>
      </p:grpSp>
      <p:sp>
        <p:nvSpPr>
          <p:cNvPr id="2" name="灯片编号占位符 1"/>
          <p:cNvSpPr>
            <a:spLocks noGrp="1"/>
          </p:cNvSpPr>
          <p:nvPr>
            <p:ph type="sldNum" sz="quarter" idx="12"/>
          </p:nvPr>
        </p:nvSpPr>
        <p:spPr/>
        <p:txBody>
          <a:bodyPr/>
          <a:lstStyle/>
          <a:p>
            <a:fld id="{0942A7D8-7BAA-4C4E-860D-7E3507E96D7B}" type="slidenum">
              <a:rPr lang="zh-CN" altLang="en-US" smtClean="0"/>
              <a:pPr/>
              <a:t>25</a:t>
            </a:fld>
            <a:endParaRPr lang="zh-CN" altLang="en-US"/>
          </a:p>
        </p:txBody>
      </p:sp>
    </p:spTree>
    <p:extLst>
      <p:ext uri="{BB962C8B-B14F-4D97-AF65-F5344CB8AC3E}">
        <p14:creationId xmlns:p14="http://schemas.microsoft.com/office/powerpoint/2010/main" val="415949946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ppt_w</p:attrName>
                                        </p:attrNameLst>
                                      </p:cBhvr>
                                      <p:tavLst>
                                        <p:tav tm="0" fmla="#ppt_w*sin(2.5*pi*$)">
                                          <p:val>
                                            <p:fltVal val="0"/>
                                          </p:val>
                                        </p:tav>
                                        <p:tav tm="100000">
                                          <p:val>
                                            <p:fltVal val="1"/>
                                          </p:val>
                                        </p:tav>
                                      </p:tavLst>
                                    </p:anim>
                                    <p:anim calcmode="lin" valueType="num">
                                      <p:cBhvr>
                                        <p:cTn id="9" dur="500" fill="hold"/>
                                        <p:tgtEl>
                                          <p:spTgt spid="37"/>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45"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anim calcmode="lin" valueType="num">
                                      <p:cBhvr>
                                        <p:cTn id="14" dur="500" fill="hold"/>
                                        <p:tgtEl>
                                          <p:spTgt spid="38"/>
                                        </p:tgtEl>
                                        <p:attrNameLst>
                                          <p:attrName>ppt_w</p:attrName>
                                        </p:attrNameLst>
                                      </p:cBhvr>
                                      <p:tavLst>
                                        <p:tav tm="0" fmla="#ppt_w*sin(2.5*pi*$)">
                                          <p:val>
                                            <p:fltVal val="0"/>
                                          </p:val>
                                        </p:tav>
                                        <p:tav tm="100000">
                                          <p:val>
                                            <p:fltVal val="1"/>
                                          </p:val>
                                        </p:tav>
                                      </p:tavLst>
                                    </p:anim>
                                    <p:anim calcmode="lin" valueType="num">
                                      <p:cBhvr>
                                        <p:cTn id="15" dur="500" fill="hold"/>
                                        <p:tgtEl>
                                          <p:spTgt spid="38"/>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45"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anim calcmode="lin" valueType="num">
                                      <p:cBhvr>
                                        <p:cTn id="20" dur="500" fill="hold"/>
                                        <p:tgtEl>
                                          <p:spTgt spid="40"/>
                                        </p:tgtEl>
                                        <p:attrNameLst>
                                          <p:attrName>ppt_w</p:attrName>
                                        </p:attrNameLst>
                                      </p:cBhvr>
                                      <p:tavLst>
                                        <p:tav tm="0" fmla="#ppt_w*sin(2.5*pi*$)">
                                          <p:val>
                                            <p:fltVal val="0"/>
                                          </p:val>
                                        </p:tav>
                                        <p:tav tm="100000">
                                          <p:val>
                                            <p:fltVal val="1"/>
                                          </p:val>
                                        </p:tav>
                                      </p:tavLst>
                                    </p:anim>
                                    <p:anim calcmode="lin" valueType="num">
                                      <p:cBhvr>
                                        <p:cTn id="21" dur="500" fill="hold"/>
                                        <p:tgtEl>
                                          <p:spTgt spid="40"/>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45" presetClass="entr" presetSubtype="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anim calcmode="lin" valueType="num">
                                      <p:cBhvr>
                                        <p:cTn id="26" dur="500" fill="hold"/>
                                        <p:tgtEl>
                                          <p:spTgt spid="39"/>
                                        </p:tgtEl>
                                        <p:attrNameLst>
                                          <p:attrName>ppt_w</p:attrName>
                                        </p:attrNameLst>
                                      </p:cBhvr>
                                      <p:tavLst>
                                        <p:tav tm="0" fmla="#ppt_w*sin(2.5*pi*$)">
                                          <p:val>
                                            <p:fltVal val="0"/>
                                          </p:val>
                                        </p:tav>
                                        <p:tav tm="100000">
                                          <p:val>
                                            <p:fltVal val="1"/>
                                          </p:val>
                                        </p:tav>
                                      </p:tavLst>
                                    </p:anim>
                                    <p:anim calcmode="lin" valueType="num">
                                      <p:cBhvr>
                                        <p:cTn id="27" dur="500" fill="hold"/>
                                        <p:tgtEl>
                                          <p:spTgt spid="39"/>
                                        </p:tgtEl>
                                        <p:attrNameLst>
                                          <p:attrName>ppt_h</p:attrName>
                                        </p:attrNameLst>
                                      </p:cBhvr>
                                      <p:tavLst>
                                        <p:tav tm="0">
                                          <p:val>
                                            <p:strVal val="#ppt_h"/>
                                          </p:val>
                                        </p:tav>
                                        <p:tav tm="100000">
                                          <p:val>
                                            <p:strVal val="#ppt_h"/>
                                          </p:val>
                                        </p:tav>
                                      </p:tavLst>
                                    </p:anim>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2"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1+#ppt_w/2"/>
                                          </p:val>
                                        </p:tav>
                                        <p:tav tm="100000">
                                          <p:val>
                                            <p:strVal val="#ppt_x"/>
                                          </p:val>
                                        </p:tav>
                                      </p:tavLst>
                                    </p:anim>
                                    <p:anim calcmode="lin" valueType="num">
                                      <p:cBhvr additive="base">
                                        <p:cTn id="37" dur="500" fill="hold"/>
                                        <p:tgtEl>
                                          <p:spTgt spid="22"/>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8"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0-#ppt_w/2"/>
                                          </p:val>
                                        </p:tav>
                                        <p:tav tm="100000">
                                          <p:val>
                                            <p:strVal val="#ppt_x"/>
                                          </p:val>
                                        </p:tav>
                                      </p:tavLst>
                                    </p:anim>
                                    <p:anim calcmode="lin" valueType="num">
                                      <p:cBhvr additive="base">
                                        <p:cTn id="42" dur="500" fill="hold"/>
                                        <p:tgtEl>
                                          <p:spTgt spid="32"/>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1+#ppt_w/2"/>
                                          </p:val>
                                        </p:tav>
                                        <p:tav tm="100000">
                                          <p:val>
                                            <p:strVal val="#ppt_x"/>
                                          </p:val>
                                        </p:tav>
                                      </p:tavLst>
                                    </p:anim>
                                    <p:anim calcmode="lin" valueType="num">
                                      <p:cBhvr additive="base">
                                        <p:cTn id="47"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
        <p:nvSpPr>
          <p:cNvPr id="9" name="文本框 8"/>
          <p:cNvSpPr txBox="1"/>
          <p:nvPr/>
        </p:nvSpPr>
        <p:spPr>
          <a:xfrm>
            <a:off x="4741301" y="2413817"/>
            <a:ext cx="2348720" cy="523220"/>
          </a:xfrm>
          <a:prstGeom prst="rect">
            <a:avLst/>
          </a:prstGeom>
          <a:noFill/>
        </p:spPr>
        <p:txBody>
          <a:bodyPr wrap="none" rtlCol="0">
            <a:spAutoFit/>
          </a:bodyPr>
          <a:lstStyle/>
          <a:p>
            <a:r>
              <a:rPr lang="zh-CN" altLang="en-US" sz="2800" b="1" dirty="0">
                <a:solidFill>
                  <a:srgbClr val="FC2692"/>
                </a:solidFill>
                <a:latin typeface="方正瘦金书简体" panose="03000509000000000000" pitchFamily="65" charset="-122"/>
                <a:ea typeface="方正瘦金书简体" panose="03000509000000000000" pitchFamily="65" charset="-122"/>
              </a:rPr>
              <a:t>给最伟大的爱</a:t>
            </a:r>
            <a:endParaRPr lang="en-US" altLang="zh-CN" sz="2800" b="1" dirty="0">
              <a:solidFill>
                <a:srgbClr val="FC2692"/>
              </a:solidFill>
              <a:latin typeface="方正瘦金书简体" panose="03000509000000000000" pitchFamily="65" charset="-122"/>
              <a:ea typeface="方正瘦金书简体" panose="03000509000000000000" pitchFamily="65" charset="-122"/>
            </a:endParaRPr>
          </a:p>
        </p:txBody>
      </p:sp>
      <p:sp>
        <p:nvSpPr>
          <p:cNvPr id="10" name="文本框 9"/>
          <p:cNvSpPr txBox="1"/>
          <p:nvPr/>
        </p:nvSpPr>
        <p:spPr>
          <a:xfrm>
            <a:off x="4334329" y="3106296"/>
            <a:ext cx="3073277" cy="1015663"/>
          </a:xfrm>
          <a:prstGeom prst="rect">
            <a:avLst/>
          </a:prstGeom>
          <a:noFill/>
        </p:spPr>
        <p:txBody>
          <a:bodyPr wrap="none" rtlCol="0">
            <a:spAutoFit/>
          </a:bodyPr>
          <a:lstStyle/>
          <a:p>
            <a:r>
              <a:rPr lang="en-US" altLang="zh-CN" sz="6000" b="1" dirty="0">
                <a:solidFill>
                  <a:srgbClr val="FC2692"/>
                </a:solidFill>
                <a:latin typeface="造字工房悦圆演示版常规体" pitchFamily="50" charset="-122"/>
                <a:ea typeface="造字工房悦圆演示版常规体" pitchFamily="50" charset="-122"/>
              </a:rPr>
              <a:t>THANKS</a:t>
            </a: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2025" y="5042373"/>
            <a:ext cx="2334860" cy="1690160"/>
          </a:xfrm>
          <a:prstGeom prst="rect">
            <a:avLst/>
          </a:prstGeom>
        </p:spPr>
      </p:pic>
    </p:spTree>
    <p:extLst>
      <p:ext uri="{BB962C8B-B14F-4D97-AF65-F5344CB8AC3E}">
        <p14:creationId xmlns:p14="http://schemas.microsoft.com/office/powerpoint/2010/main" val="6594131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http://www.ypppt.com/article/2017/3550.html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562005" y="3327120"/>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9" name="文本框 18"/>
          <p:cNvSpPr txBox="1"/>
          <p:nvPr/>
        </p:nvSpPr>
        <p:spPr>
          <a:xfrm>
            <a:off x="1553792" y="3908531"/>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178629" y="3963666"/>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http://www.ypppt.com/article/2017/3872.html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2" name="椭圆 21"/>
          <p:cNvSpPr/>
          <p:nvPr/>
        </p:nvSpPr>
        <p:spPr>
          <a:xfrm>
            <a:off x="1101506" y="3388061"/>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2</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86319" y="1440677"/>
            <a:ext cx="4041998" cy="646232"/>
          </a:xfrm>
          <a:prstGeom prst="rect">
            <a:avLst/>
          </a:prstGeom>
        </p:spPr>
      </p:pic>
      <p:pic>
        <p:nvPicPr>
          <p:cNvPr id="3" name="图片 2"/>
          <p:cNvPicPr>
            <a:picLocks noChangeAspect="1"/>
          </p:cNvPicPr>
          <p:nvPr/>
        </p:nvPicPr>
        <p:blipFill>
          <a:blip r:embed="rId3"/>
          <a:stretch>
            <a:fillRect/>
          </a:stretch>
        </p:blipFill>
        <p:spPr>
          <a:xfrm>
            <a:off x="3096890" y="3316315"/>
            <a:ext cx="2749534" cy="646232"/>
          </a:xfrm>
          <a:prstGeom prst="rect">
            <a:avLst/>
          </a:prstGeom>
        </p:spPr>
      </p:pic>
    </p:spTree>
    <p:extLst>
      <p:ext uri="{BB962C8B-B14F-4D97-AF65-F5344CB8AC3E}">
        <p14:creationId xmlns:p14="http://schemas.microsoft.com/office/powerpoint/2010/main" val="228814163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728259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t="10159" r="22291" b="59841"/>
          <a:stretch/>
        </p:blipFill>
        <p:spPr>
          <a:xfrm>
            <a:off x="-1004968" y="1430741"/>
            <a:ext cx="6338968" cy="3682728"/>
          </a:xfrm>
          <a:prstGeom prst="rect">
            <a:avLst/>
          </a:prstGeom>
        </p:spPr>
      </p:pic>
      <p:sp>
        <p:nvSpPr>
          <p:cNvPr id="7" name="矩形 6"/>
          <p:cNvSpPr/>
          <p:nvPr/>
        </p:nvSpPr>
        <p:spPr>
          <a:xfrm>
            <a:off x="2585670" y="2413327"/>
            <a:ext cx="1332416" cy="1862048"/>
          </a:xfrm>
          <a:prstGeom prst="rect">
            <a:avLst/>
          </a:prstGeom>
        </p:spPr>
        <p:txBody>
          <a:bodyPr wrap="none">
            <a:spAutoFit/>
          </a:bodyPr>
          <a:lstStyle/>
          <a:p>
            <a:r>
              <a:rPr lang="en-US" altLang="zh-CN" sz="11500" b="1" dirty="0">
                <a:solidFill>
                  <a:srgbClr val="FC2692"/>
                </a:solidFill>
                <a:effectLst>
                  <a:outerShdw blurRad="38100" dist="38100" dir="2700000" algn="tl">
                    <a:srgbClr val="000000">
                      <a:alpha val="43137"/>
                    </a:srgbClr>
                  </a:outerShdw>
                </a:effectLst>
                <a:latin typeface="ALS Script" panose="020B0600050302020204" pitchFamily="34" charset="0"/>
                <a:ea typeface="造字工房悦圆演示版常规体" pitchFamily="50" charset="-122"/>
              </a:rPr>
              <a:t>01</a:t>
            </a: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6672" y="2093370"/>
            <a:ext cx="1048444" cy="758948"/>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24862" y="4024058"/>
            <a:ext cx="845757" cy="612227"/>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5921" y="3514946"/>
            <a:ext cx="1215284" cy="879720"/>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6005" y="3486483"/>
            <a:ext cx="1215283" cy="879720"/>
          </a:xfrm>
          <a:prstGeom prst="rect">
            <a:avLst/>
          </a:prstGeom>
        </p:spPr>
      </p:pic>
      <p:pic>
        <p:nvPicPr>
          <p:cNvPr id="18" name="图片 17"/>
          <p:cNvPicPr>
            <a:picLocks noChangeAspect="1"/>
          </p:cNvPicPr>
          <p:nvPr/>
        </p:nvPicPr>
        <p:blipFill rotWithShape="1">
          <a:blip r:embed="rId6" cstate="print">
            <a:extLst>
              <a:ext uri="{28A0092B-C50C-407E-A947-70E740481C1C}">
                <a14:useLocalDpi xmlns:a14="http://schemas.microsoft.com/office/drawing/2010/main" val="0"/>
              </a:ext>
            </a:extLst>
          </a:blip>
          <a:srcRect l="12373" t="11262" r="54685" b="59223"/>
          <a:stretch/>
        </p:blipFill>
        <p:spPr>
          <a:xfrm>
            <a:off x="2597559" y="3222391"/>
            <a:ext cx="951086" cy="852123"/>
          </a:xfrm>
          <a:prstGeom prst="rect">
            <a:avLst/>
          </a:prstGeom>
        </p:spPr>
      </p:pic>
      <p:pic>
        <p:nvPicPr>
          <p:cNvPr id="19" name="图片 18"/>
          <p:cNvPicPr>
            <a:picLocks noChangeAspect="1"/>
          </p:cNvPicPr>
          <p:nvPr/>
        </p:nvPicPr>
        <p:blipFill rotWithShape="1">
          <a:blip r:embed="rId6">
            <a:extLst>
              <a:ext uri="{28A0092B-C50C-407E-A947-70E740481C1C}">
                <a14:useLocalDpi xmlns:a14="http://schemas.microsoft.com/office/drawing/2010/main" val="0"/>
              </a:ext>
            </a:extLst>
          </a:blip>
          <a:srcRect l="73258" t="43125" r="-5706" b="27803"/>
          <a:stretch/>
        </p:blipFill>
        <p:spPr>
          <a:xfrm>
            <a:off x="3590521" y="1958342"/>
            <a:ext cx="1177185" cy="1054695"/>
          </a:xfrm>
          <a:prstGeom prst="rect">
            <a:avLst/>
          </a:prstGeom>
        </p:spPr>
      </p:pic>
      <p:grpSp>
        <p:nvGrpSpPr>
          <p:cNvPr id="20" name="组合 19"/>
          <p:cNvGrpSpPr/>
          <p:nvPr/>
        </p:nvGrpSpPr>
        <p:grpSpPr>
          <a:xfrm>
            <a:off x="3871965" y="2666410"/>
            <a:ext cx="6070961" cy="1697072"/>
            <a:chOff x="5725442" y="1513207"/>
            <a:chExt cx="4009950" cy="1697072"/>
          </a:xfrm>
        </p:grpSpPr>
        <p:sp>
          <p:nvSpPr>
            <p:cNvPr id="21" name="文本框 20"/>
            <p:cNvSpPr txBox="1"/>
            <p:nvPr/>
          </p:nvSpPr>
          <p:spPr>
            <a:xfrm>
              <a:off x="5725442" y="1513207"/>
              <a:ext cx="4009950" cy="1323439"/>
            </a:xfrm>
            <a:prstGeom prst="rect">
              <a:avLst/>
            </a:prstGeom>
            <a:noFill/>
          </p:spPr>
          <p:txBody>
            <a:bodyPr wrap="square" rtlCol="0">
              <a:spAutoFit/>
            </a:bodyPr>
            <a:lstStyle/>
            <a:p>
              <a:pPr algn="r"/>
              <a:r>
                <a:rPr lang="zh-CN" altLang="en-US" sz="4000" b="1" dirty="0">
                  <a:solidFill>
                    <a:srgbClr val="FC2692"/>
                  </a:solidFill>
                  <a:latin typeface="造字工房悦圆演示版常规体" pitchFamily="50" charset="-122"/>
                  <a:ea typeface="造字工房悦圆演示版常规体" pitchFamily="50" charset="-122"/>
                </a:rPr>
                <a:t>请插入您标题内容</a:t>
              </a:r>
            </a:p>
          </p:txBody>
        </p:sp>
        <p:sp>
          <p:nvSpPr>
            <p:cNvPr id="22" name="文本框 21"/>
            <p:cNvSpPr txBox="1"/>
            <p:nvPr/>
          </p:nvSpPr>
          <p:spPr>
            <a:xfrm>
              <a:off x="5725442" y="2269124"/>
              <a:ext cx="3975053" cy="941155"/>
            </a:xfrm>
            <a:prstGeom prst="rect">
              <a:avLst/>
            </a:prstGeom>
            <a:noFill/>
          </p:spPr>
          <p:txBody>
            <a:bodyPr wrap="square" rtlCol="0">
              <a:spAutoFit/>
            </a:bodyPr>
            <a:lstStyle/>
            <a:p>
              <a:pPr algn="r">
                <a:lnSpc>
                  <a:spcPct val="120000"/>
                </a:lnSpc>
              </a:pPr>
              <a:r>
                <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rPr>
                <a:t>请插入您的文本内容请插入</a:t>
              </a:r>
            </a:p>
            <a:p>
              <a:pPr algn="r">
                <a:lnSpc>
                  <a:spcPct val="120000"/>
                </a:lnSpc>
              </a:pPr>
              <a:endParaRPr lang="zh-CN" altLang="en-US" sz="2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74707" y="2136473"/>
            <a:ext cx="1441175" cy="1043239"/>
          </a:xfrm>
          <a:prstGeom prst="rect">
            <a:avLst/>
          </a:prstGeom>
        </p:spPr>
      </p:pic>
      <p:pic>
        <p:nvPicPr>
          <p:cNvPr id="24" name="图片 23"/>
          <p:cNvPicPr>
            <a:picLocks noChangeAspect="1"/>
          </p:cNvPicPr>
          <p:nvPr/>
        </p:nvPicPr>
        <p:blipFill rotWithShape="1">
          <a:blip r:embed="rId6">
            <a:extLst>
              <a:ext uri="{28A0092B-C50C-407E-A947-70E740481C1C}">
                <a14:useLocalDpi xmlns:a14="http://schemas.microsoft.com/office/drawing/2010/main" val="0"/>
              </a:ext>
            </a:extLst>
          </a:blip>
          <a:srcRect l="73258" t="43125" r="-5706" b="27803"/>
          <a:stretch/>
        </p:blipFill>
        <p:spPr>
          <a:xfrm>
            <a:off x="9463830" y="3648452"/>
            <a:ext cx="1299273" cy="1164079"/>
          </a:xfrm>
          <a:prstGeom prst="rect">
            <a:avLst/>
          </a:prstGeom>
        </p:spPr>
      </p:pic>
      <p:pic>
        <p:nvPicPr>
          <p:cNvPr id="25" name="图片 24"/>
          <p:cNvPicPr>
            <a:picLocks noChangeAspect="1"/>
          </p:cNvPicPr>
          <p:nvPr/>
        </p:nvPicPr>
        <p:blipFill rotWithShape="1">
          <a:blip r:embed="rId6">
            <a:extLst>
              <a:ext uri="{28A0092B-C50C-407E-A947-70E740481C1C}">
                <a14:useLocalDpi xmlns:a14="http://schemas.microsoft.com/office/drawing/2010/main" val="0"/>
              </a:ext>
            </a:extLst>
          </a:blip>
          <a:srcRect l="12373" t="11262" r="54685" b="59223"/>
          <a:stretch/>
        </p:blipFill>
        <p:spPr>
          <a:xfrm>
            <a:off x="11676193" y="3881962"/>
            <a:ext cx="1374531" cy="1231507"/>
          </a:xfrm>
          <a:prstGeom prst="rect">
            <a:avLst/>
          </a:prstGeom>
        </p:spPr>
      </p:pic>
    </p:spTree>
    <p:extLst>
      <p:ext uri="{BB962C8B-B14F-4D97-AF65-F5344CB8AC3E}">
        <p14:creationId xmlns:p14="http://schemas.microsoft.com/office/powerpoint/2010/main" val="101670651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1000" fill="hold"/>
                                        <p:tgtEl>
                                          <p:spTgt spid="18"/>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nodeType="withEffect">
                                  <p:stCondLst>
                                    <p:cond delay="20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nodeType="withEffect">
                                  <p:stCondLst>
                                    <p:cond delay="4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https://drscdn.500px.org/photo/32225315/q%3D80_m%3D2000/affcb21f9a5f56ec3cc790c86a2e7b62"/>
          <p:cNvPicPr>
            <a:picLocks noChangeAspect="1" noChangeArrowheads="1"/>
          </p:cNvPicPr>
          <p:nvPr/>
        </p:nvPicPr>
        <p:blipFill>
          <a:blip r:embed="rId3" cstate="print">
            <a:extLst>
              <a:ext uri="{28A0092B-C50C-407E-A947-70E740481C1C}">
                <a14:useLocalDpi xmlns:a14="http://schemas.microsoft.com/office/drawing/2010/main" val="0"/>
              </a:ext>
            </a:extLst>
          </a:blip>
          <a:srcRect l="7502" t="949" r="8519"/>
          <a:stretch>
            <a:fillRect/>
          </a:stretch>
        </p:blipFill>
        <p:spPr bwMode="auto">
          <a:xfrm>
            <a:off x="1142284" y="3323227"/>
            <a:ext cx="3832488" cy="3012641"/>
          </a:xfrm>
          <a:custGeom>
            <a:avLst/>
            <a:gdLst>
              <a:gd name="connsiteX0" fmla="*/ 0 w 3832488"/>
              <a:gd name="connsiteY0" fmla="*/ 0 h 3012641"/>
              <a:gd name="connsiteX1" fmla="*/ 3832488 w 3832488"/>
              <a:gd name="connsiteY1" fmla="*/ 0 h 3012641"/>
              <a:gd name="connsiteX2" fmla="*/ 3832488 w 3832488"/>
              <a:gd name="connsiteY2" fmla="*/ 3012641 h 3012641"/>
              <a:gd name="connsiteX3" fmla="*/ 0 w 3832488"/>
              <a:gd name="connsiteY3" fmla="*/ 3012641 h 3012641"/>
            </a:gdLst>
            <a:ahLst/>
            <a:cxnLst>
              <a:cxn ang="0">
                <a:pos x="connsiteX0" y="connsiteY0"/>
              </a:cxn>
              <a:cxn ang="0">
                <a:pos x="connsiteX1" y="connsiteY1"/>
              </a:cxn>
              <a:cxn ang="0">
                <a:pos x="connsiteX2" y="connsiteY2"/>
              </a:cxn>
              <a:cxn ang="0">
                <a:pos x="connsiteX3" y="connsiteY3"/>
              </a:cxn>
            </a:cxnLst>
            <a:rect l="l" t="t" r="r" b="b"/>
            <a:pathLst>
              <a:path w="3832488" h="3012641">
                <a:moveTo>
                  <a:pt x="0" y="0"/>
                </a:moveTo>
                <a:lnTo>
                  <a:pt x="3832488" y="0"/>
                </a:lnTo>
                <a:lnTo>
                  <a:pt x="3832488" y="3012641"/>
                </a:lnTo>
                <a:lnTo>
                  <a:pt x="0" y="3012641"/>
                </a:lnTo>
                <a:close/>
              </a:path>
            </a:pathLst>
          </a:cu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4574722" y="1090567"/>
            <a:ext cx="6179820" cy="4514850"/>
          </a:xfrm>
          <a:prstGeom prst="rect">
            <a:avLst/>
          </a:prstGeom>
          <a:noFill/>
          <a:ln w="19050">
            <a:solidFill>
              <a:srgbClr val="FC26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435601" y="3323227"/>
            <a:ext cx="4762499" cy="1754326"/>
          </a:xfrm>
          <a:prstGeom prst="rect">
            <a:avLst/>
          </a:prstGeom>
          <a:noFill/>
        </p:spPr>
        <p:txBody>
          <a:bodyPr wrap="square" rtlCol="0">
            <a:spAutoFit/>
          </a:bodyPr>
          <a:lstStyle/>
          <a:p>
            <a:pPr algn="ctr">
              <a:lnSpc>
                <a:spcPct val="120000"/>
              </a:lnSpc>
            </a:pPr>
            <a:r>
              <a:rPr lang="zh-CN" altLang="en-US" sz="3000" b="1" spc="100" dirty="0">
                <a:latin typeface="Product Sans" panose="020B0503030502040203" pitchFamily="34" charset="0"/>
                <a:ea typeface="冬青黑体简体中文 W3" panose="020B0300000000000000" pitchFamily="34" charset="-122"/>
              </a:rPr>
              <a:t>请插入您的标题内容，请插入</a:t>
            </a:r>
            <a:r>
              <a:rPr lang="zh-CN" altLang="en-US" sz="3000" b="1" spc="100" dirty="0">
                <a:solidFill>
                  <a:srgbClr val="FC2692"/>
                </a:solidFill>
                <a:latin typeface="Product Sans" panose="020B0503030502040203" pitchFamily="34" charset="0"/>
                <a:ea typeface="冬青黑体简体中文 W3" panose="020B0300000000000000" pitchFamily="34" charset="-122"/>
              </a:rPr>
              <a:t>母亲的爱</a:t>
            </a:r>
            <a:r>
              <a:rPr lang="zh-CN" altLang="en-US" sz="3000" b="1" spc="100" dirty="0">
                <a:latin typeface="Product Sans" panose="020B0503030502040203" pitchFamily="34" charset="0"/>
                <a:ea typeface="冬青黑体简体中文 W3" panose="020B0300000000000000" pitchFamily="34" charset="-122"/>
              </a:rPr>
              <a:t>或其它的标题内容</a:t>
            </a:r>
            <a:endParaRPr lang="en-US" altLang="zh-CN" sz="3000" b="1" spc="100" dirty="0">
              <a:latin typeface="Product Sans" panose="020B0503030502040203" pitchFamily="34" charset="0"/>
              <a:ea typeface="冬青黑体简体中文 W3" panose="020B0300000000000000" pitchFamily="34" charset="-122"/>
            </a:endParaRPr>
          </a:p>
        </p:txBody>
      </p:sp>
      <p:sp>
        <p:nvSpPr>
          <p:cNvPr id="18" name="文本框 17"/>
          <p:cNvSpPr txBox="1"/>
          <p:nvPr/>
        </p:nvSpPr>
        <p:spPr>
          <a:xfrm>
            <a:off x="7072166" y="2659347"/>
            <a:ext cx="1184940" cy="369332"/>
          </a:xfrm>
          <a:prstGeom prst="rect">
            <a:avLst/>
          </a:prstGeom>
          <a:noFill/>
        </p:spPr>
        <p:txBody>
          <a:bodyPr wrap="none" rtlCol="0">
            <a:spAutoFit/>
          </a:bodyPr>
          <a:lstStyle/>
          <a:p>
            <a:pPr algn="ctr"/>
            <a:r>
              <a:rPr lang="zh-CN" altLang="en-US" b="1" spc="100" dirty="0">
                <a:solidFill>
                  <a:srgbClr val="FC2692"/>
                </a:solidFill>
                <a:latin typeface="Product Sans" panose="020B0503030502040203" pitchFamily="34" charset="0"/>
                <a:ea typeface="冬青黑体简体中文 W3" panose="020B0300000000000000" pitchFamily="34" charset="-122"/>
              </a:rPr>
              <a:t>标题内容</a:t>
            </a:r>
          </a:p>
        </p:txBody>
      </p:sp>
      <p:pic>
        <p:nvPicPr>
          <p:cNvPr id="20" name="图片 19"/>
          <p:cNvPicPr>
            <a:picLocks noChangeAspect="1"/>
          </p:cNvPicPr>
          <p:nvPr/>
        </p:nvPicPr>
        <p:blipFill rotWithShape="1">
          <a:blip r:embed="rId4">
            <a:extLst>
              <a:ext uri="{28A0092B-C50C-407E-A947-70E740481C1C}">
                <a14:useLocalDpi xmlns:a14="http://schemas.microsoft.com/office/drawing/2010/main" val="0"/>
              </a:ext>
            </a:extLst>
          </a:blip>
          <a:srcRect l="73258" t="43125" r="-5706" b="27803"/>
          <a:stretch/>
        </p:blipFill>
        <p:spPr>
          <a:xfrm>
            <a:off x="7090093" y="1425137"/>
            <a:ext cx="1583662" cy="1418876"/>
          </a:xfrm>
          <a:prstGeom prst="rect">
            <a:avLst/>
          </a:prstGeom>
        </p:spPr>
      </p:pic>
      <p:sp>
        <p:nvSpPr>
          <p:cNvPr id="21" name="灯片编号占位符 20"/>
          <p:cNvSpPr>
            <a:spLocks noGrp="1"/>
          </p:cNvSpPr>
          <p:nvPr>
            <p:ph type="sldNum" sz="quarter" idx="12"/>
          </p:nvPr>
        </p:nvSpPr>
        <p:spPr/>
        <p:txBody>
          <a:bodyPr/>
          <a:lstStyle/>
          <a:p>
            <a:fld id="{0942A7D8-7BAA-4C4E-860D-7E3507E96D7B}" type="slidenum">
              <a:rPr lang="zh-CN" altLang="en-US" smtClean="0"/>
              <a:pPr/>
              <a:t>4</a:t>
            </a:fld>
            <a:endParaRPr lang="zh-CN" altLang="en-US"/>
          </a:p>
        </p:txBody>
      </p:sp>
    </p:spTree>
    <p:extLst>
      <p:ext uri="{BB962C8B-B14F-4D97-AF65-F5344CB8AC3E}">
        <p14:creationId xmlns:p14="http://schemas.microsoft.com/office/powerpoint/2010/main" val="21572716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1000"/>
                                        <p:tgtEl>
                                          <p:spTgt spid="18"/>
                                        </p:tgtEl>
                                      </p:cBhvr>
                                    </p:animEffect>
                                    <p:anim calcmode="lin" valueType="num">
                                      <p:cBhvr>
                                        <p:cTn id="21" dur="1000" fill="hold"/>
                                        <p:tgtEl>
                                          <p:spTgt spid="18"/>
                                        </p:tgtEl>
                                        <p:attrNameLst>
                                          <p:attrName>ppt_x</p:attrName>
                                        </p:attrNameLst>
                                      </p:cBhvr>
                                      <p:tavLst>
                                        <p:tav tm="0">
                                          <p:val>
                                            <p:strVal val="#ppt_x"/>
                                          </p:val>
                                        </p:tav>
                                        <p:tav tm="100000">
                                          <p:val>
                                            <p:strVal val="#ppt_x"/>
                                          </p:val>
                                        </p:tav>
                                      </p:tavLst>
                                    </p:anim>
                                    <p:anim calcmode="lin" valueType="num">
                                      <p:cBhvr>
                                        <p:cTn id="22" dur="1000" fill="hold"/>
                                        <p:tgtEl>
                                          <p:spTgt spid="18"/>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矩形 89"/>
          <p:cNvSpPr/>
          <p:nvPr/>
        </p:nvSpPr>
        <p:spPr>
          <a:xfrm>
            <a:off x="1091967" y="1915870"/>
            <a:ext cx="2319728" cy="161678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a:latin typeface="微软雅黑" pitchFamily="34" charset="-122"/>
              <a:ea typeface="微软雅黑" pitchFamily="34" charset="-122"/>
            </a:endParaRPr>
          </a:p>
        </p:txBody>
      </p:sp>
      <p:grpSp>
        <p:nvGrpSpPr>
          <p:cNvPr id="91" name="组合 90"/>
          <p:cNvGrpSpPr/>
          <p:nvPr/>
        </p:nvGrpSpPr>
        <p:grpSpPr>
          <a:xfrm>
            <a:off x="1091967" y="3520451"/>
            <a:ext cx="2319726" cy="449107"/>
            <a:chOff x="552075" y="2865457"/>
            <a:chExt cx="1859685" cy="360040"/>
          </a:xfrm>
        </p:grpSpPr>
        <p:sp>
          <p:nvSpPr>
            <p:cNvPr id="92" name="矩形 91"/>
            <p:cNvSpPr/>
            <p:nvPr/>
          </p:nvSpPr>
          <p:spPr>
            <a:xfrm>
              <a:off x="552075" y="2865457"/>
              <a:ext cx="1859685" cy="360040"/>
            </a:xfrm>
            <a:prstGeom prst="rect">
              <a:avLst/>
            </a:prstGeom>
            <a:solidFill>
              <a:srgbClr val="FC2692">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93" name="TextBox 92"/>
            <p:cNvSpPr txBox="1"/>
            <p:nvPr/>
          </p:nvSpPr>
          <p:spPr>
            <a:xfrm>
              <a:off x="841272" y="2906183"/>
              <a:ext cx="1299494" cy="271412"/>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第一项重点工作</a:t>
              </a:r>
            </a:p>
          </p:txBody>
        </p:sp>
      </p:grpSp>
      <p:sp>
        <p:nvSpPr>
          <p:cNvPr id="94" name="TextBox 93"/>
          <p:cNvSpPr txBox="1"/>
          <p:nvPr/>
        </p:nvSpPr>
        <p:spPr>
          <a:xfrm>
            <a:off x="1007435" y="4156241"/>
            <a:ext cx="2514992" cy="1385379"/>
          </a:xfrm>
          <a:prstGeom prst="rect">
            <a:avLst/>
          </a:prstGeom>
          <a:noFill/>
        </p:spPr>
        <p:txBody>
          <a:bodyPr wrap="square" lIns="91440" tIns="45720" rIns="91440" bIns="45720"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这里输入简单的文字概述里输入简单文字概述这简单文字内容</a:t>
            </a:r>
            <a:endParaRPr lang="en-US" altLang="zh-CN" sz="1867" dirty="0">
              <a:solidFill>
                <a:schemeClr val="tx1">
                  <a:lumMod val="75000"/>
                  <a:lumOff val="25000"/>
                </a:schemeClr>
              </a:solidFill>
              <a:latin typeface="微软雅黑" pitchFamily="34" charset="-122"/>
              <a:ea typeface="微软雅黑" pitchFamily="34" charset="-122"/>
            </a:endParaRPr>
          </a:p>
        </p:txBody>
      </p:sp>
      <p:sp>
        <p:nvSpPr>
          <p:cNvPr id="95" name="矩形 94"/>
          <p:cNvSpPr/>
          <p:nvPr/>
        </p:nvSpPr>
        <p:spPr>
          <a:xfrm>
            <a:off x="3680361" y="1915870"/>
            <a:ext cx="2319728" cy="161678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a:latin typeface="微软雅黑" pitchFamily="34" charset="-122"/>
              <a:ea typeface="微软雅黑" pitchFamily="34" charset="-122"/>
            </a:endParaRPr>
          </a:p>
        </p:txBody>
      </p:sp>
      <p:grpSp>
        <p:nvGrpSpPr>
          <p:cNvPr id="96" name="组合 95"/>
          <p:cNvGrpSpPr/>
          <p:nvPr/>
        </p:nvGrpSpPr>
        <p:grpSpPr>
          <a:xfrm>
            <a:off x="3680361" y="3520447"/>
            <a:ext cx="2319728" cy="449106"/>
            <a:chOff x="552075" y="2865457"/>
            <a:chExt cx="1859685" cy="360040"/>
          </a:xfrm>
        </p:grpSpPr>
        <p:sp>
          <p:nvSpPr>
            <p:cNvPr id="97" name="矩形 96"/>
            <p:cNvSpPr/>
            <p:nvPr/>
          </p:nvSpPr>
          <p:spPr>
            <a:xfrm>
              <a:off x="552075" y="2865457"/>
              <a:ext cx="1859685" cy="360040"/>
            </a:xfrm>
            <a:prstGeom prst="rect">
              <a:avLst/>
            </a:prstGeom>
            <a:solidFill>
              <a:srgbClr val="FC269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98" name="TextBox 97"/>
            <p:cNvSpPr txBox="1"/>
            <p:nvPr/>
          </p:nvSpPr>
          <p:spPr>
            <a:xfrm>
              <a:off x="805970" y="2902994"/>
              <a:ext cx="1299493" cy="271412"/>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第二项重点工作</a:t>
              </a:r>
            </a:p>
          </p:txBody>
        </p:sp>
      </p:grpSp>
      <p:sp>
        <p:nvSpPr>
          <p:cNvPr id="99" name="TextBox 98"/>
          <p:cNvSpPr txBox="1"/>
          <p:nvPr/>
        </p:nvSpPr>
        <p:spPr>
          <a:xfrm>
            <a:off x="3595831" y="4156241"/>
            <a:ext cx="2514992" cy="1385379"/>
          </a:xfrm>
          <a:prstGeom prst="rect">
            <a:avLst/>
          </a:prstGeom>
          <a:noFill/>
        </p:spPr>
        <p:txBody>
          <a:bodyPr wrap="square" lIns="91440" tIns="45720" rIns="91440" bIns="45720"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这里输入简单的文字概述里输入简单文字概述这简单文字内容</a:t>
            </a:r>
            <a:endParaRPr lang="en-US" altLang="zh-CN" sz="1867" dirty="0">
              <a:solidFill>
                <a:schemeClr val="tx1">
                  <a:lumMod val="75000"/>
                  <a:lumOff val="25000"/>
                </a:schemeClr>
              </a:solidFill>
              <a:latin typeface="微软雅黑" pitchFamily="34" charset="-122"/>
              <a:ea typeface="微软雅黑" pitchFamily="34" charset="-122"/>
            </a:endParaRPr>
          </a:p>
        </p:txBody>
      </p:sp>
      <p:sp>
        <p:nvSpPr>
          <p:cNvPr id="100" name="矩形 99"/>
          <p:cNvSpPr/>
          <p:nvPr/>
        </p:nvSpPr>
        <p:spPr>
          <a:xfrm>
            <a:off x="6275019" y="1915870"/>
            <a:ext cx="2319728" cy="161678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a:latin typeface="微软雅黑" pitchFamily="34" charset="-122"/>
              <a:ea typeface="微软雅黑" pitchFamily="34" charset="-122"/>
            </a:endParaRPr>
          </a:p>
        </p:txBody>
      </p:sp>
      <p:grpSp>
        <p:nvGrpSpPr>
          <p:cNvPr id="101" name="组合 100"/>
          <p:cNvGrpSpPr/>
          <p:nvPr/>
        </p:nvGrpSpPr>
        <p:grpSpPr>
          <a:xfrm>
            <a:off x="6275020" y="3520455"/>
            <a:ext cx="2319728" cy="449107"/>
            <a:chOff x="552075" y="2865457"/>
            <a:chExt cx="1859685" cy="360040"/>
          </a:xfrm>
        </p:grpSpPr>
        <p:sp>
          <p:nvSpPr>
            <p:cNvPr id="102" name="矩形 101"/>
            <p:cNvSpPr/>
            <p:nvPr/>
          </p:nvSpPr>
          <p:spPr>
            <a:xfrm>
              <a:off x="552075" y="2865457"/>
              <a:ext cx="1859685" cy="360040"/>
            </a:xfrm>
            <a:prstGeom prst="rect">
              <a:avLst/>
            </a:prstGeom>
            <a:solidFill>
              <a:srgbClr val="FC2692">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03" name="TextBox 102"/>
            <p:cNvSpPr txBox="1"/>
            <p:nvPr/>
          </p:nvSpPr>
          <p:spPr>
            <a:xfrm>
              <a:off x="840691" y="2892812"/>
              <a:ext cx="1299493" cy="271412"/>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第三项重点工作</a:t>
              </a:r>
            </a:p>
          </p:txBody>
        </p:sp>
      </p:grpSp>
      <p:sp>
        <p:nvSpPr>
          <p:cNvPr id="104" name="TextBox 103"/>
          <p:cNvSpPr txBox="1"/>
          <p:nvPr/>
        </p:nvSpPr>
        <p:spPr>
          <a:xfrm>
            <a:off x="6190488" y="4156241"/>
            <a:ext cx="2514992" cy="1385379"/>
          </a:xfrm>
          <a:prstGeom prst="rect">
            <a:avLst/>
          </a:prstGeom>
          <a:noFill/>
        </p:spPr>
        <p:txBody>
          <a:bodyPr wrap="square" lIns="91440" tIns="45720" rIns="91440" bIns="45720"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这里输入简单的文字概述里输入简单文字概述这简单文字内容</a:t>
            </a:r>
            <a:endParaRPr lang="en-US" altLang="zh-CN" sz="1867" dirty="0">
              <a:solidFill>
                <a:schemeClr val="tx1">
                  <a:lumMod val="75000"/>
                  <a:lumOff val="25000"/>
                </a:schemeClr>
              </a:solidFill>
              <a:latin typeface="微软雅黑" pitchFamily="34" charset="-122"/>
              <a:ea typeface="微软雅黑" pitchFamily="34" charset="-122"/>
            </a:endParaRPr>
          </a:p>
        </p:txBody>
      </p:sp>
      <p:sp>
        <p:nvSpPr>
          <p:cNvPr id="105" name="矩形 104"/>
          <p:cNvSpPr/>
          <p:nvPr/>
        </p:nvSpPr>
        <p:spPr>
          <a:xfrm>
            <a:off x="8865661" y="1915870"/>
            <a:ext cx="2319728" cy="161678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7">
              <a:latin typeface="微软雅黑" pitchFamily="34" charset="-122"/>
              <a:ea typeface="微软雅黑" pitchFamily="34" charset="-122"/>
            </a:endParaRPr>
          </a:p>
        </p:txBody>
      </p:sp>
      <p:grpSp>
        <p:nvGrpSpPr>
          <p:cNvPr id="106" name="组合 105"/>
          <p:cNvGrpSpPr/>
          <p:nvPr/>
        </p:nvGrpSpPr>
        <p:grpSpPr>
          <a:xfrm>
            <a:off x="8865661" y="3520456"/>
            <a:ext cx="2319728" cy="449107"/>
            <a:chOff x="552075" y="2865457"/>
            <a:chExt cx="1859685" cy="360040"/>
          </a:xfrm>
        </p:grpSpPr>
        <p:sp>
          <p:nvSpPr>
            <p:cNvPr id="107" name="矩形 106"/>
            <p:cNvSpPr/>
            <p:nvPr/>
          </p:nvSpPr>
          <p:spPr>
            <a:xfrm>
              <a:off x="552075" y="2865457"/>
              <a:ext cx="1859685" cy="360040"/>
            </a:xfrm>
            <a:prstGeom prst="rect">
              <a:avLst/>
            </a:prstGeom>
            <a:solidFill>
              <a:srgbClr val="FC2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08" name="TextBox 107"/>
            <p:cNvSpPr txBox="1"/>
            <p:nvPr/>
          </p:nvSpPr>
          <p:spPr>
            <a:xfrm>
              <a:off x="805390" y="2917975"/>
              <a:ext cx="1299492" cy="271412"/>
            </a:xfrm>
            <a:prstGeom prst="rect">
              <a:avLst/>
            </a:prstGeom>
            <a:noFill/>
          </p:spPr>
          <p:txBody>
            <a:bodyPr wrap="none" rtlCol="0">
              <a:spAutoFit/>
            </a:bodyPr>
            <a:lstStyle/>
            <a:p>
              <a:r>
                <a:rPr lang="zh-CN" altLang="en-US" sz="1600" b="1" dirty="0">
                  <a:solidFill>
                    <a:schemeClr val="bg1"/>
                  </a:solidFill>
                  <a:latin typeface="微软雅黑" pitchFamily="34" charset="-122"/>
                  <a:ea typeface="微软雅黑" pitchFamily="34" charset="-122"/>
                </a:rPr>
                <a:t>第四项重点工作</a:t>
              </a:r>
            </a:p>
          </p:txBody>
        </p:sp>
      </p:grpSp>
      <p:sp>
        <p:nvSpPr>
          <p:cNvPr id="109" name="TextBox 108"/>
          <p:cNvSpPr txBox="1"/>
          <p:nvPr/>
        </p:nvSpPr>
        <p:spPr>
          <a:xfrm>
            <a:off x="8781131" y="4156241"/>
            <a:ext cx="2514992" cy="1385379"/>
          </a:xfrm>
          <a:prstGeom prst="rect">
            <a:avLst/>
          </a:prstGeom>
          <a:noFill/>
        </p:spPr>
        <p:txBody>
          <a:bodyPr wrap="square" lIns="91440" tIns="45720" rIns="91440" bIns="45720" rtlCol="0">
            <a:spAutoFit/>
          </a:bodyPr>
          <a:lstStyle/>
          <a:p>
            <a:pPr>
              <a:lnSpc>
                <a:spcPct val="150000"/>
              </a:lnSpc>
            </a:pPr>
            <a:r>
              <a:rPr lang="zh-CN" altLang="en-US" sz="1867" dirty="0">
                <a:solidFill>
                  <a:schemeClr val="tx1">
                    <a:lumMod val="75000"/>
                    <a:lumOff val="25000"/>
                  </a:schemeClr>
                </a:solidFill>
                <a:latin typeface="微软雅黑" pitchFamily="34" charset="-122"/>
                <a:ea typeface="微软雅黑" pitchFamily="34" charset="-122"/>
              </a:rPr>
              <a:t>这里输入简单的文字概述里输入简单文字概述这简单文字内容</a:t>
            </a:r>
            <a:endParaRPr lang="en-US" altLang="zh-CN" sz="1867" dirty="0">
              <a:solidFill>
                <a:schemeClr val="tx1">
                  <a:lumMod val="75000"/>
                  <a:lumOff val="25000"/>
                </a:schemeClr>
              </a:solidFill>
              <a:latin typeface="微软雅黑" pitchFamily="34" charset="-122"/>
              <a:ea typeface="微软雅黑" pitchFamily="34" charset="-122"/>
            </a:endParaRPr>
          </a:p>
        </p:txBody>
      </p:sp>
      <p:pic>
        <p:nvPicPr>
          <p:cNvPr id="23"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21785" y="1549622"/>
            <a:ext cx="958575" cy="693894"/>
          </a:xfrm>
          <a:prstGeom prst="rect">
            <a:avLst/>
          </a:prstGeom>
        </p:spPr>
      </p:pic>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14435" y="1549622"/>
            <a:ext cx="958575" cy="693894"/>
          </a:xfrm>
          <a:prstGeom prst="rect">
            <a:avLst/>
          </a:prstGeom>
        </p:spPr>
      </p:pic>
      <p:pic>
        <p:nvPicPr>
          <p:cNvPr id="25" name="图片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907085" y="1568923"/>
            <a:ext cx="958575" cy="693894"/>
          </a:xfrm>
          <a:prstGeom prst="rect">
            <a:avLst/>
          </a:prstGeom>
        </p:spPr>
      </p:pic>
      <p:pic>
        <p:nvPicPr>
          <p:cNvPr id="26" name="图片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24958" y="1564539"/>
            <a:ext cx="958575" cy="693894"/>
          </a:xfrm>
          <a:prstGeom prst="rect">
            <a:avLst/>
          </a:prstGeom>
        </p:spPr>
      </p:pic>
      <p:sp>
        <p:nvSpPr>
          <p:cNvPr id="3" name="灯片编号占位符 2"/>
          <p:cNvSpPr>
            <a:spLocks noGrp="1"/>
          </p:cNvSpPr>
          <p:nvPr>
            <p:ph type="sldNum" sz="quarter" idx="12"/>
          </p:nvPr>
        </p:nvSpPr>
        <p:spPr/>
        <p:txBody>
          <a:bodyPr/>
          <a:lstStyle/>
          <a:p>
            <a:fld id="{0942A7D8-7BAA-4C4E-860D-7E3507E96D7B}" type="slidenum">
              <a:rPr lang="zh-CN" altLang="en-US" smtClean="0"/>
              <a:pPr/>
              <a:t>5</a:t>
            </a:fld>
            <a:endParaRPr lang="zh-CN" altLang="en-US"/>
          </a:p>
        </p:txBody>
      </p:sp>
    </p:spTree>
    <p:extLst>
      <p:ext uri="{BB962C8B-B14F-4D97-AF65-F5344CB8AC3E}">
        <p14:creationId xmlns:p14="http://schemas.microsoft.com/office/powerpoint/2010/main" val="250180026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p:cTn id="7" dur="500" fill="hold"/>
                                        <p:tgtEl>
                                          <p:spTgt spid="90"/>
                                        </p:tgtEl>
                                        <p:attrNameLst>
                                          <p:attrName>ppt_w</p:attrName>
                                        </p:attrNameLst>
                                      </p:cBhvr>
                                      <p:tavLst>
                                        <p:tav tm="0">
                                          <p:val>
                                            <p:fltVal val="0"/>
                                          </p:val>
                                        </p:tav>
                                        <p:tav tm="100000">
                                          <p:val>
                                            <p:strVal val="#ppt_w"/>
                                          </p:val>
                                        </p:tav>
                                      </p:tavLst>
                                    </p:anim>
                                    <p:anim calcmode="lin" valueType="num">
                                      <p:cBhvr>
                                        <p:cTn id="8" dur="500" fill="hold"/>
                                        <p:tgtEl>
                                          <p:spTgt spid="90"/>
                                        </p:tgtEl>
                                        <p:attrNameLst>
                                          <p:attrName>ppt_h</p:attrName>
                                        </p:attrNameLst>
                                      </p:cBhvr>
                                      <p:tavLst>
                                        <p:tav tm="0">
                                          <p:val>
                                            <p:fltVal val="0"/>
                                          </p:val>
                                        </p:tav>
                                        <p:tav tm="100000">
                                          <p:val>
                                            <p:strVal val="#ppt_h"/>
                                          </p:val>
                                        </p:tav>
                                      </p:tavLst>
                                    </p:anim>
                                    <p:animEffect transition="in" filter="fade">
                                      <p:cBhvr>
                                        <p:cTn id="9" dur="500"/>
                                        <p:tgtEl>
                                          <p:spTgt spid="90"/>
                                        </p:tgtEl>
                                      </p:cBhvr>
                                    </p:animEffect>
                                  </p:childTnLst>
                                </p:cTn>
                              </p:par>
                              <p:par>
                                <p:cTn id="10" presetID="53" presetClass="entr" presetSubtype="16"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500" fill="hold"/>
                                        <p:tgtEl>
                                          <p:spTgt spid="91"/>
                                        </p:tgtEl>
                                        <p:attrNameLst>
                                          <p:attrName>ppt_w</p:attrName>
                                        </p:attrNameLst>
                                      </p:cBhvr>
                                      <p:tavLst>
                                        <p:tav tm="0">
                                          <p:val>
                                            <p:fltVal val="0"/>
                                          </p:val>
                                        </p:tav>
                                        <p:tav tm="100000">
                                          <p:val>
                                            <p:strVal val="#ppt_w"/>
                                          </p:val>
                                        </p:tav>
                                      </p:tavLst>
                                    </p:anim>
                                    <p:anim calcmode="lin" valueType="num">
                                      <p:cBhvr>
                                        <p:cTn id="13" dur="500" fill="hold"/>
                                        <p:tgtEl>
                                          <p:spTgt spid="91"/>
                                        </p:tgtEl>
                                        <p:attrNameLst>
                                          <p:attrName>ppt_h</p:attrName>
                                        </p:attrNameLst>
                                      </p:cBhvr>
                                      <p:tavLst>
                                        <p:tav tm="0">
                                          <p:val>
                                            <p:fltVal val="0"/>
                                          </p:val>
                                        </p:tav>
                                        <p:tav tm="100000">
                                          <p:val>
                                            <p:strVal val="#ppt_h"/>
                                          </p:val>
                                        </p:tav>
                                      </p:tavLst>
                                    </p:anim>
                                    <p:animEffect transition="in" filter="fade">
                                      <p:cBhvr>
                                        <p:cTn id="14" dur="500"/>
                                        <p:tgtEl>
                                          <p:spTgt spid="91"/>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94"/>
                                        </p:tgtEl>
                                        <p:attrNameLst>
                                          <p:attrName>style.visibility</p:attrName>
                                        </p:attrNameLst>
                                      </p:cBhvr>
                                      <p:to>
                                        <p:strVal val="visible"/>
                                      </p:to>
                                    </p:set>
                                    <p:animEffect transition="in" filter="wipe(up)">
                                      <p:cBhvr>
                                        <p:cTn id="18" dur="500"/>
                                        <p:tgtEl>
                                          <p:spTgt spid="94"/>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95"/>
                                        </p:tgtEl>
                                        <p:attrNameLst>
                                          <p:attrName>style.visibility</p:attrName>
                                        </p:attrNameLst>
                                      </p:cBhvr>
                                      <p:to>
                                        <p:strVal val="visible"/>
                                      </p:to>
                                    </p:set>
                                    <p:anim calcmode="lin" valueType="num">
                                      <p:cBhvr>
                                        <p:cTn id="22" dur="500" fill="hold"/>
                                        <p:tgtEl>
                                          <p:spTgt spid="95"/>
                                        </p:tgtEl>
                                        <p:attrNameLst>
                                          <p:attrName>ppt_w</p:attrName>
                                        </p:attrNameLst>
                                      </p:cBhvr>
                                      <p:tavLst>
                                        <p:tav tm="0">
                                          <p:val>
                                            <p:fltVal val="0"/>
                                          </p:val>
                                        </p:tav>
                                        <p:tav tm="100000">
                                          <p:val>
                                            <p:strVal val="#ppt_w"/>
                                          </p:val>
                                        </p:tav>
                                      </p:tavLst>
                                    </p:anim>
                                    <p:anim calcmode="lin" valueType="num">
                                      <p:cBhvr>
                                        <p:cTn id="23" dur="500" fill="hold"/>
                                        <p:tgtEl>
                                          <p:spTgt spid="95"/>
                                        </p:tgtEl>
                                        <p:attrNameLst>
                                          <p:attrName>ppt_h</p:attrName>
                                        </p:attrNameLst>
                                      </p:cBhvr>
                                      <p:tavLst>
                                        <p:tav tm="0">
                                          <p:val>
                                            <p:fltVal val="0"/>
                                          </p:val>
                                        </p:tav>
                                        <p:tav tm="100000">
                                          <p:val>
                                            <p:strVal val="#ppt_h"/>
                                          </p:val>
                                        </p:tav>
                                      </p:tavLst>
                                    </p:anim>
                                    <p:animEffect transition="in" filter="fade">
                                      <p:cBhvr>
                                        <p:cTn id="24" dur="500"/>
                                        <p:tgtEl>
                                          <p:spTgt spid="95"/>
                                        </p:tgtEl>
                                      </p:cBhvr>
                                    </p:animEffect>
                                  </p:childTnLst>
                                </p:cTn>
                              </p:par>
                              <p:par>
                                <p:cTn id="25" presetID="53" presetClass="entr" presetSubtype="16" fill="hold" nodeType="withEffect">
                                  <p:stCondLst>
                                    <p:cond delay="0"/>
                                  </p:stCondLst>
                                  <p:childTnLst>
                                    <p:set>
                                      <p:cBhvr>
                                        <p:cTn id="26" dur="1" fill="hold">
                                          <p:stCondLst>
                                            <p:cond delay="0"/>
                                          </p:stCondLst>
                                        </p:cTn>
                                        <p:tgtEl>
                                          <p:spTgt spid="96"/>
                                        </p:tgtEl>
                                        <p:attrNameLst>
                                          <p:attrName>style.visibility</p:attrName>
                                        </p:attrNameLst>
                                      </p:cBhvr>
                                      <p:to>
                                        <p:strVal val="visible"/>
                                      </p:to>
                                    </p:set>
                                    <p:anim calcmode="lin" valueType="num">
                                      <p:cBhvr>
                                        <p:cTn id="27" dur="500" fill="hold"/>
                                        <p:tgtEl>
                                          <p:spTgt spid="96"/>
                                        </p:tgtEl>
                                        <p:attrNameLst>
                                          <p:attrName>ppt_w</p:attrName>
                                        </p:attrNameLst>
                                      </p:cBhvr>
                                      <p:tavLst>
                                        <p:tav tm="0">
                                          <p:val>
                                            <p:fltVal val="0"/>
                                          </p:val>
                                        </p:tav>
                                        <p:tav tm="100000">
                                          <p:val>
                                            <p:strVal val="#ppt_w"/>
                                          </p:val>
                                        </p:tav>
                                      </p:tavLst>
                                    </p:anim>
                                    <p:anim calcmode="lin" valueType="num">
                                      <p:cBhvr>
                                        <p:cTn id="28" dur="500" fill="hold"/>
                                        <p:tgtEl>
                                          <p:spTgt spid="96"/>
                                        </p:tgtEl>
                                        <p:attrNameLst>
                                          <p:attrName>ppt_h</p:attrName>
                                        </p:attrNameLst>
                                      </p:cBhvr>
                                      <p:tavLst>
                                        <p:tav tm="0">
                                          <p:val>
                                            <p:fltVal val="0"/>
                                          </p:val>
                                        </p:tav>
                                        <p:tav tm="100000">
                                          <p:val>
                                            <p:strVal val="#ppt_h"/>
                                          </p:val>
                                        </p:tav>
                                      </p:tavLst>
                                    </p:anim>
                                    <p:animEffect transition="in" filter="fade">
                                      <p:cBhvr>
                                        <p:cTn id="29" dur="500"/>
                                        <p:tgtEl>
                                          <p:spTgt spid="96"/>
                                        </p:tgtEl>
                                      </p:cBhvr>
                                    </p:animEffect>
                                  </p:childTnLst>
                                </p:cTn>
                              </p:par>
                            </p:childTnLst>
                          </p:cTn>
                        </p:par>
                        <p:par>
                          <p:cTn id="30" fill="hold">
                            <p:stCondLst>
                              <p:cond delay="1500"/>
                            </p:stCondLst>
                            <p:childTnLst>
                              <p:par>
                                <p:cTn id="31" presetID="22" presetClass="entr" presetSubtype="1" fill="hold" grpId="0" nodeType="after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wipe(up)">
                                      <p:cBhvr>
                                        <p:cTn id="33" dur="500"/>
                                        <p:tgtEl>
                                          <p:spTgt spid="99"/>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100"/>
                                        </p:tgtEl>
                                        <p:attrNameLst>
                                          <p:attrName>style.visibility</p:attrName>
                                        </p:attrNameLst>
                                      </p:cBhvr>
                                      <p:to>
                                        <p:strVal val="visible"/>
                                      </p:to>
                                    </p:set>
                                    <p:anim calcmode="lin" valueType="num">
                                      <p:cBhvr>
                                        <p:cTn id="37" dur="500" fill="hold"/>
                                        <p:tgtEl>
                                          <p:spTgt spid="100"/>
                                        </p:tgtEl>
                                        <p:attrNameLst>
                                          <p:attrName>ppt_w</p:attrName>
                                        </p:attrNameLst>
                                      </p:cBhvr>
                                      <p:tavLst>
                                        <p:tav tm="0">
                                          <p:val>
                                            <p:fltVal val="0"/>
                                          </p:val>
                                        </p:tav>
                                        <p:tav tm="100000">
                                          <p:val>
                                            <p:strVal val="#ppt_w"/>
                                          </p:val>
                                        </p:tav>
                                      </p:tavLst>
                                    </p:anim>
                                    <p:anim calcmode="lin" valueType="num">
                                      <p:cBhvr>
                                        <p:cTn id="38" dur="500" fill="hold"/>
                                        <p:tgtEl>
                                          <p:spTgt spid="100"/>
                                        </p:tgtEl>
                                        <p:attrNameLst>
                                          <p:attrName>ppt_h</p:attrName>
                                        </p:attrNameLst>
                                      </p:cBhvr>
                                      <p:tavLst>
                                        <p:tav tm="0">
                                          <p:val>
                                            <p:fltVal val="0"/>
                                          </p:val>
                                        </p:tav>
                                        <p:tav tm="100000">
                                          <p:val>
                                            <p:strVal val="#ppt_h"/>
                                          </p:val>
                                        </p:tav>
                                      </p:tavLst>
                                    </p:anim>
                                    <p:animEffect transition="in" filter="fade">
                                      <p:cBhvr>
                                        <p:cTn id="39" dur="500"/>
                                        <p:tgtEl>
                                          <p:spTgt spid="100"/>
                                        </p:tgtEl>
                                      </p:cBhvr>
                                    </p:animEffect>
                                  </p:childTnLst>
                                </p:cTn>
                              </p:par>
                              <p:par>
                                <p:cTn id="40" presetID="53" presetClass="entr" presetSubtype="16" fill="hold" nodeType="withEffect">
                                  <p:stCondLst>
                                    <p:cond delay="0"/>
                                  </p:stCondLst>
                                  <p:childTnLst>
                                    <p:set>
                                      <p:cBhvr>
                                        <p:cTn id="41" dur="1" fill="hold">
                                          <p:stCondLst>
                                            <p:cond delay="0"/>
                                          </p:stCondLst>
                                        </p:cTn>
                                        <p:tgtEl>
                                          <p:spTgt spid="101"/>
                                        </p:tgtEl>
                                        <p:attrNameLst>
                                          <p:attrName>style.visibility</p:attrName>
                                        </p:attrNameLst>
                                      </p:cBhvr>
                                      <p:to>
                                        <p:strVal val="visible"/>
                                      </p:to>
                                    </p:set>
                                    <p:anim calcmode="lin" valueType="num">
                                      <p:cBhvr>
                                        <p:cTn id="42" dur="500" fill="hold"/>
                                        <p:tgtEl>
                                          <p:spTgt spid="101"/>
                                        </p:tgtEl>
                                        <p:attrNameLst>
                                          <p:attrName>ppt_w</p:attrName>
                                        </p:attrNameLst>
                                      </p:cBhvr>
                                      <p:tavLst>
                                        <p:tav tm="0">
                                          <p:val>
                                            <p:fltVal val="0"/>
                                          </p:val>
                                        </p:tav>
                                        <p:tav tm="100000">
                                          <p:val>
                                            <p:strVal val="#ppt_w"/>
                                          </p:val>
                                        </p:tav>
                                      </p:tavLst>
                                    </p:anim>
                                    <p:anim calcmode="lin" valueType="num">
                                      <p:cBhvr>
                                        <p:cTn id="43" dur="500" fill="hold"/>
                                        <p:tgtEl>
                                          <p:spTgt spid="101"/>
                                        </p:tgtEl>
                                        <p:attrNameLst>
                                          <p:attrName>ppt_h</p:attrName>
                                        </p:attrNameLst>
                                      </p:cBhvr>
                                      <p:tavLst>
                                        <p:tav tm="0">
                                          <p:val>
                                            <p:fltVal val="0"/>
                                          </p:val>
                                        </p:tav>
                                        <p:tav tm="100000">
                                          <p:val>
                                            <p:strVal val="#ppt_h"/>
                                          </p:val>
                                        </p:tav>
                                      </p:tavLst>
                                    </p:anim>
                                    <p:animEffect transition="in" filter="fade">
                                      <p:cBhvr>
                                        <p:cTn id="44" dur="500"/>
                                        <p:tgtEl>
                                          <p:spTgt spid="101"/>
                                        </p:tgtEl>
                                      </p:cBhvr>
                                    </p:animEffect>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wipe(up)">
                                      <p:cBhvr>
                                        <p:cTn id="48" dur="500"/>
                                        <p:tgtEl>
                                          <p:spTgt spid="104"/>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105"/>
                                        </p:tgtEl>
                                        <p:attrNameLst>
                                          <p:attrName>style.visibility</p:attrName>
                                        </p:attrNameLst>
                                      </p:cBhvr>
                                      <p:to>
                                        <p:strVal val="visible"/>
                                      </p:to>
                                    </p:set>
                                    <p:anim calcmode="lin" valueType="num">
                                      <p:cBhvr>
                                        <p:cTn id="52" dur="500" fill="hold"/>
                                        <p:tgtEl>
                                          <p:spTgt spid="105"/>
                                        </p:tgtEl>
                                        <p:attrNameLst>
                                          <p:attrName>ppt_w</p:attrName>
                                        </p:attrNameLst>
                                      </p:cBhvr>
                                      <p:tavLst>
                                        <p:tav tm="0">
                                          <p:val>
                                            <p:fltVal val="0"/>
                                          </p:val>
                                        </p:tav>
                                        <p:tav tm="100000">
                                          <p:val>
                                            <p:strVal val="#ppt_w"/>
                                          </p:val>
                                        </p:tav>
                                      </p:tavLst>
                                    </p:anim>
                                    <p:anim calcmode="lin" valueType="num">
                                      <p:cBhvr>
                                        <p:cTn id="53" dur="500" fill="hold"/>
                                        <p:tgtEl>
                                          <p:spTgt spid="105"/>
                                        </p:tgtEl>
                                        <p:attrNameLst>
                                          <p:attrName>ppt_h</p:attrName>
                                        </p:attrNameLst>
                                      </p:cBhvr>
                                      <p:tavLst>
                                        <p:tav tm="0">
                                          <p:val>
                                            <p:fltVal val="0"/>
                                          </p:val>
                                        </p:tav>
                                        <p:tav tm="100000">
                                          <p:val>
                                            <p:strVal val="#ppt_h"/>
                                          </p:val>
                                        </p:tav>
                                      </p:tavLst>
                                    </p:anim>
                                    <p:animEffect transition="in" filter="fade">
                                      <p:cBhvr>
                                        <p:cTn id="54" dur="500"/>
                                        <p:tgtEl>
                                          <p:spTgt spid="105"/>
                                        </p:tgtEl>
                                      </p:cBhvr>
                                    </p:animEffect>
                                  </p:childTnLst>
                                </p:cTn>
                              </p:par>
                              <p:par>
                                <p:cTn id="55" presetID="53" presetClass="entr" presetSubtype="16" fill="hold" nodeType="withEffect">
                                  <p:stCondLst>
                                    <p:cond delay="0"/>
                                  </p:stCondLst>
                                  <p:childTnLst>
                                    <p:set>
                                      <p:cBhvr>
                                        <p:cTn id="56" dur="1" fill="hold">
                                          <p:stCondLst>
                                            <p:cond delay="0"/>
                                          </p:stCondLst>
                                        </p:cTn>
                                        <p:tgtEl>
                                          <p:spTgt spid="106"/>
                                        </p:tgtEl>
                                        <p:attrNameLst>
                                          <p:attrName>style.visibility</p:attrName>
                                        </p:attrNameLst>
                                      </p:cBhvr>
                                      <p:to>
                                        <p:strVal val="visible"/>
                                      </p:to>
                                    </p:set>
                                    <p:anim calcmode="lin" valueType="num">
                                      <p:cBhvr>
                                        <p:cTn id="57" dur="500" fill="hold"/>
                                        <p:tgtEl>
                                          <p:spTgt spid="106"/>
                                        </p:tgtEl>
                                        <p:attrNameLst>
                                          <p:attrName>ppt_w</p:attrName>
                                        </p:attrNameLst>
                                      </p:cBhvr>
                                      <p:tavLst>
                                        <p:tav tm="0">
                                          <p:val>
                                            <p:fltVal val="0"/>
                                          </p:val>
                                        </p:tav>
                                        <p:tav tm="100000">
                                          <p:val>
                                            <p:strVal val="#ppt_w"/>
                                          </p:val>
                                        </p:tav>
                                      </p:tavLst>
                                    </p:anim>
                                    <p:anim calcmode="lin" valueType="num">
                                      <p:cBhvr>
                                        <p:cTn id="58" dur="500" fill="hold"/>
                                        <p:tgtEl>
                                          <p:spTgt spid="106"/>
                                        </p:tgtEl>
                                        <p:attrNameLst>
                                          <p:attrName>ppt_h</p:attrName>
                                        </p:attrNameLst>
                                      </p:cBhvr>
                                      <p:tavLst>
                                        <p:tav tm="0">
                                          <p:val>
                                            <p:fltVal val="0"/>
                                          </p:val>
                                        </p:tav>
                                        <p:tav tm="100000">
                                          <p:val>
                                            <p:strVal val="#ppt_h"/>
                                          </p:val>
                                        </p:tav>
                                      </p:tavLst>
                                    </p:anim>
                                    <p:animEffect transition="in" filter="fade">
                                      <p:cBhvr>
                                        <p:cTn id="59" dur="500"/>
                                        <p:tgtEl>
                                          <p:spTgt spid="106"/>
                                        </p:tgtEl>
                                      </p:cBhvr>
                                    </p:animEffect>
                                  </p:childTnLst>
                                </p:cTn>
                              </p:par>
                            </p:childTnLst>
                          </p:cTn>
                        </p:par>
                        <p:par>
                          <p:cTn id="60" fill="hold">
                            <p:stCondLst>
                              <p:cond delay="3500"/>
                            </p:stCondLst>
                            <p:childTnLst>
                              <p:par>
                                <p:cTn id="61" presetID="22" presetClass="entr" presetSubtype="1" fill="hold" grpId="0" nodeType="afterEffect">
                                  <p:stCondLst>
                                    <p:cond delay="0"/>
                                  </p:stCondLst>
                                  <p:childTnLst>
                                    <p:set>
                                      <p:cBhvr>
                                        <p:cTn id="62" dur="1" fill="hold">
                                          <p:stCondLst>
                                            <p:cond delay="0"/>
                                          </p:stCondLst>
                                        </p:cTn>
                                        <p:tgtEl>
                                          <p:spTgt spid="109"/>
                                        </p:tgtEl>
                                        <p:attrNameLst>
                                          <p:attrName>style.visibility</p:attrName>
                                        </p:attrNameLst>
                                      </p:cBhvr>
                                      <p:to>
                                        <p:strVal val="visible"/>
                                      </p:to>
                                    </p:set>
                                    <p:animEffect transition="in" filter="wipe(up)">
                                      <p:cBhvr>
                                        <p:cTn id="63" dur="500"/>
                                        <p:tgtEl>
                                          <p:spTgt spid="109"/>
                                        </p:tgtEl>
                                      </p:cBhvr>
                                    </p:animEffect>
                                  </p:childTnLst>
                                </p:cTn>
                              </p:par>
                              <p:par>
                                <p:cTn id="64" presetID="10" presetClass="entr" presetSubtype="0" fill="hold"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par>
                                <p:cTn id="67" presetID="10" presetClass="entr" presetSubtype="0" fill="hold"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par>
                                <p:cTn id="73" presetID="10" presetClass="entr" presetSubtype="0" fill="hold"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4" grpId="0"/>
      <p:bldP spid="95" grpId="0" animBg="1"/>
      <p:bldP spid="99" grpId="0"/>
      <p:bldP spid="100" grpId="0" animBg="1"/>
      <p:bldP spid="104" grpId="0"/>
      <p:bldP spid="105" grpId="0" animBg="1"/>
      <p:bldP spid="10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Diamond 5"/>
          <p:cNvSpPr/>
          <p:nvPr/>
        </p:nvSpPr>
        <p:spPr>
          <a:xfrm>
            <a:off x="3632968" y="1400751"/>
            <a:ext cx="4926061" cy="4926061"/>
          </a:xfrm>
          <a:prstGeom prst="diamond">
            <a:avLst/>
          </a:prstGeom>
          <a:solidFill>
            <a:srgbClr val="FECEE6"/>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35" name="Freeform 6"/>
          <p:cNvSpPr/>
          <p:nvPr/>
        </p:nvSpPr>
        <p:spPr>
          <a:xfrm>
            <a:off x="4100945" y="1868727"/>
            <a:ext cx="1921164" cy="1921164"/>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1709" tIns="401709" rIns="401709" bIns="401709" numCol="1" spcCol="1270" anchor="ctr" anchorCtr="0">
            <a:noAutofit/>
          </a:bodyPr>
          <a:lstStyle/>
          <a:p>
            <a:pPr algn="ctr" defTabSz="2311342">
              <a:lnSpc>
                <a:spcPct val="90000"/>
              </a:lnSpc>
              <a:spcBef>
                <a:spcPct val="0"/>
              </a:spcBef>
              <a:spcAft>
                <a:spcPct val="35000"/>
              </a:spcAft>
            </a:pPr>
            <a:endParaRPr lang="en-GB" sz="8800" dirty="0">
              <a:latin typeface="+mj-lt"/>
            </a:endParaRPr>
          </a:p>
        </p:txBody>
      </p:sp>
      <p:sp>
        <p:nvSpPr>
          <p:cNvPr id="236" name="Freeform 7"/>
          <p:cNvSpPr/>
          <p:nvPr/>
        </p:nvSpPr>
        <p:spPr>
          <a:xfrm>
            <a:off x="6169891" y="1868727"/>
            <a:ext cx="1921164" cy="1921164"/>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1709" tIns="401709" rIns="401709" bIns="401709" numCol="1" spcCol="1270" anchor="ctr" anchorCtr="0">
            <a:noAutofit/>
          </a:bodyPr>
          <a:lstStyle/>
          <a:p>
            <a:pPr algn="ctr" defTabSz="2311342">
              <a:lnSpc>
                <a:spcPct val="90000"/>
              </a:lnSpc>
              <a:spcBef>
                <a:spcPct val="0"/>
              </a:spcBef>
              <a:spcAft>
                <a:spcPct val="35000"/>
              </a:spcAft>
            </a:pPr>
            <a:endParaRPr lang="en-GB" sz="8800" dirty="0">
              <a:latin typeface="+mj-lt"/>
            </a:endParaRPr>
          </a:p>
        </p:txBody>
      </p:sp>
      <p:sp>
        <p:nvSpPr>
          <p:cNvPr id="237" name="Freeform 8"/>
          <p:cNvSpPr/>
          <p:nvPr/>
        </p:nvSpPr>
        <p:spPr>
          <a:xfrm>
            <a:off x="4100945" y="3937673"/>
            <a:ext cx="1921164" cy="1921164"/>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1709" tIns="401709" rIns="401709" bIns="401709" numCol="1" spcCol="1270" anchor="ctr" anchorCtr="0">
            <a:noAutofit/>
          </a:bodyPr>
          <a:lstStyle/>
          <a:p>
            <a:pPr algn="ctr" defTabSz="2311342">
              <a:lnSpc>
                <a:spcPct val="90000"/>
              </a:lnSpc>
              <a:spcBef>
                <a:spcPct val="0"/>
              </a:spcBef>
              <a:spcAft>
                <a:spcPct val="35000"/>
              </a:spcAft>
            </a:pPr>
            <a:endParaRPr lang="en-GB" sz="8800" dirty="0">
              <a:latin typeface="+mj-lt"/>
            </a:endParaRPr>
          </a:p>
        </p:txBody>
      </p:sp>
      <p:sp>
        <p:nvSpPr>
          <p:cNvPr id="264" name="Freeform 9"/>
          <p:cNvSpPr/>
          <p:nvPr/>
        </p:nvSpPr>
        <p:spPr>
          <a:xfrm>
            <a:off x="6169891" y="3937673"/>
            <a:ext cx="1921164" cy="1921164"/>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1709" tIns="401709" rIns="401709" bIns="401709" numCol="1" spcCol="1270" anchor="ctr" anchorCtr="0">
            <a:noAutofit/>
          </a:bodyPr>
          <a:lstStyle/>
          <a:p>
            <a:pPr algn="ctr" defTabSz="2311342">
              <a:lnSpc>
                <a:spcPct val="90000"/>
              </a:lnSpc>
              <a:spcBef>
                <a:spcPct val="0"/>
              </a:spcBef>
              <a:spcAft>
                <a:spcPct val="35000"/>
              </a:spcAft>
            </a:pPr>
            <a:endParaRPr lang="en-GB" sz="8800" dirty="0"/>
          </a:p>
        </p:txBody>
      </p:sp>
      <p:sp>
        <p:nvSpPr>
          <p:cNvPr id="20" name="TextBox 19"/>
          <p:cNvSpPr txBox="1"/>
          <p:nvPr/>
        </p:nvSpPr>
        <p:spPr>
          <a:xfrm>
            <a:off x="8556029" y="2138006"/>
            <a:ext cx="1723549" cy="400110"/>
          </a:xfrm>
          <a:prstGeom prst="rect">
            <a:avLst/>
          </a:prstGeom>
          <a:noFill/>
        </p:spPr>
        <p:txBody>
          <a:bodyPr wrap="none" rtlCol="0">
            <a:spAutoFit/>
          </a:bodyPr>
          <a:lstStyle/>
          <a:p>
            <a:r>
              <a:rPr lang="zh-CN" altLang="en-US" sz="2000" b="1" dirty="0">
                <a:solidFill>
                  <a:srgbClr val="FC2692"/>
                </a:solidFill>
                <a:latin typeface="微软雅黑" pitchFamily="34" charset="-122"/>
                <a:ea typeface="微软雅黑" pitchFamily="34" charset="-122"/>
              </a:rPr>
              <a:t>点击添加文本</a:t>
            </a:r>
          </a:p>
        </p:txBody>
      </p:sp>
      <p:sp>
        <p:nvSpPr>
          <p:cNvPr id="21" name="TextBox 20"/>
          <p:cNvSpPr txBox="1"/>
          <p:nvPr/>
        </p:nvSpPr>
        <p:spPr>
          <a:xfrm>
            <a:off x="8556029" y="2664323"/>
            <a:ext cx="2436515" cy="1077218"/>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600" dirty="0">
                <a:solidFill>
                  <a:schemeClr val="tx1">
                    <a:lumMod val="65000"/>
                    <a:lumOff val="35000"/>
                  </a:schemeClr>
                </a:solidFill>
                <a:latin typeface="微软雅黑" pitchFamily="34" charset="-122"/>
                <a:ea typeface="微软雅黑" pitchFamily="34" charset="-122"/>
              </a:rPr>
              <a:t>licai2011</a:t>
            </a:r>
            <a:r>
              <a:rPr lang="zh-CN" altLang="en-US" sz="1600" dirty="0">
                <a:solidFill>
                  <a:schemeClr val="tx1">
                    <a:lumMod val="65000"/>
                    <a:lumOff val="35000"/>
                  </a:schemeClr>
                </a:solidFill>
                <a:latin typeface="微软雅黑" pitchFamily="34" charset="-122"/>
                <a:ea typeface="微软雅黑" pitchFamily="34" charset="-122"/>
              </a:rPr>
              <a:t>专业设计</a:t>
            </a:r>
            <a:r>
              <a:rPr lang="en-US" altLang="zh-CN" sz="1600" dirty="0">
                <a:solidFill>
                  <a:schemeClr val="tx1">
                    <a:lumMod val="65000"/>
                    <a:lumOff val="35000"/>
                  </a:schemeClr>
                </a:solidFill>
                <a:latin typeface="微软雅黑" pitchFamily="34" charset="-122"/>
                <a:ea typeface="微软雅黑" pitchFamily="34" charset="-122"/>
              </a:rPr>
              <a:t>……</a:t>
            </a:r>
          </a:p>
        </p:txBody>
      </p:sp>
      <p:sp>
        <p:nvSpPr>
          <p:cNvPr id="22" name="TextBox 21"/>
          <p:cNvSpPr txBox="1"/>
          <p:nvPr/>
        </p:nvSpPr>
        <p:spPr>
          <a:xfrm>
            <a:off x="8556029" y="3857757"/>
            <a:ext cx="1723549" cy="400110"/>
          </a:xfrm>
          <a:prstGeom prst="rect">
            <a:avLst/>
          </a:prstGeom>
          <a:noFill/>
        </p:spPr>
        <p:txBody>
          <a:bodyPr wrap="none" rtlCol="0">
            <a:spAutoFit/>
          </a:bodyPr>
          <a:lstStyle/>
          <a:p>
            <a:r>
              <a:rPr lang="zh-CN" altLang="en-US" sz="2000" b="1" dirty="0">
                <a:solidFill>
                  <a:srgbClr val="FC2692"/>
                </a:solidFill>
                <a:latin typeface="微软雅黑" pitchFamily="34" charset="-122"/>
                <a:ea typeface="微软雅黑" pitchFamily="34" charset="-122"/>
              </a:rPr>
              <a:t>点击添加文本</a:t>
            </a:r>
          </a:p>
        </p:txBody>
      </p:sp>
      <p:sp>
        <p:nvSpPr>
          <p:cNvPr id="23" name="TextBox 22"/>
          <p:cNvSpPr txBox="1"/>
          <p:nvPr/>
        </p:nvSpPr>
        <p:spPr>
          <a:xfrm>
            <a:off x="8556029" y="4384074"/>
            <a:ext cx="2436515" cy="1077218"/>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600" dirty="0">
                <a:solidFill>
                  <a:schemeClr val="tx1">
                    <a:lumMod val="65000"/>
                    <a:lumOff val="35000"/>
                  </a:schemeClr>
                </a:solidFill>
                <a:latin typeface="微软雅黑" pitchFamily="34" charset="-122"/>
                <a:ea typeface="微软雅黑" pitchFamily="34" charset="-122"/>
              </a:rPr>
              <a:t>licai2011</a:t>
            </a:r>
            <a:r>
              <a:rPr lang="zh-CN" altLang="en-US" sz="1600" dirty="0">
                <a:solidFill>
                  <a:schemeClr val="tx1">
                    <a:lumMod val="65000"/>
                    <a:lumOff val="35000"/>
                  </a:schemeClr>
                </a:solidFill>
                <a:latin typeface="微软雅黑" pitchFamily="34" charset="-122"/>
                <a:ea typeface="微软雅黑" pitchFamily="34" charset="-122"/>
              </a:rPr>
              <a:t>专业设计</a:t>
            </a:r>
            <a:r>
              <a:rPr lang="en-US" altLang="zh-CN" sz="1600" dirty="0">
                <a:solidFill>
                  <a:schemeClr val="tx1">
                    <a:lumMod val="65000"/>
                    <a:lumOff val="35000"/>
                  </a:schemeClr>
                </a:solidFill>
                <a:latin typeface="微软雅黑" pitchFamily="34" charset="-122"/>
                <a:ea typeface="微软雅黑" pitchFamily="34" charset="-122"/>
              </a:rPr>
              <a:t>……</a:t>
            </a:r>
          </a:p>
        </p:txBody>
      </p:sp>
      <p:sp>
        <p:nvSpPr>
          <p:cNvPr id="24" name="TextBox 23"/>
          <p:cNvSpPr txBox="1"/>
          <p:nvPr/>
        </p:nvSpPr>
        <p:spPr>
          <a:xfrm>
            <a:off x="2068194" y="3857757"/>
            <a:ext cx="1723550" cy="400110"/>
          </a:xfrm>
          <a:prstGeom prst="rect">
            <a:avLst/>
          </a:prstGeom>
          <a:noFill/>
        </p:spPr>
        <p:txBody>
          <a:bodyPr wrap="none" rtlCol="0">
            <a:spAutoFit/>
          </a:bodyPr>
          <a:lstStyle/>
          <a:p>
            <a:pPr algn="r"/>
            <a:r>
              <a:rPr lang="zh-CN" altLang="en-US" sz="2000" b="1" dirty="0">
                <a:solidFill>
                  <a:srgbClr val="FC2692"/>
                </a:solidFill>
                <a:latin typeface="微软雅黑" pitchFamily="34" charset="-122"/>
                <a:ea typeface="微软雅黑" pitchFamily="34" charset="-122"/>
              </a:rPr>
              <a:t>点击添加文本</a:t>
            </a:r>
          </a:p>
        </p:txBody>
      </p:sp>
      <p:sp>
        <p:nvSpPr>
          <p:cNvPr id="25" name="TextBox 24"/>
          <p:cNvSpPr txBox="1"/>
          <p:nvPr/>
        </p:nvSpPr>
        <p:spPr>
          <a:xfrm>
            <a:off x="1355229" y="4384074"/>
            <a:ext cx="2436515" cy="1077218"/>
          </a:xfrm>
          <a:prstGeom prst="rect">
            <a:avLst/>
          </a:prstGeom>
          <a:noFill/>
        </p:spPr>
        <p:txBody>
          <a:bodyPr wrap="square" rtlCol="0">
            <a:spAutoFit/>
          </a:bodyPr>
          <a:lstStyle/>
          <a:p>
            <a:pPr algn="r"/>
            <a:r>
              <a:rPr lang="zh-CN" altLang="en-US" sz="16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600" dirty="0">
                <a:solidFill>
                  <a:schemeClr val="tx1">
                    <a:lumMod val="65000"/>
                    <a:lumOff val="35000"/>
                  </a:schemeClr>
                </a:solidFill>
                <a:latin typeface="微软雅黑" pitchFamily="34" charset="-122"/>
                <a:ea typeface="微软雅黑" pitchFamily="34" charset="-122"/>
              </a:rPr>
              <a:t>licai2011</a:t>
            </a:r>
            <a:r>
              <a:rPr lang="zh-CN" altLang="en-US" sz="1600" dirty="0">
                <a:solidFill>
                  <a:schemeClr val="tx1">
                    <a:lumMod val="65000"/>
                    <a:lumOff val="35000"/>
                  </a:schemeClr>
                </a:solidFill>
                <a:latin typeface="微软雅黑" pitchFamily="34" charset="-122"/>
                <a:ea typeface="微软雅黑" pitchFamily="34" charset="-122"/>
              </a:rPr>
              <a:t>专业设计</a:t>
            </a:r>
            <a:r>
              <a:rPr lang="en-US" altLang="zh-CN" sz="1600" dirty="0">
                <a:solidFill>
                  <a:schemeClr val="tx1">
                    <a:lumMod val="65000"/>
                    <a:lumOff val="35000"/>
                  </a:schemeClr>
                </a:solidFill>
                <a:latin typeface="微软雅黑" pitchFamily="34" charset="-122"/>
                <a:ea typeface="微软雅黑" pitchFamily="34" charset="-122"/>
              </a:rPr>
              <a:t>……</a:t>
            </a:r>
          </a:p>
        </p:txBody>
      </p:sp>
      <p:sp>
        <p:nvSpPr>
          <p:cNvPr id="26" name="TextBox 25"/>
          <p:cNvSpPr txBox="1"/>
          <p:nvPr/>
        </p:nvSpPr>
        <p:spPr>
          <a:xfrm>
            <a:off x="2068194" y="2203173"/>
            <a:ext cx="1723550" cy="400110"/>
          </a:xfrm>
          <a:prstGeom prst="rect">
            <a:avLst/>
          </a:prstGeom>
          <a:noFill/>
        </p:spPr>
        <p:txBody>
          <a:bodyPr wrap="none" rtlCol="0">
            <a:spAutoFit/>
          </a:bodyPr>
          <a:lstStyle/>
          <a:p>
            <a:pPr algn="r"/>
            <a:r>
              <a:rPr lang="zh-CN" altLang="en-US" sz="2000" b="1" dirty="0">
                <a:solidFill>
                  <a:srgbClr val="FC2692"/>
                </a:solidFill>
                <a:latin typeface="微软雅黑" pitchFamily="34" charset="-122"/>
                <a:ea typeface="微软雅黑" pitchFamily="34" charset="-122"/>
              </a:rPr>
              <a:t>点击添加文本</a:t>
            </a:r>
          </a:p>
        </p:txBody>
      </p:sp>
      <p:sp>
        <p:nvSpPr>
          <p:cNvPr id="27" name="TextBox 26"/>
          <p:cNvSpPr txBox="1"/>
          <p:nvPr/>
        </p:nvSpPr>
        <p:spPr>
          <a:xfrm>
            <a:off x="1355229" y="2729490"/>
            <a:ext cx="2436515" cy="1077218"/>
          </a:xfrm>
          <a:prstGeom prst="rect">
            <a:avLst/>
          </a:prstGeom>
          <a:noFill/>
        </p:spPr>
        <p:txBody>
          <a:bodyPr wrap="square" rtlCol="0">
            <a:spAutoFit/>
          </a:bodyPr>
          <a:lstStyle/>
          <a:p>
            <a:pPr algn="r"/>
            <a:r>
              <a:rPr lang="zh-CN" altLang="en-US" sz="16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600" dirty="0">
                <a:solidFill>
                  <a:schemeClr val="tx1">
                    <a:lumMod val="65000"/>
                    <a:lumOff val="35000"/>
                  </a:schemeClr>
                </a:solidFill>
                <a:latin typeface="微软雅黑" pitchFamily="34" charset="-122"/>
                <a:ea typeface="微软雅黑" pitchFamily="34" charset="-122"/>
              </a:rPr>
              <a:t>licai2011</a:t>
            </a:r>
            <a:r>
              <a:rPr lang="zh-CN" altLang="en-US" sz="1600" dirty="0">
                <a:solidFill>
                  <a:schemeClr val="tx1">
                    <a:lumMod val="65000"/>
                    <a:lumOff val="35000"/>
                  </a:schemeClr>
                </a:solidFill>
                <a:latin typeface="微软雅黑" pitchFamily="34" charset="-122"/>
                <a:ea typeface="微软雅黑" pitchFamily="34" charset="-122"/>
              </a:rPr>
              <a:t>专业设计</a:t>
            </a:r>
            <a:r>
              <a:rPr lang="en-US" altLang="zh-CN" sz="1600" dirty="0">
                <a:solidFill>
                  <a:schemeClr val="tx1">
                    <a:lumMod val="65000"/>
                    <a:lumOff val="35000"/>
                  </a:schemeClr>
                </a:solidFill>
                <a:latin typeface="微软雅黑" pitchFamily="34" charset="-122"/>
                <a:ea typeface="微软雅黑" pitchFamily="34" charset="-122"/>
              </a:rPr>
              <a:t>……</a:t>
            </a:r>
          </a:p>
        </p:txBody>
      </p:sp>
      <p:sp>
        <p:nvSpPr>
          <p:cNvPr id="3" name="灯片编号占位符 2"/>
          <p:cNvSpPr>
            <a:spLocks noGrp="1"/>
          </p:cNvSpPr>
          <p:nvPr>
            <p:ph type="sldNum" sz="quarter" idx="12"/>
          </p:nvPr>
        </p:nvSpPr>
        <p:spPr/>
        <p:txBody>
          <a:bodyPr/>
          <a:lstStyle/>
          <a:p>
            <a:fld id="{0942A7D8-7BAA-4C4E-860D-7E3507E96D7B}" type="slidenum">
              <a:rPr lang="zh-CN" altLang="en-US" smtClean="0"/>
              <a:pPr/>
              <a:t>6</a:t>
            </a:fld>
            <a:endParaRPr lang="zh-CN" altLang="en-US"/>
          </a:p>
        </p:txBody>
      </p:sp>
    </p:spTree>
    <p:extLst>
      <p:ext uri="{BB962C8B-B14F-4D97-AF65-F5344CB8AC3E}">
        <p14:creationId xmlns:p14="http://schemas.microsoft.com/office/powerpoint/2010/main" val="40489457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4"/>
                                        </p:tgtEl>
                                        <p:attrNameLst>
                                          <p:attrName>style.visibility</p:attrName>
                                        </p:attrNameLst>
                                      </p:cBhvr>
                                      <p:to>
                                        <p:strVal val="visible"/>
                                      </p:to>
                                    </p:set>
                                    <p:anim calcmode="lin" valueType="num">
                                      <p:cBhvr>
                                        <p:cTn id="7" dur="500" fill="hold"/>
                                        <p:tgtEl>
                                          <p:spTgt spid="234"/>
                                        </p:tgtEl>
                                        <p:attrNameLst>
                                          <p:attrName>ppt_w</p:attrName>
                                        </p:attrNameLst>
                                      </p:cBhvr>
                                      <p:tavLst>
                                        <p:tav tm="0">
                                          <p:val>
                                            <p:fltVal val="0"/>
                                          </p:val>
                                        </p:tav>
                                        <p:tav tm="100000">
                                          <p:val>
                                            <p:strVal val="#ppt_w"/>
                                          </p:val>
                                        </p:tav>
                                      </p:tavLst>
                                    </p:anim>
                                    <p:anim calcmode="lin" valueType="num">
                                      <p:cBhvr>
                                        <p:cTn id="8" dur="500" fill="hold"/>
                                        <p:tgtEl>
                                          <p:spTgt spid="234"/>
                                        </p:tgtEl>
                                        <p:attrNameLst>
                                          <p:attrName>ppt_h</p:attrName>
                                        </p:attrNameLst>
                                      </p:cBhvr>
                                      <p:tavLst>
                                        <p:tav tm="0">
                                          <p:val>
                                            <p:fltVal val="0"/>
                                          </p:val>
                                        </p:tav>
                                        <p:tav tm="100000">
                                          <p:val>
                                            <p:strVal val="#ppt_h"/>
                                          </p:val>
                                        </p:tav>
                                      </p:tavLst>
                                    </p:anim>
                                    <p:animEffect transition="in" filter="fade">
                                      <p:cBhvr>
                                        <p:cTn id="9" dur="500"/>
                                        <p:tgtEl>
                                          <p:spTgt spid="234"/>
                                        </p:tgtEl>
                                      </p:cBhvr>
                                    </p:animEffect>
                                  </p:childTnLst>
                                </p:cTn>
                              </p:par>
                              <p:par>
                                <p:cTn id="10" presetID="53" presetClass="entr" presetSubtype="528" fill="hold" grpId="0" nodeType="withEffect">
                                  <p:stCondLst>
                                    <p:cond delay="500"/>
                                  </p:stCondLst>
                                  <p:childTnLst>
                                    <p:set>
                                      <p:cBhvr>
                                        <p:cTn id="11" dur="1" fill="hold">
                                          <p:stCondLst>
                                            <p:cond delay="0"/>
                                          </p:stCondLst>
                                        </p:cTn>
                                        <p:tgtEl>
                                          <p:spTgt spid="235"/>
                                        </p:tgtEl>
                                        <p:attrNameLst>
                                          <p:attrName>style.visibility</p:attrName>
                                        </p:attrNameLst>
                                      </p:cBhvr>
                                      <p:to>
                                        <p:strVal val="visible"/>
                                      </p:to>
                                    </p:set>
                                    <p:anim calcmode="lin" valueType="num">
                                      <p:cBhvr>
                                        <p:cTn id="12" dur="500" fill="hold"/>
                                        <p:tgtEl>
                                          <p:spTgt spid="235"/>
                                        </p:tgtEl>
                                        <p:attrNameLst>
                                          <p:attrName>ppt_w</p:attrName>
                                        </p:attrNameLst>
                                      </p:cBhvr>
                                      <p:tavLst>
                                        <p:tav tm="0">
                                          <p:val>
                                            <p:fltVal val="0"/>
                                          </p:val>
                                        </p:tav>
                                        <p:tav tm="100000">
                                          <p:val>
                                            <p:strVal val="#ppt_w"/>
                                          </p:val>
                                        </p:tav>
                                      </p:tavLst>
                                    </p:anim>
                                    <p:anim calcmode="lin" valueType="num">
                                      <p:cBhvr>
                                        <p:cTn id="13" dur="500" fill="hold"/>
                                        <p:tgtEl>
                                          <p:spTgt spid="235"/>
                                        </p:tgtEl>
                                        <p:attrNameLst>
                                          <p:attrName>ppt_h</p:attrName>
                                        </p:attrNameLst>
                                      </p:cBhvr>
                                      <p:tavLst>
                                        <p:tav tm="0">
                                          <p:val>
                                            <p:fltVal val="0"/>
                                          </p:val>
                                        </p:tav>
                                        <p:tav tm="100000">
                                          <p:val>
                                            <p:strVal val="#ppt_h"/>
                                          </p:val>
                                        </p:tav>
                                      </p:tavLst>
                                    </p:anim>
                                    <p:animEffect transition="in" filter="fade">
                                      <p:cBhvr>
                                        <p:cTn id="14" dur="500"/>
                                        <p:tgtEl>
                                          <p:spTgt spid="235"/>
                                        </p:tgtEl>
                                      </p:cBhvr>
                                    </p:animEffect>
                                    <p:anim calcmode="lin" valueType="num">
                                      <p:cBhvr>
                                        <p:cTn id="15" dur="500" fill="hold"/>
                                        <p:tgtEl>
                                          <p:spTgt spid="235"/>
                                        </p:tgtEl>
                                        <p:attrNameLst>
                                          <p:attrName>ppt_x</p:attrName>
                                        </p:attrNameLst>
                                      </p:cBhvr>
                                      <p:tavLst>
                                        <p:tav tm="0">
                                          <p:val>
                                            <p:fltVal val="0.5"/>
                                          </p:val>
                                        </p:tav>
                                        <p:tav tm="100000">
                                          <p:val>
                                            <p:strVal val="#ppt_x"/>
                                          </p:val>
                                        </p:tav>
                                      </p:tavLst>
                                    </p:anim>
                                    <p:anim calcmode="lin" valueType="num">
                                      <p:cBhvr>
                                        <p:cTn id="16" dur="500" fill="hold"/>
                                        <p:tgtEl>
                                          <p:spTgt spid="235"/>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750"/>
                                  </p:stCondLst>
                                  <p:childTnLst>
                                    <p:set>
                                      <p:cBhvr>
                                        <p:cTn id="18" dur="1" fill="hold">
                                          <p:stCondLst>
                                            <p:cond delay="0"/>
                                          </p:stCondLst>
                                        </p:cTn>
                                        <p:tgtEl>
                                          <p:spTgt spid="236"/>
                                        </p:tgtEl>
                                        <p:attrNameLst>
                                          <p:attrName>style.visibility</p:attrName>
                                        </p:attrNameLst>
                                      </p:cBhvr>
                                      <p:to>
                                        <p:strVal val="visible"/>
                                      </p:to>
                                    </p:set>
                                    <p:anim calcmode="lin" valueType="num">
                                      <p:cBhvr>
                                        <p:cTn id="19" dur="500" fill="hold"/>
                                        <p:tgtEl>
                                          <p:spTgt spid="236"/>
                                        </p:tgtEl>
                                        <p:attrNameLst>
                                          <p:attrName>ppt_w</p:attrName>
                                        </p:attrNameLst>
                                      </p:cBhvr>
                                      <p:tavLst>
                                        <p:tav tm="0">
                                          <p:val>
                                            <p:fltVal val="0"/>
                                          </p:val>
                                        </p:tav>
                                        <p:tav tm="100000">
                                          <p:val>
                                            <p:strVal val="#ppt_w"/>
                                          </p:val>
                                        </p:tav>
                                      </p:tavLst>
                                    </p:anim>
                                    <p:anim calcmode="lin" valueType="num">
                                      <p:cBhvr>
                                        <p:cTn id="20" dur="500" fill="hold"/>
                                        <p:tgtEl>
                                          <p:spTgt spid="236"/>
                                        </p:tgtEl>
                                        <p:attrNameLst>
                                          <p:attrName>ppt_h</p:attrName>
                                        </p:attrNameLst>
                                      </p:cBhvr>
                                      <p:tavLst>
                                        <p:tav tm="0">
                                          <p:val>
                                            <p:fltVal val="0"/>
                                          </p:val>
                                        </p:tav>
                                        <p:tav tm="100000">
                                          <p:val>
                                            <p:strVal val="#ppt_h"/>
                                          </p:val>
                                        </p:tav>
                                      </p:tavLst>
                                    </p:anim>
                                    <p:animEffect transition="in" filter="fade">
                                      <p:cBhvr>
                                        <p:cTn id="21" dur="500"/>
                                        <p:tgtEl>
                                          <p:spTgt spid="236"/>
                                        </p:tgtEl>
                                      </p:cBhvr>
                                    </p:animEffect>
                                    <p:anim calcmode="lin" valueType="num">
                                      <p:cBhvr>
                                        <p:cTn id="22" dur="500" fill="hold"/>
                                        <p:tgtEl>
                                          <p:spTgt spid="236"/>
                                        </p:tgtEl>
                                        <p:attrNameLst>
                                          <p:attrName>ppt_x</p:attrName>
                                        </p:attrNameLst>
                                      </p:cBhvr>
                                      <p:tavLst>
                                        <p:tav tm="0">
                                          <p:val>
                                            <p:fltVal val="0.5"/>
                                          </p:val>
                                        </p:tav>
                                        <p:tav tm="100000">
                                          <p:val>
                                            <p:strVal val="#ppt_x"/>
                                          </p:val>
                                        </p:tav>
                                      </p:tavLst>
                                    </p:anim>
                                    <p:anim calcmode="lin" valueType="num">
                                      <p:cBhvr>
                                        <p:cTn id="23" dur="500" fill="hold"/>
                                        <p:tgtEl>
                                          <p:spTgt spid="236"/>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1000"/>
                                  </p:stCondLst>
                                  <p:childTnLst>
                                    <p:set>
                                      <p:cBhvr>
                                        <p:cTn id="25" dur="1" fill="hold">
                                          <p:stCondLst>
                                            <p:cond delay="0"/>
                                          </p:stCondLst>
                                        </p:cTn>
                                        <p:tgtEl>
                                          <p:spTgt spid="264"/>
                                        </p:tgtEl>
                                        <p:attrNameLst>
                                          <p:attrName>style.visibility</p:attrName>
                                        </p:attrNameLst>
                                      </p:cBhvr>
                                      <p:to>
                                        <p:strVal val="visible"/>
                                      </p:to>
                                    </p:set>
                                    <p:anim calcmode="lin" valueType="num">
                                      <p:cBhvr>
                                        <p:cTn id="26" dur="500" fill="hold"/>
                                        <p:tgtEl>
                                          <p:spTgt spid="264"/>
                                        </p:tgtEl>
                                        <p:attrNameLst>
                                          <p:attrName>ppt_w</p:attrName>
                                        </p:attrNameLst>
                                      </p:cBhvr>
                                      <p:tavLst>
                                        <p:tav tm="0">
                                          <p:val>
                                            <p:fltVal val="0"/>
                                          </p:val>
                                        </p:tav>
                                        <p:tav tm="100000">
                                          <p:val>
                                            <p:strVal val="#ppt_w"/>
                                          </p:val>
                                        </p:tav>
                                      </p:tavLst>
                                    </p:anim>
                                    <p:anim calcmode="lin" valueType="num">
                                      <p:cBhvr>
                                        <p:cTn id="27" dur="500" fill="hold"/>
                                        <p:tgtEl>
                                          <p:spTgt spid="264"/>
                                        </p:tgtEl>
                                        <p:attrNameLst>
                                          <p:attrName>ppt_h</p:attrName>
                                        </p:attrNameLst>
                                      </p:cBhvr>
                                      <p:tavLst>
                                        <p:tav tm="0">
                                          <p:val>
                                            <p:fltVal val="0"/>
                                          </p:val>
                                        </p:tav>
                                        <p:tav tm="100000">
                                          <p:val>
                                            <p:strVal val="#ppt_h"/>
                                          </p:val>
                                        </p:tav>
                                      </p:tavLst>
                                    </p:anim>
                                    <p:animEffect transition="in" filter="fade">
                                      <p:cBhvr>
                                        <p:cTn id="28" dur="500"/>
                                        <p:tgtEl>
                                          <p:spTgt spid="264"/>
                                        </p:tgtEl>
                                      </p:cBhvr>
                                    </p:animEffect>
                                    <p:anim calcmode="lin" valueType="num">
                                      <p:cBhvr>
                                        <p:cTn id="29" dur="500" fill="hold"/>
                                        <p:tgtEl>
                                          <p:spTgt spid="264"/>
                                        </p:tgtEl>
                                        <p:attrNameLst>
                                          <p:attrName>ppt_x</p:attrName>
                                        </p:attrNameLst>
                                      </p:cBhvr>
                                      <p:tavLst>
                                        <p:tav tm="0">
                                          <p:val>
                                            <p:fltVal val="0.5"/>
                                          </p:val>
                                        </p:tav>
                                        <p:tav tm="100000">
                                          <p:val>
                                            <p:strVal val="#ppt_x"/>
                                          </p:val>
                                        </p:tav>
                                      </p:tavLst>
                                    </p:anim>
                                    <p:anim calcmode="lin" valueType="num">
                                      <p:cBhvr>
                                        <p:cTn id="30" dur="500" fill="hold"/>
                                        <p:tgtEl>
                                          <p:spTgt spid="264"/>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1250"/>
                                  </p:stCondLst>
                                  <p:childTnLst>
                                    <p:set>
                                      <p:cBhvr>
                                        <p:cTn id="32" dur="1" fill="hold">
                                          <p:stCondLst>
                                            <p:cond delay="0"/>
                                          </p:stCondLst>
                                        </p:cTn>
                                        <p:tgtEl>
                                          <p:spTgt spid="237"/>
                                        </p:tgtEl>
                                        <p:attrNameLst>
                                          <p:attrName>style.visibility</p:attrName>
                                        </p:attrNameLst>
                                      </p:cBhvr>
                                      <p:to>
                                        <p:strVal val="visible"/>
                                      </p:to>
                                    </p:set>
                                    <p:anim calcmode="lin" valueType="num">
                                      <p:cBhvr>
                                        <p:cTn id="33" dur="500" fill="hold"/>
                                        <p:tgtEl>
                                          <p:spTgt spid="237"/>
                                        </p:tgtEl>
                                        <p:attrNameLst>
                                          <p:attrName>ppt_w</p:attrName>
                                        </p:attrNameLst>
                                      </p:cBhvr>
                                      <p:tavLst>
                                        <p:tav tm="0">
                                          <p:val>
                                            <p:fltVal val="0"/>
                                          </p:val>
                                        </p:tav>
                                        <p:tav tm="100000">
                                          <p:val>
                                            <p:strVal val="#ppt_w"/>
                                          </p:val>
                                        </p:tav>
                                      </p:tavLst>
                                    </p:anim>
                                    <p:anim calcmode="lin" valueType="num">
                                      <p:cBhvr>
                                        <p:cTn id="34" dur="500" fill="hold"/>
                                        <p:tgtEl>
                                          <p:spTgt spid="237"/>
                                        </p:tgtEl>
                                        <p:attrNameLst>
                                          <p:attrName>ppt_h</p:attrName>
                                        </p:attrNameLst>
                                      </p:cBhvr>
                                      <p:tavLst>
                                        <p:tav tm="0">
                                          <p:val>
                                            <p:fltVal val="0"/>
                                          </p:val>
                                        </p:tav>
                                        <p:tav tm="100000">
                                          <p:val>
                                            <p:strVal val="#ppt_h"/>
                                          </p:val>
                                        </p:tav>
                                      </p:tavLst>
                                    </p:anim>
                                    <p:animEffect transition="in" filter="fade">
                                      <p:cBhvr>
                                        <p:cTn id="35" dur="500"/>
                                        <p:tgtEl>
                                          <p:spTgt spid="237"/>
                                        </p:tgtEl>
                                      </p:cBhvr>
                                    </p:animEffect>
                                    <p:anim calcmode="lin" valueType="num">
                                      <p:cBhvr>
                                        <p:cTn id="36" dur="500" fill="hold"/>
                                        <p:tgtEl>
                                          <p:spTgt spid="237"/>
                                        </p:tgtEl>
                                        <p:attrNameLst>
                                          <p:attrName>ppt_x</p:attrName>
                                        </p:attrNameLst>
                                      </p:cBhvr>
                                      <p:tavLst>
                                        <p:tav tm="0">
                                          <p:val>
                                            <p:fltVal val="0.5"/>
                                          </p:val>
                                        </p:tav>
                                        <p:tav tm="100000">
                                          <p:val>
                                            <p:strVal val="#ppt_x"/>
                                          </p:val>
                                        </p:tav>
                                      </p:tavLst>
                                    </p:anim>
                                    <p:anim calcmode="lin" valueType="num">
                                      <p:cBhvr>
                                        <p:cTn id="37" dur="500" fill="hold"/>
                                        <p:tgtEl>
                                          <p:spTgt spid="237"/>
                                        </p:tgtEl>
                                        <p:attrNameLst>
                                          <p:attrName>ppt_y</p:attrName>
                                        </p:attrNameLst>
                                      </p:cBhvr>
                                      <p:tavLst>
                                        <p:tav tm="0">
                                          <p:val>
                                            <p:fltVal val="0.5"/>
                                          </p:val>
                                        </p:tav>
                                        <p:tav tm="100000">
                                          <p:val>
                                            <p:strVal val="#ppt_y"/>
                                          </p:val>
                                        </p:tav>
                                      </p:tavLst>
                                    </p:anim>
                                  </p:childTnLst>
                                </p:cTn>
                              </p:par>
                            </p:childTnLst>
                          </p:cTn>
                        </p:par>
                        <p:par>
                          <p:cTn id="38" fill="hold">
                            <p:stCondLst>
                              <p:cond delay="1750"/>
                            </p:stCondLst>
                            <p:childTnLst>
                              <p:par>
                                <p:cTn id="39" presetID="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0-#ppt_w/2"/>
                                          </p:val>
                                        </p:tav>
                                        <p:tav tm="100000">
                                          <p:val>
                                            <p:strVal val="#ppt_x"/>
                                          </p:val>
                                        </p:tav>
                                      </p:tavLst>
                                    </p:anim>
                                    <p:anim calcmode="lin" valueType="num">
                                      <p:cBhvr additive="base">
                                        <p:cTn id="42" dur="500" fill="hold"/>
                                        <p:tgtEl>
                                          <p:spTgt spid="26"/>
                                        </p:tgtEl>
                                        <p:attrNameLst>
                                          <p:attrName>ppt_y</p:attrName>
                                        </p:attrNameLst>
                                      </p:cBhvr>
                                      <p:tavLst>
                                        <p:tav tm="0">
                                          <p:val>
                                            <p:strVal val="#ppt_y"/>
                                          </p:val>
                                        </p:tav>
                                        <p:tav tm="100000">
                                          <p:val>
                                            <p:strVal val="#ppt_y"/>
                                          </p:val>
                                        </p:tav>
                                      </p:tavLst>
                                    </p:anim>
                                  </p:childTnLst>
                                </p:cTn>
                              </p:par>
                              <p:par>
                                <p:cTn id="43" presetID="22" presetClass="entr" presetSubtype="4"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500"/>
                                        <p:tgtEl>
                                          <p:spTgt spid="27"/>
                                        </p:tgtEl>
                                      </p:cBhvr>
                                    </p:animEffect>
                                  </p:childTnLst>
                                </p:cTn>
                              </p:par>
                            </p:childTnLst>
                          </p:cTn>
                        </p:par>
                        <p:par>
                          <p:cTn id="46" fill="hold">
                            <p:stCondLst>
                              <p:cond delay="2250"/>
                            </p:stCondLst>
                            <p:childTnLst>
                              <p:par>
                                <p:cTn id="47" presetID="2" presetClass="entr" presetSubtype="8"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0-#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par>
                                <p:cTn id="51" presetID="22" presetClass="entr" presetSubtype="2"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right)">
                                      <p:cBhvr>
                                        <p:cTn id="53" dur="500"/>
                                        <p:tgtEl>
                                          <p:spTgt spid="25"/>
                                        </p:tgtEl>
                                      </p:cBhvr>
                                    </p:animEffect>
                                  </p:childTnLst>
                                </p:cTn>
                              </p:par>
                            </p:childTnLst>
                          </p:cTn>
                        </p:par>
                        <p:par>
                          <p:cTn id="54" fill="hold">
                            <p:stCondLst>
                              <p:cond delay="2750"/>
                            </p:stCondLst>
                            <p:childTnLst>
                              <p:par>
                                <p:cTn id="55" presetID="2" presetClass="entr" presetSubtype="2"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1+#ppt_w/2"/>
                                          </p:val>
                                        </p:tav>
                                        <p:tav tm="100000">
                                          <p:val>
                                            <p:strVal val="#ppt_x"/>
                                          </p:val>
                                        </p:tav>
                                      </p:tavLst>
                                    </p:anim>
                                    <p:anim calcmode="lin" valueType="num">
                                      <p:cBhvr additive="base">
                                        <p:cTn id="58" dur="500" fill="hold"/>
                                        <p:tgtEl>
                                          <p:spTgt spid="20"/>
                                        </p:tgtEl>
                                        <p:attrNameLst>
                                          <p:attrName>ppt_y</p:attrName>
                                        </p:attrNameLst>
                                      </p:cBhvr>
                                      <p:tavLst>
                                        <p:tav tm="0">
                                          <p:val>
                                            <p:strVal val="#ppt_y"/>
                                          </p:val>
                                        </p:tav>
                                        <p:tav tm="100000">
                                          <p:val>
                                            <p:strVal val="#ppt_y"/>
                                          </p:val>
                                        </p:tav>
                                      </p:tavLst>
                                    </p:anim>
                                  </p:childTnLst>
                                </p:cTn>
                              </p:par>
                              <p:par>
                                <p:cTn id="59" presetID="22" presetClass="entr" presetSubtype="4"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down)">
                                      <p:cBhvr>
                                        <p:cTn id="61" dur="500"/>
                                        <p:tgtEl>
                                          <p:spTgt spid="21"/>
                                        </p:tgtEl>
                                      </p:cBhvr>
                                    </p:animEffect>
                                  </p:childTnLst>
                                </p:cTn>
                              </p:par>
                            </p:childTnLst>
                          </p:cTn>
                        </p:par>
                        <p:par>
                          <p:cTn id="62" fill="hold">
                            <p:stCondLst>
                              <p:cond delay="3250"/>
                            </p:stCondLst>
                            <p:childTnLst>
                              <p:par>
                                <p:cTn id="63" presetID="2" presetClass="entr" presetSubtype="2"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500" fill="hold"/>
                                        <p:tgtEl>
                                          <p:spTgt spid="22"/>
                                        </p:tgtEl>
                                        <p:attrNameLst>
                                          <p:attrName>ppt_x</p:attrName>
                                        </p:attrNameLst>
                                      </p:cBhvr>
                                      <p:tavLst>
                                        <p:tav tm="0">
                                          <p:val>
                                            <p:strVal val="1+#ppt_w/2"/>
                                          </p:val>
                                        </p:tav>
                                        <p:tav tm="100000">
                                          <p:val>
                                            <p:strVal val="#ppt_x"/>
                                          </p:val>
                                        </p:tav>
                                      </p:tavLst>
                                    </p:anim>
                                    <p:anim calcmode="lin" valueType="num">
                                      <p:cBhvr additive="base">
                                        <p:cTn id="66" dur="500" fill="hold"/>
                                        <p:tgtEl>
                                          <p:spTgt spid="22"/>
                                        </p:tgtEl>
                                        <p:attrNameLst>
                                          <p:attrName>ppt_y</p:attrName>
                                        </p:attrNameLst>
                                      </p:cBhvr>
                                      <p:tavLst>
                                        <p:tav tm="0">
                                          <p:val>
                                            <p:strVal val="#ppt_y"/>
                                          </p:val>
                                        </p:tav>
                                        <p:tav tm="100000">
                                          <p:val>
                                            <p:strVal val="#ppt_y"/>
                                          </p:val>
                                        </p:tav>
                                      </p:tavLst>
                                    </p:anim>
                                  </p:childTnLst>
                                </p:cTn>
                              </p:par>
                              <p:par>
                                <p:cTn id="67" presetID="22" presetClass="entr" presetSubtype="4"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ipe(down)">
                                      <p:cBhvr>
                                        <p:cTn id="6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 grpId="0" animBg="1"/>
      <p:bldP spid="236" grpId="0" animBg="1"/>
      <p:bldP spid="237" grpId="0" animBg="1"/>
      <p:bldP spid="264" grpId="0" animBg="1"/>
      <p:bldP spid="20" grpId="0"/>
      <p:bldP spid="21" grpId="0"/>
      <p:bldP spid="22" grpId="0"/>
      <p:bldP spid="23" grpId="0"/>
      <p:bldP spid="24" grpId="0"/>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5374257" y="1107676"/>
            <a:ext cx="0" cy="5750136"/>
          </a:xfrm>
          <a:prstGeom prst="line">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6" name="组合 29"/>
          <p:cNvGrpSpPr>
            <a:grpSpLocks/>
          </p:cNvGrpSpPr>
          <p:nvPr/>
        </p:nvGrpSpPr>
        <p:grpSpPr bwMode="auto">
          <a:xfrm>
            <a:off x="5020793" y="1995241"/>
            <a:ext cx="734444" cy="736559"/>
            <a:chOff x="2307521" y="2283162"/>
            <a:chExt cx="551398" cy="551398"/>
          </a:xfrm>
        </p:grpSpPr>
        <p:sp>
          <p:nvSpPr>
            <p:cNvPr id="31" name="椭圆 30"/>
            <p:cNvSpPr/>
            <p:nvPr/>
          </p:nvSpPr>
          <p:spPr>
            <a:xfrm>
              <a:off x="2307521" y="2283162"/>
              <a:ext cx="551398" cy="551398"/>
            </a:xfrm>
            <a:prstGeom prst="ellipse">
              <a:avLst/>
            </a:prstGeom>
            <a:solidFill>
              <a:srgbClr val="FC2692">
                <a:alpha val="5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707"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五角星 40"/>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46"/>
          <p:cNvGrpSpPr>
            <a:grpSpLocks/>
          </p:cNvGrpSpPr>
          <p:nvPr/>
        </p:nvGrpSpPr>
        <p:grpSpPr bwMode="auto">
          <a:xfrm>
            <a:off x="5020793" y="4856817"/>
            <a:ext cx="734444" cy="736559"/>
            <a:chOff x="2307521" y="2283162"/>
            <a:chExt cx="551398" cy="551398"/>
          </a:xfrm>
        </p:grpSpPr>
        <p:sp>
          <p:nvSpPr>
            <p:cNvPr id="48" name="椭圆 47"/>
            <p:cNvSpPr/>
            <p:nvPr/>
          </p:nvSpPr>
          <p:spPr>
            <a:xfrm>
              <a:off x="2307521" y="2283162"/>
              <a:ext cx="551398" cy="551398"/>
            </a:xfrm>
            <a:prstGeom prst="ellipse">
              <a:avLst/>
            </a:prstGeom>
            <a:solidFill>
              <a:srgbClr val="FECEE6"/>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707" dirty="0">
                <a:latin typeface="Arial" panose="020B0604020202020204" pitchFamily="34" charset="0"/>
                <a:ea typeface="微软雅黑" panose="020B0503020204020204" pitchFamily="34" charset="-122"/>
                <a:sym typeface="Arial" panose="020B0604020202020204" pitchFamily="34" charset="0"/>
              </a:endParaRPr>
            </a:p>
          </p:txBody>
        </p:sp>
        <p:sp>
          <p:nvSpPr>
            <p:cNvPr id="49" name="五角星 48"/>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9"/>
          <p:cNvGrpSpPr/>
          <p:nvPr/>
        </p:nvGrpSpPr>
        <p:grpSpPr>
          <a:xfrm>
            <a:off x="6064253" y="1673525"/>
            <a:ext cx="6127748" cy="4381260"/>
            <a:chOff x="6395891" y="1299199"/>
            <a:chExt cx="6462859" cy="4620860"/>
          </a:xfrm>
        </p:grpSpPr>
        <p:pic>
          <p:nvPicPr>
            <p:cNvPr id="27665"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95891" y="1299199"/>
              <a:ext cx="6462141" cy="4620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7293471" y="1528093"/>
              <a:ext cx="5565279" cy="369102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7"/>
          <p:cNvGrpSpPr>
            <a:grpSpLocks/>
          </p:cNvGrpSpPr>
          <p:nvPr/>
        </p:nvGrpSpPr>
        <p:grpSpPr bwMode="auto">
          <a:xfrm>
            <a:off x="1580243" y="1977940"/>
            <a:ext cx="3095552" cy="1772149"/>
            <a:chOff x="4267635" y="880115"/>
            <a:chExt cx="2320294" cy="1329373"/>
          </a:xfrm>
        </p:grpSpPr>
        <p:sp>
          <p:nvSpPr>
            <p:cNvPr id="21" name="文本框 66"/>
            <p:cNvSpPr txBox="1">
              <a:spLocks noChangeArrowheads="1"/>
            </p:cNvSpPr>
            <p:nvPr/>
          </p:nvSpPr>
          <p:spPr bwMode="auto">
            <a:xfrm>
              <a:off x="4267635" y="1101274"/>
              <a:ext cx="2320294" cy="1108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添加相关标题，添加相关标题，添加相关标题，添加相关标题。添加相关标题，添加相关标题，添加相关标题，添加相关标题</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文本框 66"/>
            <p:cNvSpPr txBox="1">
              <a:spLocks noChangeArrowheads="1"/>
            </p:cNvSpPr>
            <p:nvPr/>
          </p:nvSpPr>
          <p:spPr bwMode="auto">
            <a:xfrm>
              <a:off x="5242201" y="880115"/>
              <a:ext cx="1345728" cy="230878"/>
            </a:xfrm>
            <a:prstGeom prst="rect">
              <a:avLst/>
            </a:prstGeom>
            <a:noFill/>
            <a:ln>
              <a:noFill/>
            </a:ln>
            <a:extLst/>
          </p:spPr>
          <p:txBody>
            <a:bodyPr wrap="none" lIns="0" tIns="0" rIns="0" bIns="0">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r"/>
              <a:r>
                <a:rPr lang="zh-CN" altLang="en-US" sz="2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23" name="组合 7"/>
          <p:cNvGrpSpPr>
            <a:grpSpLocks/>
          </p:cNvGrpSpPr>
          <p:nvPr/>
        </p:nvGrpSpPr>
        <p:grpSpPr bwMode="auto">
          <a:xfrm>
            <a:off x="1580243" y="4563688"/>
            <a:ext cx="3095552" cy="1465000"/>
            <a:chOff x="4267635" y="880115"/>
            <a:chExt cx="2320294" cy="1098969"/>
          </a:xfrm>
        </p:grpSpPr>
        <p:sp>
          <p:nvSpPr>
            <p:cNvPr id="24" name="文本框 66"/>
            <p:cNvSpPr txBox="1">
              <a:spLocks noChangeArrowheads="1"/>
            </p:cNvSpPr>
            <p:nvPr/>
          </p:nvSpPr>
          <p:spPr bwMode="auto">
            <a:xfrm>
              <a:off x="4267635" y="1147921"/>
              <a:ext cx="2320294" cy="83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添加相关标题，添加相关标题，添加相关标题，添加相关标题。添加相关标题，添加相关标题</a:t>
              </a:r>
              <a:endParaRPr lang="en-GB" altLang="zh-CN"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文本框 66"/>
            <p:cNvSpPr txBox="1">
              <a:spLocks noChangeArrowheads="1"/>
            </p:cNvSpPr>
            <p:nvPr/>
          </p:nvSpPr>
          <p:spPr bwMode="auto">
            <a:xfrm>
              <a:off x="5242201" y="880115"/>
              <a:ext cx="1345728" cy="230879"/>
            </a:xfrm>
            <a:prstGeom prst="rect">
              <a:avLst/>
            </a:prstGeom>
            <a:noFill/>
            <a:ln>
              <a:noFill/>
            </a:ln>
            <a:extLst/>
          </p:spPr>
          <p:txBody>
            <a:bodyPr wrap="none" lIns="0" tIns="0" rIns="0" bIns="0">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r"/>
              <a:r>
                <a:rPr lang="zh-CN" altLang="en-US" sz="2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sp>
        <p:nvSpPr>
          <p:cNvPr id="2" name="灯片编号占位符 1"/>
          <p:cNvSpPr>
            <a:spLocks noGrp="1"/>
          </p:cNvSpPr>
          <p:nvPr>
            <p:ph type="sldNum" sz="quarter" idx="12"/>
          </p:nvPr>
        </p:nvSpPr>
        <p:spPr/>
        <p:txBody>
          <a:bodyPr/>
          <a:lstStyle/>
          <a:p>
            <a:fld id="{0942A7D8-7BAA-4C4E-860D-7E3507E96D7B}" type="slidenum">
              <a:rPr lang="zh-CN" altLang="en-US" smtClean="0"/>
              <a:pPr/>
              <a:t>7</a:t>
            </a:fld>
            <a:endParaRPr lang="zh-CN" altLang="en-US"/>
          </a:p>
        </p:txBody>
      </p:sp>
    </p:spTree>
    <p:extLst>
      <p:ext uri="{BB962C8B-B14F-4D97-AF65-F5344CB8AC3E}">
        <p14:creationId xmlns:p14="http://schemas.microsoft.com/office/powerpoint/2010/main" val="244920468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750"/>
                                        <p:tgtEl>
                                          <p:spTgt spid="5"/>
                                        </p:tgtEl>
                                      </p:cBhvr>
                                    </p:animEffect>
                                  </p:childTnLst>
                                </p:cTn>
                              </p:par>
                              <p:par>
                                <p:cTn id="12" presetID="53" presetClass="entr" presetSubtype="16" fill="hold" nodeType="withEffect">
                                  <p:stCondLst>
                                    <p:cond delay="200"/>
                                  </p:stCondLst>
                                  <p:childTnLst>
                                    <p:set>
                                      <p:cBhvr>
                                        <p:cTn id="13" dur="1" fill="hold">
                                          <p:stCondLst>
                                            <p:cond delay="0"/>
                                          </p:stCondLst>
                                        </p:cTn>
                                        <p:tgtEl>
                                          <p:spTgt spid="6"/>
                                        </p:tgtEl>
                                        <p:attrNameLst>
                                          <p:attrName>style.visibility</p:attrName>
                                        </p:attrNameLst>
                                      </p:cBhvr>
                                      <p:to>
                                        <p:strVal val="visible"/>
                                      </p:to>
                                    </p:set>
                                    <p:anim calcmode="lin" valueType="num">
                                      <p:cBhvr>
                                        <p:cTn id="14" dur="750" fill="hold"/>
                                        <p:tgtEl>
                                          <p:spTgt spid="6"/>
                                        </p:tgtEl>
                                        <p:attrNameLst>
                                          <p:attrName>ppt_w</p:attrName>
                                        </p:attrNameLst>
                                      </p:cBhvr>
                                      <p:tavLst>
                                        <p:tav tm="0">
                                          <p:val>
                                            <p:fltVal val="0"/>
                                          </p:val>
                                        </p:tav>
                                        <p:tav tm="100000">
                                          <p:val>
                                            <p:strVal val="#ppt_w"/>
                                          </p:val>
                                        </p:tav>
                                      </p:tavLst>
                                    </p:anim>
                                    <p:anim calcmode="lin" valueType="num">
                                      <p:cBhvr>
                                        <p:cTn id="15" dur="750" fill="hold"/>
                                        <p:tgtEl>
                                          <p:spTgt spid="6"/>
                                        </p:tgtEl>
                                        <p:attrNameLst>
                                          <p:attrName>ppt_h</p:attrName>
                                        </p:attrNameLst>
                                      </p:cBhvr>
                                      <p:tavLst>
                                        <p:tav tm="0">
                                          <p:val>
                                            <p:fltVal val="0"/>
                                          </p:val>
                                        </p:tav>
                                        <p:tav tm="100000">
                                          <p:val>
                                            <p:strVal val="#ppt_h"/>
                                          </p:val>
                                        </p:tav>
                                      </p:tavLst>
                                    </p:anim>
                                    <p:animEffect transition="in" filter="fade">
                                      <p:cBhvr>
                                        <p:cTn id="16" dur="750"/>
                                        <p:tgtEl>
                                          <p:spTgt spid="6"/>
                                        </p:tgtEl>
                                      </p:cBhvr>
                                    </p:animEffect>
                                  </p:childTnLst>
                                </p:cTn>
                              </p:par>
                              <p:par>
                                <p:cTn id="17" presetID="53" presetClass="entr" presetSubtype="16"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p:cTn id="19" dur="750" fill="hold"/>
                                        <p:tgtEl>
                                          <p:spTgt spid="8"/>
                                        </p:tgtEl>
                                        <p:attrNameLst>
                                          <p:attrName>ppt_w</p:attrName>
                                        </p:attrNameLst>
                                      </p:cBhvr>
                                      <p:tavLst>
                                        <p:tav tm="0">
                                          <p:val>
                                            <p:fltVal val="0"/>
                                          </p:val>
                                        </p:tav>
                                        <p:tav tm="100000">
                                          <p:val>
                                            <p:strVal val="#ppt_w"/>
                                          </p:val>
                                        </p:tav>
                                      </p:tavLst>
                                    </p:anim>
                                    <p:anim calcmode="lin" valueType="num">
                                      <p:cBhvr>
                                        <p:cTn id="20" dur="750" fill="hold"/>
                                        <p:tgtEl>
                                          <p:spTgt spid="8"/>
                                        </p:tgtEl>
                                        <p:attrNameLst>
                                          <p:attrName>ppt_h</p:attrName>
                                        </p:attrNameLst>
                                      </p:cBhvr>
                                      <p:tavLst>
                                        <p:tav tm="0">
                                          <p:val>
                                            <p:fltVal val="0"/>
                                          </p:val>
                                        </p:tav>
                                        <p:tav tm="100000">
                                          <p:val>
                                            <p:strVal val="#ppt_h"/>
                                          </p:val>
                                        </p:tav>
                                      </p:tavLst>
                                    </p:anim>
                                    <p:animEffect transition="in" filter="fade">
                                      <p:cBhvr>
                                        <p:cTn id="21" dur="750"/>
                                        <p:tgtEl>
                                          <p:spTgt spid="8"/>
                                        </p:tgtEl>
                                      </p:cBhvr>
                                    </p:animEffect>
                                  </p:childTnLst>
                                </p:cTn>
                              </p:par>
                              <p:par>
                                <p:cTn id="22" presetID="2" presetClass="entr" presetSubtype="2"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1000" fill="hold"/>
                                        <p:tgtEl>
                                          <p:spTgt spid="20"/>
                                        </p:tgtEl>
                                        <p:attrNameLst>
                                          <p:attrName>ppt_x</p:attrName>
                                        </p:attrNameLst>
                                      </p:cBhvr>
                                      <p:tavLst>
                                        <p:tav tm="0">
                                          <p:val>
                                            <p:strVal val="1+#ppt_w/2"/>
                                          </p:val>
                                        </p:tav>
                                        <p:tav tm="100000">
                                          <p:val>
                                            <p:strVal val="#ppt_x"/>
                                          </p:val>
                                        </p:tav>
                                      </p:tavLst>
                                    </p:anim>
                                    <p:anim calcmode="lin" valueType="num">
                                      <p:cBhvr additive="base">
                                        <p:cTn id="25" dur="1000" fill="hold"/>
                                        <p:tgtEl>
                                          <p:spTgt spid="20"/>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5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000" fill="hold"/>
                                        <p:tgtEl>
                                          <p:spTgt spid="23"/>
                                        </p:tgtEl>
                                        <p:attrNameLst>
                                          <p:attrName>ppt_x</p:attrName>
                                        </p:attrNameLst>
                                      </p:cBhvr>
                                      <p:tavLst>
                                        <p:tav tm="0">
                                          <p:val>
                                            <p:strVal val="1+#ppt_w/2"/>
                                          </p:val>
                                        </p:tav>
                                        <p:tav tm="100000">
                                          <p:val>
                                            <p:strVal val="#ppt_x"/>
                                          </p:val>
                                        </p:tav>
                                      </p:tavLst>
                                    </p:anim>
                                    <p:anim calcmode="lin" valueType="num">
                                      <p:cBhvr additive="base">
                                        <p:cTn id="29"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280839" y="1573193"/>
            <a:ext cx="2844644" cy="284464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5" name="椭圆 4"/>
          <p:cNvSpPr/>
          <p:nvPr/>
        </p:nvSpPr>
        <p:spPr>
          <a:xfrm>
            <a:off x="4672380" y="1573193"/>
            <a:ext cx="2844644" cy="2844644"/>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sp>
        <p:nvSpPr>
          <p:cNvPr id="6" name="椭圆 5"/>
          <p:cNvSpPr/>
          <p:nvPr/>
        </p:nvSpPr>
        <p:spPr>
          <a:xfrm>
            <a:off x="8063921" y="1573193"/>
            <a:ext cx="2844644" cy="2844644"/>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sz="1707">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29"/>
          <p:cNvGrpSpPr>
            <a:grpSpLocks/>
          </p:cNvGrpSpPr>
          <p:nvPr/>
        </p:nvGrpSpPr>
        <p:grpSpPr bwMode="auto">
          <a:xfrm>
            <a:off x="2388853" y="1179592"/>
            <a:ext cx="628615" cy="630732"/>
            <a:chOff x="2484120" y="1661160"/>
            <a:chExt cx="472440" cy="472440"/>
          </a:xfrm>
        </p:grpSpPr>
        <p:sp>
          <p:nvSpPr>
            <p:cNvPr id="24" name="椭圆 23"/>
            <p:cNvSpPr/>
            <p:nvPr/>
          </p:nvSpPr>
          <p:spPr>
            <a:xfrm>
              <a:off x="2484120" y="1661160"/>
              <a:ext cx="472440" cy="472440"/>
            </a:xfrm>
            <a:prstGeom prst="ellipse">
              <a:avLst/>
            </a:prstGeom>
            <a:blipFill dpi="0" rotWithShape="1">
              <a:blip r:embed="rId6"/>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07" dirty="0">
                <a:latin typeface="Arial" panose="020B0604020202020204" pitchFamily="34" charset="0"/>
                <a:ea typeface="微软雅黑" panose="020B0503020204020204" pitchFamily="34" charset="-122"/>
                <a:sym typeface="Arial" panose="020B0604020202020204" pitchFamily="34" charset="0"/>
              </a:endParaRPr>
            </a:p>
          </p:txBody>
        </p:sp>
        <p:sp>
          <p:nvSpPr>
            <p:cNvPr id="32788" name="矩形 26"/>
            <p:cNvSpPr>
              <a:spLocks noChangeArrowheads="1"/>
            </p:cNvSpPr>
            <p:nvPr/>
          </p:nvSpPr>
          <p:spPr bwMode="auto">
            <a:xfrm>
              <a:off x="2547824" y="1745731"/>
              <a:ext cx="338775" cy="28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867" b="1"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7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30"/>
          <p:cNvGrpSpPr>
            <a:grpSpLocks/>
          </p:cNvGrpSpPr>
          <p:nvPr/>
        </p:nvGrpSpPr>
        <p:grpSpPr bwMode="auto">
          <a:xfrm>
            <a:off x="5780394" y="1179592"/>
            <a:ext cx="628615" cy="630732"/>
            <a:chOff x="5151120" y="1661160"/>
            <a:chExt cx="472440" cy="472440"/>
          </a:xfrm>
        </p:grpSpPr>
        <p:sp>
          <p:nvSpPr>
            <p:cNvPr id="25" name="椭圆 24"/>
            <p:cNvSpPr/>
            <p:nvPr/>
          </p:nvSpPr>
          <p:spPr>
            <a:xfrm>
              <a:off x="5151120" y="1661160"/>
              <a:ext cx="472440" cy="472440"/>
            </a:xfrm>
            <a:prstGeom prst="ellipse">
              <a:avLst/>
            </a:prstGeom>
            <a:blipFill dpi="0" rotWithShape="1">
              <a:blip r:embed="rId6"/>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07" dirty="0">
                <a:latin typeface="Arial" panose="020B0604020202020204" pitchFamily="34" charset="0"/>
                <a:ea typeface="微软雅黑" panose="020B0503020204020204" pitchFamily="34" charset="-122"/>
                <a:sym typeface="Arial" panose="020B0604020202020204" pitchFamily="34" charset="0"/>
              </a:endParaRPr>
            </a:p>
          </p:txBody>
        </p:sp>
        <p:sp>
          <p:nvSpPr>
            <p:cNvPr id="32786" name="矩形 27"/>
            <p:cNvSpPr>
              <a:spLocks noChangeArrowheads="1"/>
            </p:cNvSpPr>
            <p:nvPr/>
          </p:nvSpPr>
          <p:spPr bwMode="auto">
            <a:xfrm>
              <a:off x="5199584" y="1745731"/>
              <a:ext cx="338775" cy="28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867" b="1"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7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31"/>
          <p:cNvGrpSpPr>
            <a:grpSpLocks/>
          </p:cNvGrpSpPr>
          <p:nvPr/>
        </p:nvGrpSpPr>
        <p:grpSpPr bwMode="auto">
          <a:xfrm>
            <a:off x="9171936" y="1179592"/>
            <a:ext cx="628615" cy="630732"/>
            <a:chOff x="7856220" y="1661160"/>
            <a:chExt cx="472440" cy="472440"/>
          </a:xfrm>
        </p:grpSpPr>
        <p:sp>
          <p:nvSpPr>
            <p:cNvPr id="26" name="椭圆 25"/>
            <p:cNvSpPr/>
            <p:nvPr/>
          </p:nvSpPr>
          <p:spPr>
            <a:xfrm>
              <a:off x="7856220" y="1661160"/>
              <a:ext cx="472440" cy="472440"/>
            </a:xfrm>
            <a:prstGeom prst="ellipse">
              <a:avLst/>
            </a:prstGeom>
            <a:blipFill dpi="0" rotWithShape="1">
              <a:blip r:embed="rId6"/>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707" dirty="0">
                <a:latin typeface="Arial" panose="020B0604020202020204" pitchFamily="34" charset="0"/>
                <a:ea typeface="微软雅黑" panose="020B0503020204020204" pitchFamily="34" charset="-122"/>
                <a:sym typeface="Arial" panose="020B0604020202020204" pitchFamily="34" charset="0"/>
              </a:endParaRPr>
            </a:p>
          </p:txBody>
        </p:sp>
        <p:sp>
          <p:nvSpPr>
            <p:cNvPr id="32784" name="矩形 28"/>
            <p:cNvSpPr>
              <a:spLocks noChangeArrowheads="1"/>
            </p:cNvSpPr>
            <p:nvPr/>
          </p:nvSpPr>
          <p:spPr bwMode="auto">
            <a:xfrm>
              <a:off x="7912304" y="1745731"/>
              <a:ext cx="338775" cy="28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867" b="1">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733">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TextBox 15"/>
          <p:cNvSpPr txBox="1"/>
          <p:nvPr/>
        </p:nvSpPr>
        <p:spPr>
          <a:xfrm>
            <a:off x="1121914" y="4912945"/>
            <a:ext cx="2911393" cy="1107996"/>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33" name="TextBox 16"/>
          <p:cNvSpPr txBox="1"/>
          <p:nvPr/>
        </p:nvSpPr>
        <p:spPr>
          <a:xfrm>
            <a:off x="1466039" y="4605168"/>
            <a:ext cx="2308324" cy="307777"/>
          </a:xfrm>
          <a:prstGeom prst="rect">
            <a:avLst/>
          </a:prstGeom>
          <a:noFill/>
        </p:spPr>
        <p:txBody>
          <a:bodyPr wrap="none" lIns="0" tIns="0" rIns="0" bIns="0" rtlCol="0">
            <a:spAutoFit/>
          </a:bodyPr>
          <a:lstStyle/>
          <a:p>
            <a:pPr algn="just"/>
            <a:r>
              <a:rPr lang="zh-CN" altLang="en-US" sz="2000" dirty="0">
                <a:solidFill>
                  <a:srgbClr val="FC2692"/>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34" name="TextBox 15"/>
          <p:cNvSpPr txBox="1"/>
          <p:nvPr/>
        </p:nvSpPr>
        <p:spPr>
          <a:xfrm>
            <a:off x="4524022" y="4912945"/>
            <a:ext cx="2911393" cy="1107996"/>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35" name="TextBox 16"/>
          <p:cNvSpPr txBox="1"/>
          <p:nvPr/>
        </p:nvSpPr>
        <p:spPr>
          <a:xfrm>
            <a:off x="4963140" y="4605168"/>
            <a:ext cx="2308324" cy="307777"/>
          </a:xfrm>
          <a:prstGeom prst="rect">
            <a:avLst/>
          </a:prstGeom>
          <a:noFill/>
        </p:spPr>
        <p:txBody>
          <a:bodyPr wrap="none" lIns="0" tIns="0" rIns="0" bIns="0" rtlCol="0">
            <a:spAutoFit/>
          </a:bodyPr>
          <a:lstStyle/>
          <a:p>
            <a:pPr algn="just"/>
            <a:r>
              <a:rPr lang="zh-CN" altLang="en-US" sz="2000" dirty="0">
                <a:solidFill>
                  <a:srgbClr val="FC2692"/>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36" name="TextBox 15"/>
          <p:cNvSpPr txBox="1"/>
          <p:nvPr/>
        </p:nvSpPr>
        <p:spPr>
          <a:xfrm>
            <a:off x="7904997" y="4912945"/>
            <a:ext cx="2911393" cy="1107996"/>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a:t>
            </a:r>
          </a:p>
        </p:txBody>
      </p:sp>
      <p:sp>
        <p:nvSpPr>
          <p:cNvPr id="37" name="TextBox 16"/>
          <p:cNvSpPr txBox="1"/>
          <p:nvPr/>
        </p:nvSpPr>
        <p:spPr>
          <a:xfrm>
            <a:off x="8249121" y="4605168"/>
            <a:ext cx="2308324" cy="307777"/>
          </a:xfrm>
          <a:prstGeom prst="rect">
            <a:avLst/>
          </a:prstGeom>
          <a:noFill/>
        </p:spPr>
        <p:txBody>
          <a:bodyPr wrap="none" lIns="0" tIns="0" rIns="0" bIns="0" rtlCol="0">
            <a:spAutoFit/>
          </a:bodyPr>
          <a:lstStyle/>
          <a:p>
            <a:pPr algn="just"/>
            <a:r>
              <a:rPr lang="zh-CN" altLang="en-US" sz="2000" dirty="0">
                <a:solidFill>
                  <a:srgbClr val="FC2692"/>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 name="灯片编号占位符 1"/>
          <p:cNvSpPr>
            <a:spLocks noGrp="1"/>
          </p:cNvSpPr>
          <p:nvPr>
            <p:ph type="sldNum" sz="quarter" idx="12"/>
          </p:nvPr>
        </p:nvSpPr>
        <p:spPr/>
        <p:txBody>
          <a:bodyPr/>
          <a:lstStyle/>
          <a:p>
            <a:fld id="{0942A7D8-7BAA-4C4E-860D-7E3507E96D7B}" type="slidenum">
              <a:rPr lang="zh-CN" altLang="en-US" smtClean="0"/>
              <a:pPr/>
              <a:t>8</a:t>
            </a:fld>
            <a:endParaRPr lang="zh-CN" altLang="en-US"/>
          </a:p>
        </p:txBody>
      </p:sp>
    </p:spTree>
    <p:extLst>
      <p:ext uri="{BB962C8B-B14F-4D97-AF65-F5344CB8AC3E}">
        <p14:creationId xmlns:p14="http://schemas.microsoft.com/office/powerpoint/2010/main" val="97460122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7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Effect transition="in" filter="fade">
                                      <p:cBhvr>
                                        <p:cTn id="24" dur="750"/>
                                        <p:tgtEl>
                                          <p:spTgt spid="20"/>
                                        </p:tgtEl>
                                      </p:cBhvr>
                                    </p:animEffect>
                                  </p:childTnLst>
                                </p:cTn>
                              </p:par>
                              <p:par>
                                <p:cTn id="25" presetID="53" presetClass="entr" presetSubtype="16" fill="hold" nodeType="withEffect">
                                  <p:stCondLst>
                                    <p:cond delay="9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750" fill="hold"/>
                                        <p:tgtEl>
                                          <p:spTgt spid="27"/>
                                        </p:tgtEl>
                                        <p:attrNameLst>
                                          <p:attrName>ppt_w</p:attrName>
                                        </p:attrNameLst>
                                      </p:cBhvr>
                                      <p:tavLst>
                                        <p:tav tm="0">
                                          <p:val>
                                            <p:fltVal val="0"/>
                                          </p:val>
                                        </p:tav>
                                        <p:tav tm="100000">
                                          <p:val>
                                            <p:strVal val="#ppt_w"/>
                                          </p:val>
                                        </p:tav>
                                      </p:tavLst>
                                    </p:anim>
                                    <p:anim calcmode="lin" valueType="num">
                                      <p:cBhvr>
                                        <p:cTn id="28" dur="750" fill="hold"/>
                                        <p:tgtEl>
                                          <p:spTgt spid="27"/>
                                        </p:tgtEl>
                                        <p:attrNameLst>
                                          <p:attrName>ppt_h</p:attrName>
                                        </p:attrNameLst>
                                      </p:cBhvr>
                                      <p:tavLst>
                                        <p:tav tm="0">
                                          <p:val>
                                            <p:fltVal val="0"/>
                                          </p:val>
                                        </p:tav>
                                        <p:tav tm="100000">
                                          <p:val>
                                            <p:strVal val="#ppt_h"/>
                                          </p:val>
                                        </p:tav>
                                      </p:tavLst>
                                    </p:anim>
                                    <p:animEffect transition="in" filter="fade">
                                      <p:cBhvr>
                                        <p:cTn id="29" dur="750"/>
                                        <p:tgtEl>
                                          <p:spTgt spid="27"/>
                                        </p:tgtEl>
                                      </p:cBhvr>
                                    </p:animEffect>
                                  </p:childTnLst>
                                </p:cTn>
                              </p:par>
                              <p:par>
                                <p:cTn id="30" presetID="53" presetClass="entr" presetSubtype="16" fill="hold" nodeType="withEffect">
                                  <p:stCondLst>
                                    <p:cond delay="1100"/>
                                  </p:stCondLst>
                                  <p:childTnLst>
                                    <p:set>
                                      <p:cBhvr>
                                        <p:cTn id="31" dur="1" fill="hold">
                                          <p:stCondLst>
                                            <p:cond delay="0"/>
                                          </p:stCondLst>
                                        </p:cTn>
                                        <p:tgtEl>
                                          <p:spTgt spid="28"/>
                                        </p:tgtEl>
                                        <p:attrNameLst>
                                          <p:attrName>style.visibility</p:attrName>
                                        </p:attrNameLst>
                                      </p:cBhvr>
                                      <p:to>
                                        <p:strVal val="visible"/>
                                      </p:to>
                                    </p:set>
                                    <p:anim calcmode="lin" valueType="num">
                                      <p:cBhvr>
                                        <p:cTn id="32" dur="750" fill="hold"/>
                                        <p:tgtEl>
                                          <p:spTgt spid="28"/>
                                        </p:tgtEl>
                                        <p:attrNameLst>
                                          <p:attrName>ppt_w</p:attrName>
                                        </p:attrNameLst>
                                      </p:cBhvr>
                                      <p:tavLst>
                                        <p:tav tm="0">
                                          <p:val>
                                            <p:fltVal val="0"/>
                                          </p:val>
                                        </p:tav>
                                        <p:tav tm="100000">
                                          <p:val>
                                            <p:strVal val="#ppt_w"/>
                                          </p:val>
                                        </p:tav>
                                      </p:tavLst>
                                    </p:anim>
                                    <p:anim calcmode="lin" valueType="num">
                                      <p:cBhvr>
                                        <p:cTn id="33" dur="750" fill="hold"/>
                                        <p:tgtEl>
                                          <p:spTgt spid="28"/>
                                        </p:tgtEl>
                                        <p:attrNameLst>
                                          <p:attrName>ppt_h</p:attrName>
                                        </p:attrNameLst>
                                      </p:cBhvr>
                                      <p:tavLst>
                                        <p:tav tm="0">
                                          <p:val>
                                            <p:fltVal val="0"/>
                                          </p:val>
                                        </p:tav>
                                        <p:tav tm="100000">
                                          <p:val>
                                            <p:strVal val="#ppt_h"/>
                                          </p:val>
                                        </p:tav>
                                      </p:tavLst>
                                    </p:anim>
                                    <p:animEffect transition="in" filter="fade">
                                      <p:cBhvr>
                                        <p:cTn id="34" dur="750"/>
                                        <p:tgtEl>
                                          <p:spTgt spid="28"/>
                                        </p:tgtEl>
                                      </p:cBhvr>
                                    </p:animEffect>
                                  </p:childTnLst>
                                </p:cTn>
                              </p:par>
                              <p:par>
                                <p:cTn id="35" presetID="17" presetClass="entr" presetSubtype="1" fill="hold" grpId="0" nodeType="withEffect">
                                  <p:stCondLst>
                                    <p:cond delay="1100"/>
                                  </p:stCondLst>
                                  <p:iterate type="lt">
                                    <p:tmPct val="40000"/>
                                  </p:iterate>
                                  <p:childTnLst>
                                    <p:set>
                                      <p:cBhvr>
                                        <p:cTn id="36" dur="1" fill="hold">
                                          <p:stCondLst>
                                            <p:cond delay="0"/>
                                          </p:stCondLst>
                                        </p:cTn>
                                        <p:tgtEl>
                                          <p:spTgt spid="33"/>
                                        </p:tgtEl>
                                        <p:attrNameLst>
                                          <p:attrName>style.visibility</p:attrName>
                                        </p:attrNameLst>
                                      </p:cBhvr>
                                      <p:to>
                                        <p:strVal val="visible"/>
                                      </p:to>
                                    </p:set>
                                    <p:anim calcmode="lin" valueType="num">
                                      <p:cBhvr>
                                        <p:cTn id="37" dur="700" fill="hold"/>
                                        <p:tgtEl>
                                          <p:spTgt spid="33"/>
                                        </p:tgtEl>
                                        <p:attrNameLst>
                                          <p:attrName>ppt_x</p:attrName>
                                        </p:attrNameLst>
                                      </p:cBhvr>
                                      <p:tavLst>
                                        <p:tav tm="0">
                                          <p:val>
                                            <p:strVal val="#ppt_x"/>
                                          </p:val>
                                        </p:tav>
                                        <p:tav tm="100000">
                                          <p:val>
                                            <p:strVal val="#ppt_x"/>
                                          </p:val>
                                        </p:tav>
                                      </p:tavLst>
                                    </p:anim>
                                    <p:anim calcmode="lin" valueType="num">
                                      <p:cBhvr>
                                        <p:cTn id="38" dur="700" fill="hold"/>
                                        <p:tgtEl>
                                          <p:spTgt spid="33"/>
                                        </p:tgtEl>
                                        <p:attrNameLst>
                                          <p:attrName>ppt_y</p:attrName>
                                        </p:attrNameLst>
                                      </p:cBhvr>
                                      <p:tavLst>
                                        <p:tav tm="0">
                                          <p:val>
                                            <p:strVal val="#ppt_y-#ppt_h/2"/>
                                          </p:val>
                                        </p:tav>
                                        <p:tav tm="100000">
                                          <p:val>
                                            <p:strVal val="#ppt_y"/>
                                          </p:val>
                                        </p:tav>
                                      </p:tavLst>
                                    </p:anim>
                                    <p:anim calcmode="lin" valueType="num">
                                      <p:cBhvr>
                                        <p:cTn id="39" dur="700" fill="hold"/>
                                        <p:tgtEl>
                                          <p:spTgt spid="33"/>
                                        </p:tgtEl>
                                        <p:attrNameLst>
                                          <p:attrName>ppt_w</p:attrName>
                                        </p:attrNameLst>
                                      </p:cBhvr>
                                      <p:tavLst>
                                        <p:tav tm="0">
                                          <p:val>
                                            <p:strVal val="#ppt_w"/>
                                          </p:val>
                                        </p:tav>
                                        <p:tav tm="100000">
                                          <p:val>
                                            <p:strVal val="#ppt_w"/>
                                          </p:val>
                                        </p:tav>
                                      </p:tavLst>
                                    </p:anim>
                                    <p:anim calcmode="lin" valueType="num">
                                      <p:cBhvr>
                                        <p:cTn id="40" dur="700" fill="hold"/>
                                        <p:tgtEl>
                                          <p:spTgt spid="33"/>
                                        </p:tgtEl>
                                        <p:attrNameLst>
                                          <p:attrName>ppt_h</p:attrName>
                                        </p:attrNameLst>
                                      </p:cBhvr>
                                      <p:tavLst>
                                        <p:tav tm="0">
                                          <p:val>
                                            <p:fltVal val="0"/>
                                          </p:val>
                                        </p:tav>
                                        <p:tav tm="100000">
                                          <p:val>
                                            <p:strVal val="#ppt_h"/>
                                          </p:val>
                                        </p:tav>
                                      </p:tavLst>
                                    </p:anim>
                                  </p:childTnLst>
                                </p:cTn>
                              </p:par>
                              <p:par>
                                <p:cTn id="41" presetID="22" presetClass="entr" presetSubtype="8" fill="hold" grpId="0" nodeType="withEffect">
                                  <p:stCondLst>
                                    <p:cond delay="110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700"/>
                                        <p:tgtEl>
                                          <p:spTgt spid="32"/>
                                        </p:tgtEl>
                                      </p:cBhvr>
                                    </p:animEffect>
                                  </p:childTnLst>
                                </p:cTn>
                              </p:par>
                              <p:par>
                                <p:cTn id="44" presetID="17" presetClass="entr" presetSubtype="1" fill="hold" grpId="0" nodeType="withEffect">
                                  <p:stCondLst>
                                    <p:cond delay="1400"/>
                                  </p:stCondLst>
                                  <p:iterate type="lt">
                                    <p:tmPct val="40000"/>
                                  </p:iterate>
                                  <p:childTnLst>
                                    <p:set>
                                      <p:cBhvr>
                                        <p:cTn id="45" dur="1" fill="hold">
                                          <p:stCondLst>
                                            <p:cond delay="0"/>
                                          </p:stCondLst>
                                        </p:cTn>
                                        <p:tgtEl>
                                          <p:spTgt spid="35"/>
                                        </p:tgtEl>
                                        <p:attrNameLst>
                                          <p:attrName>style.visibility</p:attrName>
                                        </p:attrNameLst>
                                      </p:cBhvr>
                                      <p:to>
                                        <p:strVal val="visible"/>
                                      </p:to>
                                    </p:set>
                                    <p:anim calcmode="lin" valueType="num">
                                      <p:cBhvr>
                                        <p:cTn id="46" dur="700" fill="hold"/>
                                        <p:tgtEl>
                                          <p:spTgt spid="35"/>
                                        </p:tgtEl>
                                        <p:attrNameLst>
                                          <p:attrName>ppt_x</p:attrName>
                                        </p:attrNameLst>
                                      </p:cBhvr>
                                      <p:tavLst>
                                        <p:tav tm="0">
                                          <p:val>
                                            <p:strVal val="#ppt_x"/>
                                          </p:val>
                                        </p:tav>
                                        <p:tav tm="100000">
                                          <p:val>
                                            <p:strVal val="#ppt_x"/>
                                          </p:val>
                                        </p:tav>
                                      </p:tavLst>
                                    </p:anim>
                                    <p:anim calcmode="lin" valueType="num">
                                      <p:cBhvr>
                                        <p:cTn id="47" dur="700" fill="hold"/>
                                        <p:tgtEl>
                                          <p:spTgt spid="35"/>
                                        </p:tgtEl>
                                        <p:attrNameLst>
                                          <p:attrName>ppt_y</p:attrName>
                                        </p:attrNameLst>
                                      </p:cBhvr>
                                      <p:tavLst>
                                        <p:tav tm="0">
                                          <p:val>
                                            <p:strVal val="#ppt_y-#ppt_h/2"/>
                                          </p:val>
                                        </p:tav>
                                        <p:tav tm="100000">
                                          <p:val>
                                            <p:strVal val="#ppt_y"/>
                                          </p:val>
                                        </p:tav>
                                      </p:tavLst>
                                    </p:anim>
                                    <p:anim calcmode="lin" valueType="num">
                                      <p:cBhvr>
                                        <p:cTn id="48" dur="700" fill="hold"/>
                                        <p:tgtEl>
                                          <p:spTgt spid="35"/>
                                        </p:tgtEl>
                                        <p:attrNameLst>
                                          <p:attrName>ppt_w</p:attrName>
                                        </p:attrNameLst>
                                      </p:cBhvr>
                                      <p:tavLst>
                                        <p:tav tm="0">
                                          <p:val>
                                            <p:strVal val="#ppt_w"/>
                                          </p:val>
                                        </p:tav>
                                        <p:tav tm="100000">
                                          <p:val>
                                            <p:strVal val="#ppt_w"/>
                                          </p:val>
                                        </p:tav>
                                      </p:tavLst>
                                    </p:anim>
                                    <p:anim calcmode="lin" valueType="num">
                                      <p:cBhvr>
                                        <p:cTn id="49" dur="700" fill="hold"/>
                                        <p:tgtEl>
                                          <p:spTgt spid="35"/>
                                        </p:tgtEl>
                                        <p:attrNameLst>
                                          <p:attrName>ppt_h</p:attrName>
                                        </p:attrNameLst>
                                      </p:cBhvr>
                                      <p:tavLst>
                                        <p:tav tm="0">
                                          <p:val>
                                            <p:fltVal val="0"/>
                                          </p:val>
                                        </p:tav>
                                        <p:tav tm="100000">
                                          <p:val>
                                            <p:strVal val="#ppt_h"/>
                                          </p:val>
                                        </p:tav>
                                      </p:tavLst>
                                    </p:anim>
                                  </p:childTnLst>
                                </p:cTn>
                              </p:par>
                              <p:par>
                                <p:cTn id="50" presetID="22" presetClass="entr" presetSubtype="8" fill="hold" grpId="0" nodeType="withEffect">
                                  <p:stCondLst>
                                    <p:cond delay="140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00"/>
                                        <p:tgtEl>
                                          <p:spTgt spid="34"/>
                                        </p:tgtEl>
                                      </p:cBhvr>
                                    </p:animEffect>
                                  </p:childTnLst>
                                </p:cTn>
                              </p:par>
                              <p:par>
                                <p:cTn id="53" presetID="17" presetClass="entr" presetSubtype="1" fill="hold" grpId="0" nodeType="withEffect">
                                  <p:stCondLst>
                                    <p:cond delay="1600"/>
                                  </p:stCondLst>
                                  <p:iterate type="lt">
                                    <p:tmPct val="40000"/>
                                  </p:iterate>
                                  <p:childTnLst>
                                    <p:set>
                                      <p:cBhvr>
                                        <p:cTn id="54" dur="1" fill="hold">
                                          <p:stCondLst>
                                            <p:cond delay="0"/>
                                          </p:stCondLst>
                                        </p:cTn>
                                        <p:tgtEl>
                                          <p:spTgt spid="37"/>
                                        </p:tgtEl>
                                        <p:attrNameLst>
                                          <p:attrName>style.visibility</p:attrName>
                                        </p:attrNameLst>
                                      </p:cBhvr>
                                      <p:to>
                                        <p:strVal val="visible"/>
                                      </p:to>
                                    </p:set>
                                    <p:anim calcmode="lin" valueType="num">
                                      <p:cBhvr>
                                        <p:cTn id="55" dur="700" fill="hold"/>
                                        <p:tgtEl>
                                          <p:spTgt spid="37"/>
                                        </p:tgtEl>
                                        <p:attrNameLst>
                                          <p:attrName>ppt_x</p:attrName>
                                        </p:attrNameLst>
                                      </p:cBhvr>
                                      <p:tavLst>
                                        <p:tav tm="0">
                                          <p:val>
                                            <p:strVal val="#ppt_x"/>
                                          </p:val>
                                        </p:tav>
                                        <p:tav tm="100000">
                                          <p:val>
                                            <p:strVal val="#ppt_x"/>
                                          </p:val>
                                        </p:tav>
                                      </p:tavLst>
                                    </p:anim>
                                    <p:anim calcmode="lin" valueType="num">
                                      <p:cBhvr>
                                        <p:cTn id="56" dur="700" fill="hold"/>
                                        <p:tgtEl>
                                          <p:spTgt spid="37"/>
                                        </p:tgtEl>
                                        <p:attrNameLst>
                                          <p:attrName>ppt_y</p:attrName>
                                        </p:attrNameLst>
                                      </p:cBhvr>
                                      <p:tavLst>
                                        <p:tav tm="0">
                                          <p:val>
                                            <p:strVal val="#ppt_y-#ppt_h/2"/>
                                          </p:val>
                                        </p:tav>
                                        <p:tav tm="100000">
                                          <p:val>
                                            <p:strVal val="#ppt_y"/>
                                          </p:val>
                                        </p:tav>
                                      </p:tavLst>
                                    </p:anim>
                                    <p:anim calcmode="lin" valueType="num">
                                      <p:cBhvr>
                                        <p:cTn id="57" dur="700" fill="hold"/>
                                        <p:tgtEl>
                                          <p:spTgt spid="37"/>
                                        </p:tgtEl>
                                        <p:attrNameLst>
                                          <p:attrName>ppt_w</p:attrName>
                                        </p:attrNameLst>
                                      </p:cBhvr>
                                      <p:tavLst>
                                        <p:tav tm="0">
                                          <p:val>
                                            <p:strVal val="#ppt_w"/>
                                          </p:val>
                                        </p:tav>
                                        <p:tav tm="100000">
                                          <p:val>
                                            <p:strVal val="#ppt_w"/>
                                          </p:val>
                                        </p:tav>
                                      </p:tavLst>
                                    </p:anim>
                                    <p:anim calcmode="lin" valueType="num">
                                      <p:cBhvr>
                                        <p:cTn id="58" dur="700" fill="hold"/>
                                        <p:tgtEl>
                                          <p:spTgt spid="37"/>
                                        </p:tgtEl>
                                        <p:attrNameLst>
                                          <p:attrName>ppt_h</p:attrName>
                                        </p:attrNameLst>
                                      </p:cBhvr>
                                      <p:tavLst>
                                        <p:tav tm="0">
                                          <p:val>
                                            <p:fltVal val="0"/>
                                          </p:val>
                                        </p:tav>
                                        <p:tav tm="100000">
                                          <p:val>
                                            <p:strVal val="#ppt_h"/>
                                          </p:val>
                                        </p:tav>
                                      </p:tavLst>
                                    </p:anim>
                                  </p:childTnLst>
                                </p:cTn>
                              </p:par>
                              <p:par>
                                <p:cTn id="59" presetID="22" presetClass="entr" presetSubtype="8" fill="hold" grpId="0" nodeType="withEffect">
                                  <p:stCondLst>
                                    <p:cond delay="160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7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2" grpId="0"/>
      <p:bldP spid="33" grpId="0"/>
      <p:bldP spid="34" grpId="0"/>
      <p:bldP spid="35" grpId="0"/>
      <p:bldP spid="36"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3" cstate="print">
            <a:extLst>
              <a:ext uri="{28A0092B-C50C-407E-A947-70E740481C1C}">
                <a14:useLocalDpi xmlns:a14="http://schemas.microsoft.com/office/drawing/2010/main" val="0"/>
              </a:ext>
            </a:extLst>
          </a:blip>
          <a:srcRect b="13325"/>
          <a:stretch/>
        </p:blipFill>
        <p:spPr>
          <a:xfrm>
            <a:off x="-559941" y="2581196"/>
            <a:ext cx="2090157" cy="4287305"/>
          </a:xfrm>
          <a:prstGeom prst="rect">
            <a:avLst/>
          </a:prstGeom>
        </p:spPr>
      </p:pic>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43866" y="2604243"/>
            <a:ext cx="1665013" cy="4244527"/>
          </a:xfrm>
          <a:prstGeom prst="rect">
            <a:avLst/>
          </a:prstGeom>
        </p:spPr>
      </p:pic>
      <p:sp>
        <p:nvSpPr>
          <p:cNvPr id="39" name="TextBox 38"/>
          <p:cNvSpPr txBox="1"/>
          <p:nvPr/>
        </p:nvSpPr>
        <p:spPr>
          <a:xfrm>
            <a:off x="1380278" y="4609371"/>
            <a:ext cx="1782660" cy="400110"/>
          </a:xfrm>
          <a:prstGeom prst="rect">
            <a:avLst/>
          </a:prstGeom>
          <a:noFill/>
        </p:spPr>
        <p:txBody>
          <a:bodyPr vert="horz" wrap="square" rtlCol="0">
            <a:spAutoFit/>
          </a:bodyPr>
          <a:lstStyle/>
          <a:p>
            <a:pPr algn="ctr"/>
            <a:r>
              <a:rPr lang="zh-CN" altLang="en-US" sz="2000" dirty="0">
                <a:solidFill>
                  <a:srgbClr val="FC2692"/>
                </a:solidFill>
                <a:latin typeface="微软雅黑" pitchFamily="34" charset="-122"/>
                <a:ea typeface="微软雅黑" pitchFamily="34" charset="-122"/>
              </a:rPr>
              <a:t>项目名称一</a:t>
            </a:r>
          </a:p>
        </p:txBody>
      </p:sp>
      <p:sp>
        <p:nvSpPr>
          <p:cNvPr id="40" name="TextBox 39"/>
          <p:cNvSpPr txBox="1"/>
          <p:nvPr/>
        </p:nvSpPr>
        <p:spPr>
          <a:xfrm>
            <a:off x="3162938" y="3743659"/>
            <a:ext cx="1780935" cy="400110"/>
          </a:xfrm>
          <a:prstGeom prst="rect">
            <a:avLst/>
          </a:prstGeom>
          <a:noFill/>
        </p:spPr>
        <p:txBody>
          <a:bodyPr vert="horz" wrap="square" rtlCol="0">
            <a:spAutoFit/>
          </a:bodyPr>
          <a:lstStyle/>
          <a:p>
            <a:pPr algn="ctr"/>
            <a:r>
              <a:rPr lang="zh-CN" altLang="en-US" sz="2000" dirty="0">
                <a:solidFill>
                  <a:srgbClr val="FC2692"/>
                </a:solidFill>
                <a:latin typeface="微软雅黑" pitchFamily="34" charset="-122"/>
                <a:ea typeface="微软雅黑" pitchFamily="34" charset="-122"/>
              </a:rPr>
              <a:t>项目名称二</a:t>
            </a:r>
          </a:p>
        </p:txBody>
      </p:sp>
      <p:sp>
        <p:nvSpPr>
          <p:cNvPr id="41" name="TextBox 40"/>
          <p:cNvSpPr txBox="1"/>
          <p:nvPr/>
        </p:nvSpPr>
        <p:spPr>
          <a:xfrm>
            <a:off x="5253975" y="3525011"/>
            <a:ext cx="1664821" cy="400110"/>
          </a:xfrm>
          <a:prstGeom prst="rect">
            <a:avLst/>
          </a:prstGeom>
          <a:noFill/>
        </p:spPr>
        <p:txBody>
          <a:bodyPr vert="horz" wrap="square" rtlCol="0">
            <a:spAutoFit/>
          </a:bodyPr>
          <a:lstStyle/>
          <a:p>
            <a:pPr algn="ctr"/>
            <a:r>
              <a:rPr lang="zh-CN" altLang="en-US" sz="2000" dirty="0">
                <a:solidFill>
                  <a:srgbClr val="FC2692"/>
                </a:solidFill>
                <a:latin typeface="微软雅黑" pitchFamily="34" charset="-122"/>
                <a:ea typeface="微软雅黑" pitchFamily="34" charset="-122"/>
              </a:rPr>
              <a:t>项目名称三</a:t>
            </a:r>
          </a:p>
        </p:txBody>
      </p:sp>
      <p:sp>
        <p:nvSpPr>
          <p:cNvPr id="42" name="TextBox 41"/>
          <p:cNvSpPr txBox="1"/>
          <p:nvPr/>
        </p:nvSpPr>
        <p:spPr>
          <a:xfrm>
            <a:off x="7248128" y="3686041"/>
            <a:ext cx="1824203" cy="400110"/>
          </a:xfrm>
          <a:prstGeom prst="rect">
            <a:avLst/>
          </a:prstGeom>
          <a:noFill/>
        </p:spPr>
        <p:txBody>
          <a:bodyPr vert="horz" wrap="square" rtlCol="0">
            <a:spAutoFit/>
          </a:bodyPr>
          <a:lstStyle/>
          <a:p>
            <a:pPr algn="ctr"/>
            <a:r>
              <a:rPr lang="zh-CN" altLang="en-US" sz="2000" dirty="0">
                <a:solidFill>
                  <a:srgbClr val="FC2692"/>
                </a:solidFill>
                <a:latin typeface="微软雅黑" pitchFamily="34" charset="-122"/>
                <a:ea typeface="微软雅黑" pitchFamily="34" charset="-122"/>
              </a:rPr>
              <a:t>项目名称四</a:t>
            </a:r>
          </a:p>
        </p:txBody>
      </p:sp>
      <p:sp>
        <p:nvSpPr>
          <p:cNvPr id="46" name="TextBox 45"/>
          <p:cNvSpPr txBox="1"/>
          <p:nvPr/>
        </p:nvSpPr>
        <p:spPr>
          <a:xfrm>
            <a:off x="9168341" y="4514539"/>
            <a:ext cx="1824203" cy="400110"/>
          </a:xfrm>
          <a:prstGeom prst="rect">
            <a:avLst/>
          </a:prstGeom>
          <a:noFill/>
        </p:spPr>
        <p:txBody>
          <a:bodyPr vert="horz" wrap="square" rtlCol="0">
            <a:spAutoFit/>
          </a:bodyPr>
          <a:lstStyle/>
          <a:p>
            <a:pPr algn="ctr"/>
            <a:r>
              <a:rPr lang="zh-CN" altLang="en-US" sz="2000" dirty="0">
                <a:solidFill>
                  <a:srgbClr val="FC2692"/>
                </a:solidFill>
                <a:latin typeface="微软雅黑" pitchFamily="34" charset="-122"/>
                <a:ea typeface="微软雅黑" pitchFamily="34" charset="-122"/>
              </a:rPr>
              <a:t>项目名称五</a:t>
            </a:r>
          </a:p>
        </p:txBody>
      </p:sp>
      <p:sp>
        <p:nvSpPr>
          <p:cNvPr id="47" name="TextBox 46"/>
          <p:cNvSpPr txBox="1"/>
          <p:nvPr/>
        </p:nvSpPr>
        <p:spPr>
          <a:xfrm>
            <a:off x="3098112" y="5302366"/>
            <a:ext cx="5983525" cy="923138"/>
          </a:xfrm>
          <a:prstGeom prst="rect">
            <a:avLst/>
          </a:prstGeom>
          <a:noFill/>
        </p:spPr>
        <p:txBody>
          <a:bodyPr wrap="square" lIns="0" tIns="0" rIns="0" bIns="0" rtlCol="0">
            <a:spAutoFit/>
          </a:bodyPr>
          <a:lstStyle/>
          <a:p>
            <a:pPr algn="just">
              <a:lnSpc>
                <a:spcPct val="150000"/>
              </a:lnSpc>
            </a:pPr>
            <a:r>
              <a:rPr lang="zh-CN" altLang="en-US" sz="1333"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333" dirty="0">
                <a:latin typeface="微软雅黑 Light" pitchFamily="34" charset="-122"/>
                <a:ea typeface="微软雅黑 Light" pitchFamily="34" charset="-122"/>
              </a:rPr>
              <a:t>……</a:t>
            </a:r>
          </a:p>
        </p:txBody>
      </p:sp>
      <p:sp>
        <p:nvSpPr>
          <p:cNvPr id="48" name="Freeform 5"/>
          <p:cNvSpPr>
            <a:spLocks/>
          </p:cNvSpPr>
          <p:nvPr/>
        </p:nvSpPr>
        <p:spPr bwMode="auto">
          <a:xfrm>
            <a:off x="2690688" y="5308546"/>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sp>
        <p:nvSpPr>
          <p:cNvPr id="49" name="Freeform 5"/>
          <p:cNvSpPr>
            <a:spLocks/>
          </p:cNvSpPr>
          <p:nvPr/>
        </p:nvSpPr>
        <p:spPr bwMode="auto">
          <a:xfrm flipH="1">
            <a:off x="9276373" y="5253203"/>
            <a:ext cx="236960" cy="972492"/>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1920" tIns="60960" rIns="121920" bIns="60960" numCol="1" anchor="t" anchorCtr="0" compatLnSpc="1">
            <a:prstTxWarp prst="textNoShape">
              <a:avLst/>
            </a:prstTxWarp>
          </a:bodyPr>
          <a:lstStyle/>
          <a:p>
            <a:endParaRPr lang="zh-CN" altLang="en-US" sz="2400" dirty="0">
              <a:ea typeface="微软雅黑" pitchFamily="34" charset="-122"/>
            </a:endParaRPr>
          </a:p>
        </p:txBody>
      </p:sp>
      <p:grpSp>
        <p:nvGrpSpPr>
          <p:cNvPr id="50" name="组合 49"/>
          <p:cNvGrpSpPr/>
          <p:nvPr/>
        </p:nvGrpSpPr>
        <p:grpSpPr>
          <a:xfrm>
            <a:off x="1346101" y="2631408"/>
            <a:ext cx="1752011" cy="1752011"/>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57" name="椭圆 56"/>
            <p:cNvSpPr/>
            <p:nvPr/>
          </p:nvSpPr>
          <p:spPr>
            <a:xfrm>
              <a:off x="859391" y="680166"/>
              <a:ext cx="1188000" cy="118800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0" name="组合 59"/>
          <p:cNvGrpSpPr/>
          <p:nvPr/>
        </p:nvGrpSpPr>
        <p:grpSpPr>
          <a:xfrm>
            <a:off x="3191861" y="1676989"/>
            <a:ext cx="1752011" cy="1752011"/>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62" name="椭圆 61"/>
            <p:cNvSpPr/>
            <p:nvPr/>
          </p:nvSpPr>
          <p:spPr>
            <a:xfrm>
              <a:off x="859391" y="680166"/>
              <a:ext cx="1188000" cy="1188000"/>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5" name="组合 64"/>
          <p:cNvGrpSpPr/>
          <p:nvPr/>
        </p:nvGrpSpPr>
        <p:grpSpPr>
          <a:xfrm>
            <a:off x="5304096" y="1412776"/>
            <a:ext cx="1752011" cy="1752011"/>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67" name="椭圆 66"/>
            <p:cNvSpPr/>
            <p:nvPr/>
          </p:nvSpPr>
          <p:spPr>
            <a:xfrm>
              <a:off x="859391" y="680166"/>
              <a:ext cx="1188000" cy="1188000"/>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0" name="组合 69"/>
          <p:cNvGrpSpPr/>
          <p:nvPr/>
        </p:nvGrpSpPr>
        <p:grpSpPr>
          <a:xfrm>
            <a:off x="7355024" y="1676989"/>
            <a:ext cx="1752011" cy="1752011"/>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2" name="椭圆 71"/>
            <p:cNvSpPr/>
            <p:nvPr/>
          </p:nvSpPr>
          <p:spPr>
            <a:xfrm>
              <a:off x="859391" y="680166"/>
              <a:ext cx="1188000" cy="1188000"/>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75" name="组合 74"/>
          <p:cNvGrpSpPr/>
          <p:nvPr/>
        </p:nvGrpSpPr>
        <p:grpSpPr>
          <a:xfrm>
            <a:off x="9216621" y="2637096"/>
            <a:ext cx="1752011" cy="1752011"/>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77" name="椭圆 76"/>
            <p:cNvSpPr/>
            <p:nvPr/>
          </p:nvSpPr>
          <p:spPr>
            <a:xfrm>
              <a:off x="859391" y="680166"/>
              <a:ext cx="1188000" cy="1188000"/>
            </a:xfrm>
            <a:prstGeom prst="ellipse">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 name="灯片编号占位符 2"/>
          <p:cNvSpPr>
            <a:spLocks noGrp="1"/>
          </p:cNvSpPr>
          <p:nvPr>
            <p:ph type="sldNum" sz="quarter" idx="12"/>
          </p:nvPr>
        </p:nvSpPr>
        <p:spPr/>
        <p:txBody>
          <a:bodyPr/>
          <a:lstStyle/>
          <a:p>
            <a:fld id="{0942A7D8-7BAA-4C4E-860D-7E3507E96D7B}" type="slidenum">
              <a:rPr lang="zh-CN" altLang="en-US" smtClean="0"/>
              <a:pPr/>
              <a:t>9</a:t>
            </a:fld>
            <a:endParaRPr lang="zh-CN" altLang="en-US"/>
          </a:p>
        </p:txBody>
      </p:sp>
    </p:spTree>
    <p:extLst>
      <p:ext uri="{BB962C8B-B14F-4D97-AF65-F5344CB8AC3E}">
        <p14:creationId xmlns:p14="http://schemas.microsoft.com/office/powerpoint/2010/main" val="26550352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TotalTime>
  <Words>2777</Words>
  <Application>Microsoft Office PowerPoint</Application>
  <PresentationFormat>宽屏</PresentationFormat>
  <Paragraphs>303</Paragraphs>
  <Slides>28</Slides>
  <Notes>27</Notes>
  <HiddenSlides>0</HiddenSlides>
  <MMClips>0</MMClips>
  <ScaleCrop>false</ScaleCrop>
  <HeadingPairs>
    <vt:vector size="6" baseType="variant">
      <vt:variant>
        <vt:lpstr>已用的字体</vt:lpstr>
      </vt:variant>
      <vt:variant>
        <vt:i4>30</vt:i4>
      </vt:variant>
      <vt:variant>
        <vt:lpstr>主题</vt:lpstr>
      </vt:variant>
      <vt:variant>
        <vt:i4>3</vt:i4>
      </vt:variant>
      <vt:variant>
        <vt:lpstr>幻灯片标题</vt:lpstr>
      </vt:variant>
      <vt:variant>
        <vt:i4>28</vt:i4>
      </vt:variant>
    </vt:vector>
  </HeadingPairs>
  <TitlesOfParts>
    <vt:vector size="61" baseType="lpstr">
      <vt:lpstr>ALS Script</vt:lpstr>
      <vt:lpstr>Clear Sans</vt:lpstr>
      <vt:lpstr>Clear Sans Thin</vt:lpstr>
      <vt:lpstr>Gill Sans</vt:lpstr>
      <vt:lpstr>Helvetica Neue</vt:lpstr>
      <vt:lpstr>Meiryo</vt:lpstr>
      <vt:lpstr>MS PGothic</vt:lpstr>
      <vt:lpstr>Product Sans</vt:lpstr>
      <vt:lpstr>Roboto Lt</vt:lpstr>
      <vt:lpstr>等线</vt:lpstr>
      <vt:lpstr>等线 Light</vt:lpstr>
      <vt:lpstr>冬青黑体简体中文 W3</vt:lpstr>
      <vt:lpstr>方正瘦金书简体</vt:lpstr>
      <vt:lpstr>方正幼线简体</vt:lpstr>
      <vt:lpstr>方正中等线简体</vt:lpstr>
      <vt:lpstr>黑体</vt:lpstr>
      <vt:lpstr>宋体</vt:lpstr>
      <vt:lpstr>微软雅黑</vt:lpstr>
      <vt:lpstr>微软雅黑 Light</vt:lpstr>
      <vt:lpstr>造字工房悦圆演示版常规体</vt:lpstr>
      <vt:lpstr>Arial</vt:lpstr>
      <vt:lpstr>Calibri</vt:lpstr>
      <vt:lpstr>Calibri Light</vt:lpstr>
      <vt:lpstr>FontAwesome</vt:lpstr>
      <vt:lpstr>Helvetica</vt:lpstr>
      <vt:lpstr>Open Sans Light</vt:lpstr>
      <vt:lpstr>Raleway</vt:lpstr>
      <vt:lpstr>Roboto</vt:lpstr>
      <vt:lpstr>Sosa</vt:lpstr>
      <vt:lpstr>Sosa Regular</vt:lpstr>
      <vt:lpstr>Office 主题​​</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35</cp:revision>
  <dcterms:created xsi:type="dcterms:W3CDTF">2017-04-13T04:03:10Z</dcterms:created>
  <dcterms:modified xsi:type="dcterms:W3CDTF">2018-07-01T09:55:58Z</dcterms:modified>
  <cp:category/>
</cp:coreProperties>
</file>