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8" r:id="rId13"/>
    <p:sldId id="269" r:id="rId14"/>
    <p:sldId id="270" r:id="rId15"/>
    <p:sldId id="271" r:id="rId16"/>
    <p:sldId id="272" r:id="rId17"/>
    <p:sldId id="273" r:id="rId18"/>
    <p:sldId id="274" r:id="rId19"/>
    <p:sldId id="275" r:id="rId20"/>
    <p:sldId id="276" r:id="rId21"/>
    <p:sldId id="278" r:id="rId22"/>
    <p:sldId id="277" r:id="rId23"/>
    <p:sldId id="279" r:id="rId24"/>
    <p:sldId id="280" r:id="rId25"/>
    <p:sldId id="281" r:id="rId26"/>
    <p:sldId id="282" r:id="rId27"/>
    <p:sldId id="283" r:id="rId28"/>
  </p:sldIdLst>
  <p:sldSz cx="8959850" cy="5040313"/>
  <p:notesSz cx="6858000" cy="9144000"/>
  <p:defaultTextStyle>
    <a:defPPr>
      <a:defRPr lang="zh-CN"/>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7745"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7955" algn="l" defTabSz="671830" rtl="0" eaLnBrk="1" latinLnBrk="0" hangingPunct="1">
      <a:defRPr sz="1325"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8">
          <p15:clr>
            <a:srgbClr val="A4A3A4"/>
          </p15:clr>
        </p15:guide>
        <p15:guide id="2" pos="295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5FF"/>
    <a:srgbClr val="FF8AD8"/>
    <a:srgbClr val="FF94E9"/>
    <a:srgbClr val="FF40FF"/>
    <a:srgbClr val="DB96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17" autoAdjust="0"/>
    <p:restoredTop sz="94660"/>
  </p:normalViewPr>
  <p:slideViewPr>
    <p:cSldViewPr snapToGrid="0" showGuides="1">
      <p:cViewPr varScale="1">
        <p:scale>
          <a:sx n="147" d="100"/>
          <a:sy n="147" d="100"/>
        </p:scale>
        <p:origin x="912" y="126"/>
      </p:cViewPr>
      <p:guideLst>
        <p:guide orient="horz" pos="1588"/>
        <p:guide pos="29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54087E-21DD-43BE-A6A8-BC711089352F}" type="datetimeFigureOut">
              <a:rPr lang="zh-CN" altLang="en-US" smtClean="0"/>
              <a:t>2017/11/4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5BE938-05D3-4B73-A80B-E3D4821B1FE0}" type="slidenum">
              <a:rPr lang="zh-CN" altLang="en-US" smtClean="0"/>
              <a:t>‹#›</a:t>
            </a:fld>
            <a:endParaRPr lang="zh-CN" altLang="en-US"/>
          </a:p>
        </p:txBody>
      </p:sp>
    </p:spTree>
    <p:extLst>
      <p:ext uri="{BB962C8B-B14F-4D97-AF65-F5344CB8AC3E}">
        <p14:creationId xmlns:p14="http://schemas.microsoft.com/office/powerpoint/2010/main" val="4038392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a:t>
            </a:fld>
            <a:endParaRPr lang="zh-CN" altLang="en-US"/>
          </a:p>
        </p:txBody>
      </p:sp>
    </p:spTree>
    <p:extLst>
      <p:ext uri="{BB962C8B-B14F-4D97-AF65-F5344CB8AC3E}">
        <p14:creationId xmlns:p14="http://schemas.microsoft.com/office/powerpoint/2010/main" val="2574671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10</a:t>
            </a:fld>
            <a:endParaRPr lang="zh-CN" altLang="en-US"/>
          </a:p>
        </p:txBody>
      </p:sp>
    </p:spTree>
    <p:extLst>
      <p:ext uri="{BB962C8B-B14F-4D97-AF65-F5344CB8AC3E}">
        <p14:creationId xmlns:p14="http://schemas.microsoft.com/office/powerpoint/2010/main" val="3909363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11</a:t>
            </a:fld>
            <a:endParaRPr lang="zh-CN" altLang="en-US"/>
          </a:p>
        </p:txBody>
      </p:sp>
    </p:spTree>
    <p:extLst>
      <p:ext uri="{BB962C8B-B14F-4D97-AF65-F5344CB8AC3E}">
        <p14:creationId xmlns:p14="http://schemas.microsoft.com/office/powerpoint/2010/main" val="2387020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12</a:t>
            </a:fld>
            <a:endParaRPr lang="zh-CN" altLang="en-US"/>
          </a:p>
        </p:txBody>
      </p:sp>
    </p:spTree>
    <p:extLst>
      <p:ext uri="{BB962C8B-B14F-4D97-AF65-F5344CB8AC3E}">
        <p14:creationId xmlns:p14="http://schemas.microsoft.com/office/powerpoint/2010/main" val="2670089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13</a:t>
            </a:fld>
            <a:endParaRPr lang="zh-CN" altLang="en-US"/>
          </a:p>
        </p:txBody>
      </p:sp>
    </p:spTree>
    <p:extLst>
      <p:ext uri="{BB962C8B-B14F-4D97-AF65-F5344CB8AC3E}">
        <p14:creationId xmlns:p14="http://schemas.microsoft.com/office/powerpoint/2010/main" val="42854432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14</a:t>
            </a:fld>
            <a:endParaRPr lang="zh-CN" altLang="en-US"/>
          </a:p>
        </p:txBody>
      </p:sp>
    </p:spTree>
    <p:extLst>
      <p:ext uri="{BB962C8B-B14F-4D97-AF65-F5344CB8AC3E}">
        <p14:creationId xmlns:p14="http://schemas.microsoft.com/office/powerpoint/2010/main" val="1329659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15</a:t>
            </a:fld>
            <a:endParaRPr lang="zh-CN" altLang="en-US"/>
          </a:p>
        </p:txBody>
      </p:sp>
    </p:spTree>
    <p:extLst>
      <p:ext uri="{BB962C8B-B14F-4D97-AF65-F5344CB8AC3E}">
        <p14:creationId xmlns:p14="http://schemas.microsoft.com/office/powerpoint/2010/main" val="4096056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16</a:t>
            </a:fld>
            <a:endParaRPr lang="zh-CN" altLang="en-US"/>
          </a:p>
        </p:txBody>
      </p:sp>
    </p:spTree>
    <p:extLst>
      <p:ext uri="{BB962C8B-B14F-4D97-AF65-F5344CB8AC3E}">
        <p14:creationId xmlns:p14="http://schemas.microsoft.com/office/powerpoint/2010/main" val="21873812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17</a:t>
            </a:fld>
            <a:endParaRPr lang="zh-CN" altLang="en-US"/>
          </a:p>
        </p:txBody>
      </p:sp>
    </p:spTree>
    <p:extLst>
      <p:ext uri="{BB962C8B-B14F-4D97-AF65-F5344CB8AC3E}">
        <p14:creationId xmlns:p14="http://schemas.microsoft.com/office/powerpoint/2010/main" val="28364517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18</a:t>
            </a:fld>
            <a:endParaRPr lang="zh-CN" altLang="en-US"/>
          </a:p>
        </p:txBody>
      </p:sp>
    </p:spTree>
    <p:extLst>
      <p:ext uri="{BB962C8B-B14F-4D97-AF65-F5344CB8AC3E}">
        <p14:creationId xmlns:p14="http://schemas.microsoft.com/office/powerpoint/2010/main" val="829918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19</a:t>
            </a:fld>
            <a:endParaRPr lang="zh-CN" altLang="en-US"/>
          </a:p>
        </p:txBody>
      </p:sp>
    </p:spTree>
    <p:extLst>
      <p:ext uri="{BB962C8B-B14F-4D97-AF65-F5344CB8AC3E}">
        <p14:creationId xmlns:p14="http://schemas.microsoft.com/office/powerpoint/2010/main" val="1806781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a:t>
            </a:fld>
            <a:endParaRPr lang="zh-CN" altLang="en-US"/>
          </a:p>
        </p:txBody>
      </p:sp>
    </p:spTree>
    <p:extLst>
      <p:ext uri="{BB962C8B-B14F-4D97-AF65-F5344CB8AC3E}">
        <p14:creationId xmlns:p14="http://schemas.microsoft.com/office/powerpoint/2010/main" val="4114532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20</a:t>
            </a:fld>
            <a:endParaRPr lang="zh-CN" altLang="en-US"/>
          </a:p>
        </p:txBody>
      </p:sp>
    </p:spTree>
    <p:extLst>
      <p:ext uri="{BB962C8B-B14F-4D97-AF65-F5344CB8AC3E}">
        <p14:creationId xmlns:p14="http://schemas.microsoft.com/office/powerpoint/2010/main" val="3482890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21</a:t>
            </a:fld>
            <a:endParaRPr lang="zh-CN" altLang="en-US"/>
          </a:p>
        </p:txBody>
      </p:sp>
    </p:spTree>
    <p:extLst>
      <p:ext uri="{BB962C8B-B14F-4D97-AF65-F5344CB8AC3E}">
        <p14:creationId xmlns:p14="http://schemas.microsoft.com/office/powerpoint/2010/main" val="32752334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22</a:t>
            </a:fld>
            <a:endParaRPr lang="zh-CN" altLang="en-US"/>
          </a:p>
        </p:txBody>
      </p:sp>
    </p:spTree>
    <p:extLst>
      <p:ext uri="{BB962C8B-B14F-4D97-AF65-F5344CB8AC3E}">
        <p14:creationId xmlns:p14="http://schemas.microsoft.com/office/powerpoint/2010/main" val="42463695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23</a:t>
            </a:fld>
            <a:endParaRPr lang="zh-CN" altLang="en-US"/>
          </a:p>
        </p:txBody>
      </p:sp>
    </p:spTree>
    <p:extLst>
      <p:ext uri="{BB962C8B-B14F-4D97-AF65-F5344CB8AC3E}">
        <p14:creationId xmlns:p14="http://schemas.microsoft.com/office/powerpoint/2010/main" val="1818414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24</a:t>
            </a:fld>
            <a:endParaRPr lang="zh-CN" altLang="en-US"/>
          </a:p>
        </p:txBody>
      </p:sp>
    </p:spTree>
    <p:extLst>
      <p:ext uri="{BB962C8B-B14F-4D97-AF65-F5344CB8AC3E}">
        <p14:creationId xmlns:p14="http://schemas.microsoft.com/office/powerpoint/2010/main" val="28930772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25</a:t>
            </a:fld>
            <a:endParaRPr lang="zh-CN" altLang="en-US"/>
          </a:p>
        </p:txBody>
      </p:sp>
    </p:spTree>
    <p:extLst>
      <p:ext uri="{BB962C8B-B14F-4D97-AF65-F5344CB8AC3E}">
        <p14:creationId xmlns:p14="http://schemas.microsoft.com/office/powerpoint/2010/main" val="5657949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62351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3</a:t>
            </a:fld>
            <a:endParaRPr lang="zh-CN" altLang="en-US"/>
          </a:p>
        </p:txBody>
      </p:sp>
    </p:spTree>
    <p:extLst>
      <p:ext uri="{BB962C8B-B14F-4D97-AF65-F5344CB8AC3E}">
        <p14:creationId xmlns:p14="http://schemas.microsoft.com/office/powerpoint/2010/main" val="3527931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4</a:t>
            </a:fld>
            <a:endParaRPr lang="zh-CN" altLang="en-US"/>
          </a:p>
        </p:txBody>
      </p:sp>
    </p:spTree>
    <p:extLst>
      <p:ext uri="{BB962C8B-B14F-4D97-AF65-F5344CB8AC3E}">
        <p14:creationId xmlns:p14="http://schemas.microsoft.com/office/powerpoint/2010/main" val="77678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5</a:t>
            </a:fld>
            <a:endParaRPr lang="zh-CN" altLang="en-US"/>
          </a:p>
        </p:txBody>
      </p:sp>
    </p:spTree>
    <p:extLst>
      <p:ext uri="{BB962C8B-B14F-4D97-AF65-F5344CB8AC3E}">
        <p14:creationId xmlns:p14="http://schemas.microsoft.com/office/powerpoint/2010/main" val="21626505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6</a:t>
            </a:fld>
            <a:endParaRPr lang="zh-CN" altLang="en-US"/>
          </a:p>
        </p:txBody>
      </p:sp>
    </p:spTree>
    <p:extLst>
      <p:ext uri="{BB962C8B-B14F-4D97-AF65-F5344CB8AC3E}">
        <p14:creationId xmlns:p14="http://schemas.microsoft.com/office/powerpoint/2010/main" val="16281337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7</a:t>
            </a:fld>
            <a:endParaRPr lang="zh-CN" altLang="en-US"/>
          </a:p>
        </p:txBody>
      </p:sp>
    </p:spTree>
    <p:extLst>
      <p:ext uri="{BB962C8B-B14F-4D97-AF65-F5344CB8AC3E}">
        <p14:creationId xmlns:p14="http://schemas.microsoft.com/office/powerpoint/2010/main" val="40446854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8</a:t>
            </a:fld>
            <a:endParaRPr lang="zh-CN" altLang="en-US"/>
          </a:p>
        </p:txBody>
      </p:sp>
    </p:spTree>
    <p:extLst>
      <p:ext uri="{BB962C8B-B14F-4D97-AF65-F5344CB8AC3E}">
        <p14:creationId xmlns:p14="http://schemas.microsoft.com/office/powerpoint/2010/main" val="172855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9</a:t>
            </a:fld>
            <a:endParaRPr lang="zh-CN" altLang="en-US"/>
          </a:p>
        </p:txBody>
      </p:sp>
    </p:spTree>
    <p:extLst>
      <p:ext uri="{BB962C8B-B14F-4D97-AF65-F5344CB8AC3E}">
        <p14:creationId xmlns:p14="http://schemas.microsoft.com/office/powerpoint/2010/main" val="41805457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19981" y="824885"/>
            <a:ext cx="6719888" cy="1754776"/>
          </a:xfrm>
        </p:spPr>
        <p:txBody>
          <a:bodyPr anchor="b"/>
          <a:lstStyle>
            <a:lvl1pPr algn="ctr">
              <a:defRPr sz="441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19981" y="2647331"/>
            <a:ext cx="6719888" cy="1216909"/>
          </a:xfrm>
        </p:spPr>
        <p:txBody>
          <a:bodyPr/>
          <a:lstStyle>
            <a:lvl1pPr marL="0" indent="0" algn="ctr">
              <a:buNone/>
              <a:defRPr sz="1765"/>
            </a:lvl1pPr>
            <a:lvl2pPr marL="335915" indent="0" algn="ctr">
              <a:buNone/>
              <a:defRPr sz="1470"/>
            </a:lvl2pPr>
            <a:lvl3pPr marL="671830" indent="0" algn="ctr">
              <a:buNone/>
              <a:defRPr sz="1325"/>
            </a:lvl3pPr>
            <a:lvl4pPr marL="1007745" indent="0" algn="ctr">
              <a:buNone/>
              <a:defRPr sz="1175"/>
            </a:lvl4pPr>
            <a:lvl5pPr marL="1344295" indent="0" algn="ctr">
              <a:buNone/>
              <a:defRPr sz="1175"/>
            </a:lvl5pPr>
            <a:lvl6pPr marL="1680210" indent="0" algn="ctr">
              <a:buNone/>
              <a:defRPr sz="1175"/>
            </a:lvl6pPr>
            <a:lvl7pPr marL="2016125" indent="0" algn="ctr">
              <a:buNone/>
              <a:defRPr sz="1175"/>
            </a:lvl7pPr>
            <a:lvl8pPr marL="2352040" indent="0" algn="ctr">
              <a:buNone/>
              <a:defRPr sz="1175"/>
            </a:lvl8pPr>
            <a:lvl9pPr marL="2687955" indent="0" algn="ctr">
              <a:buNone/>
              <a:defRPr sz="1175"/>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DBDB359-0144-4BDB-8281-C9A477062FA4}" type="datetimeFigureOut">
              <a:rPr lang="zh-CN" altLang="en-US" smtClean="0"/>
              <a:t>2017/11/4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DCD29F-E223-49EB-8C86-A5F3542733C6}"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959850" cy="5039916"/>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DBDB359-0144-4BDB-8281-C9A477062FA4}" type="datetimeFigureOut">
              <a:rPr lang="zh-CN" altLang="en-US" smtClean="0"/>
              <a:t>2017/11/4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892" y="268350"/>
            <a:ext cx="1931968" cy="427143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15990" y="268350"/>
            <a:ext cx="5683905" cy="427143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DBDB359-0144-4BDB-8281-C9A477062FA4}" type="datetimeFigureOut">
              <a:rPr lang="zh-CN" altLang="en-US" smtClean="0"/>
              <a:t>2017/11/4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19981" y="824885"/>
            <a:ext cx="6719888" cy="1754776"/>
          </a:xfrm>
        </p:spPr>
        <p:txBody>
          <a:bodyPr anchor="b"/>
          <a:lstStyle>
            <a:lvl1pPr algn="ctr">
              <a:defRPr sz="440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19981" y="2647331"/>
            <a:ext cx="6719888" cy="1216909"/>
          </a:xfrm>
        </p:spPr>
        <p:txBody>
          <a:bodyPr/>
          <a:lstStyle>
            <a:lvl1pPr marL="0" indent="0" algn="ctr">
              <a:buNone/>
              <a:defRPr sz="1764"/>
            </a:lvl1pPr>
            <a:lvl2pPr marL="335996" indent="0" algn="ctr">
              <a:buNone/>
              <a:defRPr sz="1470"/>
            </a:lvl2pPr>
            <a:lvl3pPr marL="671993" indent="0" algn="ctr">
              <a:buNone/>
              <a:defRPr sz="1323"/>
            </a:lvl3pPr>
            <a:lvl4pPr marL="1007989" indent="0" algn="ctr">
              <a:buNone/>
              <a:defRPr sz="1176"/>
            </a:lvl4pPr>
            <a:lvl5pPr marL="1343985" indent="0" algn="ctr">
              <a:buNone/>
              <a:defRPr sz="1176"/>
            </a:lvl5pPr>
            <a:lvl6pPr marL="1679981" indent="0" algn="ctr">
              <a:buNone/>
              <a:defRPr sz="1176"/>
            </a:lvl6pPr>
            <a:lvl7pPr marL="2015978" indent="0" algn="ctr">
              <a:buNone/>
              <a:defRPr sz="1176"/>
            </a:lvl7pPr>
            <a:lvl8pPr marL="2351974" indent="0" algn="ctr">
              <a:buNone/>
              <a:defRPr sz="1176"/>
            </a:lvl8pPr>
            <a:lvl9pPr marL="2687970" indent="0" algn="ctr">
              <a:buNone/>
              <a:defRPr sz="1176"/>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3729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9162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1323" y="1256579"/>
            <a:ext cx="7727871" cy="2096630"/>
          </a:xfrm>
        </p:spPr>
        <p:txBody>
          <a:bodyPr anchor="b"/>
          <a:lstStyle>
            <a:lvl1pPr>
              <a:defRPr sz="440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1323" y="3373044"/>
            <a:ext cx="7727871" cy="1102568"/>
          </a:xfrm>
        </p:spPr>
        <p:txBody>
          <a:bodyPr/>
          <a:lstStyle>
            <a:lvl1pPr marL="0" indent="0">
              <a:buNone/>
              <a:defRPr sz="1764">
                <a:solidFill>
                  <a:schemeClr val="tx1">
                    <a:tint val="75000"/>
                  </a:schemeClr>
                </a:solidFill>
              </a:defRPr>
            </a:lvl1pPr>
            <a:lvl2pPr marL="335996" indent="0">
              <a:buNone/>
              <a:defRPr sz="1470">
                <a:solidFill>
                  <a:schemeClr val="tx1">
                    <a:tint val="75000"/>
                  </a:schemeClr>
                </a:solidFill>
              </a:defRPr>
            </a:lvl2pPr>
            <a:lvl3pPr marL="671993" indent="0">
              <a:buNone/>
              <a:defRPr sz="1323">
                <a:solidFill>
                  <a:schemeClr val="tx1">
                    <a:tint val="75000"/>
                  </a:schemeClr>
                </a:solidFill>
              </a:defRPr>
            </a:lvl3pPr>
            <a:lvl4pPr marL="1007989" indent="0">
              <a:buNone/>
              <a:defRPr sz="1176">
                <a:solidFill>
                  <a:schemeClr val="tx1">
                    <a:tint val="75000"/>
                  </a:schemeClr>
                </a:solidFill>
              </a:defRPr>
            </a:lvl4pPr>
            <a:lvl5pPr marL="1343985" indent="0">
              <a:buNone/>
              <a:defRPr sz="1176">
                <a:solidFill>
                  <a:schemeClr val="tx1">
                    <a:tint val="75000"/>
                  </a:schemeClr>
                </a:solidFill>
              </a:defRPr>
            </a:lvl5pPr>
            <a:lvl6pPr marL="1679981" indent="0">
              <a:buNone/>
              <a:defRPr sz="1176">
                <a:solidFill>
                  <a:schemeClr val="tx1">
                    <a:tint val="75000"/>
                  </a:schemeClr>
                </a:solidFill>
              </a:defRPr>
            </a:lvl6pPr>
            <a:lvl7pPr marL="2015978" indent="0">
              <a:buNone/>
              <a:defRPr sz="1176">
                <a:solidFill>
                  <a:schemeClr val="tx1">
                    <a:tint val="75000"/>
                  </a:schemeClr>
                </a:solidFill>
              </a:defRPr>
            </a:lvl7pPr>
            <a:lvl8pPr marL="2351974" indent="0">
              <a:buNone/>
              <a:defRPr sz="1176">
                <a:solidFill>
                  <a:schemeClr val="tx1">
                    <a:tint val="75000"/>
                  </a:schemeClr>
                </a:solidFill>
              </a:defRPr>
            </a:lvl8pPr>
            <a:lvl9pPr marL="2687970" indent="0">
              <a:buNone/>
              <a:defRPr sz="1176">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77533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15990" y="1341750"/>
            <a:ext cx="3807936"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535924" y="1341750"/>
            <a:ext cx="3807936"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09426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17157" y="268350"/>
            <a:ext cx="7727871" cy="97422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7157" y="1235577"/>
            <a:ext cx="3790436" cy="605537"/>
          </a:xfrm>
        </p:spPr>
        <p:txBody>
          <a:bodyPr anchor="b"/>
          <a:lstStyle>
            <a:lvl1pPr marL="0" indent="0">
              <a:buNone/>
              <a:defRPr sz="1764" b="1"/>
            </a:lvl1pPr>
            <a:lvl2pPr marL="335996" indent="0">
              <a:buNone/>
              <a:defRPr sz="1470" b="1"/>
            </a:lvl2pPr>
            <a:lvl3pPr marL="671993" indent="0">
              <a:buNone/>
              <a:defRPr sz="1323" b="1"/>
            </a:lvl3pPr>
            <a:lvl4pPr marL="1007989" indent="0">
              <a:buNone/>
              <a:defRPr sz="1176" b="1"/>
            </a:lvl4pPr>
            <a:lvl5pPr marL="1343985" indent="0">
              <a:buNone/>
              <a:defRPr sz="1176" b="1"/>
            </a:lvl5pPr>
            <a:lvl6pPr marL="1679981" indent="0">
              <a:buNone/>
              <a:defRPr sz="1176" b="1"/>
            </a:lvl6pPr>
            <a:lvl7pPr marL="2015978" indent="0">
              <a:buNone/>
              <a:defRPr sz="1176" b="1"/>
            </a:lvl7pPr>
            <a:lvl8pPr marL="2351974" indent="0">
              <a:buNone/>
              <a:defRPr sz="1176" b="1"/>
            </a:lvl8pPr>
            <a:lvl9pPr marL="2687970" indent="0">
              <a:buNone/>
              <a:defRPr sz="1176" b="1"/>
            </a:lvl9pPr>
          </a:lstStyle>
          <a:p>
            <a:pPr lvl="0"/>
            <a:r>
              <a:rPr lang="zh-CN" altLang="en-US" smtClean="0"/>
              <a:t>单击此处编辑母版文本样式</a:t>
            </a:r>
          </a:p>
        </p:txBody>
      </p:sp>
      <p:sp>
        <p:nvSpPr>
          <p:cNvPr id="4" name="Content Placeholder 3"/>
          <p:cNvSpPr>
            <a:spLocks noGrp="1"/>
          </p:cNvSpPr>
          <p:nvPr>
            <p:ph sz="half" idx="2"/>
          </p:nvPr>
        </p:nvSpPr>
        <p:spPr>
          <a:xfrm>
            <a:off x="617157" y="1841114"/>
            <a:ext cx="3790436"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535924" y="1235577"/>
            <a:ext cx="3809103" cy="605537"/>
          </a:xfrm>
        </p:spPr>
        <p:txBody>
          <a:bodyPr anchor="b"/>
          <a:lstStyle>
            <a:lvl1pPr marL="0" indent="0">
              <a:buNone/>
              <a:defRPr sz="1764" b="1"/>
            </a:lvl1pPr>
            <a:lvl2pPr marL="335996" indent="0">
              <a:buNone/>
              <a:defRPr sz="1470" b="1"/>
            </a:lvl2pPr>
            <a:lvl3pPr marL="671993" indent="0">
              <a:buNone/>
              <a:defRPr sz="1323" b="1"/>
            </a:lvl3pPr>
            <a:lvl4pPr marL="1007989" indent="0">
              <a:buNone/>
              <a:defRPr sz="1176" b="1"/>
            </a:lvl4pPr>
            <a:lvl5pPr marL="1343985" indent="0">
              <a:buNone/>
              <a:defRPr sz="1176" b="1"/>
            </a:lvl5pPr>
            <a:lvl6pPr marL="1679981" indent="0">
              <a:buNone/>
              <a:defRPr sz="1176" b="1"/>
            </a:lvl6pPr>
            <a:lvl7pPr marL="2015978" indent="0">
              <a:buNone/>
              <a:defRPr sz="1176" b="1"/>
            </a:lvl7pPr>
            <a:lvl8pPr marL="2351974" indent="0">
              <a:buNone/>
              <a:defRPr sz="1176" b="1"/>
            </a:lvl8pPr>
            <a:lvl9pPr marL="2687970" indent="0">
              <a:buNone/>
              <a:defRPr sz="1176" b="1"/>
            </a:lvl9pPr>
          </a:lstStyle>
          <a:p>
            <a:pPr lvl="0"/>
            <a:r>
              <a:rPr lang="zh-CN" altLang="en-US" smtClean="0"/>
              <a:t>单击此处编辑母版文本样式</a:t>
            </a:r>
          </a:p>
        </p:txBody>
      </p:sp>
      <p:sp>
        <p:nvSpPr>
          <p:cNvPr id="6" name="Content Placeholder 5"/>
          <p:cNvSpPr>
            <a:spLocks noGrp="1"/>
          </p:cNvSpPr>
          <p:nvPr>
            <p:ph sz="quarter" idx="4"/>
          </p:nvPr>
        </p:nvSpPr>
        <p:spPr>
          <a:xfrm>
            <a:off x="4535924" y="1841114"/>
            <a:ext cx="3809103"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59094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4297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98985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17157" y="336021"/>
            <a:ext cx="2889785" cy="1176073"/>
          </a:xfrm>
        </p:spPr>
        <p:txBody>
          <a:bodyPr anchor="b"/>
          <a:lstStyle>
            <a:lvl1pPr>
              <a:defRPr sz="2352"/>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09103" y="725712"/>
            <a:ext cx="4535924" cy="3581889"/>
          </a:xfrm>
        </p:spPr>
        <p:txBody>
          <a:bodyPr/>
          <a:lstStyle>
            <a:lvl1pPr>
              <a:defRPr sz="2352"/>
            </a:lvl1pPr>
            <a:lvl2pPr>
              <a:defRPr sz="2058"/>
            </a:lvl2pPr>
            <a:lvl3pPr>
              <a:defRPr sz="1764"/>
            </a:lvl3pPr>
            <a:lvl4pPr>
              <a:defRPr sz="1470"/>
            </a:lvl4pPr>
            <a:lvl5pPr>
              <a:defRPr sz="1470"/>
            </a:lvl5pPr>
            <a:lvl6pPr>
              <a:defRPr sz="1470"/>
            </a:lvl6pPr>
            <a:lvl7pPr>
              <a:defRPr sz="1470"/>
            </a:lvl7pPr>
            <a:lvl8pPr>
              <a:defRPr sz="1470"/>
            </a:lvl8pPr>
            <a:lvl9pPr>
              <a:defRPr sz="147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17157" y="1512094"/>
            <a:ext cx="2889785" cy="2801341"/>
          </a:xfrm>
        </p:spPr>
        <p:txBody>
          <a:bodyPr/>
          <a:lstStyle>
            <a:lvl1pPr marL="0" indent="0">
              <a:buNone/>
              <a:defRPr sz="1176"/>
            </a:lvl1pPr>
            <a:lvl2pPr marL="335996" indent="0">
              <a:buNone/>
              <a:defRPr sz="1029"/>
            </a:lvl2pPr>
            <a:lvl3pPr marL="671993" indent="0">
              <a:buNone/>
              <a:defRPr sz="882"/>
            </a:lvl3pPr>
            <a:lvl4pPr marL="1007989" indent="0">
              <a:buNone/>
              <a:defRPr sz="735"/>
            </a:lvl4pPr>
            <a:lvl5pPr marL="1343985" indent="0">
              <a:buNone/>
              <a:defRPr sz="735"/>
            </a:lvl5pPr>
            <a:lvl6pPr marL="1679981" indent="0">
              <a:buNone/>
              <a:defRPr sz="735"/>
            </a:lvl6pPr>
            <a:lvl7pPr marL="2015978" indent="0">
              <a:buNone/>
              <a:defRPr sz="735"/>
            </a:lvl7pPr>
            <a:lvl8pPr marL="2351974" indent="0">
              <a:buNone/>
              <a:defRPr sz="735"/>
            </a:lvl8pPr>
            <a:lvl9pPr marL="2687970"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9566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DBDB359-0144-4BDB-8281-C9A477062FA4}" type="datetimeFigureOut">
              <a:rPr lang="zh-CN" altLang="en-US" smtClean="0"/>
              <a:t>2017/11/4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17157" y="336021"/>
            <a:ext cx="2889785" cy="1176073"/>
          </a:xfrm>
        </p:spPr>
        <p:txBody>
          <a:bodyPr anchor="b"/>
          <a:lstStyle>
            <a:lvl1pPr>
              <a:defRPr sz="2352"/>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09103" y="725712"/>
            <a:ext cx="4535924" cy="3581889"/>
          </a:xfrm>
        </p:spPr>
        <p:txBody>
          <a:bodyPr anchor="t"/>
          <a:lstStyle>
            <a:lvl1pPr marL="0" indent="0">
              <a:buNone/>
              <a:defRPr sz="2352"/>
            </a:lvl1pPr>
            <a:lvl2pPr marL="335996" indent="0">
              <a:buNone/>
              <a:defRPr sz="2058"/>
            </a:lvl2pPr>
            <a:lvl3pPr marL="671993" indent="0">
              <a:buNone/>
              <a:defRPr sz="1764"/>
            </a:lvl3pPr>
            <a:lvl4pPr marL="1007989" indent="0">
              <a:buNone/>
              <a:defRPr sz="1470"/>
            </a:lvl4pPr>
            <a:lvl5pPr marL="1343985" indent="0">
              <a:buNone/>
              <a:defRPr sz="1470"/>
            </a:lvl5pPr>
            <a:lvl6pPr marL="1679981" indent="0">
              <a:buNone/>
              <a:defRPr sz="1470"/>
            </a:lvl6pPr>
            <a:lvl7pPr marL="2015978" indent="0">
              <a:buNone/>
              <a:defRPr sz="1470"/>
            </a:lvl7pPr>
            <a:lvl8pPr marL="2351974" indent="0">
              <a:buNone/>
              <a:defRPr sz="1470"/>
            </a:lvl8pPr>
            <a:lvl9pPr marL="2687970" indent="0">
              <a:buNone/>
              <a:defRPr sz="147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17157" y="1512094"/>
            <a:ext cx="2889785" cy="2801341"/>
          </a:xfrm>
        </p:spPr>
        <p:txBody>
          <a:bodyPr/>
          <a:lstStyle>
            <a:lvl1pPr marL="0" indent="0">
              <a:buNone/>
              <a:defRPr sz="1176"/>
            </a:lvl1pPr>
            <a:lvl2pPr marL="335996" indent="0">
              <a:buNone/>
              <a:defRPr sz="1029"/>
            </a:lvl2pPr>
            <a:lvl3pPr marL="671993" indent="0">
              <a:buNone/>
              <a:defRPr sz="882"/>
            </a:lvl3pPr>
            <a:lvl4pPr marL="1007989" indent="0">
              <a:buNone/>
              <a:defRPr sz="735"/>
            </a:lvl4pPr>
            <a:lvl5pPr marL="1343985" indent="0">
              <a:buNone/>
              <a:defRPr sz="735"/>
            </a:lvl5pPr>
            <a:lvl6pPr marL="1679981" indent="0">
              <a:buNone/>
              <a:defRPr sz="735"/>
            </a:lvl6pPr>
            <a:lvl7pPr marL="2015978" indent="0">
              <a:buNone/>
              <a:defRPr sz="735"/>
            </a:lvl7pPr>
            <a:lvl8pPr marL="2351974" indent="0">
              <a:buNone/>
              <a:defRPr sz="735"/>
            </a:lvl8pPr>
            <a:lvl9pPr marL="2687970"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56878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96134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892" y="268350"/>
            <a:ext cx="1931968" cy="427143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15990" y="268350"/>
            <a:ext cx="5683905" cy="427143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0048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1323" y="1256579"/>
            <a:ext cx="7727871" cy="2096630"/>
          </a:xfrm>
        </p:spPr>
        <p:txBody>
          <a:bodyPr anchor="b"/>
          <a:lstStyle>
            <a:lvl1pPr>
              <a:defRPr sz="441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1323" y="3373044"/>
            <a:ext cx="7727871" cy="1102568"/>
          </a:xfrm>
        </p:spPr>
        <p:txBody>
          <a:bodyPr/>
          <a:lstStyle>
            <a:lvl1pPr marL="0" indent="0">
              <a:buNone/>
              <a:defRPr sz="1765">
                <a:solidFill>
                  <a:schemeClr val="tx1">
                    <a:tint val="75000"/>
                  </a:schemeClr>
                </a:solidFill>
              </a:defRPr>
            </a:lvl1pPr>
            <a:lvl2pPr marL="335915" indent="0">
              <a:buNone/>
              <a:defRPr sz="1470">
                <a:solidFill>
                  <a:schemeClr val="tx1">
                    <a:tint val="75000"/>
                  </a:schemeClr>
                </a:solidFill>
              </a:defRPr>
            </a:lvl2pPr>
            <a:lvl3pPr marL="671830" indent="0">
              <a:buNone/>
              <a:defRPr sz="1325">
                <a:solidFill>
                  <a:schemeClr val="tx1">
                    <a:tint val="75000"/>
                  </a:schemeClr>
                </a:solidFill>
              </a:defRPr>
            </a:lvl3pPr>
            <a:lvl4pPr marL="1007745" indent="0">
              <a:buNone/>
              <a:defRPr sz="1175">
                <a:solidFill>
                  <a:schemeClr val="tx1">
                    <a:tint val="75000"/>
                  </a:schemeClr>
                </a:solidFill>
              </a:defRPr>
            </a:lvl4pPr>
            <a:lvl5pPr marL="1344295" indent="0">
              <a:buNone/>
              <a:defRPr sz="1175">
                <a:solidFill>
                  <a:schemeClr val="tx1">
                    <a:tint val="75000"/>
                  </a:schemeClr>
                </a:solidFill>
              </a:defRPr>
            </a:lvl5pPr>
            <a:lvl6pPr marL="1680210" indent="0">
              <a:buNone/>
              <a:defRPr sz="1175">
                <a:solidFill>
                  <a:schemeClr val="tx1">
                    <a:tint val="75000"/>
                  </a:schemeClr>
                </a:solidFill>
              </a:defRPr>
            </a:lvl6pPr>
            <a:lvl7pPr marL="2016125" indent="0">
              <a:buNone/>
              <a:defRPr sz="1175">
                <a:solidFill>
                  <a:schemeClr val="tx1">
                    <a:tint val="75000"/>
                  </a:schemeClr>
                </a:solidFill>
              </a:defRPr>
            </a:lvl7pPr>
            <a:lvl8pPr marL="2352040" indent="0">
              <a:buNone/>
              <a:defRPr sz="1175">
                <a:solidFill>
                  <a:schemeClr val="tx1">
                    <a:tint val="75000"/>
                  </a:schemeClr>
                </a:solidFill>
              </a:defRPr>
            </a:lvl8pPr>
            <a:lvl9pPr marL="2687955" indent="0">
              <a:buNone/>
              <a:defRPr sz="1175">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DBDB359-0144-4BDB-8281-C9A477062FA4}" type="datetimeFigureOut">
              <a:rPr lang="zh-CN" altLang="en-US" smtClean="0"/>
              <a:t>2017/11/4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15990" y="1341750"/>
            <a:ext cx="3807936"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535924" y="1341750"/>
            <a:ext cx="3807936"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DBDB359-0144-4BDB-8281-C9A477062FA4}" type="datetimeFigureOut">
              <a:rPr lang="zh-CN" altLang="en-US" smtClean="0"/>
              <a:t>2017/11/4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17157" y="268350"/>
            <a:ext cx="7727871" cy="97422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7157" y="1235577"/>
            <a:ext cx="3790436" cy="605537"/>
          </a:xfrm>
        </p:spPr>
        <p:txBody>
          <a:bodyPr anchor="b"/>
          <a:lstStyle>
            <a:lvl1pPr marL="0" indent="0">
              <a:buNone/>
              <a:defRPr sz="1765" b="1"/>
            </a:lvl1pPr>
            <a:lvl2pPr marL="335915" indent="0">
              <a:buNone/>
              <a:defRPr sz="1470" b="1"/>
            </a:lvl2pPr>
            <a:lvl3pPr marL="671830" indent="0">
              <a:buNone/>
              <a:defRPr sz="1325" b="1"/>
            </a:lvl3pPr>
            <a:lvl4pPr marL="1007745" indent="0">
              <a:buNone/>
              <a:defRPr sz="1175" b="1"/>
            </a:lvl4pPr>
            <a:lvl5pPr marL="1344295" indent="0">
              <a:buNone/>
              <a:defRPr sz="1175" b="1"/>
            </a:lvl5pPr>
            <a:lvl6pPr marL="1680210" indent="0">
              <a:buNone/>
              <a:defRPr sz="1175" b="1"/>
            </a:lvl6pPr>
            <a:lvl7pPr marL="2016125" indent="0">
              <a:buNone/>
              <a:defRPr sz="1175" b="1"/>
            </a:lvl7pPr>
            <a:lvl8pPr marL="2352040" indent="0">
              <a:buNone/>
              <a:defRPr sz="1175" b="1"/>
            </a:lvl8pPr>
            <a:lvl9pPr marL="2687955" indent="0">
              <a:buNone/>
              <a:defRPr sz="1175" b="1"/>
            </a:lvl9pPr>
          </a:lstStyle>
          <a:p>
            <a:pPr lvl="0"/>
            <a:r>
              <a:rPr lang="zh-CN" altLang="en-US" smtClean="0"/>
              <a:t>单击此处编辑母版文本样式</a:t>
            </a:r>
          </a:p>
        </p:txBody>
      </p:sp>
      <p:sp>
        <p:nvSpPr>
          <p:cNvPr id="4" name="Content Placeholder 3"/>
          <p:cNvSpPr>
            <a:spLocks noGrp="1"/>
          </p:cNvSpPr>
          <p:nvPr>
            <p:ph sz="half" idx="2"/>
          </p:nvPr>
        </p:nvSpPr>
        <p:spPr>
          <a:xfrm>
            <a:off x="617157" y="1841114"/>
            <a:ext cx="3790436"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535924" y="1235577"/>
            <a:ext cx="3809103" cy="605537"/>
          </a:xfrm>
        </p:spPr>
        <p:txBody>
          <a:bodyPr anchor="b"/>
          <a:lstStyle>
            <a:lvl1pPr marL="0" indent="0">
              <a:buNone/>
              <a:defRPr sz="1765" b="1"/>
            </a:lvl1pPr>
            <a:lvl2pPr marL="335915" indent="0">
              <a:buNone/>
              <a:defRPr sz="1470" b="1"/>
            </a:lvl2pPr>
            <a:lvl3pPr marL="671830" indent="0">
              <a:buNone/>
              <a:defRPr sz="1325" b="1"/>
            </a:lvl3pPr>
            <a:lvl4pPr marL="1007745" indent="0">
              <a:buNone/>
              <a:defRPr sz="1175" b="1"/>
            </a:lvl4pPr>
            <a:lvl5pPr marL="1344295" indent="0">
              <a:buNone/>
              <a:defRPr sz="1175" b="1"/>
            </a:lvl5pPr>
            <a:lvl6pPr marL="1680210" indent="0">
              <a:buNone/>
              <a:defRPr sz="1175" b="1"/>
            </a:lvl6pPr>
            <a:lvl7pPr marL="2016125" indent="0">
              <a:buNone/>
              <a:defRPr sz="1175" b="1"/>
            </a:lvl7pPr>
            <a:lvl8pPr marL="2352040" indent="0">
              <a:buNone/>
              <a:defRPr sz="1175" b="1"/>
            </a:lvl8pPr>
            <a:lvl9pPr marL="2687955" indent="0">
              <a:buNone/>
              <a:defRPr sz="1175" b="1"/>
            </a:lvl9pPr>
          </a:lstStyle>
          <a:p>
            <a:pPr lvl="0"/>
            <a:r>
              <a:rPr lang="zh-CN" altLang="en-US" smtClean="0"/>
              <a:t>单击此处编辑母版文本样式</a:t>
            </a:r>
          </a:p>
        </p:txBody>
      </p:sp>
      <p:sp>
        <p:nvSpPr>
          <p:cNvPr id="6" name="Content Placeholder 5"/>
          <p:cNvSpPr>
            <a:spLocks noGrp="1"/>
          </p:cNvSpPr>
          <p:nvPr>
            <p:ph sz="quarter" idx="4"/>
          </p:nvPr>
        </p:nvSpPr>
        <p:spPr>
          <a:xfrm>
            <a:off x="4535924" y="1841114"/>
            <a:ext cx="3809103"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DBDB359-0144-4BDB-8281-C9A477062FA4}" type="datetimeFigureOut">
              <a:rPr lang="zh-CN" altLang="en-US" smtClean="0"/>
              <a:t>2017/11/4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DBDB359-0144-4BDB-8281-C9A477062FA4}" type="datetimeFigureOut">
              <a:rPr lang="zh-CN" altLang="en-US" smtClean="0"/>
              <a:t>2017/11/4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BDB359-0144-4BDB-8281-C9A477062FA4}" type="datetimeFigureOut">
              <a:rPr lang="zh-CN" altLang="en-US" smtClean="0"/>
              <a:t>2017/11/4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17157" y="336021"/>
            <a:ext cx="2889785" cy="1176073"/>
          </a:xfrm>
        </p:spPr>
        <p:txBody>
          <a:bodyPr anchor="b"/>
          <a:lstStyle>
            <a:lvl1pPr>
              <a:defRPr sz="235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09103" y="725712"/>
            <a:ext cx="4535924" cy="3581889"/>
          </a:xfrm>
        </p:spPr>
        <p:txBody>
          <a:bodyPr/>
          <a:lstStyle>
            <a:lvl1pPr>
              <a:defRPr sz="2350"/>
            </a:lvl1pPr>
            <a:lvl2pPr>
              <a:defRPr sz="2060"/>
            </a:lvl2pPr>
            <a:lvl3pPr>
              <a:defRPr sz="1765"/>
            </a:lvl3pPr>
            <a:lvl4pPr>
              <a:defRPr sz="1470"/>
            </a:lvl4pPr>
            <a:lvl5pPr>
              <a:defRPr sz="1470"/>
            </a:lvl5pPr>
            <a:lvl6pPr>
              <a:defRPr sz="1470"/>
            </a:lvl6pPr>
            <a:lvl7pPr>
              <a:defRPr sz="1470"/>
            </a:lvl7pPr>
            <a:lvl8pPr>
              <a:defRPr sz="1470"/>
            </a:lvl8pPr>
            <a:lvl9pPr>
              <a:defRPr sz="147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17157" y="1512094"/>
            <a:ext cx="2889785" cy="2801341"/>
          </a:xfrm>
        </p:spPr>
        <p:txBody>
          <a:bodyPr/>
          <a:lstStyle>
            <a:lvl1pPr marL="0" indent="0">
              <a:buNone/>
              <a:defRPr sz="1175"/>
            </a:lvl1pPr>
            <a:lvl2pPr marL="335915" indent="0">
              <a:buNone/>
              <a:defRPr sz="1030"/>
            </a:lvl2pPr>
            <a:lvl3pPr marL="671830" indent="0">
              <a:buNone/>
              <a:defRPr sz="880"/>
            </a:lvl3pPr>
            <a:lvl4pPr marL="1007745" indent="0">
              <a:buNone/>
              <a:defRPr sz="735"/>
            </a:lvl4pPr>
            <a:lvl5pPr marL="1344295" indent="0">
              <a:buNone/>
              <a:defRPr sz="735"/>
            </a:lvl5pPr>
            <a:lvl6pPr marL="1680210" indent="0">
              <a:buNone/>
              <a:defRPr sz="735"/>
            </a:lvl6pPr>
            <a:lvl7pPr marL="2016125" indent="0">
              <a:buNone/>
              <a:defRPr sz="735"/>
            </a:lvl7pPr>
            <a:lvl8pPr marL="2352040" indent="0">
              <a:buNone/>
              <a:defRPr sz="735"/>
            </a:lvl8pPr>
            <a:lvl9pPr marL="2687955"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DBDB359-0144-4BDB-8281-C9A477062FA4}" type="datetimeFigureOut">
              <a:rPr lang="zh-CN" altLang="en-US" smtClean="0"/>
              <a:t>2017/11/4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17157" y="336021"/>
            <a:ext cx="2889785" cy="1176073"/>
          </a:xfrm>
        </p:spPr>
        <p:txBody>
          <a:bodyPr anchor="b"/>
          <a:lstStyle>
            <a:lvl1pPr>
              <a:defRPr sz="235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09103" y="725712"/>
            <a:ext cx="4535924" cy="3581889"/>
          </a:xfrm>
        </p:spPr>
        <p:txBody>
          <a:bodyPr anchor="t"/>
          <a:lstStyle>
            <a:lvl1pPr marL="0" indent="0">
              <a:buNone/>
              <a:defRPr sz="2350"/>
            </a:lvl1pPr>
            <a:lvl2pPr marL="335915" indent="0">
              <a:buNone/>
              <a:defRPr sz="2060"/>
            </a:lvl2pPr>
            <a:lvl3pPr marL="671830" indent="0">
              <a:buNone/>
              <a:defRPr sz="1765"/>
            </a:lvl3pPr>
            <a:lvl4pPr marL="1007745" indent="0">
              <a:buNone/>
              <a:defRPr sz="1470"/>
            </a:lvl4pPr>
            <a:lvl5pPr marL="1344295" indent="0">
              <a:buNone/>
              <a:defRPr sz="1470"/>
            </a:lvl5pPr>
            <a:lvl6pPr marL="1680210" indent="0">
              <a:buNone/>
              <a:defRPr sz="1470"/>
            </a:lvl6pPr>
            <a:lvl7pPr marL="2016125" indent="0">
              <a:buNone/>
              <a:defRPr sz="1470"/>
            </a:lvl7pPr>
            <a:lvl8pPr marL="2352040" indent="0">
              <a:buNone/>
              <a:defRPr sz="1470"/>
            </a:lvl8pPr>
            <a:lvl9pPr marL="2687955" indent="0">
              <a:buNone/>
              <a:defRPr sz="147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17157" y="1512094"/>
            <a:ext cx="2889785" cy="2801341"/>
          </a:xfrm>
        </p:spPr>
        <p:txBody>
          <a:bodyPr/>
          <a:lstStyle>
            <a:lvl1pPr marL="0" indent="0">
              <a:buNone/>
              <a:defRPr sz="1175"/>
            </a:lvl1pPr>
            <a:lvl2pPr marL="335915" indent="0">
              <a:buNone/>
              <a:defRPr sz="1030"/>
            </a:lvl2pPr>
            <a:lvl3pPr marL="671830" indent="0">
              <a:buNone/>
              <a:defRPr sz="880"/>
            </a:lvl3pPr>
            <a:lvl4pPr marL="1007745" indent="0">
              <a:buNone/>
              <a:defRPr sz="735"/>
            </a:lvl4pPr>
            <a:lvl5pPr marL="1344295" indent="0">
              <a:buNone/>
              <a:defRPr sz="735"/>
            </a:lvl5pPr>
            <a:lvl6pPr marL="1680210" indent="0">
              <a:buNone/>
              <a:defRPr sz="735"/>
            </a:lvl6pPr>
            <a:lvl7pPr marL="2016125" indent="0">
              <a:buNone/>
              <a:defRPr sz="735"/>
            </a:lvl7pPr>
            <a:lvl8pPr marL="2352040" indent="0">
              <a:buNone/>
              <a:defRPr sz="735"/>
            </a:lvl8pPr>
            <a:lvl9pPr marL="2687955"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DBDB359-0144-4BDB-8281-C9A477062FA4}" type="datetimeFigureOut">
              <a:rPr lang="zh-CN" altLang="en-US" smtClean="0"/>
              <a:t>2017/11/4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5990" y="268350"/>
            <a:ext cx="7727871" cy="9742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5990" y="1341750"/>
            <a:ext cx="7727871" cy="319803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15990" y="4671624"/>
            <a:ext cx="2015966" cy="268350"/>
          </a:xfrm>
          <a:prstGeom prst="rect">
            <a:avLst/>
          </a:prstGeom>
        </p:spPr>
        <p:txBody>
          <a:bodyPr vert="horz" lIns="91440" tIns="45720" rIns="91440" bIns="45720" rtlCol="0" anchor="ctr"/>
          <a:lstStyle>
            <a:lvl1pPr algn="l">
              <a:defRPr sz="880">
                <a:solidFill>
                  <a:schemeClr val="tx1">
                    <a:tint val="75000"/>
                  </a:schemeClr>
                </a:solidFill>
              </a:defRPr>
            </a:lvl1pPr>
          </a:lstStyle>
          <a:p>
            <a:fld id="{C764DE79-268F-4C1A-8933-263129D2AF90}" type="datetimeFigureOut">
              <a:rPr lang="en-US" dirty="0"/>
              <a:t>11/4/2017</a:t>
            </a:fld>
            <a:endParaRPr lang="en-US" dirty="0"/>
          </a:p>
        </p:txBody>
      </p:sp>
      <p:sp>
        <p:nvSpPr>
          <p:cNvPr id="5" name="Footer Placeholder 4"/>
          <p:cNvSpPr>
            <a:spLocks noGrp="1"/>
          </p:cNvSpPr>
          <p:nvPr>
            <p:ph type="ftr" sz="quarter" idx="3"/>
          </p:nvPr>
        </p:nvSpPr>
        <p:spPr>
          <a:xfrm>
            <a:off x="2967951" y="4671624"/>
            <a:ext cx="3023949" cy="268350"/>
          </a:xfrm>
          <a:prstGeom prst="rect">
            <a:avLst/>
          </a:prstGeom>
        </p:spPr>
        <p:txBody>
          <a:bodyPr vert="horz" lIns="91440" tIns="45720" rIns="91440" bIns="45720" rtlCol="0" anchor="ctr"/>
          <a:lstStyle>
            <a:lvl1pPr algn="ctr">
              <a:defRPr sz="88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327894" y="4671624"/>
            <a:ext cx="2015966" cy="268350"/>
          </a:xfrm>
          <a:prstGeom prst="rect">
            <a:avLst/>
          </a:prstGeom>
        </p:spPr>
        <p:txBody>
          <a:bodyPr vert="horz" lIns="91440" tIns="45720" rIns="91440" bIns="45720" rtlCol="0" anchor="ctr"/>
          <a:lstStyle>
            <a:lvl1pPr algn="r">
              <a:defRPr sz="880">
                <a:solidFill>
                  <a:schemeClr val="tx1">
                    <a:tint val="75000"/>
                  </a:schemeClr>
                </a:solidFill>
              </a:defRPr>
            </a:lvl1pPr>
          </a:lstStyle>
          <a:p>
            <a:fld id="{48F63A3B-78C7-47BE-AE5E-E10140E04643}" type="slidenum">
              <a:rPr lang="en-US" dirty="0"/>
              <a:t>‹#›</a:t>
            </a:fld>
            <a:endParaRPr lang="en-US" dirty="0"/>
          </a:p>
        </p:txBody>
      </p:sp>
      <p:pic>
        <p:nvPicPr>
          <p:cNvPr id="8" name="图片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8959850" cy="503991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71830" rtl="0" eaLnBrk="1" latinLnBrk="0" hangingPunct="1">
        <a:lnSpc>
          <a:spcPct val="90000"/>
        </a:lnSpc>
        <a:spcBef>
          <a:spcPct val="0"/>
        </a:spcBef>
        <a:buNone/>
        <a:defRPr sz="3235" kern="1200">
          <a:solidFill>
            <a:schemeClr val="tx1"/>
          </a:solidFill>
          <a:latin typeface="+mj-lt"/>
          <a:ea typeface="+mj-ea"/>
          <a:cs typeface="+mj-cs"/>
        </a:defRPr>
      </a:lvl1pPr>
    </p:titleStyle>
    <p:bodyStyle>
      <a:lvl1pPr marL="168275" indent="-168275" algn="l" defTabSz="671830" rtl="0" eaLnBrk="1" latinLnBrk="0" hangingPunct="1">
        <a:lnSpc>
          <a:spcPct val="90000"/>
        </a:lnSpc>
        <a:spcBef>
          <a:spcPts val="735"/>
        </a:spcBef>
        <a:buFont typeface="Arial" panose="020B0604020202020204" pitchFamily="34" charset="0"/>
        <a:buChar char="•"/>
        <a:defRPr sz="2060" kern="1200">
          <a:solidFill>
            <a:schemeClr val="tx1"/>
          </a:solidFill>
          <a:latin typeface="+mn-lt"/>
          <a:ea typeface="+mn-ea"/>
          <a:cs typeface="+mn-cs"/>
        </a:defRPr>
      </a:lvl1pPr>
      <a:lvl2pPr marL="504190" indent="-168275" algn="l" defTabSz="671830" rtl="0" eaLnBrk="1" latinLnBrk="0" hangingPunct="1">
        <a:lnSpc>
          <a:spcPct val="90000"/>
        </a:lnSpc>
        <a:spcBef>
          <a:spcPts val="365"/>
        </a:spcBef>
        <a:buFont typeface="Arial" panose="020B0604020202020204" pitchFamily="34" charset="0"/>
        <a:buChar char="•"/>
        <a:defRPr sz="1765" kern="1200">
          <a:solidFill>
            <a:schemeClr val="tx1"/>
          </a:solidFill>
          <a:latin typeface="+mn-lt"/>
          <a:ea typeface="+mn-ea"/>
          <a:cs typeface="+mn-cs"/>
        </a:defRPr>
      </a:lvl2pPr>
      <a:lvl3pPr marL="840105" indent="-168275" algn="l" defTabSz="671830" rtl="0" eaLnBrk="1" latinLnBrk="0" hangingPunct="1">
        <a:lnSpc>
          <a:spcPct val="90000"/>
        </a:lnSpc>
        <a:spcBef>
          <a:spcPts val="365"/>
        </a:spcBef>
        <a:buFont typeface="Arial" panose="020B0604020202020204" pitchFamily="34" charset="0"/>
        <a:buChar char="•"/>
        <a:defRPr sz="1470" kern="1200">
          <a:solidFill>
            <a:schemeClr val="tx1"/>
          </a:solidFill>
          <a:latin typeface="+mn-lt"/>
          <a:ea typeface="+mn-ea"/>
          <a:cs typeface="+mn-cs"/>
        </a:defRPr>
      </a:lvl3pPr>
      <a:lvl4pPr marL="117602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4pPr>
      <a:lvl5pPr marL="1511935"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5pPr>
      <a:lvl6pPr marL="184785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6pPr>
      <a:lvl7pPr marL="2183765"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7pPr>
      <a:lvl8pPr marL="251968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8pPr>
      <a:lvl9pPr marL="285623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9pPr>
    </p:bodyStyle>
    <p:otherStyle>
      <a:defPPr>
        <a:defRPr lang="en-US"/>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7745"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7955" algn="l" defTabSz="671830" rtl="0" eaLnBrk="1" latinLnBrk="0" hangingPunct="1">
        <a:defRPr sz="132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5990" y="268350"/>
            <a:ext cx="7727871" cy="9742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5990" y="1341750"/>
            <a:ext cx="7727871" cy="319803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15990" y="4671624"/>
            <a:ext cx="2015966" cy="268350"/>
          </a:xfrm>
          <a:prstGeom prst="rect">
            <a:avLst/>
          </a:prstGeom>
        </p:spPr>
        <p:txBody>
          <a:bodyPr vert="horz" lIns="91440" tIns="45720" rIns="91440" bIns="45720" rtlCol="0" anchor="ctr"/>
          <a:lstStyle>
            <a:lvl1pPr algn="l">
              <a:defRPr sz="882">
                <a:solidFill>
                  <a:schemeClr val="tx1">
                    <a:tint val="75000"/>
                  </a:schemeClr>
                </a:solidFill>
              </a:defRPr>
            </a:lvl1pPr>
          </a:lstStyle>
          <a:p>
            <a:pPr defTabSz="671993"/>
            <a:fld id="{16E5758D-A3C3-4E88-8AC0-22500507BD7E}" type="datetimeFigureOut">
              <a:rPr lang="zh-CN" altLang="en-US" smtClean="0">
                <a:solidFill>
                  <a:prstClr val="black">
                    <a:tint val="75000"/>
                  </a:prstClr>
                </a:solidFill>
              </a:rPr>
              <a:pPr defTabSz="671993"/>
              <a:t>2017/11/4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2967951" y="4671624"/>
            <a:ext cx="3023949" cy="268350"/>
          </a:xfrm>
          <a:prstGeom prst="rect">
            <a:avLst/>
          </a:prstGeom>
        </p:spPr>
        <p:txBody>
          <a:bodyPr vert="horz" lIns="91440" tIns="45720" rIns="91440" bIns="45720" rtlCol="0" anchor="ctr"/>
          <a:lstStyle>
            <a:lvl1pPr algn="ctr">
              <a:defRPr sz="882">
                <a:solidFill>
                  <a:schemeClr val="tx1">
                    <a:tint val="75000"/>
                  </a:schemeClr>
                </a:solidFill>
              </a:defRPr>
            </a:lvl1pPr>
          </a:lstStyle>
          <a:p>
            <a:pPr defTabSz="671993"/>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327894" y="4671624"/>
            <a:ext cx="2015966" cy="268350"/>
          </a:xfrm>
          <a:prstGeom prst="rect">
            <a:avLst/>
          </a:prstGeom>
        </p:spPr>
        <p:txBody>
          <a:bodyPr vert="horz" lIns="91440" tIns="45720" rIns="91440" bIns="45720" rtlCol="0" anchor="ctr"/>
          <a:lstStyle>
            <a:lvl1pPr algn="r">
              <a:defRPr sz="882">
                <a:solidFill>
                  <a:schemeClr val="tx1">
                    <a:tint val="75000"/>
                  </a:schemeClr>
                </a:solidFill>
              </a:defRPr>
            </a:lvl1pPr>
          </a:lstStyle>
          <a:p>
            <a:pPr defTabSz="671993"/>
            <a:fld id="{AA4E786F-588D-4932-A7B2-AE3451FA4ACA}" type="slidenum">
              <a:rPr lang="zh-CN" altLang="en-US" smtClean="0">
                <a:solidFill>
                  <a:prstClr val="black">
                    <a:tint val="75000"/>
                  </a:prstClr>
                </a:solidFill>
              </a:rPr>
              <a:pPr defTabSz="671993"/>
              <a:t>‹#›</a:t>
            </a:fld>
            <a:endParaRPr lang="zh-CN" altLang="en-US">
              <a:solidFill>
                <a:prstClr val="black">
                  <a:tint val="75000"/>
                </a:prstClr>
              </a:solidFill>
            </a:endParaRPr>
          </a:p>
        </p:txBody>
      </p:sp>
    </p:spTree>
    <p:extLst>
      <p:ext uri="{BB962C8B-B14F-4D97-AF65-F5344CB8AC3E}">
        <p14:creationId xmlns:p14="http://schemas.microsoft.com/office/powerpoint/2010/main" val="10025504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71993" rtl="0" eaLnBrk="1" latinLnBrk="0" hangingPunct="1">
        <a:lnSpc>
          <a:spcPct val="90000"/>
        </a:lnSpc>
        <a:spcBef>
          <a:spcPct val="0"/>
        </a:spcBef>
        <a:buNone/>
        <a:defRPr sz="3234" kern="1200">
          <a:solidFill>
            <a:schemeClr val="tx1"/>
          </a:solidFill>
          <a:latin typeface="+mj-lt"/>
          <a:ea typeface="+mj-ea"/>
          <a:cs typeface="+mj-cs"/>
        </a:defRPr>
      </a:lvl1pPr>
    </p:titleStyle>
    <p:bodyStyle>
      <a:lvl1pPr marL="167998" indent="-167998" algn="l" defTabSz="671993" rtl="0" eaLnBrk="1" latinLnBrk="0" hangingPunct="1">
        <a:lnSpc>
          <a:spcPct val="90000"/>
        </a:lnSpc>
        <a:spcBef>
          <a:spcPts val="735"/>
        </a:spcBef>
        <a:buFont typeface="Arial" panose="020B0604020202020204" pitchFamily="34" charset="0"/>
        <a:buChar char="•"/>
        <a:defRPr sz="2058" kern="1200">
          <a:solidFill>
            <a:schemeClr val="tx1"/>
          </a:solidFill>
          <a:latin typeface="+mn-lt"/>
          <a:ea typeface="+mn-ea"/>
          <a:cs typeface="+mn-cs"/>
        </a:defRPr>
      </a:lvl1pPr>
      <a:lvl2pPr marL="503994" indent="-167998" algn="l" defTabSz="671993" rtl="0" eaLnBrk="1" latinLnBrk="0" hangingPunct="1">
        <a:lnSpc>
          <a:spcPct val="90000"/>
        </a:lnSpc>
        <a:spcBef>
          <a:spcPts val="367"/>
        </a:spcBef>
        <a:buFont typeface="Arial" panose="020B0604020202020204" pitchFamily="34" charset="0"/>
        <a:buChar char="•"/>
        <a:defRPr sz="1764" kern="1200">
          <a:solidFill>
            <a:schemeClr val="tx1"/>
          </a:solidFill>
          <a:latin typeface="+mn-lt"/>
          <a:ea typeface="+mn-ea"/>
          <a:cs typeface="+mn-cs"/>
        </a:defRPr>
      </a:lvl2pPr>
      <a:lvl3pPr marL="839991" indent="-167998" algn="l" defTabSz="671993" rtl="0" eaLnBrk="1" latinLnBrk="0" hangingPunct="1">
        <a:lnSpc>
          <a:spcPct val="90000"/>
        </a:lnSpc>
        <a:spcBef>
          <a:spcPts val="367"/>
        </a:spcBef>
        <a:buFont typeface="Arial" panose="020B0604020202020204" pitchFamily="34" charset="0"/>
        <a:buChar char="•"/>
        <a:defRPr sz="1470" kern="1200">
          <a:solidFill>
            <a:schemeClr val="tx1"/>
          </a:solidFill>
          <a:latin typeface="+mn-lt"/>
          <a:ea typeface="+mn-ea"/>
          <a:cs typeface="+mn-cs"/>
        </a:defRPr>
      </a:lvl3pPr>
      <a:lvl4pPr marL="1175987" indent="-167998" algn="l" defTabSz="671993" rtl="0" eaLnBrk="1" latinLnBrk="0" hangingPunct="1">
        <a:lnSpc>
          <a:spcPct val="90000"/>
        </a:lnSpc>
        <a:spcBef>
          <a:spcPts val="367"/>
        </a:spcBef>
        <a:buFont typeface="Arial" panose="020B0604020202020204" pitchFamily="34" charset="0"/>
        <a:buChar char="•"/>
        <a:defRPr sz="1323" kern="1200">
          <a:solidFill>
            <a:schemeClr val="tx1"/>
          </a:solidFill>
          <a:latin typeface="+mn-lt"/>
          <a:ea typeface="+mn-ea"/>
          <a:cs typeface="+mn-cs"/>
        </a:defRPr>
      </a:lvl4pPr>
      <a:lvl5pPr marL="1511983" indent="-167998" algn="l" defTabSz="671993" rtl="0" eaLnBrk="1" latinLnBrk="0" hangingPunct="1">
        <a:lnSpc>
          <a:spcPct val="90000"/>
        </a:lnSpc>
        <a:spcBef>
          <a:spcPts val="367"/>
        </a:spcBef>
        <a:buFont typeface="Arial" panose="020B0604020202020204" pitchFamily="34" charset="0"/>
        <a:buChar char="•"/>
        <a:defRPr sz="1323" kern="1200">
          <a:solidFill>
            <a:schemeClr val="tx1"/>
          </a:solidFill>
          <a:latin typeface="+mn-lt"/>
          <a:ea typeface="+mn-ea"/>
          <a:cs typeface="+mn-cs"/>
        </a:defRPr>
      </a:lvl5pPr>
      <a:lvl6pPr marL="1847980" indent="-167998" algn="l" defTabSz="671993" rtl="0" eaLnBrk="1" latinLnBrk="0" hangingPunct="1">
        <a:lnSpc>
          <a:spcPct val="90000"/>
        </a:lnSpc>
        <a:spcBef>
          <a:spcPts val="367"/>
        </a:spcBef>
        <a:buFont typeface="Arial" panose="020B0604020202020204" pitchFamily="34" charset="0"/>
        <a:buChar char="•"/>
        <a:defRPr sz="1323" kern="1200">
          <a:solidFill>
            <a:schemeClr val="tx1"/>
          </a:solidFill>
          <a:latin typeface="+mn-lt"/>
          <a:ea typeface="+mn-ea"/>
          <a:cs typeface="+mn-cs"/>
        </a:defRPr>
      </a:lvl6pPr>
      <a:lvl7pPr marL="2183976" indent="-167998" algn="l" defTabSz="671993" rtl="0" eaLnBrk="1" latinLnBrk="0" hangingPunct="1">
        <a:lnSpc>
          <a:spcPct val="90000"/>
        </a:lnSpc>
        <a:spcBef>
          <a:spcPts val="367"/>
        </a:spcBef>
        <a:buFont typeface="Arial" panose="020B0604020202020204" pitchFamily="34" charset="0"/>
        <a:buChar char="•"/>
        <a:defRPr sz="1323" kern="1200">
          <a:solidFill>
            <a:schemeClr val="tx1"/>
          </a:solidFill>
          <a:latin typeface="+mn-lt"/>
          <a:ea typeface="+mn-ea"/>
          <a:cs typeface="+mn-cs"/>
        </a:defRPr>
      </a:lvl7pPr>
      <a:lvl8pPr marL="2519972" indent="-167998" algn="l" defTabSz="671993" rtl="0" eaLnBrk="1" latinLnBrk="0" hangingPunct="1">
        <a:lnSpc>
          <a:spcPct val="90000"/>
        </a:lnSpc>
        <a:spcBef>
          <a:spcPts val="367"/>
        </a:spcBef>
        <a:buFont typeface="Arial" panose="020B0604020202020204" pitchFamily="34" charset="0"/>
        <a:buChar char="•"/>
        <a:defRPr sz="1323" kern="1200">
          <a:solidFill>
            <a:schemeClr val="tx1"/>
          </a:solidFill>
          <a:latin typeface="+mn-lt"/>
          <a:ea typeface="+mn-ea"/>
          <a:cs typeface="+mn-cs"/>
        </a:defRPr>
      </a:lvl8pPr>
      <a:lvl9pPr marL="2855968" indent="-167998" algn="l" defTabSz="671993" rtl="0" eaLnBrk="1" latinLnBrk="0" hangingPunct="1">
        <a:lnSpc>
          <a:spcPct val="90000"/>
        </a:lnSpc>
        <a:spcBef>
          <a:spcPts val="367"/>
        </a:spcBef>
        <a:buFont typeface="Arial" panose="020B0604020202020204" pitchFamily="34" charset="0"/>
        <a:buChar char="•"/>
        <a:defRPr sz="1323" kern="1200">
          <a:solidFill>
            <a:schemeClr val="tx1"/>
          </a:solidFill>
          <a:latin typeface="+mn-lt"/>
          <a:ea typeface="+mn-ea"/>
          <a:cs typeface="+mn-cs"/>
        </a:defRPr>
      </a:lvl9pPr>
    </p:bodyStyle>
    <p:otherStyle>
      <a:defPPr>
        <a:defRPr lang="en-US"/>
      </a:defPPr>
      <a:lvl1pPr marL="0" algn="l" defTabSz="671993" rtl="0" eaLnBrk="1" latinLnBrk="0" hangingPunct="1">
        <a:defRPr sz="1323" kern="1200">
          <a:solidFill>
            <a:schemeClr val="tx1"/>
          </a:solidFill>
          <a:latin typeface="+mn-lt"/>
          <a:ea typeface="+mn-ea"/>
          <a:cs typeface="+mn-cs"/>
        </a:defRPr>
      </a:lvl1pPr>
      <a:lvl2pPr marL="335996" algn="l" defTabSz="671993" rtl="0" eaLnBrk="1" latinLnBrk="0" hangingPunct="1">
        <a:defRPr sz="1323" kern="1200">
          <a:solidFill>
            <a:schemeClr val="tx1"/>
          </a:solidFill>
          <a:latin typeface="+mn-lt"/>
          <a:ea typeface="+mn-ea"/>
          <a:cs typeface="+mn-cs"/>
        </a:defRPr>
      </a:lvl2pPr>
      <a:lvl3pPr marL="671993" algn="l" defTabSz="671993" rtl="0" eaLnBrk="1" latinLnBrk="0" hangingPunct="1">
        <a:defRPr sz="1323" kern="1200">
          <a:solidFill>
            <a:schemeClr val="tx1"/>
          </a:solidFill>
          <a:latin typeface="+mn-lt"/>
          <a:ea typeface="+mn-ea"/>
          <a:cs typeface="+mn-cs"/>
        </a:defRPr>
      </a:lvl3pPr>
      <a:lvl4pPr marL="1007989" algn="l" defTabSz="671993" rtl="0" eaLnBrk="1" latinLnBrk="0" hangingPunct="1">
        <a:defRPr sz="1323" kern="1200">
          <a:solidFill>
            <a:schemeClr val="tx1"/>
          </a:solidFill>
          <a:latin typeface="+mn-lt"/>
          <a:ea typeface="+mn-ea"/>
          <a:cs typeface="+mn-cs"/>
        </a:defRPr>
      </a:lvl4pPr>
      <a:lvl5pPr marL="1343985" algn="l" defTabSz="671993" rtl="0" eaLnBrk="1" latinLnBrk="0" hangingPunct="1">
        <a:defRPr sz="1323" kern="1200">
          <a:solidFill>
            <a:schemeClr val="tx1"/>
          </a:solidFill>
          <a:latin typeface="+mn-lt"/>
          <a:ea typeface="+mn-ea"/>
          <a:cs typeface="+mn-cs"/>
        </a:defRPr>
      </a:lvl5pPr>
      <a:lvl6pPr marL="1679981" algn="l" defTabSz="671993" rtl="0" eaLnBrk="1" latinLnBrk="0" hangingPunct="1">
        <a:defRPr sz="1323" kern="1200">
          <a:solidFill>
            <a:schemeClr val="tx1"/>
          </a:solidFill>
          <a:latin typeface="+mn-lt"/>
          <a:ea typeface="+mn-ea"/>
          <a:cs typeface="+mn-cs"/>
        </a:defRPr>
      </a:lvl6pPr>
      <a:lvl7pPr marL="2015978" algn="l" defTabSz="671993" rtl="0" eaLnBrk="1" latinLnBrk="0" hangingPunct="1">
        <a:defRPr sz="1323" kern="1200">
          <a:solidFill>
            <a:schemeClr val="tx1"/>
          </a:solidFill>
          <a:latin typeface="+mn-lt"/>
          <a:ea typeface="+mn-ea"/>
          <a:cs typeface="+mn-cs"/>
        </a:defRPr>
      </a:lvl7pPr>
      <a:lvl8pPr marL="2351974" algn="l" defTabSz="671993" rtl="0" eaLnBrk="1" latinLnBrk="0" hangingPunct="1">
        <a:defRPr sz="1323" kern="1200">
          <a:solidFill>
            <a:schemeClr val="tx1"/>
          </a:solidFill>
          <a:latin typeface="+mn-lt"/>
          <a:ea typeface="+mn-ea"/>
          <a:cs typeface="+mn-cs"/>
        </a:defRPr>
      </a:lvl8pPr>
      <a:lvl9pPr marL="2687970" algn="l" defTabSz="671993" rtl="0" eaLnBrk="1" latinLnBrk="0" hangingPunct="1">
        <a:defRPr sz="132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5.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5.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5.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8959850" cy="5039916"/>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t="36198"/>
          <a:stretch/>
        </p:blipFill>
        <p:spPr>
          <a:xfrm>
            <a:off x="6397219" y="13212"/>
            <a:ext cx="1051324" cy="2506746"/>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12473" t="12473" r="12473" b="12473"/>
          <a:stretch/>
        </p:blipFill>
        <p:spPr>
          <a:xfrm>
            <a:off x="1964881" y="886769"/>
            <a:ext cx="4599780" cy="2299890"/>
          </a:xfrm>
          <a:prstGeom prst="rect">
            <a:avLst/>
          </a:prstGeom>
        </p:spPr>
      </p:pic>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t="36198"/>
          <a:stretch/>
        </p:blipFill>
        <p:spPr>
          <a:xfrm>
            <a:off x="7160436" y="-34870"/>
            <a:ext cx="695840" cy="1659140"/>
          </a:xfrm>
          <a:prstGeom prst="rect">
            <a:avLst/>
          </a:prstGeom>
        </p:spPr>
      </p:pic>
      <p:pic>
        <p:nvPicPr>
          <p:cNvPr id="17" name="图片 16"/>
          <p:cNvPicPr>
            <a:picLocks noChangeAspect="1"/>
          </p:cNvPicPr>
          <p:nvPr/>
        </p:nvPicPr>
        <p:blipFill rotWithShape="1">
          <a:blip r:embed="rId4">
            <a:extLst>
              <a:ext uri="{28A0092B-C50C-407E-A947-70E740481C1C}">
                <a14:useLocalDpi xmlns:a14="http://schemas.microsoft.com/office/drawing/2010/main" val="0"/>
              </a:ext>
            </a:extLst>
          </a:blip>
          <a:srcRect t="36198"/>
          <a:stretch/>
        </p:blipFill>
        <p:spPr>
          <a:xfrm>
            <a:off x="666457" y="-34870"/>
            <a:ext cx="1051324" cy="2506746"/>
          </a:xfrm>
          <a:prstGeom prst="rect">
            <a:avLst/>
          </a:prstGeom>
        </p:spPr>
      </p:pic>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t="36198"/>
          <a:stretch/>
        </p:blipFill>
        <p:spPr>
          <a:xfrm>
            <a:off x="282679" y="141970"/>
            <a:ext cx="695840" cy="1659140"/>
          </a:xfrm>
          <a:prstGeom prst="rect">
            <a:avLst/>
          </a:prstGeom>
        </p:spPr>
      </p:pic>
      <p:sp>
        <p:nvSpPr>
          <p:cNvPr id="13" name="文本框 12"/>
          <p:cNvSpPr txBox="1"/>
          <p:nvPr/>
        </p:nvSpPr>
        <p:spPr>
          <a:xfrm>
            <a:off x="2495629" y="2974104"/>
            <a:ext cx="3857625" cy="307777"/>
          </a:xfrm>
          <a:prstGeom prst="rect">
            <a:avLst/>
          </a:prstGeom>
          <a:noFill/>
        </p:spPr>
        <p:txBody>
          <a:bodyPr wrap="square" rtlCol="0">
            <a:spAutoFit/>
          </a:bodyPr>
          <a:lstStyle/>
          <a:p>
            <a:pPr algn="ctr"/>
            <a:r>
              <a:rPr lang="zh-CN" altLang="en-US" sz="1400" dirty="0">
                <a:solidFill>
                  <a:schemeClr val="bg1"/>
                </a:solidFill>
                <a:latin typeface="STKaiti" charset="-122"/>
                <a:ea typeface="STKaiti" charset="-122"/>
                <a:cs typeface="STKaiti" charset="-122"/>
              </a:rPr>
              <a:t>活</a:t>
            </a:r>
            <a:r>
              <a:rPr lang="zh-CN" altLang="en-US" sz="1400" dirty="0" smtClean="0">
                <a:solidFill>
                  <a:schemeClr val="bg1"/>
                </a:solidFill>
                <a:latin typeface="STKaiti" charset="-122"/>
                <a:ea typeface="STKaiti" charset="-122"/>
                <a:cs typeface="STKaiti" charset="-122"/>
              </a:rPr>
              <a:t>动策划  中秋活动  中秋介绍 中秋</a:t>
            </a:r>
            <a:r>
              <a:rPr lang="en-US" altLang="zh-CN" sz="1400" dirty="0" smtClean="0">
                <a:solidFill>
                  <a:schemeClr val="bg1"/>
                </a:solidFill>
                <a:latin typeface="STKaiti" charset="-122"/>
                <a:ea typeface="STKaiti" charset="-122"/>
                <a:cs typeface="STKaiti" charset="-122"/>
              </a:rPr>
              <a:t>PPT</a:t>
            </a:r>
            <a:r>
              <a:rPr lang="zh-CN" altLang="en-US" sz="1400" dirty="0" smtClean="0">
                <a:solidFill>
                  <a:schemeClr val="bg1"/>
                </a:solidFill>
                <a:latin typeface="STKaiti" charset="-122"/>
                <a:ea typeface="STKaiti" charset="-122"/>
                <a:cs typeface="STKaiti" charset="-122"/>
              </a:rPr>
              <a:t>模板 </a:t>
            </a:r>
            <a:endParaRPr lang="zh-CN" altLang="en-US" sz="1400" dirty="0">
              <a:solidFill>
                <a:schemeClr val="bg1"/>
              </a:solidFill>
              <a:latin typeface="STKaiti" charset="-122"/>
              <a:ea typeface="STKaiti" charset="-122"/>
              <a:cs typeface="STKaiti"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60475" y="1656143"/>
            <a:ext cx="4479925" cy="515526"/>
          </a:xfrm>
          <a:prstGeom prst="rect">
            <a:avLst/>
          </a:prstGeom>
        </p:spPr>
        <p:txBody>
          <a:bodyPr>
            <a:spAutoFit/>
          </a:bodyPr>
          <a:lstStyle/>
          <a:p>
            <a:pPr>
              <a:lnSpc>
                <a:spcPct val="150000"/>
              </a:lnSpc>
            </a:pPr>
            <a:r>
              <a:rPr lang="zh-CN" altLang="en-US" sz="2000" spc="300" dirty="0" smtClean="0">
                <a:solidFill>
                  <a:schemeClr val="bg1"/>
                </a:solidFill>
                <a:latin typeface="Lantinghei SC Extralight" charset="-122"/>
                <a:ea typeface="Lantinghei SC Extralight" charset="-122"/>
                <a:cs typeface="Lantinghei SC Extralight" charset="-122"/>
              </a:rPr>
              <a:t>农历八月十四或者十五</a:t>
            </a:r>
          </a:p>
        </p:txBody>
      </p:sp>
      <p:sp>
        <p:nvSpPr>
          <p:cNvPr id="9" name="Text Box 7"/>
          <p:cNvSpPr txBox="1">
            <a:spLocks noChangeArrowheads="1"/>
          </p:cNvSpPr>
          <p:nvPr/>
        </p:nvSpPr>
        <p:spPr bwMode="auto">
          <a:xfrm>
            <a:off x="1236096" y="704830"/>
            <a:ext cx="1166199" cy="140093"/>
          </a:xfrm>
          <a:prstGeom prst="rect">
            <a:avLst/>
          </a:prstGeom>
          <a:noFill/>
          <a:ln w="9525">
            <a:noFill/>
            <a:miter lim="800000"/>
          </a:ln>
        </p:spPr>
        <p:txBody>
          <a:bodyPr wrap="none" lIns="25200" tIns="12600" rIns="25200" bIns="12600">
            <a:spAutoFit/>
          </a:bodyPr>
          <a:lstStyle/>
          <a:p>
            <a:pPr algn="ctr" defTabSz="599440"/>
            <a:r>
              <a:rPr lang="en-CA"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TIME , PLACE</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13" name="矩形 12"/>
          <p:cNvSpPr/>
          <p:nvPr/>
        </p:nvSpPr>
        <p:spPr>
          <a:xfrm>
            <a:off x="1145660" y="200379"/>
            <a:ext cx="1773562"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时间</a:t>
            </a:r>
            <a:r>
              <a:rPr lang="en-US" altLang="zh-CN" sz="2400" b="1" spc="165" dirty="0" smtClean="0">
                <a:solidFill>
                  <a:schemeClr val="bg1"/>
                </a:solidFill>
                <a:latin typeface="STSong" charset="-122"/>
                <a:ea typeface="STSong" charset="-122"/>
                <a:cs typeface="STSong" charset="-122"/>
              </a:rPr>
              <a:t>/</a:t>
            </a:r>
            <a:r>
              <a:rPr lang="zh-CN" altLang="en-US" sz="2400" b="1" spc="165" dirty="0" smtClean="0">
                <a:solidFill>
                  <a:schemeClr val="bg1"/>
                </a:solidFill>
                <a:latin typeface="STSong" charset="-122"/>
                <a:ea typeface="STSong" charset="-122"/>
                <a:cs typeface="STSong" charset="-122"/>
              </a:rPr>
              <a:t>地点 </a:t>
            </a:r>
            <a:endParaRPr lang="en-CA" altLang="zh-CN" sz="2400" b="1" spc="165" dirty="0">
              <a:solidFill>
                <a:schemeClr val="bg1"/>
              </a:solidFill>
              <a:latin typeface="STSong" charset="-122"/>
              <a:ea typeface="STSong" charset="-122"/>
              <a:cs typeface="STSong" charset="-122"/>
            </a:endParaRPr>
          </a:p>
        </p:txBody>
      </p:sp>
      <p:sp>
        <p:nvSpPr>
          <p:cNvPr id="14" name="椭圆 13"/>
          <p:cNvSpPr/>
          <p:nvPr/>
        </p:nvSpPr>
        <p:spPr>
          <a:xfrm>
            <a:off x="1366883" y="1532544"/>
            <a:ext cx="843027" cy="843027"/>
          </a:xfrm>
          <a:prstGeom prst="ellipse">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Lantinghei SC Demibold" charset="-122"/>
                <a:ea typeface="Lantinghei SC Demibold" charset="-122"/>
                <a:cs typeface="Lantinghei SC Demibold" charset="-122"/>
              </a:rPr>
              <a:t>时间</a:t>
            </a:r>
            <a:endParaRPr lang="zh-CN" altLang="en-US" sz="1600" dirty="0">
              <a:solidFill>
                <a:schemeClr val="tx1"/>
              </a:solidFill>
              <a:latin typeface="Lantinghei SC Demibold" charset="-122"/>
              <a:ea typeface="Lantinghei SC Demibold" charset="-122"/>
              <a:cs typeface="Lantinghei SC Demibold" charset="-122"/>
            </a:endParaRPr>
          </a:p>
        </p:txBody>
      </p:sp>
      <p:sp>
        <p:nvSpPr>
          <p:cNvPr id="15" name="椭圆 14"/>
          <p:cNvSpPr/>
          <p:nvPr/>
        </p:nvSpPr>
        <p:spPr>
          <a:xfrm>
            <a:off x="1366883" y="2548763"/>
            <a:ext cx="843027" cy="843027"/>
          </a:xfrm>
          <a:prstGeom prst="ellipse">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Lantinghei SC Demibold" charset="-122"/>
                <a:ea typeface="Lantinghei SC Demibold" charset="-122"/>
                <a:cs typeface="Lantinghei SC Demibold" charset="-122"/>
              </a:rPr>
              <a:t>地点</a:t>
            </a:r>
            <a:endParaRPr lang="zh-CN" altLang="en-US" sz="1600" dirty="0">
              <a:solidFill>
                <a:schemeClr val="tx1"/>
              </a:solidFill>
              <a:latin typeface="Lantinghei SC Demibold" charset="-122"/>
              <a:ea typeface="Lantinghei SC Demibold" charset="-122"/>
              <a:cs typeface="Lantinghei SC Demibold" charset="-122"/>
            </a:endParaRPr>
          </a:p>
        </p:txBody>
      </p:sp>
      <p:sp>
        <p:nvSpPr>
          <p:cNvPr id="4" name="矩形 3"/>
          <p:cNvSpPr/>
          <p:nvPr/>
        </p:nvSpPr>
        <p:spPr>
          <a:xfrm>
            <a:off x="2452652" y="2652844"/>
            <a:ext cx="4479925" cy="515526"/>
          </a:xfrm>
          <a:prstGeom prst="rect">
            <a:avLst/>
          </a:prstGeom>
        </p:spPr>
        <p:txBody>
          <a:bodyPr>
            <a:spAutoFit/>
          </a:bodyPr>
          <a:lstStyle/>
          <a:p>
            <a:pPr>
              <a:lnSpc>
                <a:spcPct val="150000"/>
              </a:lnSpc>
            </a:pPr>
            <a:r>
              <a:rPr lang="zh-CN" altLang="en-US" sz="2000" spc="300" smtClean="0">
                <a:solidFill>
                  <a:schemeClr val="bg1"/>
                </a:solidFill>
                <a:latin typeface="Lantinghei SC Extralight" charset="-122"/>
                <a:ea typeface="Lantinghei SC Extralight" charset="-122"/>
                <a:cs typeface="Lantinghei SC Extralight" charset="-122"/>
              </a:rPr>
              <a:t>酒店</a:t>
            </a:r>
            <a:r>
              <a:rPr lang="zh-CN" altLang="en-US" sz="2000" spc="300" dirty="0">
                <a:solidFill>
                  <a:schemeClr val="bg1"/>
                </a:solidFill>
                <a:latin typeface="Lantinghei SC Extralight" charset="-122"/>
                <a:ea typeface="Lantinghei SC Extralight" charset="-122"/>
                <a:cs typeface="Lantinghei SC Extralight" charset="-122"/>
              </a:rPr>
              <a:t>培训室</a:t>
            </a: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fade">
                                      <p:cBhvr>
                                        <p:cTn id="17" dur="500"/>
                                        <p:tgtEl>
                                          <p:spTgt spid="13">
                                            <p:txEl>
                                              <p:pRg st="0" end="0"/>
                                            </p:txEl>
                                          </p:spTgt>
                                        </p:tgtEl>
                                      </p:cBhvr>
                                    </p:animEffect>
                                  </p:childTnLst>
                                </p:cTn>
                              </p:par>
                            </p:childTnLst>
                          </p:cTn>
                        </p:par>
                        <p:par>
                          <p:cTn id="18" fill="hold">
                            <p:stCondLst>
                              <p:cond delay="2000"/>
                            </p:stCondLst>
                            <p:childTnLst>
                              <p:par>
                                <p:cTn id="19" presetID="2" presetClass="entr" presetSubtype="2" decel="10000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000" fill="hold"/>
                                        <p:tgtEl>
                                          <p:spTgt spid="14"/>
                                        </p:tgtEl>
                                        <p:attrNameLst>
                                          <p:attrName>ppt_x</p:attrName>
                                        </p:attrNameLst>
                                      </p:cBhvr>
                                      <p:tavLst>
                                        <p:tav tm="0">
                                          <p:val>
                                            <p:strVal val="1+#ppt_w/2"/>
                                          </p:val>
                                        </p:tav>
                                        <p:tav tm="100000">
                                          <p:val>
                                            <p:strVal val="#ppt_x"/>
                                          </p:val>
                                        </p:tav>
                                      </p:tavLst>
                                    </p:anim>
                                    <p:anim calcmode="lin" valueType="num">
                                      <p:cBhvr additive="base">
                                        <p:cTn id="22" dur="1000" fill="hold"/>
                                        <p:tgtEl>
                                          <p:spTgt spid="14"/>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 presetClass="entr" presetSubtype="2" decel="10000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1000" fill="hold"/>
                                        <p:tgtEl>
                                          <p:spTgt spid="15"/>
                                        </p:tgtEl>
                                        <p:attrNameLst>
                                          <p:attrName>ppt_x</p:attrName>
                                        </p:attrNameLst>
                                      </p:cBhvr>
                                      <p:tavLst>
                                        <p:tav tm="0">
                                          <p:val>
                                            <p:strVal val="1+#ppt_w/2"/>
                                          </p:val>
                                        </p:tav>
                                        <p:tav tm="100000">
                                          <p:val>
                                            <p:strVal val="#ppt_x"/>
                                          </p:val>
                                        </p:tav>
                                      </p:tavLst>
                                    </p:anim>
                                    <p:anim calcmode="lin" valueType="num">
                                      <p:cBhvr additive="base">
                                        <p:cTn id="27"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7"/>
          <p:cNvSpPr txBox="1">
            <a:spLocks noChangeArrowheads="1"/>
          </p:cNvSpPr>
          <p:nvPr/>
        </p:nvSpPr>
        <p:spPr bwMode="auto">
          <a:xfrm>
            <a:off x="1236096" y="704830"/>
            <a:ext cx="1166199" cy="140093"/>
          </a:xfrm>
          <a:prstGeom prst="rect">
            <a:avLst/>
          </a:prstGeom>
          <a:noFill/>
          <a:ln w="9525">
            <a:noFill/>
            <a:miter lim="800000"/>
          </a:ln>
        </p:spPr>
        <p:txBody>
          <a:bodyPr wrap="none" lIns="25200" tIns="12600" rIns="25200" bIns="12600">
            <a:spAutoFit/>
          </a:bodyPr>
          <a:lstStyle/>
          <a:p>
            <a:pPr algn="ctr" defTabSz="599440"/>
            <a:r>
              <a:rPr lang="en-CA"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TIME , PLACE</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21" name="矩形 20"/>
          <p:cNvSpPr/>
          <p:nvPr/>
        </p:nvSpPr>
        <p:spPr>
          <a:xfrm>
            <a:off x="1145660" y="200379"/>
            <a:ext cx="1773562"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时间</a:t>
            </a:r>
            <a:r>
              <a:rPr lang="en-US" altLang="zh-CN" sz="2400" b="1" spc="165" dirty="0" smtClean="0">
                <a:solidFill>
                  <a:schemeClr val="bg1"/>
                </a:solidFill>
                <a:latin typeface="STSong" charset="-122"/>
                <a:ea typeface="STSong" charset="-122"/>
                <a:cs typeface="STSong" charset="-122"/>
              </a:rPr>
              <a:t>/</a:t>
            </a:r>
            <a:r>
              <a:rPr lang="zh-CN" altLang="en-US" sz="2400" b="1" spc="165" dirty="0" smtClean="0">
                <a:solidFill>
                  <a:schemeClr val="bg1"/>
                </a:solidFill>
                <a:latin typeface="STSong" charset="-122"/>
                <a:ea typeface="STSong" charset="-122"/>
                <a:cs typeface="STSong" charset="-122"/>
              </a:rPr>
              <a:t>地点 </a:t>
            </a:r>
            <a:endParaRPr lang="en-CA" altLang="zh-CN" sz="2400" b="1" spc="165" dirty="0">
              <a:solidFill>
                <a:schemeClr val="bg1"/>
              </a:solidFill>
              <a:latin typeface="STSong" charset="-122"/>
              <a:ea typeface="STSong" charset="-122"/>
              <a:cs typeface="STSong" charset="-122"/>
            </a:endParaRPr>
          </a:p>
        </p:txBody>
      </p:sp>
      <p:sp>
        <p:nvSpPr>
          <p:cNvPr id="29" name="圆角矩形 28"/>
          <p:cNvSpPr/>
          <p:nvPr/>
        </p:nvSpPr>
        <p:spPr>
          <a:xfrm>
            <a:off x="4653353" y="1772105"/>
            <a:ext cx="2981053" cy="629532"/>
          </a:xfrm>
          <a:prstGeom prst="roundRect">
            <a:avLst/>
          </a:prstGeom>
          <a:solidFill>
            <a:schemeClr val="accent4">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tx1"/>
              </a:solidFill>
            </a:endParaRPr>
          </a:p>
        </p:txBody>
      </p:sp>
      <p:sp>
        <p:nvSpPr>
          <p:cNvPr id="30" name="圆角矩形 29"/>
          <p:cNvSpPr/>
          <p:nvPr/>
        </p:nvSpPr>
        <p:spPr>
          <a:xfrm>
            <a:off x="4653353" y="2710201"/>
            <a:ext cx="2981053" cy="629532"/>
          </a:xfrm>
          <a:prstGeom prst="roundRect">
            <a:avLst/>
          </a:prstGeom>
          <a:solidFill>
            <a:schemeClr val="accent4">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tx1"/>
              </a:solidFill>
            </a:endParaRPr>
          </a:p>
        </p:txBody>
      </p:sp>
      <p:grpSp>
        <p:nvGrpSpPr>
          <p:cNvPr id="32" name="组合 31"/>
          <p:cNvGrpSpPr/>
          <p:nvPr/>
        </p:nvGrpSpPr>
        <p:grpSpPr>
          <a:xfrm>
            <a:off x="4546022" y="1939101"/>
            <a:ext cx="255753" cy="255753"/>
            <a:chOff x="3683368" y="2342383"/>
            <a:chExt cx="351046" cy="351046"/>
          </a:xfrm>
          <a:solidFill>
            <a:srgbClr val="0070C0"/>
          </a:solidFill>
          <a:effectLst>
            <a:outerShdw blurRad="50800" dist="38100" dir="5400000" algn="t" rotWithShape="0">
              <a:prstClr val="black">
                <a:alpha val="40000"/>
              </a:prstClr>
            </a:outerShdw>
          </a:effectLst>
        </p:grpSpPr>
        <p:sp>
          <p:nvSpPr>
            <p:cNvPr id="33" name="椭圆 32"/>
            <p:cNvSpPr/>
            <p:nvPr/>
          </p:nvSpPr>
          <p:spPr>
            <a:xfrm>
              <a:off x="3683368" y="2342383"/>
              <a:ext cx="351046" cy="351046"/>
            </a:xfrm>
            <a:prstGeom prst="ellipse">
              <a:avLst/>
            </a:prstGeom>
            <a:solidFill>
              <a:srgbClr val="FF8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bg1"/>
                </a:solidFill>
              </a:endParaRPr>
            </a:p>
          </p:txBody>
        </p:sp>
        <p:sp>
          <p:nvSpPr>
            <p:cNvPr id="34" name="TextBox 70"/>
            <p:cNvSpPr txBox="1"/>
            <p:nvPr/>
          </p:nvSpPr>
          <p:spPr>
            <a:xfrm>
              <a:off x="3786883" y="2348630"/>
              <a:ext cx="144016" cy="344002"/>
            </a:xfrm>
            <a:prstGeom prst="rect">
              <a:avLst/>
            </a:prstGeom>
            <a:noFill/>
            <a:ln>
              <a:noFill/>
            </a:ln>
          </p:spPr>
          <p:txBody>
            <a:bodyPr wrap="square" lIns="0" tIns="0" rIns="0" bIns="0" rtlCol="0">
              <a:spAutoFit/>
            </a:bodyPr>
            <a:lstStyle/>
            <a:p>
              <a:pPr algn="ctr"/>
              <a:r>
                <a:rPr lang="en-US" altLang="zh-CN" sz="1605" b="1" dirty="0">
                  <a:solidFill>
                    <a:schemeClr val="bg1"/>
                  </a:solidFill>
                  <a:latin typeface="微软雅黑" panose="020B0503020204020204" charset="-122"/>
                  <a:ea typeface="微软雅黑" panose="020B0503020204020204" charset="-122"/>
                </a:rPr>
                <a:t>1</a:t>
              </a:r>
              <a:endParaRPr lang="zh-CN" altLang="en-US" sz="1605" b="1" dirty="0">
                <a:solidFill>
                  <a:schemeClr val="bg1"/>
                </a:solidFill>
                <a:latin typeface="微软雅黑" panose="020B0503020204020204" charset="-122"/>
                <a:ea typeface="微软雅黑" panose="020B0503020204020204" charset="-122"/>
              </a:endParaRPr>
            </a:p>
          </p:txBody>
        </p:sp>
      </p:grpSp>
      <p:grpSp>
        <p:nvGrpSpPr>
          <p:cNvPr id="35" name="组合 34"/>
          <p:cNvGrpSpPr/>
          <p:nvPr/>
        </p:nvGrpSpPr>
        <p:grpSpPr>
          <a:xfrm>
            <a:off x="4546022" y="2897091"/>
            <a:ext cx="255753" cy="255753"/>
            <a:chOff x="3683368" y="2342383"/>
            <a:chExt cx="351046" cy="351046"/>
          </a:xfrm>
          <a:solidFill>
            <a:srgbClr val="0070C0"/>
          </a:solidFill>
          <a:effectLst>
            <a:outerShdw blurRad="50800" dist="38100" dir="5400000" algn="t" rotWithShape="0">
              <a:prstClr val="black">
                <a:alpha val="40000"/>
              </a:prstClr>
            </a:outerShdw>
          </a:effectLst>
        </p:grpSpPr>
        <p:sp>
          <p:nvSpPr>
            <p:cNvPr id="36" name="椭圆 35"/>
            <p:cNvSpPr/>
            <p:nvPr/>
          </p:nvSpPr>
          <p:spPr>
            <a:xfrm>
              <a:off x="3683368" y="2342383"/>
              <a:ext cx="351046" cy="351046"/>
            </a:xfrm>
            <a:prstGeom prst="ellipse">
              <a:avLst/>
            </a:prstGeom>
            <a:solidFill>
              <a:srgbClr val="FF8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bg1"/>
                </a:solidFill>
              </a:endParaRPr>
            </a:p>
          </p:txBody>
        </p:sp>
        <p:sp>
          <p:nvSpPr>
            <p:cNvPr id="37" name="TextBox 73"/>
            <p:cNvSpPr txBox="1"/>
            <p:nvPr/>
          </p:nvSpPr>
          <p:spPr>
            <a:xfrm>
              <a:off x="3786883" y="2348630"/>
              <a:ext cx="144016" cy="344002"/>
            </a:xfrm>
            <a:prstGeom prst="rect">
              <a:avLst/>
            </a:prstGeom>
            <a:noFill/>
          </p:spPr>
          <p:txBody>
            <a:bodyPr wrap="square" lIns="0" tIns="0" rIns="0" bIns="0" rtlCol="0">
              <a:spAutoFit/>
            </a:bodyPr>
            <a:lstStyle/>
            <a:p>
              <a:pPr algn="ctr"/>
              <a:r>
                <a:rPr lang="en-US" altLang="zh-CN" sz="1605" b="1" dirty="0">
                  <a:solidFill>
                    <a:schemeClr val="bg1"/>
                  </a:solidFill>
                  <a:latin typeface="微软雅黑" panose="020B0503020204020204" charset="-122"/>
                  <a:ea typeface="微软雅黑" panose="020B0503020204020204" charset="-122"/>
                </a:rPr>
                <a:t>2</a:t>
              </a:r>
              <a:endParaRPr lang="zh-CN" altLang="en-US" sz="1605" b="1" dirty="0">
                <a:solidFill>
                  <a:schemeClr val="bg1"/>
                </a:solidFill>
                <a:latin typeface="微软雅黑" panose="020B0503020204020204" charset="-122"/>
                <a:ea typeface="微软雅黑" panose="020B0503020204020204" charset="-122"/>
              </a:endParaRPr>
            </a:p>
          </p:txBody>
        </p:sp>
      </p:grpSp>
      <p:sp>
        <p:nvSpPr>
          <p:cNvPr id="41" name="TextBox 77"/>
          <p:cNvSpPr txBox="1"/>
          <p:nvPr/>
        </p:nvSpPr>
        <p:spPr>
          <a:xfrm>
            <a:off x="4909106" y="1902053"/>
            <a:ext cx="2574846"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800" b="1" dirty="0">
                <a:solidFill>
                  <a:schemeClr val="tx1"/>
                </a:solidFill>
                <a:latin typeface="Lantinghei SC Demibold" charset="-122"/>
                <a:ea typeface="Lantinghei SC Demibold" charset="-122"/>
                <a:cs typeface="Lantinghei SC Demibold" charset="-122"/>
              </a:rPr>
              <a:t>产品说明</a:t>
            </a:r>
            <a:r>
              <a:rPr lang="zh-CN" altLang="en-US" sz="800" b="1" dirty="0" smtClean="0">
                <a:solidFill>
                  <a:schemeClr val="tx1"/>
                </a:solidFill>
                <a:latin typeface="Lantinghei SC Demibold" charset="-122"/>
                <a:ea typeface="Lantinghei SC Demibold" charset="-122"/>
                <a:cs typeface="Lantinghei SC Demibold" charset="-122"/>
              </a:rPr>
              <a:t>一：点击</a:t>
            </a:r>
            <a:r>
              <a:rPr lang="zh-CN" altLang="en-US" sz="800" b="1" dirty="0">
                <a:solidFill>
                  <a:schemeClr val="tx1"/>
                </a:solidFill>
                <a:latin typeface="Lantinghei SC Demibold" charset="-122"/>
                <a:ea typeface="Lantinghei SC Demibold" charset="-122"/>
                <a:cs typeface="Lantinghei SC Demibold" charset="-122"/>
              </a:rPr>
              <a:t>输入本栏的具体文字，简明扼要的说明分项内容，此为概念图解，请根据您的具体内容酌情修改</a:t>
            </a:r>
            <a:endParaRPr lang="en-US" altLang="zh-CN" sz="800" b="1" dirty="0">
              <a:solidFill>
                <a:schemeClr val="tx1"/>
              </a:solidFill>
              <a:latin typeface="Lantinghei SC Demibold" charset="-122"/>
              <a:ea typeface="Lantinghei SC Demibold" charset="-122"/>
              <a:cs typeface="Lantinghei SC Demibold" charset="-122"/>
            </a:endParaRPr>
          </a:p>
        </p:txBody>
      </p:sp>
      <p:sp>
        <p:nvSpPr>
          <p:cNvPr id="42" name="TextBox 78"/>
          <p:cNvSpPr txBox="1"/>
          <p:nvPr/>
        </p:nvSpPr>
        <p:spPr>
          <a:xfrm>
            <a:off x="4908170" y="2858255"/>
            <a:ext cx="257578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800" b="1" dirty="0">
                <a:solidFill>
                  <a:schemeClr val="tx1"/>
                </a:solidFill>
                <a:latin typeface="Lantinghei SC Demibold" charset="-122"/>
                <a:ea typeface="Lantinghei SC Demibold" charset="-122"/>
                <a:cs typeface="Lantinghei SC Demibold" charset="-122"/>
              </a:rPr>
              <a:t>产品</a:t>
            </a:r>
            <a:r>
              <a:rPr lang="zh-CN" altLang="en-US" sz="800" b="1">
                <a:solidFill>
                  <a:schemeClr val="tx1"/>
                </a:solidFill>
                <a:latin typeface="Lantinghei SC Demibold" charset="-122"/>
                <a:ea typeface="Lantinghei SC Demibold" charset="-122"/>
                <a:cs typeface="Lantinghei SC Demibold" charset="-122"/>
              </a:rPr>
              <a:t>说明</a:t>
            </a:r>
            <a:r>
              <a:rPr lang="zh-CN" altLang="en-US" sz="800" b="1" smtClean="0">
                <a:solidFill>
                  <a:schemeClr val="tx1"/>
                </a:solidFill>
                <a:latin typeface="Lantinghei SC Demibold" charset="-122"/>
                <a:ea typeface="Lantinghei SC Demibold" charset="-122"/>
                <a:cs typeface="Lantinghei SC Demibold" charset="-122"/>
              </a:rPr>
              <a:t>二：点击</a:t>
            </a:r>
            <a:r>
              <a:rPr lang="zh-CN" altLang="en-US" sz="800" b="1" dirty="0">
                <a:solidFill>
                  <a:schemeClr val="tx1"/>
                </a:solidFill>
                <a:latin typeface="Lantinghei SC Demibold" charset="-122"/>
                <a:ea typeface="Lantinghei SC Demibold" charset="-122"/>
                <a:cs typeface="Lantinghei SC Demibold" charset="-122"/>
              </a:rPr>
              <a:t>输入本栏的具体文字，简明扼要的说明分项内容，此为概念图解，请根据您的具体内容酌情修改</a:t>
            </a:r>
            <a:endParaRPr lang="en-US" altLang="zh-CN" sz="800" b="1" dirty="0">
              <a:solidFill>
                <a:schemeClr val="tx1"/>
              </a:solidFill>
              <a:latin typeface="Lantinghei SC Demibold" charset="-122"/>
              <a:ea typeface="Lantinghei SC Demibold" charset="-122"/>
              <a:cs typeface="Lantinghei SC Demibold" charset="-122"/>
            </a:endParaRPr>
          </a:p>
        </p:txBody>
      </p:sp>
      <p:pic>
        <p:nvPicPr>
          <p:cNvPr id="3" name="图片 2"/>
          <p:cNvPicPr>
            <a:picLocks noChangeAspect="1"/>
          </p:cNvPicPr>
          <p:nvPr/>
        </p:nvPicPr>
        <p:blipFill rotWithShape="1">
          <a:blip r:embed="rId6">
            <a:extLst>
              <a:ext uri="{28A0092B-C50C-407E-A947-70E740481C1C}">
                <a14:useLocalDpi xmlns:a14="http://schemas.microsoft.com/office/drawing/2010/main" val="0"/>
              </a:ext>
            </a:extLst>
          </a:blip>
          <a:srcRect t="4787" r="8280" b="38413"/>
          <a:stretch/>
        </p:blipFill>
        <p:spPr>
          <a:xfrm>
            <a:off x="460980" y="887709"/>
            <a:ext cx="3798528" cy="3075928"/>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1+#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1+#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1+#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1+#ppt_w/2"/>
                                          </p:val>
                                        </p:tav>
                                        <p:tav tm="100000">
                                          <p:val>
                                            <p:strVal val="#ppt_x"/>
                                          </p:val>
                                        </p:tav>
                                      </p:tavLst>
                                    </p:anim>
                                    <p:anim calcmode="lin" valueType="num">
                                      <p:cBhvr additive="base">
                                        <p:cTn id="33" dur="500" fill="hold"/>
                                        <p:tgtEl>
                                          <p:spTgt spid="4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21">
                                            <p:txEl>
                                              <p:pRg st="0" end="0"/>
                                            </p:txEl>
                                          </p:spTgt>
                                        </p:tgtEl>
                                        <p:attrNameLst>
                                          <p:attrName>style.visibility</p:attrName>
                                        </p:attrNameLst>
                                      </p:cBhvr>
                                      <p:to>
                                        <p:strVal val="visible"/>
                                      </p:to>
                                    </p:set>
                                    <p:animEffect transition="in" filter="fade">
                                      <p:cBhvr>
                                        <p:cTn id="41"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animBg="1"/>
      <p:bldP spid="30" grpId="0" animBg="1"/>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 7"/>
          <p:cNvGrpSpPr/>
          <p:nvPr/>
        </p:nvGrpSpPr>
        <p:grpSpPr>
          <a:xfrm>
            <a:off x="-1" y="-20342"/>
            <a:ext cx="9046255" cy="5072088"/>
            <a:chOff x="-1" y="-20342"/>
            <a:chExt cx="9046255" cy="5072088"/>
          </a:xfrm>
        </p:grpSpPr>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18" name="Text Box 7"/>
            <p:cNvSpPr txBox="1">
              <a:spLocks noChangeArrowheads="1"/>
            </p:cNvSpPr>
            <p:nvPr/>
          </p:nvSpPr>
          <p:spPr bwMode="auto">
            <a:xfrm>
              <a:off x="1236096" y="704830"/>
              <a:ext cx="1166199" cy="140093"/>
            </a:xfrm>
            <a:prstGeom prst="rect">
              <a:avLst/>
            </a:prstGeom>
            <a:noFill/>
            <a:ln w="9525">
              <a:noFill/>
              <a:miter lim="800000"/>
            </a:ln>
          </p:spPr>
          <p:txBody>
            <a:bodyPr wrap="none" lIns="25200" tIns="12600" rIns="25200" bIns="12600">
              <a:spAutoFit/>
            </a:bodyPr>
            <a:lstStyle/>
            <a:p>
              <a:pPr algn="ctr" defTabSz="599440"/>
              <a:r>
                <a:rPr lang="en-CA"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TIME , PLACE</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sp>
          <p:nvSpPr>
            <p:cNvPr id="24" name="矩形 23"/>
            <p:cNvSpPr/>
            <p:nvPr/>
          </p:nvSpPr>
          <p:spPr>
            <a:xfrm>
              <a:off x="1145660" y="200379"/>
              <a:ext cx="1773562"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时间</a:t>
              </a:r>
              <a:r>
                <a:rPr lang="en-US" altLang="zh-CN" sz="2400" b="1" spc="165" dirty="0" smtClean="0">
                  <a:solidFill>
                    <a:schemeClr val="bg1"/>
                  </a:solidFill>
                  <a:latin typeface="STSong" charset="-122"/>
                  <a:ea typeface="STSong" charset="-122"/>
                  <a:cs typeface="STSong" charset="-122"/>
                </a:rPr>
                <a:t>/</a:t>
              </a:r>
              <a:r>
                <a:rPr lang="zh-CN" altLang="en-US" sz="2400" b="1" spc="165" dirty="0" smtClean="0">
                  <a:solidFill>
                    <a:schemeClr val="bg1"/>
                  </a:solidFill>
                  <a:latin typeface="STSong" charset="-122"/>
                  <a:ea typeface="STSong" charset="-122"/>
                  <a:cs typeface="STSong" charset="-122"/>
                </a:rPr>
                <a:t>地点 </a:t>
              </a:r>
              <a:endParaRPr lang="en-CA" altLang="zh-CN" sz="2400" b="1" spc="165" dirty="0">
                <a:solidFill>
                  <a:schemeClr val="bg1"/>
                </a:solidFill>
                <a:latin typeface="STSong" charset="-122"/>
                <a:ea typeface="STSong" charset="-122"/>
                <a:cs typeface="STSong" charset="-122"/>
              </a:endParaRPr>
            </a:p>
          </p:txBody>
        </p:sp>
      </p:grpSp>
      <p:grpSp>
        <p:nvGrpSpPr>
          <p:cNvPr id="9" name="组 8"/>
          <p:cNvGrpSpPr/>
          <p:nvPr/>
        </p:nvGrpSpPr>
        <p:grpSpPr>
          <a:xfrm>
            <a:off x="979423" y="1295353"/>
            <a:ext cx="6422968" cy="2013676"/>
            <a:chOff x="792480" y="1363193"/>
            <a:chExt cx="6705414" cy="2102226"/>
          </a:xfrm>
        </p:grpSpPr>
        <p:pic>
          <p:nvPicPr>
            <p:cNvPr id="2" name="图片 1"/>
            <p:cNvPicPr>
              <a:picLocks noChangeAspect="1"/>
            </p:cNvPicPr>
            <p:nvPr/>
          </p:nvPicPr>
          <p:blipFill rotWithShape="1">
            <a:blip r:embed="rId6"/>
            <a:srcRect l="6943"/>
            <a:stretch/>
          </p:blipFill>
          <p:spPr>
            <a:xfrm>
              <a:off x="792480" y="1363193"/>
              <a:ext cx="3479216" cy="2102226"/>
            </a:xfrm>
            <a:prstGeom prst="rect">
              <a:avLst/>
            </a:prstGeom>
            <a:effectLst/>
          </p:spPr>
        </p:pic>
        <p:sp>
          <p:nvSpPr>
            <p:cNvPr id="25" name="圆角矩形 24"/>
            <p:cNvSpPr/>
            <p:nvPr/>
          </p:nvSpPr>
          <p:spPr>
            <a:xfrm>
              <a:off x="2754533" y="1363193"/>
              <a:ext cx="1517164" cy="2093803"/>
            </a:xfrm>
            <a:prstGeom prst="roundRect">
              <a:avLst>
                <a:gd name="adj" fmla="val 0"/>
              </a:avLst>
            </a:prstGeom>
            <a:solidFill>
              <a:srgbClr val="FF85FF">
                <a:alpha val="5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tx1"/>
                </a:solidFill>
              </a:endParaRPr>
            </a:p>
          </p:txBody>
        </p:sp>
        <p:sp>
          <p:nvSpPr>
            <p:cNvPr id="62" name="Rectangle 19"/>
            <p:cNvSpPr/>
            <p:nvPr/>
          </p:nvSpPr>
          <p:spPr bwMode="auto">
            <a:xfrm>
              <a:off x="2959849" y="1934981"/>
              <a:ext cx="1195388"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1400" b="1" u="sng" dirty="0">
                  <a:latin typeface="Lantinghei SC Demibold" charset="-122"/>
                  <a:ea typeface="Lantinghei SC Demibold" charset="-122"/>
                  <a:cs typeface="Lantinghei SC Demibold" charset="-122"/>
                  <a:sym typeface="Open Sans Light" panose="020B0306030504020204" charset="0"/>
                </a:rPr>
                <a:t>插入标题</a:t>
              </a:r>
              <a:endParaRPr lang="en-US" sz="1400" b="1" u="sng" dirty="0">
                <a:latin typeface="Lantinghei SC Demibold" charset="-122"/>
                <a:ea typeface="Lantinghei SC Demibold" charset="-122"/>
                <a:cs typeface="Lantinghei SC Demibold" charset="-122"/>
                <a:sym typeface="Open Sans Light" panose="020B0306030504020204" charset="0"/>
              </a:endParaRPr>
            </a:p>
          </p:txBody>
        </p:sp>
        <p:sp>
          <p:nvSpPr>
            <p:cNvPr id="63" name="Rectangle 20"/>
            <p:cNvSpPr/>
            <p:nvPr/>
          </p:nvSpPr>
          <p:spPr bwMode="auto">
            <a:xfrm>
              <a:off x="2944609" y="2345087"/>
              <a:ext cx="1144135" cy="73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r>
                <a:rPr lang="zh-CN" altLang="en-US" sz="800" dirty="0" smtClean="0">
                  <a:solidFill>
                    <a:schemeClr val="tx1"/>
                  </a:solidFill>
                  <a:latin typeface="Lantinghei SC Extralight" charset="-122"/>
                  <a:ea typeface="Lantinghei SC Extralight" charset="-122"/>
                  <a:cs typeface="Lantinghei SC Extralight" charset="-122"/>
                </a:rPr>
                <a:t>点击输入本栏的具体文字，简明扼要的说明分项内容，此为概念图解，请根据您的具体内容酌情修改</a:t>
              </a:r>
              <a:endParaRPr lang="en-US" altLang="zh-CN" sz="800" dirty="0">
                <a:solidFill>
                  <a:schemeClr val="tx1"/>
                </a:solidFill>
                <a:latin typeface="Lantinghei SC Extralight" charset="-122"/>
                <a:ea typeface="Lantinghei SC Extralight" charset="-122"/>
                <a:cs typeface="Lantinghei SC Extralight" charset="-122"/>
              </a:endParaRPr>
            </a:p>
          </p:txBody>
        </p:sp>
        <p:pic>
          <p:nvPicPr>
            <p:cNvPr id="3" name="图片 2"/>
            <p:cNvPicPr>
              <a:picLocks noChangeAspect="1"/>
            </p:cNvPicPr>
            <p:nvPr/>
          </p:nvPicPr>
          <p:blipFill rotWithShape="1">
            <a:blip r:embed="rId7"/>
            <a:srcRect l="2929"/>
            <a:stretch>
              <a:fillRect/>
            </a:stretch>
          </p:blipFill>
          <p:spPr>
            <a:xfrm>
              <a:off x="4349960" y="1363193"/>
              <a:ext cx="3147934" cy="2093804"/>
            </a:xfrm>
            <a:prstGeom prst="rect">
              <a:avLst/>
            </a:prstGeom>
            <a:effectLst/>
          </p:spPr>
        </p:pic>
        <p:sp>
          <p:nvSpPr>
            <p:cNvPr id="26" name="圆角矩形 25"/>
            <p:cNvSpPr/>
            <p:nvPr/>
          </p:nvSpPr>
          <p:spPr>
            <a:xfrm>
              <a:off x="5980730" y="1363193"/>
              <a:ext cx="1517164" cy="2093803"/>
            </a:xfrm>
            <a:prstGeom prst="roundRect">
              <a:avLst>
                <a:gd name="adj" fmla="val 0"/>
              </a:avLst>
            </a:prstGeom>
            <a:solidFill>
              <a:srgbClr val="FF85FF">
                <a:alpha val="5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tx1"/>
                </a:solidFill>
              </a:endParaRPr>
            </a:p>
          </p:txBody>
        </p:sp>
        <p:sp>
          <p:nvSpPr>
            <p:cNvPr id="27" name="Rectangle 19"/>
            <p:cNvSpPr/>
            <p:nvPr/>
          </p:nvSpPr>
          <p:spPr bwMode="auto">
            <a:xfrm>
              <a:off x="6186046" y="1934981"/>
              <a:ext cx="1195388"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1400" b="1" u="sng" dirty="0">
                  <a:latin typeface="Lantinghei SC Demibold" charset="-122"/>
                  <a:ea typeface="Lantinghei SC Demibold" charset="-122"/>
                  <a:cs typeface="Lantinghei SC Demibold" charset="-122"/>
                  <a:sym typeface="Open Sans Light" panose="020B0306030504020204" charset="0"/>
                </a:rPr>
                <a:t>插入标题</a:t>
              </a:r>
              <a:endParaRPr lang="en-US" sz="1400" b="1" u="sng" dirty="0">
                <a:latin typeface="Lantinghei SC Demibold" charset="-122"/>
                <a:ea typeface="Lantinghei SC Demibold" charset="-122"/>
                <a:cs typeface="Lantinghei SC Demibold" charset="-122"/>
                <a:sym typeface="Open Sans Light" panose="020B0306030504020204" charset="0"/>
              </a:endParaRPr>
            </a:p>
          </p:txBody>
        </p:sp>
        <p:sp>
          <p:nvSpPr>
            <p:cNvPr id="28" name="Rectangle 20"/>
            <p:cNvSpPr/>
            <p:nvPr/>
          </p:nvSpPr>
          <p:spPr bwMode="auto">
            <a:xfrm>
              <a:off x="6170806" y="2345087"/>
              <a:ext cx="1144135" cy="73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r>
                <a:rPr lang="zh-CN" altLang="en-US" sz="800" dirty="0" smtClean="0">
                  <a:solidFill>
                    <a:schemeClr val="tx1"/>
                  </a:solidFill>
                  <a:latin typeface="Lantinghei SC Extralight" charset="-122"/>
                  <a:ea typeface="Lantinghei SC Extralight" charset="-122"/>
                  <a:cs typeface="Lantinghei SC Extralight" charset="-122"/>
                </a:rPr>
                <a:t>点击输入本栏的具体文字，简明扼要的说明分项内容，此为概念图解，请根据您的具体内容酌情修改</a:t>
              </a:r>
              <a:endParaRPr lang="en-US" altLang="zh-CN" sz="800" dirty="0">
                <a:solidFill>
                  <a:schemeClr val="tx1"/>
                </a:solidFill>
                <a:latin typeface="Lantinghei SC Extralight" charset="-122"/>
                <a:ea typeface="Lantinghei SC Extralight" charset="-122"/>
                <a:cs typeface="Lantinghei SC Extralight" charset="-122"/>
              </a:endParaRPr>
            </a:p>
          </p:txBody>
        </p:sp>
      </p:grpSp>
      <p:grpSp>
        <p:nvGrpSpPr>
          <p:cNvPr id="10" name="组 9"/>
          <p:cNvGrpSpPr/>
          <p:nvPr/>
        </p:nvGrpSpPr>
        <p:grpSpPr>
          <a:xfrm>
            <a:off x="830350" y="3429453"/>
            <a:ext cx="6896330" cy="526029"/>
            <a:chOff x="723670" y="3444693"/>
            <a:chExt cx="6896330" cy="526029"/>
          </a:xfrm>
        </p:grpSpPr>
        <p:sp>
          <p:nvSpPr>
            <p:cNvPr id="29" name="圆角矩形 28"/>
            <p:cNvSpPr/>
            <p:nvPr/>
          </p:nvSpPr>
          <p:spPr>
            <a:xfrm>
              <a:off x="831001" y="3444693"/>
              <a:ext cx="6712613" cy="526029"/>
            </a:xfrm>
            <a:prstGeom prst="roundRect">
              <a:avLst/>
            </a:prstGeom>
            <a:solidFill>
              <a:schemeClr val="accent4">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tx1"/>
                </a:solidFill>
              </a:endParaRPr>
            </a:p>
          </p:txBody>
        </p:sp>
        <p:grpSp>
          <p:nvGrpSpPr>
            <p:cNvPr id="30" name="组合 34"/>
            <p:cNvGrpSpPr/>
            <p:nvPr/>
          </p:nvGrpSpPr>
          <p:grpSpPr>
            <a:xfrm>
              <a:off x="723670" y="3585863"/>
              <a:ext cx="255753" cy="255753"/>
              <a:chOff x="3683368" y="2342383"/>
              <a:chExt cx="351046" cy="351046"/>
            </a:xfrm>
            <a:solidFill>
              <a:srgbClr val="0070C0"/>
            </a:solidFill>
            <a:effectLst>
              <a:outerShdw blurRad="50800" dist="38100" dir="5400000" algn="t" rotWithShape="0">
                <a:prstClr val="black">
                  <a:alpha val="40000"/>
                </a:prstClr>
              </a:outerShdw>
            </a:effectLst>
          </p:grpSpPr>
          <p:sp>
            <p:nvSpPr>
              <p:cNvPr id="31" name="椭圆 30"/>
              <p:cNvSpPr/>
              <p:nvPr/>
            </p:nvSpPr>
            <p:spPr>
              <a:xfrm>
                <a:off x="3683368" y="2342383"/>
                <a:ext cx="351046" cy="351046"/>
              </a:xfrm>
              <a:prstGeom prst="ellipse">
                <a:avLst/>
              </a:prstGeom>
              <a:solidFill>
                <a:srgbClr val="FF8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bg1"/>
                  </a:solidFill>
                </a:endParaRPr>
              </a:p>
            </p:txBody>
          </p:sp>
          <p:sp>
            <p:nvSpPr>
              <p:cNvPr id="32" name="TextBox 73"/>
              <p:cNvSpPr txBox="1"/>
              <p:nvPr/>
            </p:nvSpPr>
            <p:spPr>
              <a:xfrm>
                <a:off x="3786883" y="2348630"/>
                <a:ext cx="144016" cy="344002"/>
              </a:xfrm>
              <a:prstGeom prst="rect">
                <a:avLst/>
              </a:prstGeom>
              <a:noFill/>
            </p:spPr>
            <p:txBody>
              <a:bodyPr wrap="square" lIns="0" tIns="0" rIns="0" bIns="0" rtlCol="0">
                <a:spAutoFit/>
              </a:bodyPr>
              <a:lstStyle/>
              <a:p>
                <a:pPr algn="ctr"/>
                <a:r>
                  <a:rPr lang="en-US" altLang="zh-CN" sz="1605" b="1" dirty="0">
                    <a:solidFill>
                      <a:schemeClr val="bg1"/>
                    </a:solidFill>
                    <a:latin typeface="微软雅黑" panose="020B0503020204020204" charset="-122"/>
                    <a:ea typeface="微软雅黑" panose="020B0503020204020204" charset="-122"/>
                  </a:rPr>
                  <a:t>3</a:t>
                </a:r>
                <a:endParaRPr lang="zh-CN" altLang="en-US" sz="1605" b="1" dirty="0">
                  <a:solidFill>
                    <a:schemeClr val="bg1"/>
                  </a:solidFill>
                  <a:latin typeface="微软雅黑" panose="020B0503020204020204" charset="-122"/>
                  <a:ea typeface="微软雅黑" panose="020B0503020204020204" charset="-122"/>
                </a:endParaRPr>
              </a:p>
            </p:txBody>
          </p:sp>
        </p:grpSp>
        <p:sp>
          <p:nvSpPr>
            <p:cNvPr id="5" name="矩形 4"/>
            <p:cNvSpPr/>
            <p:nvPr/>
          </p:nvSpPr>
          <p:spPr>
            <a:xfrm>
              <a:off x="980074" y="3601092"/>
              <a:ext cx="6639926" cy="246221"/>
            </a:xfrm>
            <a:prstGeom prst="rect">
              <a:avLst/>
            </a:prstGeom>
          </p:spPr>
          <p:txBody>
            <a:bodyPr wrap="square">
              <a:spAutoFit/>
            </a:bodyPr>
            <a:lstStyle/>
            <a:p>
              <a:r>
                <a:rPr lang="zh-CN" altLang="en-US" sz="1000" b="1" dirty="0">
                  <a:latin typeface="Lantinghei SC Demibold" charset="-122"/>
                  <a:ea typeface="Lantinghei SC Demibold" charset="-122"/>
                  <a:cs typeface="Lantinghei SC Demibold" charset="-122"/>
                </a:rPr>
                <a:t>产品说明</a:t>
              </a:r>
              <a:r>
                <a:rPr lang="zh-CN" altLang="en-US" sz="1000" b="1" dirty="0" smtClean="0">
                  <a:latin typeface="Lantinghei SC Demibold" charset="-122"/>
                  <a:ea typeface="Lantinghei SC Demibold" charset="-122"/>
                  <a:cs typeface="Lantinghei SC Demibold" charset="-122"/>
                </a:rPr>
                <a:t>一：点击</a:t>
              </a:r>
              <a:r>
                <a:rPr lang="zh-CN" altLang="en-US" sz="1000" b="1" dirty="0">
                  <a:latin typeface="Lantinghei SC Demibold" charset="-122"/>
                  <a:ea typeface="Lantinghei SC Demibold" charset="-122"/>
                  <a:cs typeface="Lantinghei SC Demibold" charset="-122"/>
                </a:rPr>
                <a:t>输入本栏的具体文字，简明扼要的说明分项内容，此为概念图解，请根据您的具体内容酌情修改</a:t>
              </a:r>
              <a:endParaRPr lang="en-US" altLang="zh-CN" sz="1000" b="1" dirty="0">
                <a:latin typeface="Lantinghei SC Demibold" charset="-122"/>
                <a:ea typeface="Lantinghei SC Demibold" charset="-122"/>
                <a:cs typeface="Lantinghei SC Demibold" charset="-122"/>
              </a:endParaRPr>
            </a:p>
          </p:txBody>
        </p:sp>
      </p:gr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9600"/>
            <a:ext cx="8959850" cy="1274560"/>
          </a:xfrm>
          <a:prstGeom prst="rect">
            <a:avLst/>
          </a:prstGeom>
        </p:spPr>
      </p:pic>
      <p:sp>
        <p:nvSpPr>
          <p:cNvPr id="10" name="矩形 9"/>
          <p:cNvSpPr/>
          <p:nvPr/>
        </p:nvSpPr>
        <p:spPr>
          <a:xfrm>
            <a:off x="3580727" y="2064924"/>
            <a:ext cx="2159245" cy="559512"/>
          </a:xfrm>
          <a:prstGeom prst="rect">
            <a:avLst/>
          </a:prstGeom>
        </p:spPr>
        <p:txBody>
          <a:bodyPr wrap="none">
            <a:spAutoFit/>
          </a:bodyPr>
          <a:lstStyle/>
          <a:p>
            <a:pPr>
              <a:lnSpc>
                <a:spcPct val="150000"/>
              </a:lnSpc>
            </a:pPr>
            <a:r>
              <a:rPr lang="zh-CN" altLang="en-US" sz="2400" spc="165" dirty="0">
                <a:latin typeface="STSong" charset="-122"/>
                <a:ea typeface="STSong" charset="-122"/>
                <a:cs typeface="STSong" charset="-122"/>
              </a:rPr>
              <a:t>策划</a:t>
            </a:r>
            <a:r>
              <a:rPr lang="zh-CN" altLang="en-US" sz="2400" spc="165" dirty="0" smtClean="0">
                <a:latin typeface="STSong" charset="-122"/>
                <a:ea typeface="STSong" charset="-122"/>
                <a:cs typeface="STSong" charset="-122"/>
              </a:rPr>
              <a:t>方案特色</a:t>
            </a:r>
            <a:endParaRPr lang="en-US" altLang="zh-CN" sz="2400" spc="165" dirty="0">
              <a:latin typeface="STSong" charset="-122"/>
              <a:ea typeface="STSong" charset="-122"/>
              <a:cs typeface="STSong" charset="-122"/>
            </a:endParaRPr>
          </a:p>
        </p:txBody>
      </p:sp>
      <p:sp>
        <p:nvSpPr>
          <p:cNvPr id="11" name="矩形 10"/>
          <p:cNvSpPr/>
          <p:nvPr/>
        </p:nvSpPr>
        <p:spPr>
          <a:xfrm>
            <a:off x="3628884" y="2561298"/>
            <a:ext cx="2687595" cy="241605"/>
          </a:xfrm>
          <a:prstGeom prst="rect">
            <a:avLst/>
          </a:prstGeom>
        </p:spPr>
        <p:txBody>
          <a:bodyPr wrap="none">
            <a:spAutoFit/>
          </a:bodyPr>
          <a:lstStyle/>
          <a:p>
            <a:r>
              <a:rPr lang="en-US" altLang="zh-CN" sz="970" spc="220" dirty="0">
                <a:solidFill>
                  <a:srgbClr val="2B2B2B"/>
                </a:solidFill>
                <a:latin typeface="方正清刻本悦宋简体" panose="02000000000000000000" pitchFamily="2" charset="-122"/>
                <a:ea typeface="方正清刻本悦宋简体" panose="02000000000000000000" pitchFamily="2" charset="-122"/>
              </a:rPr>
              <a:t>PLANNING SCHEME </a:t>
            </a:r>
            <a:r>
              <a:rPr lang="en-US" altLang="zh-CN" sz="970" spc="220" dirty="0" smtClean="0">
                <a:solidFill>
                  <a:srgbClr val="2B2B2B"/>
                </a:solidFill>
                <a:latin typeface="方正清刻本悦宋简体" panose="02000000000000000000" pitchFamily="2" charset="-122"/>
                <a:ea typeface="方正清刻本悦宋简体" panose="02000000000000000000" pitchFamily="2" charset="-122"/>
              </a:rPr>
              <a:t>PEATURES</a:t>
            </a:r>
            <a:endParaRPr lang="zh-CN" altLang="en-US" sz="970" spc="22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99434" y="1834941"/>
            <a:ext cx="3012892" cy="1846659"/>
          </a:xfrm>
          <a:prstGeom prst="rect">
            <a:avLst/>
          </a:prstGeom>
        </p:spPr>
        <p:txBody>
          <a:bodyPr wrap="square">
            <a:spAutoFit/>
          </a:bodyPr>
          <a:lstStyle/>
          <a:p>
            <a:pPr algn="just">
              <a:lnSpc>
                <a:spcPct val="150000"/>
              </a:lnSpc>
            </a:pPr>
            <a:r>
              <a:rPr lang="zh-CN" altLang="en-US" sz="1000" dirty="0" smtClean="0">
                <a:solidFill>
                  <a:schemeClr val="bg1"/>
                </a:solidFill>
                <a:latin typeface="方正清刻本悦宋简体" panose="02000000000000000000" pitchFamily="2" charset="-122"/>
                <a:ea typeface="方正清刻本悦宋简体" panose="02000000000000000000" pitchFamily="2" charset="-122"/>
              </a:rPr>
              <a:t>1</a:t>
            </a:r>
            <a:r>
              <a:rPr lang="zh-CN" altLang="en-US" sz="1000" b="1" spc="165" dirty="0">
                <a:solidFill>
                  <a:schemeClr val="bg1"/>
                </a:solidFill>
                <a:latin typeface="STSong" charset="-122"/>
                <a:ea typeface="STSong" charset="-122"/>
                <a:cs typeface="STSong" charset="-122"/>
              </a:rPr>
              <a:t>、现场主持人要有很强的控制能力、言语表达能力，节目设计必须合理、有趣，让员工能够很好的理解参与。</a:t>
            </a:r>
            <a:endParaRPr lang="en-US" altLang="zh-CN" sz="1000" b="1" spc="165" dirty="0">
              <a:solidFill>
                <a:schemeClr val="bg1"/>
              </a:solidFill>
              <a:latin typeface="STSong" charset="-122"/>
              <a:ea typeface="STSong" charset="-122"/>
              <a:cs typeface="STSong" charset="-122"/>
            </a:endParaRPr>
          </a:p>
          <a:p>
            <a:pPr algn="just">
              <a:lnSpc>
                <a:spcPct val="150000"/>
              </a:lnSpc>
            </a:pPr>
            <a:r>
              <a:rPr lang="en-US" altLang="zh-CN" sz="1000" b="1" spc="165" dirty="0">
                <a:solidFill>
                  <a:schemeClr val="bg1"/>
                </a:solidFill>
                <a:latin typeface="STSong" charset="-122"/>
                <a:ea typeface="STSong" charset="-122"/>
                <a:cs typeface="STSong" charset="-122"/>
              </a:rPr>
              <a:t>2</a:t>
            </a:r>
            <a:r>
              <a:rPr lang="zh-CN" altLang="en-US" sz="1000" b="1" spc="165" dirty="0">
                <a:solidFill>
                  <a:schemeClr val="bg1"/>
                </a:solidFill>
                <a:latin typeface="STSong" charset="-122"/>
                <a:ea typeface="STSong" charset="-122"/>
                <a:cs typeface="STSong" charset="-122"/>
              </a:rPr>
              <a:t>、制作一些精美卡片，上面印刷中秋节来历、典故、赏月、诗词等内容，发给员工作为此次活动的纪念，既能让员工长时间记住此次活动又能更好的了解中国文化。</a:t>
            </a:r>
          </a:p>
          <a:p>
            <a:pPr algn="just"/>
            <a:endParaRPr lang="zh-CN" altLang="en-US" sz="900" b="1" spc="165" dirty="0">
              <a:solidFill>
                <a:schemeClr val="bg1"/>
              </a:solidFill>
              <a:latin typeface="STSong" charset="-122"/>
              <a:ea typeface="STSong" charset="-122"/>
              <a:cs typeface="STSong" charset="-122"/>
            </a:endParaRPr>
          </a:p>
        </p:txBody>
      </p:sp>
      <p:grpSp>
        <p:nvGrpSpPr>
          <p:cNvPr id="9" name="组 8"/>
          <p:cNvGrpSpPr/>
          <p:nvPr/>
        </p:nvGrpSpPr>
        <p:grpSpPr>
          <a:xfrm>
            <a:off x="-1" y="-20342"/>
            <a:ext cx="9046255" cy="5072088"/>
            <a:chOff x="-1" y="-20342"/>
            <a:chExt cx="9046255" cy="5072088"/>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12" name="Text Box 7"/>
            <p:cNvSpPr txBox="1">
              <a:spLocks noChangeArrowheads="1"/>
            </p:cNvSpPr>
            <p:nvPr/>
          </p:nvSpPr>
          <p:spPr bwMode="auto">
            <a:xfrm>
              <a:off x="1236209" y="704830"/>
              <a:ext cx="2472261" cy="140093"/>
            </a:xfrm>
            <a:prstGeom prst="rect">
              <a:avLst/>
            </a:prstGeom>
            <a:noFill/>
            <a:ln w="9525">
              <a:noFill/>
              <a:miter lim="800000"/>
            </a:ln>
          </p:spPr>
          <p:txBody>
            <a:bodyPr wrap="none" lIns="25200" tIns="12600" rIns="25200" bIns="12600">
              <a:spAutoFit/>
            </a:bodyPr>
            <a:lstStyle/>
            <a:p>
              <a:pPr algn="ctr" defTabSz="599440"/>
              <a:r>
                <a:rPr lang="en-US"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PLANNING SCHEME FEATURES</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sp>
          <p:nvSpPr>
            <p:cNvPr id="14" name="矩形 13"/>
            <p:cNvSpPr/>
            <p:nvPr/>
          </p:nvSpPr>
          <p:spPr>
            <a:xfrm>
              <a:off x="1135701" y="200379"/>
              <a:ext cx="2159245"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策划方案特色</a:t>
              </a:r>
              <a:endParaRPr lang="en-CA" altLang="zh-CN" sz="2400" b="1" spc="165" dirty="0">
                <a:solidFill>
                  <a:schemeClr val="bg1"/>
                </a:solidFill>
                <a:latin typeface="STSong" charset="-122"/>
                <a:ea typeface="STSong" charset="-122"/>
                <a:cs typeface="STSong" charset="-122"/>
              </a:endParaRPr>
            </a:p>
          </p:txBody>
        </p:sp>
      </p:gr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347" y="531930"/>
            <a:ext cx="3391984" cy="4519816"/>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16198" y="1479260"/>
            <a:ext cx="543994" cy="60483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flipV="1">
            <a:off x="7614764" y="3130030"/>
            <a:ext cx="543994" cy="6048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37574" y="1381147"/>
            <a:ext cx="4258300" cy="2191369"/>
          </a:xfrm>
          <a:prstGeom prst="rect">
            <a:avLst/>
          </a:prstGeom>
        </p:spPr>
        <p:txBody>
          <a:bodyPr wrap="square">
            <a:spAutoFit/>
          </a:bodyPr>
          <a:lstStyle/>
          <a:p>
            <a:pPr>
              <a:lnSpc>
                <a:spcPct val="200000"/>
              </a:lnSpc>
            </a:pPr>
            <a:r>
              <a:rPr lang="zh-CN" altLang="en-US" sz="1000" b="1" spc="165" dirty="0" smtClean="0">
                <a:solidFill>
                  <a:schemeClr val="bg1"/>
                </a:solidFill>
                <a:latin typeface="STSong" charset="-122"/>
                <a:ea typeface="STSong" charset="-122"/>
                <a:cs typeface="STSong" charset="-122"/>
              </a:rPr>
              <a:t>动态</a:t>
            </a:r>
            <a:r>
              <a:rPr lang="zh-CN" altLang="en-US" sz="1000" b="1" spc="165" dirty="0">
                <a:solidFill>
                  <a:schemeClr val="bg1"/>
                </a:solidFill>
                <a:latin typeface="STSong" charset="-122"/>
                <a:ea typeface="STSong" charset="-122"/>
                <a:cs typeface="STSong" charset="-122"/>
              </a:rPr>
              <a:t>或者静态影像资料播放，由主持人讲解</a:t>
            </a:r>
          </a:p>
          <a:p>
            <a:pPr>
              <a:lnSpc>
                <a:spcPct val="200000"/>
              </a:lnSpc>
            </a:pPr>
            <a:endParaRPr lang="zh-CN" altLang="en-US" sz="1000" b="1" spc="165" dirty="0">
              <a:solidFill>
                <a:schemeClr val="bg1"/>
              </a:solidFill>
              <a:latin typeface="STSong" charset="-122"/>
              <a:ea typeface="STSong" charset="-122"/>
              <a:cs typeface="STSong" charset="-122"/>
            </a:endParaRPr>
          </a:p>
          <a:p>
            <a:pPr>
              <a:lnSpc>
                <a:spcPct val="200000"/>
              </a:lnSpc>
            </a:pPr>
            <a:r>
              <a:rPr lang="zh-CN" altLang="en-US" sz="1000" b="1" spc="165" dirty="0" smtClean="0">
                <a:solidFill>
                  <a:schemeClr val="bg1"/>
                </a:solidFill>
                <a:latin typeface="STSong" charset="-122"/>
                <a:ea typeface="STSong" charset="-122"/>
                <a:cs typeface="STSong" charset="-122"/>
              </a:rPr>
              <a:t>中秋</a:t>
            </a:r>
            <a:r>
              <a:rPr lang="zh-CN" altLang="en-US" sz="1000" b="1" spc="165" dirty="0">
                <a:solidFill>
                  <a:schemeClr val="bg1"/>
                </a:solidFill>
                <a:latin typeface="STSong" charset="-122"/>
                <a:ea typeface="STSong" charset="-122"/>
                <a:cs typeface="STSong" charset="-122"/>
              </a:rPr>
              <a:t>，你知道吗</a:t>
            </a:r>
            <a:r>
              <a:rPr lang="en-US" altLang="zh-CN" sz="1000" b="1" spc="165" dirty="0">
                <a:solidFill>
                  <a:schemeClr val="bg1"/>
                </a:solidFill>
                <a:latin typeface="STSong" charset="-122"/>
                <a:ea typeface="STSong" charset="-122"/>
                <a:cs typeface="STSong" charset="-122"/>
              </a:rPr>
              <a:t>?</a:t>
            </a:r>
          </a:p>
          <a:p>
            <a:pPr>
              <a:lnSpc>
                <a:spcPct val="200000"/>
              </a:lnSpc>
            </a:pPr>
            <a:endParaRPr lang="en-US" altLang="zh-CN" sz="1000" b="1" spc="165" dirty="0">
              <a:solidFill>
                <a:schemeClr val="bg1"/>
              </a:solidFill>
              <a:latin typeface="STSong" charset="-122"/>
              <a:ea typeface="STSong" charset="-122"/>
              <a:cs typeface="STSong" charset="-122"/>
            </a:endParaRPr>
          </a:p>
          <a:p>
            <a:pPr>
              <a:lnSpc>
                <a:spcPct val="200000"/>
              </a:lnSpc>
            </a:pPr>
            <a:r>
              <a:rPr lang="zh-CN" altLang="en-US" sz="1000" b="1" spc="165" dirty="0" smtClean="0">
                <a:solidFill>
                  <a:schemeClr val="bg1"/>
                </a:solidFill>
                <a:latin typeface="STSong" charset="-122"/>
                <a:ea typeface="STSong" charset="-122"/>
                <a:cs typeface="STSong" charset="-122"/>
              </a:rPr>
              <a:t>中秋节</a:t>
            </a:r>
            <a:r>
              <a:rPr lang="zh-CN" altLang="en-US" sz="1000" b="1" spc="165" dirty="0">
                <a:solidFill>
                  <a:schemeClr val="bg1"/>
                </a:solidFill>
                <a:latin typeface="STSong" charset="-122"/>
                <a:ea typeface="STSong" charset="-122"/>
                <a:cs typeface="STSong" charset="-122"/>
              </a:rPr>
              <a:t>来历、典故、赏月、诗词等</a:t>
            </a:r>
            <a:r>
              <a:rPr lang="zh-CN" altLang="en-US" sz="1000" b="1" spc="165" dirty="0" smtClean="0">
                <a:solidFill>
                  <a:schemeClr val="bg1"/>
                </a:solidFill>
                <a:latin typeface="STSong" charset="-122"/>
                <a:ea typeface="STSong" charset="-122"/>
                <a:cs typeface="STSong" charset="-122"/>
              </a:rPr>
              <a:t>。如</a:t>
            </a:r>
            <a:r>
              <a:rPr lang="zh-CN" altLang="en-US" sz="1000" b="1" spc="165" dirty="0">
                <a:solidFill>
                  <a:schemeClr val="bg1"/>
                </a:solidFill>
                <a:latin typeface="STSong" charset="-122"/>
                <a:ea typeface="STSong" charset="-122"/>
                <a:cs typeface="STSong" charset="-122"/>
              </a:rPr>
              <a:t>：典故</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嫦娥奔月、吴刚折桂、玉兔捣药等</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赏月</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追月、行月、望月</a:t>
            </a:r>
            <a:r>
              <a:rPr lang="en-US" altLang="zh-CN" sz="1000" b="1" spc="165" dirty="0">
                <a:solidFill>
                  <a:schemeClr val="bg1"/>
                </a:solidFill>
                <a:latin typeface="STSong" charset="-122"/>
                <a:ea typeface="STSong" charset="-122"/>
                <a:cs typeface="STSong" charset="-122"/>
              </a:rPr>
              <a:t>……</a:t>
            </a:r>
          </a:p>
          <a:p>
            <a:pPr>
              <a:lnSpc>
                <a:spcPct val="200000"/>
              </a:lnSpc>
            </a:pPr>
            <a:r>
              <a:rPr lang="zh-CN" altLang="en-US" sz="1000" b="1" spc="165" dirty="0">
                <a:solidFill>
                  <a:schemeClr val="bg1"/>
                </a:solidFill>
                <a:latin typeface="STSong" charset="-122"/>
                <a:ea typeface="STSong" charset="-122"/>
                <a:cs typeface="STSong" charset="-122"/>
              </a:rPr>
              <a:t>图文并茂，增强感染力。理解程度计较难。</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401" y="1067716"/>
            <a:ext cx="3431189" cy="3230282"/>
          </a:xfrm>
          <a:prstGeom prst="rect">
            <a:avLst/>
          </a:prstGeom>
        </p:spPr>
      </p:pic>
      <p:grpSp>
        <p:nvGrpSpPr>
          <p:cNvPr id="8" name="组 7"/>
          <p:cNvGrpSpPr/>
          <p:nvPr/>
        </p:nvGrpSpPr>
        <p:grpSpPr>
          <a:xfrm>
            <a:off x="-1" y="-20342"/>
            <a:ext cx="9046255" cy="5072088"/>
            <a:chOff x="-1" y="-20342"/>
            <a:chExt cx="9046255" cy="5072088"/>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11" name="Text Box 7"/>
            <p:cNvSpPr txBox="1">
              <a:spLocks noChangeArrowheads="1"/>
            </p:cNvSpPr>
            <p:nvPr/>
          </p:nvSpPr>
          <p:spPr bwMode="auto">
            <a:xfrm>
              <a:off x="1236209" y="704830"/>
              <a:ext cx="2472261" cy="140093"/>
            </a:xfrm>
            <a:prstGeom prst="rect">
              <a:avLst/>
            </a:prstGeom>
            <a:noFill/>
            <a:ln w="9525">
              <a:noFill/>
              <a:miter lim="800000"/>
            </a:ln>
          </p:spPr>
          <p:txBody>
            <a:bodyPr wrap="none" lIns="25200" tIns="12600" rIns="25200" bIns="12600">
              <a:spAutoFit/>
            </a:bodyPr>
            <a:lstStyle/>
            <a:p>
              <a:pPr algn="ctr" defTabSz="599440"/>
              <a:r>
                <a:rPr lang="en-US"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PLANNING SCHEME FEATURES</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sp>
          <p:nvSpPr>
            <p:cNvPr id="13" name="矩形 12"/>
            <p:cNvSpPr/>
            <p:nvPr/>
          </p:nvSpPr>
          <p:spPr>
            <a:xfrm>
              <a:off x="1135701" y="200379"/>
              <a:ext cx="2159245"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策划方案特色</a:t>
              </a:r>
              <a:endParaRPr lang="en-CA" altLang="zh-CN" sz="2400" b="1" spc="165" dirty="0">
                <a:solidFill>
                  <a:schemeClr val="bg1"/>
                </a:solidFill>
                <a:latin typeface="STSong" charset="-122"/>
                <a:ea typeface="STSong" charset="-122"/>
                <a:cs typeface="STSong" charset="-122"/>
              </a:endParaRPr>
            </a:p>
          </p:txBody>
        </p:sp>
      </p:grpSp>
      <p:grpSp>
        <p:nvGrpSpPr>
          <p:cNvPr id="18" name="组 17"/>
          <p:cNvGrpSpPr/>
          <p:nvPr/>
        </p:nvGrpSpPr>
        <p:grpSpPr>
          <a:xfrm>
            <a:off x="3831847" y="1198510"/>
            <a:ext cx="918442" cy="276999"/>
            <a:chOff x="902382" y="1287662"/>
            <a:chExt cx="918442" cy="276999"/>
          </a:xfrm>
        </p:grpSpPr>
        <p:sp>
          <p:nvSpPr>
            <p:cNvPr id="19" name="剪去单角的矩形 18"/>
            <p:cNvSpPr/>
            <p:nvPr/>
          </p:nvSpPr>
          <p:spPr>
            <a:xfrm>
              <a:off x="905323" y="1298814"/>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20" name="文本框 18"/>
            <p:cNvSpPr txBox="1"/>
            <p:nvPr/>
          </p:nvSpPr>
          <p:spPr>
            <a:xfrm>
              <a:off x="902382" y="1287662"/>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活动形式</a:t>
              </a:r>
              <a:endParaRPr lang="en-US" altLang="zh-CN" sz="1200" b="1" spc="165" dirty="0">
                <a:latin typeface="Lantinghei SC Demibold" charset="-122"/>
                <a:ea typeface="Lantinghei SC Demibold" charset="-122"/>
                <a:cs typeface="Lantinghei SC Demibold" charset="-122"/>
              </a:endParaRPr>
            </a:p>
          </p:txBody>
        </p:sp>
      </p:grpSp>
      <p:grpSp>
        <p:nvGrpSpPr>
          <p:cNvPr id="21" name="组 20"/>
          <p:cNvGrpSpPr/>
          <p:nvPr/>
        </p:nvGrpSpPr>
        <p:grpSpPr>
          <a:xfrm>
            <a:off x="3824535" y="1821366"/>
            <a:ext cx="918442" cy="276999"/>
            <a:chOff x="1395192" y="1222005"/>
            <a:chExt cx="918442" cy="276999"/>
          </a:xfrm>
        </p:grpSpPr>
        <p:sp>
          <p:nvSpPr>
            <p:cNvPr id="24" name="剪去单角的矩形 23"/>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25" name="文本框 18"/>
            <p:cNvSpPr txBox="1"/>
            <p:nvPr/>
          </p:nvSpPr>
          <p:spPr>
            <a:xfrm>
              <a:off x="1395192" y="1222005"/>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活动名称</a:t>
              </a:r>
              <a:endParaRPr lang="en-US" altLang="zh-CN" sz="1200" b="1" spc="165" dirty="0">
                <a:latin typeface="Lantinghei SC Demibold" charset="-122"/>
                <a:ea typeface="Lantinghei SC Demibold" charset="-122"/>
                <a:cs typeface="Lantinghei SC Demibold" charset="-122"/>
              </a:endParaRPr>
            </a:p>
          </p:txBody>
        </p:sp>
      </p:grpSp>
      <p:grpSp>
        <p:nvGrpSpPr>
          <p:cNvPr id="26" name="组 25"/>
          <p:cNvGrpSpPr/>
          <p:nvPr/>
        </p:nvGrpSpPr>
        <p:grpSpPr>
          <a:xfrm>
            <a:off x="3833317" y="2422498"/>
            <a:ext cx="918442" cy="276999"/>
            <a:chOff x="1395192" y="1236753"/>
            <a:chExt cx="918442" cy="276999"/>
          </a:xfrm>
        </p:grpSpPr>
        <p:sp>
          <p:nvSpPr>
            <p:cNvPr id="27" name="剪去单角的矩形 26"/>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28" name="文本框 18"/>
            <p:cNvSpPr txBox="1"/>
            <p:nvPr/>
          </p:nvSpPr>
          <p:spPr>
            <a:xfrm>
              <a:off x="1395192" y="1236753"/>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宣传内容</a:t>
              </a:r>
              <a:endParaRPr lang="en-US" altLang="zh-CN" sz="1200" b="1" spc="165" dirty="0">
                <a:latin typeface="Lantinghei SC Demibold" charset="-122"/>
                <a:ea typeface="Lantinghei SC Demibold" charset="-122"/>
                <a:cs typeface="Lantinghei SC Demibold" charset="-122"/>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0838" y="954786"/>
            <a:ext cx="2371136" cy="3548490"/>
          </a:xfrm>
          <a:prstGeom prst="rect">
            <a:avLst/>
          </a:prstGeom>
        </p:spPr>
      </p:pic>
      <p:sp>
        <p:nvSpPr>
          <p:cNvPr id="5" name="矩形 4"/>
          <p:cNvSpPr/>
          <p:nvPr/>
        </p:nvSpPr>
        <p:spPr>
          <a:xfrm>
            <a:off x="3488977" y="1780267"/>
            <a:ext cx="4373906" cy="2246769"/>
          </a:xfrm>
          <a:prstGeom prst="rect">
            <a:avLst/>
          </a:prstGeom>
        </p:spPr>
        <p:txBody>
          <a:bodyPr wrap="square">
            <a:spAutoFit/>
          </a:bodyPr>
          <a:lstStyle/>
          <a:p>
            <a:pPr>
              <a:lnSpc>
                <a:spcPct val="200000"/>
              </a:lnSpc>
            </a:pPr>
            <a:r>
              <a:rPr lang="zh-CN" altLang="en-US" sz="1000" b="1" spc="165" dirty="0">
                <a:solidFill>
                  <a:schemeClr val="bg1"/>
                </a:solidFill>
                <a:latin typeface="STSong" charset="-122"/>
                <a:ea typeface="STSong" charset="-122"/>
                <a:cs typeface="STSong" charset="-122"/>
              </a:rPr>
              <a:t>月饼圆，月儿圆</a:t>
            </a:r>
          </a:p>
          <a:p>
            <a:pPr>
              <a:lnSpc>
                <a:spcPct val="200000"/>
              </a:lnSpc>
            </a:pPr>
            <a:endParaRPr lang="zh-CN" altLang="en-US" sz="1000" b="1" spc="165" dirty="0">
              <a:solidFill>
                <a:schemeClr val="bg1"/>
              </a:solidFill>
              <a:latin typeface="STSong" charset="-122"/>
              <a:ea typeface="STSong" charset="-122"/>
              <a:cs typeface="STSong" charset="-122"/>
            </a:endParaRPr>
          </a:p>
          <a:p>
            <a:pPr>
              <a:lnSpc>
                <a:spcPct val="200000"/>
              </a:lnSpc>
            </a:pPr>
            <a:r>
              <a:rPr lang="zh-CN" altLang="en-US" sz="1000" b="1" spc="165" dirty="0" smtClean="0">
                <a:solidFill>
                  <a:schemeClr val="bg1"/>
                </a:solidFill>
                <a:latin typeface="STSong" charset="-122"/>
                <a:ea typeface="STSong" charset="-122"/>
                <a:cs typeface="STSong" charset="-122"/>
              </a:rPr>
              <a:t>由</a:t>
            </a:r>
            <a:r>
              <a:rPr lang="zh-CN" altLang="en-US" sz="1000" b="1" spc="165" dirty="0">
                <a:solidFill>
                  <a:schemeClr val="bg1"/>
                </a:solidFill>
                <a:latin typeface="STSong" charset="-122"/>
                <a:ea typeface="STSong" charset="-122"/>
                <a:cs typeface="STSong" charset="-122"/>
              </a:rPr>
              <a:t>面点师表演并指导有兴趣的员工制作月饼</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可以以组为单位进行</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，并评选出最有创意奖最受欢迎奖最正宗奖等给予奖励</a:t>
            </a:r>
            <a:r>
              <a:rPr lang="zh-CN" altLang="en-US" sz="1000" b="1" spc="165" dirty="0" smtClean="0">
                <a:solidFill>
                  <a:schemeClr val="bg1"/>
                </a:solidFill>
                <a:latin typeface="STSong" charset="-122"/>
                <a:ea typeface="STSong" charset="-122"/>
                <a:cs typeface="STSong" charset="-122"/>
              </a:rPr>
              <a:t>。</a:t>
            </a:r>
            <a:endParaRPr lang="zh-CN" altLang="en-US" sz="1000" b="1" spc="165" dirty="0">
              <a:solidFill>
                <a:schemeClr val="bg1"/>
              </a:solidFill>
              <a:latin typeface="STSong" charset="-122"/>
              <a:ea typeface="STSong" charset="-122"/>
              <a:cs typeface="STSong" charset="-122"/>
            </a:endParaRPr>
          </a:p>
          <a:p>
            <a:pPr>
              <a:lnSpc>
                <a:spcPct val="200000"/>
              </a:lnSpc>
            </a:pPr>
            <a:r>
              <a:rPr lang="zh-CN" altLang="en-US" sz="1000" b="1" spc="165" dirty="0" smtClean="0">
                <a:solidFill>
                  <a:schemeClr val="bg1"/>
                </a:solidFill>
                <a:latin typeface="STSong" charset="-122"/>
                <a:ea typeface="STSong" charset="-122"/>
                <a:cs typeface="STSong" charset="-122"/>
              </a:rPr>
              <a:t>品月</a:t>
            </a:r>
            <a:r>
              <a:rPr lang="zh-CN" altLang="en-US" sz="1000" b="1" spc="165" dirty="0">
                <a:solidFill>
                  <a:schemeClr val="bg1"/>
                </a:solidFill>
                <a:latin typeface="STSong" charset="-122"/>
                <a:ea typeface="STSong" charset="-122"/>
                <a:cs typeface="STSong" charset="-122"/>
              </a:rPr>
              <a:t>饼、赏月亮</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员工相互讨论。</a:t>
            </a:r>
          </a:p>
          <a:p>
            <a:pPr>
              <a:lnSpc>
                <a:spcPct val="200000"/>
              </a:lnSpc>
            </a:pPr>
            <a:endParaRPr lang="zh-CN" altLang="en-US" sz="1000" b="1" spc="165" dirty="0">
              <a:solidFill>
                <a:schemeClr val="bg1"/>
              </a:solidFill>
              <a:latin typeface="STSong" charset="-122"/>
              <a:ea typeface="STSong" charset="-122"/>
              <a:cs typeface="STSong" charset="-122"/>
            </a:endParaRPr>
          </a:p>
          <a:p>
            <a:pPr>
              <a:lnSpc>
                <a:spcPct val="200000"/>
              </a:lnSpc>
            </a:pPr>
            <a:r>
              <a:rPr lang="zh-CN" altLang="en-US" sz="1000" b="1" spc="165" dirty="0">
                <a:solidFill>
                  <a:schemeClr val="bg1"/>
                </a:solidFill>
                <a:latin typeface="STSong" charset="-122"/>
                <a:ea typeface="STSong" charset="-122"/>
                <a:cs typeface="STSong" charset="-122"/>
              </a:rPr>
              <a:t>　</a:t>
            </a:r>
          </a:p>
        </p:txBody>
      </p:sp>
      <p:grpSp>
        <p:nvGrpSpPr>
          <p:cNvPr id="7" name="组 6"/>
          <p:cNvGrpSpPr/>
          <p:nvPr/>
        </p:nvGrpSpPr>
        <p:grpSpPr>
          <a:xfrm>
            <a:off x="-1" y="-20342"/>
            <a:ext cx="9046255" cy="5072088"/>
            <a:chOff x="-1" y="-20342"/>
            <a:chExt cx="9046255" cy="5072088"/>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10" name="Text Box 7"/>
            <p:cNvSpPr txBox="1">
              <a:spLocks noChangeArrowheads="1"/>
            </p:cNvSpPr>
            <p:nvPr/>
          </p:nvSpPr>
          <p:spPr bwMode="auto">
            <a:xfrm>
              <a:off x="1236209" y="704830"/>
              <a:ext cx="2472261" cy="140093"/>
            </a:xfrm>
            <a:prstGeom prst="rect">
              <a:avLst/>
            </a:prstGeom>
            <a:noFill/>
            <a:ln w="9525">
              <a:noFill/>
              <a:miter lim="800000"/>
            </a:ln>
          </p:spPr>
          <p:txBody>
            <a:bodyPr wrap="none" lIns="25200" tIns="12600" rIns="25200" bIns="12600">
              <a:spAutoFit/>
            </a:bodyPr>
            <a:lstStyle/>
            <a:p>
              <a:pPr algn="ctr" defTabSz="599440"/>
              <a:r>
                <a:rPr lang="en-US"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PLANNING SCHEME FEATURES</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sp>
          <p:nvSpPr>
            <p:cNvPr id="12" name="矩形 11"/>
            <p:cNvSpPr/>
            <p:nvPr/>
          </p:nvSpPr>
          <p:spPr>
            <a:xfrm>
              <a:off x="1135701" y="200379"/>
              <a:ext cx="2159245"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策划方案特色</a:t>
              </a:r>
              <a:endParaRPr lang="en-CA" altLang="zh-CN" sz="2400" b="1" spc="165" dirty="0">
                <a:solidFill>
                  <a:schemeClr val="bg1"/>
                </a:solidFill>
                <a:latin typeface="STSong" charset="-122"/>
                <a:ea typeface="STSong" charset="-122"/>
                <a:cs typeface="STSong" charset="-122"/>
              </a:endParaRPr>
            </a:p>
          </p:txBody>
        </p:sp>
      </p:grpSp>
      <p:grpSp>
        <p:nvGrpSpPr>
          <p:cNvPr id="14" name="组 13"/>
          <p:cNvGrpSpPr/>
          <p:nvPr/>
        </p:nvGrpSpPr>
        <p:grpSpPr>
          <a:xfrm>
            <a:off x="3488977" y="1532764"/>
            <a:ext cx="918442" cy="276999"/>
            <a:chOff x="1395192" y="1222005"/>
            <a:chExt cx="918442" cy="276999"/>
          </a:xfrm>
        </p:grpSpPr>
        <p:sp>
          <p:nvSpPr>
            <p:cNvPr id="15" name="剪去单角的矩形 14"/>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16" name="文本框 18"/>
            <p:cNvSpPr txBox="1"/>
            <p:nvPr/>
          </p:nvSpPr>
          <p:spPr>
            <a:xfrm>
              <a:off x="1395192" y="1222005"/>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活动名称</a:t>
              </a:r>
              <a:endParaRPr lang="en-US" altLang="zh-CN" sz="1200" b="1" spc="165" dirty="0">
                <a:latin typeface="Lantinghei SC Demibold" charset="-122"/>
                <a:ea typeface="Lantinghei SC Demibold" charset="-122"/>
                <a:cs typeface="Lantinghei SC Demibold" charset="-122"/>
              </a:endParaRPr>
            </a:p>
          </p:txBody>
        </p:sp>
      </p:grpSp>
      <p:grpSp>
        <p:nvGrpSpPr>
          <p:cNvPr id="18" name="组 17"/>
          <p:cNvGrpSpPr/>
          <p:nvPr/>
        </p:nvGrpSpPr>
        <p:grpSpPr>
          <a:xfrm>
            <a:off x="3494452" y="2214467"/>
            <a:ext cx="918442" cy="276999"/>
            <a:chOff x="1395192" y="1222005"/>
            <a:chExt cx="918442" cy="276999"/>
          </a:xfrm>
        </p:grpSpPr>
        <p:sp>
          <p:nvSpPr>
            <p:cNvPr id="19" name="剪去单角的矩形 18"/>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20" name="文本框 18"/>
            <p:cNvSpPr txBox="1"/>
            <p:nvPr/>
          </p:nvSpPr>
          <p:spPr>
            <a:xfrm>
              <a:off x="1395192" y="1222005"/>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活动形式</a:t>
              </a:r>
              <a:endParaRPr lang="en-US" altLang="zh-CN" sz="1200" b="1" spc="165" dirty="0">
                <a:latin typeface="Lantinghei SC Demibold" charset="-122"/>
                <a:ea typeface="Lantinghei SC Demibold" charset="-122"/>
                <a:cs typeface="Lantinghei SC Demibold" charset="-122"/>
              </a:endParaRPr>
            </a:p>
          </p:txBody>
        </p:sp>
      </p:grpSp>
      <p:sp>
        <p:nvSpPr>
          <p:cNvPr id="29" name="矩形 28"/>
          <p:cNvSpPr/>
          <p:nvPr/>
        </p:nvSpPr>
        <p:spPr>
          <a:xfrm>
            <a:off x="1524095" y="1519544"/>
            <a:ext cx="1071758" cy="276999"/>
          </a:xfrm>
          <a:prstGeom prst="rect">
            <a:avLst/>
          </a:prstGeom>
          <a:ln>
            <a:solidFill>
              <a:schemeClr val="accent4">
                <a:lumMod val="60000"/>
                <a:lumOff val="40000"/>
              </a:schemeClr>
            </a:solidFill>
          </a:ln>
        </p:spPr>
        <p:txBody>
          <a:bodyPr wrap="square">
            <a:spAutoFit/>
          </a:bodyPr>
          <a:lstStyle/>
          <a:p>
            <a:pPr algn="ctr"/>
            <a:r>
              <a:rPr lang="en-US" altLang="zh-CN" sz="1200">
                <a:solidFill>
                  <a:schemeClr val="accent4">
                    <a:lumMod val="60000"/>
                    <a:lumOff val="40000"/>
                  </a:schemeClr>
                </a:solidFill>
                <a:latin typeface="Lantinghei SC Demibold" charset="-122"/>
                <a:ea typeface="Lantinghei SC Demibold" charset="-122"/>
                <a:cs typeface="Lantinghei SC Demibold" charset="-122"/>
              </a:rPr>
              <a:t>1.</a:t>
            </a:r>
            <a:r>
              <a:rPr lang="zh-CN" altLang="en-US" sz="1200" dirty="0">
                <a:solidFill>
                  <a:schemeClr val="accent4">
                    <a:lumMod val="60000"/>
                    <a:lumOff val="40000"/>
                  </a:schemeClr>
                </a:solidFill>
                <a:latin typeface="Lantinghei SC Demibold" charset="-122"/>
                <a:ea typeface="Lantinghei SC Demibold" charset="-122"/>
                <a:cs typeface="Lantinghei SC Demibold" charset="-122"/>
              </a:rPr>
              <a:t> 月饼</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1" y="-20342"/>
            <a:ext cx="9046255" cy="5072088"/>
            <a:chOff x="-1" y="-20342"/>
            <a:chExt cx="9046255" cy="5072088"/>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13" name="Text Box 7"/>
            <p:cNvSpPr txBox="1">
              <a:spLocks noChangeArrowheads="1"/>
            </p:cNvSpPr>
            <p:nvPr/>
          </p:nvSpPr>
          <p:spPr bwMode="auto">
            <a:xfrm>
              <a:off x="1236209" y="704830"/>
              <a:ext cx="2472261" cy="140093"/>
            </a:xfrm>
            <a:prstGeom prst="rect">
              <a:avLst/>
            </a:prstGeom>
            <a:noFill/>
            <a:ln w="9525">
              <a:noFill/>
              <a:miter lim="800000"/>
            </a:ln>
          </p:spPr>
          <p:txBody>
            <a:bodyPr wrap="none" lIns="25200" tIns="12600" rIns="25200" bIns="12600">
              <a:spAutoFit/>
            </a:bodyPr>
            <a:lstStyle/>
            <a:p>
              <a:pPr algn="ctr" defTabSz="599440"/>
              <a:r>
                <a:rPr lang="en-US"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PLANNING SCHEME FEATURES</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sp>
          <p:nvSpPr>
            <p:cNvPr id="15" name="矩形 14"/>
            <p:cNvSpPr/>
            <p:nvPr/>
          </p:nvSpPr>
          <p:spPr>
            <a:xfrm>
              <a:off x="1135701" y="200379"/>
              <a:ext cx="2159245"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策划方案特色</a:t>
              </a:r>
              <a:endParaRPr lang="en-CA" altLang="zh-CN" sz="2400" b="1" spc="165" dirty="0">
                <a:solidFill>
                  <a:schemeClr val="bg1"/>
                </a:solidFill>
                <a:latin typeface="STSong" charset="-122"/>
                <a:ea typeface="STSong" charset="-122"/>
                <a:cs typeface="STSong" charset="-122"/>
              </a:endParaRPr>
            </a:p>
          </p:txBody>
        </p:sp>
      </p:grpSp>
      <p:pic>
        <p:nvPicPr>
          <p:cNvPr id="2" name="图片 1"/>
          <p:cNvPicPr>
            <a:picLocks noChangeAspect="1"/>
          </p:cNvPicPr>
          <p:nvPr/>
        </p:nvPicPr>
        <p:blipFill>
          <a:blip r:embed="rId6"/>
          <a:stretch>
            <a:fillRect/>
          </a:stretch>
        </p:blipFill>
        <p:spPr>
          <a:xfrm>
            <a:off x="658311" y="1709514"/>
            <a:ext cx="3392568" cy="1970142"/>
          </a:xfrm>
          <a:prstGeom prst="rect">
            <a:avLst/>
          </a:prstGeom>
          <a:ln>
            <a:noFill/>
          </a:ln>
          <a:effectLst>
            <a:outerShdw blurRad="292100" dist="139700" dir="2700000" algn="tl" rotWithShape="0">
              <a:srgbClr val="333333">
                <a:alpha val="65000"/>
              </a:srgbClr>
            </a:outerShdw>
          </a:effectLst>
        </p:spPr>
      </p:pic>
      <p:sp>
        <p:nvSpPr>
          <p:cNvPr id="9" name="矩形 8"/>
          <p:cNvSpPr/>
          <p:nvPr/>
        </p:nvSpPr>
        <p:spPr>
          <a:xfrm>
            <a:off x="1775198" y="1257137"/>
            <a:ext cx="1071758" cy="276999"/>
          </a:xfrm>
          <a:prstGeom prst="rect">
            <a:avLst/>
          </a:prstGeom>
          <a:ln>
            <a:solidFill>
              <a:schemeClr val="accent4">
                <a:lumMod val="60000"/>
                <a:lumOff val="40000"/>
              </a:schemeClr>
            </a:solidFill>
          </a:ln>
        </p:spPr>
        <p:txBody>
          <a:bodyPr wrap="square">
            <a:spAutoFit/>
          </a:bodyPr>
          <a:lstStyle/>
          <a:p>
            <a:pPr algn="ctr"/>
            <a:r>
              <a:rPr lang="en-US" altLang="zh-CN" sz="1200" dirty="0" smtClean="0">
                <a:solidFill>
                  <a:schemeClr val="accent4">
                    <a:lumMod val="60000"/>
                    <a:lumOff val="40000"/>
                  </a:schemeClr>
                </a:solidFill>
                <a:latin typeface="Lantinghei SC Demibold" charset="-122"/>
                <a:ea typeface="Lantinghei SC Demibold" charset="-122"/>
                <a:cs typeface="Lantinghei SC Demibold" charset="-122"/>
              </a:rPr>
              <a:t>2.</a:t>
            </a:r>
            <a:r>
              <a:rPr lang="zh-CN" altLang="en-US" sz="1200" dirty="0" smtClean="0">
                <a:solidFill>
                  <a:schemeClr val="accent4">
                    <a:lumMod val="60000"/>
                    <a:lumOff val="40000"/>
                  </a:schemeClr>
                </a:solidFill>
                <a:latin typeface="Lantinghei SC Demibold" charset="-122"/>
                <a:ea typeface="Lantinghei SC Demibold" charset="-122"/>
                <a:cs typeface="Lantinghei SC Demibold" charset="-122"/>
              </a:rPr>
              <a:t> 孔明灯</a:t>
            </a:r>
            <a:endParaRPr lang="zh-CN" altLang="en-US" sz="1200" dirty="0">
              <a:solidFill>
                <a:schemeClr val="accent4">
                  <a:lumMod val="60000"/>
                  <a:lumOff val="40000"/>
                </a:schemeClr>
              </a:solidFill>
              <a:latin typeface="Lantinghei SC Demibold" charset="-122"/>
              <a:ea typeface="Lantinghei SC Demibold" charset="-122"/>
              <a:cs typeface="Lantinghei SC Demibold" charset="-122"/>
            </a:endParaRPr>
          </a:p>
        </p:txBody>
      </p:sp>
      <p:grpSp>
        <p:nvGrpSpPr>
          <p:cNvPr id="6" name="组 5"/>
          <p:cNvGrpSpPr/>
          <p:nvPr/>
        </p:nvGrpSpPr>
        <p:grpSpPr>
          <a:xfrm>
            <a:off x="4388484" y="1260661"/>
            <a:ext cx="4306309" cy="2503585"/>
            <a:chOff x="4202691" y="1372285"/>
            <a:chExt cx="4306309" cy="2503585"/>
          </a:xfrm>
        </p:grpSpPr>
        <p:sp>
          <p:nvSpPr>
            <p:cNvPr id="5" name="矩形 4"/>
            <p:cNvSpPr/>
            <p:nvPr/>
          </p:nvSpPr>
          <p:spPr>
            <a:xfrm>
              <a:off x="4202691" y="1658930"/>
              <a:ext cx="4306309" cy="553998"/>
            </a:xfrm>
            <a:prstGeom prst="rect">
              <a:avLst/>
            </a:prstGeom>
          </p:spPr>
          <p:txBody>
            <a:bodyPr wrap="square">
              <a:spAutoFit/>
            </a:bodyPr>
            <a:lstStyle/>
            <a:p>
              <a:pPr>
                <a:lnSpc>
                  <a:spcPct val="150000"/>
                </a:lnSpc>
              </a:pPr>
              <a:r>
                <a:rPr lang="zh-CN" altLang="en-US" sz="1000" b="1" spc="165" dirty="0">
                  <a:solidFill>
                    <a:schemeClr val="bg1"/>
                  </a:solidFill>
                  <a:latin typeface="STSong" charset="-122"/>
                  <a:ea typeface="STSong" charset="-122"/>
                  <a:cs typeface="STSong" charset="-122"/>
                </a:rPr>
                <a:t>孔明灯，</a:t>
              </a:r>
              <a:r>
                <a:rPr lang="zh-CN" altLang="en-US" sz="1000" b="1" spc="165" dirty="0" smtClean="0">
                  <a:solidFill>
                    <a:schemeClr val="bg1"/>
                  </a:solidFill>
                  <a:latin typeface="STSong" charset="-122"/>
                  <a:ea typeface="STSong" charset="-122"/>
                  <a:cs typeface="STSong" charset="-122"/>
                </a:rPr>
                <a:t>月儿明</a:t>
              </a:r>
            </a:p>
            <a:p>
              <a:pPr>
                <a:lnSpc>
                  <a:spcPct val="150000"/>
                </a:lnSpc>
              </a:pPr>
              <a:r>
                <a:rPr lang="zh-CN" altLang="en-US" sz="1000" b="1" spc="165" dirty="0" smtClean="0">
                  <a:solidFill>
                    <a:schemeClr val="bg1"/>
                  </a:solidFill>
                  <a:latin typeface="STSong" charset="-122"/>
                  <a:ea typeface="STSong" charset="-122"/>
                  <a:cs typeface="STSong" charset="-122"/>
                </a:rPr>
                <a:t>　  </a:t>
              </a:r>
              <a:endParaRPr lang="en-US" altLang="zh-CN" sz="1000" b="1" spc="165" dirty="0">
                <a:solidFill>
                  <a:schemeClr val="bg1"/>
                </a:solidFill>
                <a:latin typeface="STSong" charset="-122"/>
                <a:ea typeface="STSong" charset="-122"/>
                <a:cs typeface="STSong" charset="-122"/>
              </a:endParaRPr>
            </a:p>
          </p:txBody>
        </p:sp>
        <p:grpSp>
          <p:nvGrpSpPr>
            <p:cNvPr id="16" name="组 15"/>
            <p:cNvGrpSpPr/>
            <p:nvPr/>
          </p:nvGrpSpPr>
          <p:grpSpPr>
            <a:xfrm>
              <a:off x="4202691" y="1372285"/>
              <a:ext cx="918442" cy="276999"/>
              <a:chOff x="1395192" y="1222005"/>
              <a:chExt cx="918442" cy="276999"/>
            </a:xfrm>
          </p:grpSpPr>
          <p:sp>
            <p:nvSpPr>
              <p:cNvPr id="17" name="剪去单角的矩形 16"/>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18" name="文本框 18"/>
              <p:cNvSpPr txBox="1"/>
              <p:nvPr/>
            </p:nvSpPr>
            <p:spPr>
              <a:xfrm>
                <a:off x="1395192" y="1222005"/>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活动名称</a:t>
                </a:r>
                <a:endParaRPr lang="en-US" altLang="zh-CN" sz="1200" b="1" spc="165" dirty="0">
                  <a:latin typeface="Lantinghei SC Demibold" charset="-122"/>
                  <a:ea typeface="Lantinghei SC Demibold" charset="-122"/>
                  <a:cs typeface="Lantinghei SC Demibold" charset="-122"/>
                </a:endParaRPr>
              </a:p>
            </p:txBody>
          </p:sp>
        </p:grpSp>
        <p:grpSp>
          <p:nvGrpSpPr>
            <p:cNvPr id="20" name="组 19"/>
            <p:cNvGrpSpPr/>
            <p:nvPr/>
          </p:nvGrpSpPr>
          <p:grpSpPr>
            <a:xfrm>
              <a:off x="4204161" y="1992756"/>
              <a:ext cx="918442" cy="276999"/>
              <a:chOff x="1395192" y="1222005"/>
              <a:chExt cx="918442" cy="276999"/>
            </a:xfrm>
          </p:grpSpPr>
          <p:sp>
            <p:nvSpPr>
              <p:cNvPr id="21" name="剪去单角的矩形 20"/>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24" name="文本框 18"/>
              <p:cNvSpPr txBox="1"/>
              <p:nvPr/>
            </p:nvSpPr>
            <p:spPr>
              <a:xfrm>
                <a:off x="1395192" y="1222005"/>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活动形式</a:t>
                </a:r>
                <a:endParaRPr lang="en-US" altLang="zh-CN" sz="1200" b="1" spc="165" dirty="0">
                  <a:latin typeface="Lantinghei SC Demibold" charset="-122"/>
                  <a:ea typeface="Lantinghei SC Demibold" charset="-122"/>
                  <a:cs typeface="Lantinghei SC Demibold" charset="-122"/>
                </a:endParaRPr>
              </a:p>
            </p:txBody>
          </p:sp>
        </p:grpSp>
        <p:sp>
          <p:nvSpPr>
            <p:cNvPr id="3" name="矩形 2"/>
            <p:cNvSpPr/>
            <p:nvPr/>
          </p:nvSpPr>
          <p:spPr>
            <a:xfrm>
              <a:off x="4202692" y="2260043"/>
              <a:ext cx="3953166" cy="1615827"/>
            </a:xfrm>
            <a:prstGeom prst="rect">
              <a:avLst/>
            </a:prstGeom>
          </p:spPr>
          <p:txBody>
            <a:bodyPr wrap="square">
              <a:spAutoFit/>
            </a:bodyPr>
            <a:lstStyle/>
            <a:p>
              <a:endParaRPr lang="en-US" altLang="zh-CN" sz="900" b="1" spc="165" dirty="0">
                <a:solidFill>
                  <a:schemeClr val="bg1"/>
                </a:solidFill>
                <a:latin typeface="STSong" charset="-122"/>
                <a:ea typeface="STSong" charset="-122"/>
                <a:cs typeface="STSong" charset="-122"/>
              </a:endParaRPr>
            </a:p>
            <a:p>
              <a:r>
                <a:rPr lang="zh-CN" altLang="en-US" sz="900" b="1" spc="165" dirty="0" smtClean="0">
                  <a:solidFill>
                    <a:schemeClr val="bg1"/>
                  </a:solidFill>
                  <a:latin typeface="STSong" charset="-122"/>
                  <a:ea typeface="STSong" charset="-122"/>
                  <a:cs typeface="STSong" charset="-122"/>
                </a:rPr>
                <a:t>     由</a:t>
              </a:r>
              <a:r>
                <a:rPr lang="zh-CN" altLang="en-US" sz="900" b="1" spc="165" dirty="0">
                  <a:solidFill>
                    <a:schemeClr val="bg1"/>
                  </a:solidFill>
                  <a:latin typeface="STSong" charset="-122"/>
                  <a:ea typeface="STSong" charset="-122"/>
                  <a:cs typeface="STSong" charset="-122"/>
                </a:rPr>
                <a:t>专门技师现场表演和有兴趣的员工制作</a:t>
              </a:r>
              <a:r>
                <a:rPr lang="en-US" altLang="zh-CN" sz="900" b="1" spc="165" dirty="0">
                  <a:solidFill>
                    <a:schemeClr val="bg1"/>
                  </a:solidFill>
                  <a:latin typeface="STSong" charset="-122"/>
                  <a:ea typeface="STSong" charset="-122"/>
                  <a:cs typeface="STSong" charset="-122"/>
                </a:rPr>
                <a:t>(</a:t>
              </a:r>
              <a:r>
                <a:rPr lang="zh-CN" altLang="en-US" sz="900" b="1" spc="165" dirty="0">
                  <a:solidFill>
                    <a:schemeClr val="bg1"/>
                  </a:solidFill>
                  <a:latin typeface="STSong" charset="-122"/>
                  <a:ea typeface="STSong" charset="-122"/>
                  <a:cs typeface="STSong" charset="-122"/>
                </a:rPr>
                <a:t>可以以组为单位进行</a:t>
              </a:r>
              <a:r>
                <a:rPr lang="en-US" altLang="zh-CN" sz="900" b="1" spc="165" dirty="0">
                  <a:solidFill>
                    <a:schemeClr val="bg1"/>
                  </a:solidFill>
                  <a:latin typeface="STSong" charset="-122"/>
                  <a:ea typeface="STSong" charset="-122"/>
                  <a:cs typeface="STSong" charset="-122"/>
                </a:rPr>
                <a:t>)</a:t>
              </a:r>
              <a:r>
                <a:rPr lang="zh-CN" altLang="en-US" sz="900" b="1" spc="165" dirty="0">
                  <a:solidFill>
                    <a:schemeClr val="bg1"/>
                  </a:solidFill>
                  <a:latin typeface="STSong" charset="-122"/>
                  <a:ea typeface="STSong" charset="-122"/>
                  <a:cs typeface="STSong" charset="-122"/>
                </a:rPr>
                <a:t>，为以后放飞做准备。</a:t>
              </a:r>
            </a:p>
            <a:p>
              <a:endParaRPr lang="zh-CN" altLang="en-US" sz="900" b="1" spc="165" dirty="0">
                <a:solidFill>
                  <a:schemeClr val="bg1"/>
                </a:solidFill>
                <a:latin typeface="STSong" charset="-122"/>
                <a:ea typeface="STSong" charset="-122"/>
                <a:cs typeface="STSong" charset="-122"/>
              </a:endParaRPr>
            </a:p>
            <a:p>
              <a:r>
                <a:rPr lang="zh-CN" altLang="en-US" sz="900" b="1" spc="165" dirty="0" smtClean="0">
                  <a:solidFill>
                    <a:schemeClr val="bg1"/>
                  </a:solidFill>
                  <a:latin typeface="STSong" charset="-122"/>
                  <a:ea typeface="STSong" charset="-122"/>
                  <a:cs typeface="STSong" charset="-122"/>
                </a:rPr>
                <a:t>     与</a:t>
              </a:r>
              <a:r>
                <a:rPr lang="zh-CN" altLang="en-US" sz="900" b="1" spc="165" dirty="0">
                  <a:solidFill>
                    <a:schemeClr val="bg1"/>
                  </a:solidFill>
                  <a:latin typeface="STSong" charset="-122"/>
                  <a:ea typeface="STSong" charset="-122"/>
                  <a:cs typeface="STSong" charset="-122"/>
                </a:rPr>
                <a:t>员工互动，调动员工的积极性与热情度。签字</a:t>
              </a:r>
              <a:r>
                <a:rPr lang="en-US" altLang="zh-CN" sz="900" b="1" spc="165" dirty="0">
                  <a:solidFill>
                    <a:schemeClr val="bg1"/>
                  </a:solidFill>
                  <a:latin typeface="STSong" charset="-122"/>
                  <a:ea typeface="STSong" charset="-122"/>
                  <a:cs typeface="STSong" charset="-122"/>
                </a:rPr>
                <a:t>——</a:t>
              </a:r>
              <a:r>
                <a:rPr lang="zh-CN" altLang="en-US" sz="900" b="1" spc="165" dirty="0">
                  <a:solidFill>
                    <a:schemeClr val="bg1"/>
                  </a:solidFill>
                  <a:latin typeface="STSong" charset="-122"/>
                  <a:ea typeface="STSong" charset="-122"/>
                  <a:cs typeface="STSong" charset="-122"/>
                </a:rPr>
                <a:t>员工在公司提前做好的大的孔明灯上签下愿望祝福等。放飞孔明灯</a:t>
              </a:r>
              <a:r>
                <a:rPr lang="en-US" altLang="zh-CN" sz="900" b="1" spc="165" dirty="0">
                  <a:solidFill>
                    <a:schemeClr val="bg1"/>
                  </a:solidFill>
                  <a:latin typeface="STSong" charset="-122"/>
                  <a:ea typeface="STSong" charset="-122"/>
                  <a:cs typeface="STSong" charset="-122"/>
                </a:rPr>
                <a:t>——</a:t>
              </a:r>
              <a:r>
                <a:rPr lang="zh-CN" altLang="en-US" sz="900" b="1" spc="165" dirty="0">
                  <a:solidFill>
                    <a:schemeClr val="bg1"/>
                  </a:solidFill>
                  <a:latin typeface="STSong" charset="-122"/>
                  <a:ea typeface="STSong" charset="-122"/>
                  <a:cs typeface="STSong" charset="-122"/>
                </a:rPr>
                <a:t>放飞心情。</a:t>
              </a:r>
            </a:p>
            <a:p>
              <a:endParaRPr lang="zh-CN" altLang="en-US" sz="900" b="1" spc="165" dirty="0">
                <a:solidFill>
                  <a:schemeClr val="bg1"/>
                </a:solidFill>
                <a:latin typeface="STSong" charset="-122"/>
                <a:ea typeface="STSong" charset="-122"/>
                <a:cs typeface="STSong" charset="-122"/>
              </a:endParaRPr>
            </a:p>
            <a:p>
              <a:r>
                <a:rPr lang="zh-CN" altLang="en-US" sz="900" b="1" spc="165" dirty="0" smtClean="0">
                  <a:solidFill>
                    <a:schemeClr val="bg1"/>
                  </a:solidFill>
                  <a:latin typeface="STSong" charset="-122"/>
                  <a:ea typeface="STSong" charset="-122"/>
                  <a:cs typeface="STSong" charset="-122"/>
                </a:rPr>
                <a:t>     孔明灯</a:t>
              </a:r>
              <a:r>
                <a:rPr lang="zh-CN" altLang="en-US" sz="900" b="1" spc="165" dirty="0">
                  <a:solidFill>
                    <a:schemeClr val="bg1"/>
                  </a:solidFill>
                  <a:latin typeface="STSong" charset="-122"/>
                  <a:ea typeface="STSong" charset="-122"/>
                  <a:cs typeface="STSong" charset="-122"/>
                </a:rPr>
                <a:t>又称天灯、祈福灯或者平安灯，当精彩的节目演出后，大家将中秋心愿写在孔明灯上，看着挂在夜空里圆圆的月亮，趁着月色，一起点燃放飞。将节目拉向高潮。</a:t>
              </a: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9600"/>
            <a:ext cx="8959850" cy="1274560"/>
          </a:xfrm>
          <a:prstGeom prst="rect">
            <a:avLst/>
          </a:prstGeom>
        </p:spPr>
      </p:pic>
      <p:sp>
        <p:nvSpPr>
          <p:cNvPr id="10" name="矩形 9"/>
          <p:cNvSpPr/>
          <p:nvPr/>
        </p:nvSpPr>
        <p:spPr>
          <a:xfrm>
            <a:off x="3580727" y="2064924"/>
            <a:ext cx="1500411" cy="559512"/>
          </a:xfrm>
          <a:prstGeom prst="rect">
            <a:avLst/>
          </a:prstGeom>
        </p:spPr>
        <p:txBody>
          <a:bodyPr wrap="none">
            <a:spAutoFit/>
          </a:bodyPr>
          <a:lstStyle/>
          <a:p>
            <a:pPr>
              <a:lnSpc>
                <a:spcPct val="150000"/>
              </a:lnSpc>
            </a:pPr>
            <a:r>
              <a:rPr lang="zh-CN" altLang="en-US" sz="2400" spc="165" dirty="0" smtClean="0">
                <a:latin typeface="STSong" charset="-122"/>
                <a:ea typeface="STSong" charset="-122"/>
                <a:cs typeface="STSong" charset="-122"/>
              </a:rPr>
              <a:t>现场布置</a:t>
            </a:r>
            <a:endParaRPr lang="en-US" altLang="zh-CN" sz="2400" spc="165" dirty="0">
              <a:latin typeface="STSong" charset="-122"/>
              <a:ea typeface="STSong" charset="-122"/>
              <a:cs typeface="STSong" charset="-122"/>
            </a:endParaRPr>
          </a:p>
        </p:txBody>
      </p:sp>
      <p:sp>
        <p:nvSpPr>
          <p:cNvPr id="11" name="矩形 10"/>
          <p:cNvSpPr/>
          <p:nvPr/>
        </p:nvSpPr>
        <p:spPr>
          <a:xfrm>
            <a:off x="3628884" y="2561298"/>
            <a:ext cx="1296509" cy="241605"/>
          </a:xfrm>
          <a:prstGeom prst="rect">
            <a:avLst/>
          </a:prstGeom>
        </p:spPr>
        <p:txBody>
          <a:bodyPr wrap="none">
            <a:spAutoFit/>
          </a:bodyPr>
          <a:lstStyle/>
          <a:p>
            <a:r>
              <a:rPr lang="en-US" altLang="zh-CN" sz="970" spc="220" dirty="0" smtClean="0">
                <a:solidFill>
                  <a:srgbClr val="2B2B2B"/>
                </a:solidFill>
                <a:latin typeface="方正清刻本悦宋简体" panose="02000000000000000000" pitchFamily="2" charset="-122"/>
                <a:ea typeface="方正清刻本悦宋简体" panose="02000000000000000000" pitchFamily="2" charset="-122"/>
              </a:rPr>
              <a:t>SITE LAYOUT</a:t>
            </a:r>
            <a:endParaRPr lang="zh-CN" altLang="en-US" sz="970" spc="22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75214" y="2515399"/>
            <a:ext cx="2956180" cy="646331"/>
          </a:xfrm>
          <a:prstGeom prst="rect">
            <a:avLst/>
          </a:prstGeom>
        </p:spPr>
        <p:txBody>
          <a:bodyPr wrap="square">
            <a:spAutoFit/>
          </a:bodyPr>
          <a:lstStyle/>
          <a:p>
            <a:pPr>
              <a:lnSpc>
                <a:spcPct val="150000"/>
              </a:lnSpc>
            </a:pPr>
            <a:r>
              <a:rPr lang="zh-CN" altLang="en-US" sz="1200" b="1" spc="165" dirty="0">
                <a:solidFill>
                  <a:schemeClr val="bg1"/>
                </a:solidFill>
                <a:latin typeface="STSong" charset="-122"/>
                <a:ea typeface="STSong" charset="-122"/>
                <a:cs typeface="STSong" charset="-122"/>
              </a:rPr>
              <a:t>包括一个大型的背景屏，以供故事讲解是播放投影。</a:t>
            </a:r>
          </a:p>
        </p:txBody>
      </p:sp>
      <p:pic>
        <p:nvPicPr>
          <p:cNvPr id="2" name="图片 1"/>
          <p:cNvPicPr>
            <a:picLocks noChangeAspect="1"/>
          </p:cNvPicPr>
          <p:nvPr/>
        </p:nvPicPr>
        <p:blipFill rotWithShape="1">
          <a:blip r:embed="rId3"/>
          <a:srcRect l="3601" r="6815"/>
          <a:stretch/>
        </p:blipFill>
        <p:spPr>
          <a:xfrm>
            <a:off x="775396" y="1549226"/>
            <a:ext cx="3760838" cy="2099072"/>
          </a:xfrm>
          <a:prstGeom prst="rect">
            <a:avLst/>
          </a:prstGeom>
          <a:ln>
            <a:noFill/>
          </a:ln>
          <a:effectLst>
            <a:outerShdw blurRad="292100" dist="139700" dir="2700000" algn="tl" rotWithShape="0">
              <a:srgbClr val="333333">
                <a:alpha val="65000"/>
              </a:srgbClr>
            </a:outerShdw>
          </a:effectLst>
        </p:spPr>
      </p:pic>
      <p:grpSp>
        <p:nvGrpSpPr>
          <p:cNvPr id="9" name="组 8"/>
          <p:cNvGrpSpPr/>
          <p:nvPr/>
        </p:nvGrpSpPr>
        <p:grpSpPr>
          <a:xfrm>
            <a:off x="-1" y="-20342"/>
            <a:ext cx="9046255" cy="5072088"/>
            <a:chOff x="-1" y="-20342"/>
            <a:chExt cx="9046255" cy="5072088"/>
          </a:xfrm>
        </p:grpSpPr>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12" name="Text Box 7"/>
            <p:cNvSpPr txBox="1">
              <a:spLocks noChangeArrowheads="1"/>
            </p:cNvSpPr>
            <p:nvPr/>
          </p:nvSpPr>
          <p:spPr bwMode="auto">
            <a:xfrm>
              <a:off x="1256731" y="704830"/>
              <a:ext cx="1133369" cy="140093"/>
            </a:xfrm>
            <a:prstGeom prst="rect">
              <a:avLst/>
            </a:prstGeom>
            <a:noFill/>
            <a:ln w="9525">
              <a:noFill/>
              <a:miter lim="800000"/>
            </a:ln>
          </p:spPr>
          <p:txBody>
            <a:bodyPr wrap="none" lIns="25200" tIns="12600" rIns="25200" bIns="12600">
              <a:spAutoFit/>
            </a:bodyPr>
            <a:lstStyle/>
            <a:p>
              <a:pPr algn="ctr" defTabSz="599440"/>
              <a:r>
                <a:rPr lang="en-US" sz="745" spc="331" dirty="0"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SITE LAYOUT</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sp>
          <p:nvSpPr>
            <p:cNvPr id="14" name="矩形 13"/>
            <p:cNvSpPr/>
            <p:nvPr/>
          </p:nvSpPr>
          <p:spPr>
            <a:xfrm>
              <a:off x="1155404" y="200379"/>
              <a:ext cx="1500411"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现场布置</a:t>
              </a:r>
              <a:endParaRPr lang="en-CA" altLang="zh-CN" sz="2400" b="1" spc="165" dirty="0">
                <a:solidFill>
                  <a:schemeClr val="bg1"/>
                </a:solidFill>
                <a:latin typeface="STSong" charset="-122"/>
                <a:ea typeface="STSong" charset="-122"/>
                <a:cs typeface="STSong" charset="-122"/>
              </a:endParaRPr>
            </a:p>
          </p:txBody>
        </p:sp>
      </p:grpSp>
      <p:sp>
        <p:nvSpPr>
          <p:cNvPr id="15" name="矩形 14"/>
          <p:cNvSpPr/>
          <p:nvPr/>
        </p:nvSpPr>
        <p:spPr>
          <a:xfrm>
            <a:off x="4990597" y="1973339"/>
            <a:ext cx="1675925" cy="369332"/>
          </a:xfrm>
          <a:prstGeom prst="rect">
            <a:avLst/>
          </a:prstGeom>
          <a:ln>
            <a:solidFill>
              <a:schemeClr val="accent4">
                <a:lumMod val="60000"/>
                <a:lumOff val="40000"/>
              </a:schemeClr>
            </a:solidFill>
          </a:ln>
        </p:spPr>
        <p:txBody>
          <a:bodyPr wrap="square">
            <a:spAutoFit/>
          </a:bodyPr>
          <a:lstStyle/>
          <a:p>
            <a:pPr algn="ctr" defTabSz="599440"/>
            <a:r>
              <a:rPr lang="zh-CN" altLang="en-US" sz="1800" b="1" spc="165" dirty="0">
                <a:solidFill>
                  <a:schemeClr val="accent4">
                    <a:lumMod val="60000"/>
                    <a:lumOff val="40000"/>
                  </a:schemeClr>
                </a:solidFill>
                <a:latin typeface="STSong" charset="-122"/>
                <a:ea typeface="STSong" charset="-122"/>
                <a:cs typeface="STSong" charset="-122"/>
              </a:rPr>
              <a:t>舞台布置</a:t>
            </a: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83555" y="1439739"/>
            <a:ext cx="3340631" cy="2723823"/>
          </a:xfrm>
          <a:prstGeom prst="rect">
            <a:avLst/>
          </a:prstGeom>
        </p:spPr>
        <p:txBody>
          <a:bodyPr wrap="square">
            <a:spAutoFit/>
          </a:bodyPr>
          <a:lstStyle/>
          <a:p>
            <a:pPr algn="just" defTabSz="599440"/>
            <a:r>
              <a:rPr lang="zh-CN" altLang="en-US" sz="900" b="1" spc="165" dirty="0">
                <a:solidFill>
                  <a:schemeClr val="bg1"/>
                </a:solidFill>
                <a:latin typeface="STSong" charset="-122"/>
                <a:ea typeface="STSong" charset="-122"/>
                <a:cs typeface="STSong" charset="-122"/>
              </a:rPr>
              <a:t>     </a:t>
            </a:r>
            <a:r>
              <a:rPr lang="zh-CN" altLang="en-US" sz="900" b="1" spc="165" dirty="0" smtClean="0">
                <a:solidFill>
                  <a:schemeClr val="bg1"/>
                </a:solidFill>
                <a:latin typeface="STSong" charset="-122"/>
                <a:ea typeface="STSong" charset="-122"/>
                <a:cs typeface="STSong" charset="-122"/>
              </a:rPr>
              <a:t> 八月</a:t>
            </a:r>
            <a:r>
              <a:rPr lang="zh-CN" altLang="en-US" sz="900" b="1" spc="165" dirty="0">
                <a:solidFill>
                  <a:schemeClr val="bg1"/>
                </a:solidFill>
                <a:latin typeface="STSong" charset="-122"/>
                <a:ea typeface="STSong" charset="-122"/>
                <a:cs typeface="STSong" charset="-122"/>
              </a:rPr>
              <a:t>十五中秋节是一个温馨、团圆的美好日子，一个具有悠久历史文化的传统节日，同时也是各企业增加销售，接近员工与员工、员工与企业之间的距离，达到一种和平友好的精神，更好的促进企业经济发展。</a:t>
            </a:r>
          </a:p>
          <a:p>
            <a:pPr algn="just" defTabSz="599440"/>
            <a:endParaRPr lang="zh-CN" altLang="en-US" sz="900" b="1" spc="165" dirty="0">
              <a:solidFill>
                <a:schemeClr val="bg1"/>
              </a:solidFill>
              <a:latin typeface="STSong" charset="-122"/>
              <a:ea typeface="STSong" charset="-122"/>
              <a:cs typeface="STSong" charset="-122"/>
            </a:endParaRPr>
          </a:p>
          <a:p>
            <a:pPr algn="just" defTabSz="599440"/>
            <a:r>
              <a:rPr lang="zh-CN" altLang="en-US" sz="900" b="1" spc="165" dirty="0">
                <a:solidFill>
                  <a:schemeClr val="bg1"/>
                </a:solidFill>
                <a:latin typeface="STSong" charset="-122"/>
                <a:ea typeface="STSong" charset="-122"/>
                <a:cs typeface="STSong" charset="-122"/>
              </a:rPr>
              <a:t>　　在中秋节这一天，家家户户都吃团圆饭，品月饼，赏明月，到处洋溢着喜庆气氛。在这一天里也有很多在外工作的人因为工作的原因而不能回家陪自己的父母吃团圆饭、赏月品月饼，这就需要企业给予员工更多关注，那么企业该如何出高招，打造节日气氛，关注员工的情感需求，营造出一片“几处笙声留朗月，万家萧管乐中秋”的欢乐景象呢?既能颂扬中华民族的传统文化，又能丰富员工的精神物质生活，增强凝聚力和员工归宿感，更好地体现企业家庭般的和谐氛围。</a:t>
            </a:r>
          </a:p>
          <a:p>
            <a:pPr algn="just" defTabSz="599440"/>
            <a:endParaRPr lang="zh-CN" altLang="en-US" sz="900" b="1" spc="165" dirty="0">
              <a:solidFill>
                <a:schemeClr val="bg1"/>
              </a:solidFill>
              <a:latin typeface="STSong" charset="-122"/>
              <a:ea typeface="STSong" charset="-122"/>
              <a:cs typeface="STSong" charset="-122"/>
            </a:endParaRPr>
          </a:p>
          <a:p>
            <a:pPr algn="just" defTabSz="599440"/>
            <a:r>
              <a:rPr lang="zh-CN" altLang="en-US" sz="900" b="1" spc="165" dirty="0">
                <a:solidFill>
                  <a:schemeClr val="bg1"/>
                </a:solidFill>
                <a:latin typeface="STSong" charset="-122"/>
                <a:ea typeface="STSong" charset="-122"/>
                <a:cs typeface="STSong" charset="-122"/>
              </a:rPr>
              <a:t>　　今天就以某酒店为与大家分享酒店中秋策划方案，看该酒店是如何令自己的</a:t>
            </a:r>
            <a:r>
              <a:rPr lang="zh-CN" altLang="en-US" sz="900" b="1" spc="165" dirty="0" smtClean="0">
                <a:solidFill>
                  <a:schemeClr val="bg1"/>
                </a:solidFill>
                <a:latin typeface="STSong" charset="-122"/>
                <a:ea typeface="STSong" charset="-122"/>
                <a:cs typeface="STSong" charset="-122"/>
              </a:rPr>
              <a:t>员工</a:t>
            </a:r>
            <a:r>
              <a:rPr lang="zh-CN" altLang="en-US" sz="900" b="1" spc="165" dirty="0">
                <a:solidFill>
                  <a:schemeClr val="bg1"/>
                </a:solidFill>
                <a:latin typeface="STSong" charset="-122"/>
                <a:ea typeface="STSong" charset="-122"/>
                <a:cs typeface="STSong" charset="-122"/>
              </a:rPr>
              <a:t>在异彩纷呈的文化活动中，增强员工对中国悠久历史文化的认识，拉近员工与</a:t>
            </a:r>
            <a:r>
              <a:rPr lang="zh-CN" altLang="en-US" sz="900" b="1" spc="165" dirty="0" smtClean="0">
                <a:solidFill>
                  <a:schemeClr val="bg1"/>
                </a:solidFill>
                <a:latin typeface="STSong" charset="-122"/>
                <a:ea typeface="STSong" charset="-122"/>
                <a:cs typeface="STSong" charset="-122"/>
              </a:rPr>
              <a:t>员工</a:t>
            </a:r>
            <a:r>
              <a:rPr lang="zh-CN" altLang="en-US" sz="900" b="1" spc="165" dirty="0">
                <a:solidFill>
                  <a:schemeClr val="bg1"/>
                </a:solidFill>
                <a:latin typeface="STSong" charset="-122"/>
                <a:ea typeface="STSong" charset="-122"/>
                <a:cs typeface="STSong" charset="-122"/>
              </a:rPr>
              <a:t>、员工与企业之间的距离。</a:t>
            </a:r>
          </a:p>
        </p:txBody>
      </p:sp>
      <p:sp>
        <p:nvSpPr>
          <p:cNvPr id="11" name="Text Box 7"/>
          <p:cNvSpPr txBox="1">
            <a:spLocks noChangeArrowheads="1"/>
          </p:cNvSpPr>
          <p:nvPr/>
        </p:nvSpPr>
        <p:spPr bwMode="auto">
          <a:xfrm>
            <a:off x="1201484" y="704362"/>
            <a:ext cx="854575" cy="163946"/>
          </a:xfrm>
          <a:prstGeom prst="rect">
            <a:avLst/>
          </a:prstGeom>
          <a:noFill/>
          <a:ln w="9525">
            <a:noFill/>
            <a:miter lim="800000"/>
          </a:ln>
        </p:spPr>
        <p:txBody>
          <a:bodyPr wrap="none" lIns="25200" tIns="12600" rIns="25200" bIns="12600">
            <a:spAutoFit/>
          </a:bodyPr>
          <a:lstStyle/>
          <a:p>
            <a:pPr algn="ctr" defTabSz="599440"/>
            <a:r>
              <a:rPr lang="en-CA" sz="900"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PREFACE</a:t>
            </a:r>
          </a:p>
        </p:txBody>
      </p:sp>
      <p:sp>
        <p:nvSpPr>
          <p:cNvPr id="12" name="矩形 11"/>
          <p:cNvSpPr/>
          <p:nvPr/>
        </p:nvSpPr>
        <p:spPr>
          <a:xfrm>
            <a:off x="1111839" y="219608"/>
            <a:ext cx="842538" cy="461665"/>
          </a:xfrm>
          <a:prstGeom prst="rect">
            <a:avLst/>
          </a:prstGeom>
        </p:spPr>
        <p:txBody>
          <a:bodyPr wrap="none">
            <a:spAutoFit/>
          </a:bodyPr>
          <a:lstStyle/>
          <a:p>
            <a:pPr algn="ctr" defTabSz="599440"/>
            <a:r>
              <a:rPr lang="zh-CN" altLang="en-US" sz="2400" b="1" spc="165" dirty="0">
                <a:solidFill>
                  <a:schemeClr val="bg1"/>
                </a:solidFill>
                <a:latin typeface="STSong" charset="-122"/>
                <a:ea typeface="STSong" charset="-122"/>
                <a:cs typeface="STSong" charset="-122"/>
              </a:rPr>
              <a:t>前言</a:t>
            </a:r>
            <a:endParaRPr lang="en-CA" altLang="zh-CN" sz="2400" b="1" spc="165" dirty="0">
              <a:solidFill>
                <a:schemeClr val="bg1"/>
              </a:solidFill>
              <a:latin typeface="STSong" charset="-122"/>
              <a:ea typeface="STSong" charset="-122"/>
              <a:cs typeface="STSong" charset="-122"/>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0576" y="219608"/>
            <a:ext cx="5514788" cy="5393704"/>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1558" y="1199239"/>
            <a:ext cx="543994" cy="604834"/>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flipV="1">
            <a:off x="4279153" y="3842307"/>
            <a:ext cx="543994" cy="6048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02697" y="2414254"/>
            <a:ext cx="3358401" cy="1477328"/>
          </a:xfrm>
          <a:prstGeom prst="rect">
            <a:avLst/>
          </a:prstGeom>
        </p:spPr>
        <p:txBody>
          <a:bodyPr wrap="square">
            <a:spAutoFit/>
          </a:bodyPr>
          <a:lstStyle/>
          <a:p>
            <a:r>
              <a:rPr lang="zh-CN" altLang="en-US" sz="1000" b="1" spc="165" dirty="0" smtClean="0">
                <a:solidFill>
                  <a:schemeClr val="bg1"/>
                </a:solidFill>
                <a:latin typeface="STSong" charset="-122"/>
                <a:ea typeface="STSong" charset="-122"/>
                <a:cs typeface="STSong" charset="-122"/>
              </a:rPr>
              <a:t>产品</a:t>
            </a:r>
            <a:r>
              <a:rPr lang="zh-CN" altLang="en-US" sz="1000" b="1" spc="165" dirty="0">
                <a:solidFill>
                  <a:schemeClr val="bg1"/>
                </a:solidFill>
                <a:latin typeface="STSong" charset="-122"/>
                <a:ea typeface="STSong" charset="-122"/>
                <a:cs typeface="STSong" charset="-122"/>
              </a:rPr>
              <a:t>说明一</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点击输入本栏的具体文字，简明扼要的说明分项内容，此为概念图解，请根据您的具体内容酌情修改</a:t>
            </a:r>
            <a:endParaRPr lang="en-US" altLang="zh-CN" sz="1000" b="1" spc="165" dirty="0">
              <a:solidFill>
                <a:schemeClr val="bg1"/>
              </a:solidFill>
              <a:latin typeface="STSong" charset="-122"/>
              <a:ea typeface="STSong" charset="-122"/>
              <a:cs typeface="STSong" charset="-122"/>
            </a:endParaRPr>
          </a:p>
          <a:p>
            <a:r>
              <a:rPr lang="zh-CN" altLang="en-US" sz="1000" b="1" spc="165" dirty="0">
                <a:solidFill>
                  <a:schemeClr val="bg1"/>
                </a:solidFill>
                <a:latin typeface="STSong" charset="-122"/>
                <a:ea typeface="STSong" charset="-122"/>
                <a:cs typeface="STSong" charset="-122"/>
              </a:rPr>
              <a:t>产品说明一</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点击输入本栏的具体文字，简明扼要的说明分项内容，此为概念图解，请根据您的具体内容酌情修改</a:t>
            </a:r>
            <a:endParaRPr lang="en-US" altLang="zh-CN" sz="1000" b="1" spc="165" dirty="0">
              <a:solidFill>
                <a:schemeClr val="bg1"/>
              </a:solidFill>
              <a:latin typeface="STSong" charset="-122"/>
              <a:ea typeface="STSong" charset="-122"/>
              <a:cs typeface="STSong" charset="-122"/>
            </a:endParaRPr>
          </a:p>
          <a:p>
            <a:r>
              <a:rPr lang="zh-CN" altLang="en-US" sz="1000" b="1" spc="165" dirty="0">
                <a:solidFill>
                  <a:schemeClr val="bg1"/>
                </a:solidFill>
                <a:latin typeface="STSong" charset="-122"/>
                <a:ea typeface="STSong" charset="-122"/>
                <a:cs typeface="STSong" charset="-122"/>
              </a:rPr>
              <a:t>产品说明一</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点击输入本栏的具体文字，简明扼要的说明分项内容，此为概念图解，请根据您的具体内容酌情</a:t>
            </a:r>
            <a:r>
              <a:rPr lang="zh-CN" altLang="en-US" sz="1000" b="1" spc="165" dirty="0" smtClean="0">
                <a:solidFill>
                  <a:schemeClr val="bg1"/>
                </a:solidFill>
                <a:latin typeface="STSong" charset="-122"/>
                <a:ea typeface="STSong" charset="-122"/>
                <a:cs typeface="STSong" charset="-122"/>
              </a:rPr>
              <a:t>修改</a:t>
            </a:r>
            <a:endParaRPr lang="en-US" altLang="zh-CN" sz="1000" b="1" spc="165" dirty="0">
              <a:solidFill>
                <a:schemeClr val="bg1"/>
              </a:solidFill>
              <a:latin typeface="STSong" charset="-122"/>
              <a:ea typeface="STSong" charset="-122"/>
              <a:cs typeface="STSong" charset="-122"/>
            </a:endParaRPr>
          </a:p>
        </p:txBody>
      </p:sp>
      <p:pic>
        <p:nvPicPr>
          <p:cNvPr id="2" name="图片 1"/>
          <p:cNvPicPr>
            <a:picLocks noChangeAspect="1"/>
          </p:cNvPicPr>
          <p:nvPr/>
        </p:nvPicPr>
        <p:blipFill>
          <a:blip r:embed="rId3"/>
          <a:stretch>
            <a:fillRect/>
          </a:stretch>
        </p:blipFill>
        <p:spPr>
          <a:xfrm>
            <a:off x="836914" y="1485275"/>
            <a:ext cx="3637801" cy="2406307"/>
          </a:xfrm>
          <a:prstGeom prst="rect">
            <a:avLst/>
          </a:prstGeom>
          <a:ln>
            <a:noFill/>
          </a:ln>
          <a:effectLst>
            <a:outerShdw blurRad="292100" dist="139700" dir="2700000" algn="tl" rotWithShape="0">
              <a:srgbClr val="333333">
                <a:alpha val="65000"/>
              </a:srgbClr>
            </a:outerShdw>
          </a:effectLst>
        </p:spPr>
      </p:pic>
      <p:grpSp>
        <p:nvGrpSpPr>
          <p:cNvPr id="8" name="组 7"/>
          <p:cNvGrpSpPr/>
          <p:nvPr/>
        </p:nvGrpSpPr>
        <p:grpSpPr>
          <a:xfrm>
            <a:off x="-1" y="-20342"/>
            <a:ext cx="9046255" cy="5072088"/>
            <a:chOff x="-1" y="-20342"/>
            <a:chExt cx="9046255" cy="5072088"/>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11" name="Text Box 7"/>
            <p:cNvSpPr txBox="1">
              <a:spLocks noChangeArrowheads="1"/>
            </p:cNvSpPr>
            <p:nvPr/>
          </p:nvSpPr>
          <p:spPr bwMode="auto">
            <a:xfrm>
              <a:off x="1256731" y="704830"/>
              <a:ext cx="1133369" cy="140093"/>
            </a:xfrm>
            <a:prstGeom prst="rect">
              <a:avLst/>
            </a:prstGeom>
            <a:noFill/>
            <a:ln w="9525">
              <a:noFill/>
              <a:miter lim="800000"/>
            </a:ln>
          </p:spPr>
          <p:txBody>
            <a:bodyPr wrap="none" lIns="25200" tIns="12600" rIns="25200" bIns="12600">
              <a:spAutoFit/>
            </a:bodyPr>
            <a:lstStyle/>
            <a:p>
              <a:pPr algn="ctr" defTabSz="599440"/>
              <a:r>
                <a:rPr lang="en-US" sz="745" spc="331" dirty="0"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SITE LAYOUT</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sp>
          <p:nvSpPr>
            <p:cNvPr id="13" name="矩形 12"/>
            <p:cNvSpPr/>
            <p:nvPr/>
          </p:nvSpPr>
          <p:spPr>
            <a:xfrm>
              <a:off x="1155404" y="200379"/>
              <a:ext cx="1500411"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现场布置</a:t>
              </a:r>
              <a:endParaRPr lang="en-CA" altLang="zh-CN" sz="2400" b="1" spc="165" dirty="0">
                <a:solidFill>
                  <a:schemeClr val="bg1"/>
                </a:solidFill>
                <a:latin typeface="STSong" charset="-122"/>
                <a:ea typeface="STSong" charset="-122"/>
                <a:cs typeface="STSong" charset="-122"/>
              </a:endParaRPr>
            </a:p>
          </p:txBody>
        </p:sp>
      </p:grpSp>
      <p:sp>
        <p:nvSpPr>
          <p:cNvPr id="15" name="矩形 14"/>
          <p:cNvSpPr/>
          <p:nvPr/>
        </p:nvSpPr>
        <p:spPr>
          <a:xfrm>
            <a:off x="4990597" y="1973339"/>
            <a:ext cx="1675925" cy="369332"/>
          </a:xfrm>
          <a:prstGeom prst="rect">
            <a:avLst/>
          </a:prstGeom>
          <a:ln>
            <a:solidFill>
              <a:schemeClr val="accent4">
                <a:lumMod val="60000"/>
                <a:lumOff val="40000"/>
              </a:schemeClr>
            </a:solidFill>
          </a:ln>
        </p:spPr>
        <p:txBody>
          <a:bodyPr wrap="square">
            <a:spAutoFit/>
          </a:bodyPr>
          <a:lstStyle/>
          <a:p>
            <a:pPr algn="ctr" defTabSz="599440"/>
            <a:r>
              <a:rPr lang="zh-CN" altLang="en-US" sz="1800" b="1" spc="165" dirty="0" smtClean="0">
                <a:solidFill>
                  <a:schemeClr val="accent4">
                    <a:lumMod val="60000"/>
                    <a:lumOff val="40000"/>
                  </a:schemeClr>
                </a:solidFill>
                <a:latin typeface="STSong" charset="-122"/>
                <a:ea typeface="STSong" charset="-122"/>
                <a:cs typeface="STSong" charset="-122"/>
              </a:rPr>
              <a:t>观众席布置</a:t>
            </a:r>
            <a:endParaRPr lang="zh-CN" altLang="en-US" sz="1800" b="1" spc="165" dirty="0">
              <a:solidFill>
                <a:schemeClr val="accent4">
                  <a:lumMod val="60000"/>
                  <a:lumOff val="40000"/>
                </a:schemeClr>
              </a:solidFill>
              <a:latin typeface="STSong" charset="-122"/>
              <a:ea typeface="STSong" charset="-122"/>
              <a:cs typeface="STSong"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 6"/>
          <p:cNvGrpSpPr/>
          <p:nvPr/>
        </p:nvGrpSpPr>
        <p:grpSpPr>
          <a:xfrm>
            <a:off x="-1" y="-20342"/>
            <a:ext cx="9046255" cy="5072088"/>
            <a:chOff x="-1" y="-20342"/>
            <a:chExt cx="9046255" cy="5072088"/>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10" name="Text Box 7"/>
            <p:cNvSpPr txBox="1">
              <a:spLocks noChangeArrowheads="1"/>
            </p:cNvSpPr>
            <p:nvPr/>
          </p:nvSpPr>
          <p:spPr bwMode="auto">
            <a:xfrm>
              <a:off x="1256731" y="704830"/>
              <a:ext cx="1133369" cy="140093"/>
            </a:xfrm>
            <a:prstGeom prst="rect">
              <a:avLst/>
            </a:prstGeom>
            <a:noFill/>
            <a:ln w="9525">
              <a:noFill/>
              <a:miter lim="800000"/>
            </a:ln>
          </p:spPr>
          <p:txBody>
            <a:bodyPr wrap="none" lIns="25200" tIns="12600" rIns="25200" bIns="12600">
              <a:spAutoFit/>
            </a:bodyPr>
            <a:lstStyle/>
            <a:p>
              <a:pPr algn="ctr" defTabSz="599440"/>
              <a:r>
                <a:rPr lang="en-US" sz="745" spc="331" dirty="0"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SITE LAYOUT</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sp>
          <p:nvSpPr>
            <p:cNvPr id="12" name="矩形 11"/>
            <p:cNvSpPr/>
            <p:nvPr/>
          </p:nvSpPr>
          <p:spPr>
            <a:xfrm>
              <a:off x="1155404" y="200379"/>
              <a:ext cx="1500411"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现场布置</a:t>
              </a:r>
              <a:endParaRPr lang="en-CA" altLang="zh-CN" sz="2400" b="1" spc="165" dirty="0">
                <a:solidFill>
                  <a:schemeClr val="bg1"/>
                </a:solidFill>
                <a:latin typeface="STSong" charset="-122"/>
                <a:ea typeface="STSong" charset="-122"/>
                <a:cs typeface="STSong" charset="-122"/>
              </a:endParaRPr>
            </a:p>
          </p:txBody>
        </p:sp>
      </p:grpSp>
      <p:sp>
        <p:nvSpPr>
          <p:cNvPr id="3" name="矩形 2"/>
          <p:cNvSpPr/>
          <p:nvPr/>
        </p:nvSpPr>
        <p:spPr>
          <a:xfrm>
            <a:off x="5889567" y="2497672"/>
            <a:ext cx="1704420" cy="656247"/>
          </a:xfrm>
          <a:prstGeom prst="rect">
            <a:avLst/>
          </a:prstGeom>
        </p:spPr>
        <p:txBody>
          <a:bodyPr wrap="square">
            <a:spAutoFit/>
          </a:bodyPr>
          <a:lstStyle/>
          <a:p>
            <a:r>
              <a:rPr lang="zh-CN" altLang="en-US" sz="1800" b="1" spc="165" dirty="0">
                <a:solidFill>
                  <a:schemeClr val="bg1"/>
                </a:solidFill>
                <a:latin typeface="STSong" charset="-122"/>
                <a:ea typeface="STSong" charset="-122"/>
                <a:cs typeface="STSong" charset="-122"/>
              </a:rPr>
              <a:t>灯光照明布置   </a:t>
            </a:r>
            <a:endParaRPr lang="en-US" altLang="zh-CN" sz="1800" b="1" spc="165" dirty="0" smtClean="0">
              <a:solidFill>
                <a:schemeClr val="bg1"/>
              </a:solidFill>
              <a:latin typeface="STSong" charset="-122"/>
              <a:ea typeface="STSong" charset="-122"/>
              <a:cs typeface="STSong" charset="-122"/>
            </a:endParaRPr>
          </a:p>
          <a:p>
            <a:r>
              <a:rPr lang="zh-CN" altLang="en-US" sz="1800" b="1" spc="165" dirty="0" smtClean="0">
                <a:solidFill>
                  <a:schemeClr val="bg1"/>
                </a:solidFill>
                <a:latin typeface="STSong" charset="-122"/>
                <a:ea typeface="STSong" charset="-122"/>
                <a:cs typeface="STSong" charset="-122"/>
              </a:rPr>
              <a:t>音响</a:t>
            </a:r>
            <a:r>
              <a:rPr lang="zh-CN" altLang="en-US" sz="1800" b="1" spc="165" dirty="0">
                <a:solidFill>
                  <a:schemeClr val="bg1"/>
                </a:solidFill>
                <a:latin typeface="STSong" charset="-122"/>
                <a:ea typeface="STSong" charset="-122"/>
                <a:cs typeface="STSong" charset="-122"/>
              </a:rPr>
              <a:t>设备布置</a:t>
            </a:r>
          </a:p>
        </p:txBody>
      </p:sp>
      <p:pic>
        <p:nvPicPr>
          <p:cNvPr id="2" name="图片 1"/>
          <p:cNvPicPr>
            <a:picLocks noChangeAspect="1"/>
          </p:cNvPicPr>
          <p:nvPr/>
        </p:nvPicPr>
        <p:blipFill>
          <a:blip r:embed="rId6"/>
          <a:stretch>
            <a:fillRect/>
          </a:stretch>
        </p:blipFill>
        <p:spPr>
          <a:xfrm>
            <a:off x="880624" y="1495028"/>
            <a:ext cx="4826239" cy="2189684"/>
          </a:xfrm>
          <a:prstGeom prst="rect">
            <a:avLst/>
          </a:prstGeom>
          <a:ln>
            <a:noFill/>
          </a:ln>
          <a:effectLst>
            <a:outerShdw blurRad="292100" dist="139700" dir="2700000" algn="tl" rotWithShape="0">
              <a:srgbClr val="333333">
                <a:alpha val="65000"/>
              </a:srgbClr>
            </a:outerShdw>
          </a:effectLst>
        </p:spPr>
      </p:pic>
      <p:sp>
        <p:nvSpPr>
          <p:cNvPr id="13" name="矩形 12"/>
          <p:cNvSpPr/>
          <p:nvPr/>
        </p:nvSpPr>
        <p:spPr>
          <a:xfrm>
            <a:off x="5889567" y="1926858"/>
            <a:ext cx="1675925" cy="369332"/>
          </a:xfrm>
          <a:prstGeom prst="rect">
            <a:avLst/>
          </a:prstGeom>
          <a:ln>
            <a:solidFill>
              <a:schemeClr val="accent4">
                <a:lumMod val="60000"/>
                <a:lumOff val="40000"/>
              </a:schemeClr>
            </a:solidFill>
          </a:ln>
        </p:spPr>
        <p:txBody>
          <a:bodyPr wrap="square">
            <a:spAutoFit/>
          </a:bodyPr>
          <a:lstStyle/>
          <a:p>
            <a:pPr algn="ctr" defTabSz="599440"/>
            <a:r>
              <a:rPr lang="zh-CN" altLang="en-US" sz="1800" b="1" spc="165" dirty="0" smtClean="0">
                <a:solidFill>
                  <a:schemeClr val="accent4">
                    <a:lumMod val="60000"/>
                    <a:lumOff val="40000"/>
                  </a:schemeClr>
                </a:solidFill>
                <a:latin typeface="STSong" charset="-122"/>
                <a:ea typeface="STSong" charset="-122"/>
                <a:cs typeface="STSong" charset="-122"/>
              </a:rPr>
              <a:t>观众席布置</a:t>
            </a:r>
            <a:endParaRPr lang="zh-CN" altLang="en-US" sz="1800" b="1" spc="165" dirty="0">
              <a:solidFill>
                <a:schemeClr val="accent4">
                  <a:lumMod val="60000"/>
                  <a:lumOff val="40000"/>
                </a:schemeClr>
              </a:solidFill>
              <a:latin typeface="STSong" charset="-122"/>
              <a:ea typeface="STSong" charset="-122"/>
              <a:cs typeface="STSong"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50965" y="1179923"/>
            <a:ext cx="4848006" cy="3170099"/>
          </a:xfrm>
          <a:prstGeom prst="rect">
            <a:avLst/>
          </a:prstGeom>
        </p:spPr>
        <p:txBody>
          <a:bodyPr wrap="square">
            <a:spAutoFit/>
          </a:bodyPr>
          <a:lstStyle/>
          <a:p>
            <a:r>
              <a:rPr lang="zh-CN" altLang="en-US" sz="2000" b="1" spc="165" dirty="0">
                <a:solidFill>
                  <a:schemeClr val="accent4">
                    <a:lumMod val="60000"/>
                    <a:lumOff val="40000"/>
                  </a:schemeClr>
                </a:solidFill>
                <a:latin typeface="STSong" charset="-122"/>
                <a:ea typeface="STSong" charset="-122"/>
                <a:cs typeface="STSong" charset="-122"/>
              </a:rPr>
              <a:t>舞台布置</a:t>
            </a:r>
            <a:r>
              <a:rPr lang="zh-CN" altLang="en-US" sz="2000" b="1" spc="165" dirty="0" smtClean="0">
                <a:solidFill>
                  <a:schemeClr val="accent4">
                    <a:lumMod val="60000"/>
                    <a:lumOff val="40000"/>
                  </a:schemeClr>
                </a:solidFill>
                <a:latin typeface="STSong" charset="-122"/>
                <a:ea typeface="STSong" charset="-122"/>
                <a:cs typeface="STSong" charset="-122"/>
              </a:rPr>
              <a:t>——</a:t>
            </a:r>
            <a:endParaRPr lang="en-US" altLang="zh-CN" sz="2000" b="1" spc="165" dirty="0" smtClean="0">
              <a:solidFill>
                <a:schemeClr val="accent4">
                  <a:lumMod val="60000"/>
                  <a:lumOff val="40000"/>
                </a:schemeClr>
              </a:solidFill>
              <a:latin typeface="STSong" charset="-122"/>
              <a:ea typeface="STSong" charset="-122"/>
              <a:cs typeface="STSong" charset="-122"/>
            </a:endParaRPr>
          </a:p>
          <a:p>
            <a:r>
              <a:rPr lang="zh-CN" altLang="en-US" sz="2000" b="1" spc="165" dirty="0" smtClean="0">
                <a:solidFill>
                  <a:schemeClr val="accent4">
                    <a:lumMod val="60000"/>
                    <a:lumOff val="40000"/>
                  </a:schemeClr>
                </a:solidFill>
                <a:latin typeface="STSong" charset="-122"/>
                <a:ea typeface="STSong" charset="-122"/>
                <a:cs typeface="STSong" charset="-122"/>
              </a:rPr>
              <a:t>包括</a:t>
            </a:r>
            <a:r>
              <a:rPr lang="zh-CN" altLang="en-US" sz="2000" b="1" spc="165" dirty="0">
                <a:solidFill>
                  <a:schemeClr val="accent4">
                    <a:lumMod val="60000"/>
                    <a:lumOff val="40000"/>
                  </a:schemeClr>
                </a:solidFill>
                <a:latin typeface="STSong" charset="-122"/>
                <a:ea typeface="STSong" charset="-122"/>
                <a:cs typeface="STSong" charset="-122"/>
              </a:rPr>
              <a:t>一个大型的背景屏</a:t>
            </a:r>
            <a:r>
              <a:rPr lang="zh-CN" altLang="en-US" sz="2000" b="1" spc="165" dirty="0" smtClean="0">
                <a:solidFill>
                  <a:schemeClr val="accent4">
                    <a:lumMod val="60000"/>
                    <a:lumOff val="40000"/>
                  </a:schemeClr>
                </a:solidFill>
                <a:latin typeface="STSong" charset="-122"/>
                <a:ea typeface="STSong" charset="-122"/>
                <a:cs typeface="STSong" charset="-122"/>
              </a:rPr>
              <a:t>，</a:t>
            </a:r>
            <a:endParaRPr lang="en-US" altLang="zh-CN" sz="2000" b="1" spc="165" dirty="0" smtClean="0">
              <a:solidFill>
                <a:schemeClr val="accent4">
                  <a:lumMod val="60000"/>
                  <a:lumOff val="40000"/>
                </a:schemeClr>
              </a:solidFill>
              <a:latin typeface="STSong" charset="-122"/>
              <a:ea typeface="STSong" charset="-122"/>
              <a:cs typeface="STSong" charset="-122"/>
            </a:endParaRPr>
          </a:p>
          <a:p>
            <a:r>
              <a:rPr lang="zh-CN" altLang="en-US" sz="2000" b="1" spc="165" dirty="0" smtClean="0">
                <a:solidFill>
                  <a:schemeClr val="accent4">
                    <a:lumMod val="60000"/>
                    <a:lumOff val="40000"/>
                  </a:schemeClr>
                </a:solidFill>
                <a:latin typeface="STSong" charset="-122"/>
                <a:ea typeface="STSong" charset="-122"/>
                <a:cs typeface="STSong" charset="-122"/>
              </a:rPr>
              <a:t>以</a:t>
            </a:r>
            <a:r>
              <a:rPr lang="zh-CN" altLang="en-US" sz="2000" b="1" spc="165" dirty="0">
                <a:solidFill>
                  <a:schemeClr val="accent4">
                    <a:lumMod val="60000"/>
                    <a:lumOff val="40000"/>
                  </a:schemeClr>
                </a:solidFill>
                <a:latin typeface="STSong" charset="-122"/>
                <a:ea typeface="STSong" charset="-122"/>
                <a:cs typeface="STSong" charset="-122"/>
              </a:rPr>
              <a:t>供故事讲解是播放投影。</a:t>
            </a:r>
            <a:endParaRPr lang="en-US" altLang="zh-CN" sz="2000" b="1" spc="165" dirty="0">
              <a:solidFill>
                <a:schemeClr val="accent4">
                  <a:lumMod val="60000"/>
                  <a:lumOff val="40000"/>
                </a:schemeClr>
              </a:solidFill>
              <a:latin typeface="STSong" charset="-122"/>
              <a:ea typeface="STSong" charset="-122"/>
              <a:cs typeface="STSong" charset="-122"/>
            </a:endParaRPr>
          </a:p>
          <a:p>
            <a:endParaRPr lang="en-US" altLang="zh-CN" sz="1000" b="1" dirty="0" smtClean="0"/>
          </a:p>
          <a:p>
            <a:pPr>
              <a:lnSpc>
                <a:spcPct val="150000"/>
              </a:lnSpc>
            </a:pPr>
            <a:r>
              <a:rPr lang="zh-CN" altLang="en-US" sz="1000" b="1" dirty="0" smtClean="0">
                <a:solidFill>
                  <a:schemeClr val="bg1"/>
                </a:solidFill>
              </a:rPr>
              <a:t>产</a:t>
            </a:r>
            <a:r>
              <a:rPr lang="zh-CN" altLang="en-US" sz="1000" b="1" dirty="0">
                <a:solidFill>
                  <a:schemeClr val="bg1"/>
                </a:solidFill>
              </a:rPr>
              <a:t>品说明一</a:t>
            </a:r>
            <a:r>
              <a:rPr lang="en-US" altLang="zh-CN" sz="1000" dirty="0">
                <a:solidFill>
                  <a:schemeClr val="bg1"/>
                </a:solidFill>
              </a:rPr>
              <a:t>……</a:t>
            </a:r>
            <a:r>
              <a:rPr lang="zh-CN" altLang="en-US" sz="1000" dirty="0">
                <a:solidFill>
                  <a:schemeClr val="bg1"/>
                </a:solidFill>
              </a:rPr>
              <a:t>点击输入本栏的具体文字，简明扼要的说明分项内容，此为概念图解，请根据您的具体内容酌情修改</a:t>
            </a:r>
            <a:endParaRPr lang="en-US" altLang="zh-CN" sz="1000" dirty="0">
              <a:solidFill>
                <a:schemeClr val="bg1"/>
              </a:solidFill>
            </a:endParaRPr>
          </a:p>
          <a:p>
            <a:pPr>
              <a:lnSpc>
                <a:spcPct val="150000"/>
              </a:lnSpc>
            </a:pPr>
            <a:r>
              <a:rPr lang="zh-CN" altLang="en-US" sz="1000" b="1" dirty="0">
                <a:solidFill>
                  <a:schemeClr val="bg1"/>
                </a:solidFill>
              </a:rPr>
              <a:t>产品说明一</a:t>
            </a:r>
            <a:r>
              <a:rPr lang="en-US" altLang="zh-CN" sz="1000" dirty="0">
                <a:solidFill>
                  <a:schemeClr val="bg1"/>
                </a:solidFill>
              </a:rPr>
              <a:t>……</a:t>
            </a:r>
            <a:r>
              <a:rPr lang="zh-CN" altLang="en-US" sz="1000" dirty="0">
                <a:solidFill>
                  <a:schemeClr val="bg1"/>
                </a:solidFill>
              </a:rPr>
              <a:t>点击输入本栏的具体文字，简明扼要的说明分项内容，此为概念图解，请根据您的具体内容酌情修改</a:t>
            </a:r>
            <a:endParaRPr lang="en-US" altLang="zh-CN" sz="1000" dirty="0">
              <a:solidFill>
                <a:schemeClr val="bg1"/>
              </a:solidFill>
            </a:endParaRPr>
          </a:p>
          <a:p>
            <a:pPr>
              <a:lnSpc>
                <a:spcPct val="150000"/>
              </a:lnSpc>
            </a:pPr>
            <a:r>
              <a:rPr lang="zh-CN" altLang="en-US" sz="1000" b="1" dirty="0">
                <a:solidFill>
                  <a:schemeClr val="bg1"/>
                </a:solidFill>
              </a:rPr>
              <a:t>产品说明一</a:t>
            </a:r>
            <a:r>
              <a:rPr lang="en-US" altLang="zh-CN" sz="1000" dirty="0">
                <a:solidFill>
                  <a:schemeClr val="bg1"/>
                </a:solidFill>
              </a:rPr>
              <a:t>……</a:t>
            </a:r>
            <a:r>
              <a:rPr lang="zh-CN" altLang="en-US" sz="1000" dirty="0">
                <a:solidFill>
                  <a:schemeClr val="bg1"/>
                </a:solidFill>
              </a:rPr>
              <a:t>点击输入本栏的具体文字，简明扼要的说明分项内容，此为概念图解，请根据您的具体内容酌情修改</a:t>
            </a:r>
            <a:endParaRPr lang="en-US" altLang="zh-CN" sz="1000" dirty="0">
              <a:solidFill>
                <a:schemeClr val="bg1"/>
              </a:solidFill>
            </a:endParaRPr>
          </a:p>
          <a:p>
            <a:endParaRPr lang="en-US" altLang="zh-CN" sz="2000" dirty="0" smtClean="0">
              <a:latin typeface="方正清刻本悦宋简体" panose="02000000000000000000" pitchFamily="2" charset="-122"/>
              <a:ea typeface="方正清刻本悦宋简体" panose="02000000000000000000" pitchFamily="2" charset="-122"/>
            </a:endParaRPr>
          </a:p>
          <a:p>
            <a:endParaRPr lang="zh-CN" altLang="en-US" sz="2000" dirty="0">
              <a:latin typeface="方正清刻本悦宋简体" panose="02000000000000000000" pitchFamily="2" charset="-122"/>
              <a:ea typeface="方正清刻本悦宋简体" panose="02000000000000000000" pitchFamily="2" charset="-122"/>
            </a:endParaRPr>
          </a:p>
        </p:txBody>
      </p:sp>
      <p:grpSp>
        <p:nvGrpSpPr>
          <p:cNvPr id="7" name="组 6"/>
          <p:cNvGrpSpPr/>
          <p:nvPr/>
        </p:nvGrpSpPr>
        <p:grpSpPr>
          <a:xfrm>
            <a:off x="-1" y="-20342"/>
            <a:ext cx="9046255" cy="5072088"/>
            <a:chOff x="-1" y="-20342"/>
            <a:chExt cx="9046255" cy="5072088"/>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10" name="Text Box 7"/>
            <p:cNvSpPr txBox="1">
              <a:spLocks noChangeArrowheads="1"/>
            </p:cNvSpPr>
            <p:nvPr/>
          </p:nvSpPr>
          <p:spPr bwMode="auto">
            <a:xfrm>
              <a:off x="1256731" y="704830"/>
              <a:ext cx="1133369" cy="140093"/>
            </a:xfrm>
            <a:prstGeom prst="rect">
              <a:avLst/>
            </a:prstGeom>
            <a:noFill/>
            <a:ln w="9525">
              <a:noFill/>
              <a:miter lim="800000"/>
            </a:ln>
          </p:spPr>
          <p:txBody>
            <a:bodyPr wrap="none" lIns="25200" tIns="12600" rIns="25200" bIns="12600">
              <a:spAutoFit/>
            </a:bodyPr>
            <a:lstStyle/>
            <a:p>
              <a:pPr algn="ctr" defTabSz="599440"/>
              <a:r>
                <a:rPr lang="en-US" sz="745" spc="331" dirty="0"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SITE LAYOUT</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sp>
          <p:nvSpPr>
            <p:cNvPr id="12" name="矩形 11"/>
            <p:cNvSpPr/>
            <p:nvPr/>
          </p:nvSpPr>
          <p:spPr>
            <a:xfrm>
              <a:off x="1155404" y="200379"/>
              <a:ext cx="1500411"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现场布置</a:t>
              </a:r>
              <a:endParaRPr lang="en-CA" altLang="zh-CN" sz="2400" b="1" spc="165" dirty="0">
                <a:solidFill>
                  <a:schemeClr val="bg1"/>
                </a:solidFill>
                <a:latin typeface="STSong" charset="-122"/>
                <a:ea typeface="STSong" charset="-122"/>
                <a:cs typeface="STSong" charset="-122"/>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6"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7" dur="500"/>
                                        <p:tgtEl>
                                          <p:spTgt spid="3">
                                            <p:txEl>
                                              <p:pRg st="1" end="1"/>
                                            </p:txEl>
                                          </p:spTgt>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2" end="2"/>
                                            </p:txEl>
                                          </p:spTgt>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0" dur="5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31" dur="500"/>
                                        <p:tgtEl>
                                          <p:spTgt spid="3">
                                            <p:txEl>
                                              <p:pRg st="4" end="4"/>
                                            </p:txEl>
                                          </p:spTgt>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p:cTn id="35"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7" dur="500" fill="hold"/>
                                        <p:tgtEl>
                                          <p:spTgt spid="3">
                                            <p:txEl>
                                              <p:pRg st="5" end="5"/>
                                            </p:txEl>
                                          </p:spTgt>
                                        </p:tgtEl>
                                        <p:attrNameLst>
                                          <p:attrName>style.rotation</p:attrName>
                                        </p:attrNameLst>
                                      </p:cBhvr>
                                      <p:tavLst>
                                        <p:tav tm="0">
                                          <p:val>
                                            <p:fltVal val="360"/>
                                          </p:val>
                                        </p:tav>
                                        <p:tav tm="100000">
                                          <p:val>
                                            <p:fltVal val="0"/>
                                          </p:val>
                                        </p:tav>
                                      </p:tavLst>
                                    </p:anim>
                                    <p:animEffect transition="in" filter="fade">
                                      <p:cBhvr>
                                        <p:cTn id="38" dur="500"/>
                                        <p:tgtEl>
                                          <p:spTgt spid="3">
                                            <p:txEl>
                                              <p:pRg st="5" end="5"/>
                                            </p:txEl>
                                          </p:spTgt>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p:cTn id="42"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4" dur="500" fill="hold"/>
                                        <p:tgtEl>
                                          <p:spTgt spid="3">
                                            <p:txEl>
                                              <p:pRg st="6" end="6"/>
                                            </p:txEl>
                                          </p:spTgt>
                                        </p:tgtEl>
                                        <p:attrNameLst>
                                          <p:attrName>style.rotation</p:attrName>
                                        </p:attrNameLst>
                                      </p:cBhvr>
                                      <p:tavLst>
                                        <p:tav tm="0">
                                          <p:val>
                                            <p:fltVal val="360"/>
                                          </p:val>
                                        </p:tav>
                                        <p:tav tm="100000">
                                          <p:val>
                                            <p:fltVal val="0"/>
                                          </p:val>
                                        </p:tav>
                                      </p:tavLst>
                                    </p:anim>
                                    <p:animEffect transition="in" filter="fade">
                                      <p:cBhvr>
                                        <p:cTn id="4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9600"/>
            <a:ext cx="8959850" cy="1274560"/>
          </a:xfrm>
          <a:prstGeom prst="rect">
            <a:avLst/>
          </a:prstGeom>
        </p:spPr>
      </p:pic>
      <p:sp>
        <p:nvSpPr>
          <p:cNvPr id="10" name="矩形 9"/>
          <p:cNvSpPr/>
          <p:nvPr/>
        </p:nvSpPr>
        <p:spPr>
          <a:xfrm>
            <a:off x="3580727" y="2064924"/>
            <a:ext cx="1500411" cy="559512"/>
          </a:xfrm>
          <a:prstGeom prst="rect">
            <a:avLst/>
          </a:prstGeom>
        </p:spPr>
        <p:txBody>
          <a:bodyPr wrap="none">
            <a:spAutoFit/>
          </a:bodyPr>
          <a:lstStyle/>
          <a:p>
            <a:pPr>
              <a:lnSpc>
                <a:spcPct val="150000"/>
              </a:lnSpc>
            </a:pPr>
            <a:r>
              <a:rPr lang="zh-CN" altLang="en-US" sz="2400" spc="165" dirty="0" smtClean="0">
                <a:latin typeface="STSong" charset="-122"/>
                <a:ea typeface="STSong" charset="-122"/>
                <a:cs typeface="STSong" charset="-122"/>
              </a:rPr>
              <a:t>活动结束</a:t>
            </a:r>
            <a:endParaRPr lang="en-US" altLang="zh-CN" sz="2400" spc="165" dirty="0">
              <a:latin typeface="STSong" charset="-122"/>
              <a:ea typeface="STSong" charset="-122"/>
              <a:cs typeface="STSong" charset="-122"/>
            </a:endParaRPr>
          </a:p>
        </p:txBody>
      </p:sp>
      <p:sp>
        <p:nvSpPr>
          <p:cNvPr id="11" name="矩形 10"/>
          <p:cNvSpPr/>
          <p:nvPr/>
        </p:nvSpPr>
        <p:spPr>
          <a:xfrm>
            <a:off x="3628884" y="2561298"/>
            <a:ext cx="2052806" cy="241605"/>
          </a:xfrm>
          <a:prstGeom prst="rect">
            <a:avLst/>
          </a:prstGeom>
        </p:spPr>
        <p:txBody>
          <a:bodyPr wrap="none">
            <a:spAutoFit/>
          </a:bodyPr>
          <a:lstStyle/>
          <a:p>
            <a:r>
              <a:rPr lang="en-US" altLang="zh-CN" sz="970" spc="220" dirty="0" smtClean="0">
                <a:solidFill>
                  <a:srgbClr val="2B2B2B"/>
                </a:solidFill>
                <a:latin typeface="方正清刻本悦宋简体" panose="02000000000000000000" pitchFamily="2" charset="-122"/>
                <a:ea typeface="方正清刻本悦宋简体" panose="02000000000000000000" pitchFamily="2" charset="-122"/>
              </a:rPr>
              <a:t>END OF THE ACTIVITY</a:t>
            </a:r>
            <a:endParaRPr lang="zh-CN" altLang="en-US" sz="970" spc="22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 4"/>
          <p:cNvGrpSpPr/>
          <p:nvPr/>
        </p:nvGrpSpPr>
        <p:grpSpPr>
          <a:xfrm>
            <a:off x="-1" y="-20342"/>
            <a:ext cx="9046255" cy="5072088"/>
            <a:chOff x="-1" y="-20342"/>
            <a:chExt cx="9046255" cy="5072088"/>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10" name="Text Box 7"/>
            <p:cNvSpPr txBox="1">
              <a:spLocks noChangeArrowheads="1"/>
            </p:cNvSpPr>
            <p:nvPr/>
          </p:nvSpPr>
          <p:spPr bwMode="auto">
            <a:xfrm>
              <a:off x="1267599" y="704830"/>
              <a:ext cx="671062" cy="140093"/>
            </a:xfrm>
            <a:prstGeom prst="rect">
              <a:avLst/>
            </a:prstGeom>
            <a:noFill/>
            <a:ln w="9525">
              <a:noFill/>
              <a:miter lim="800000"/>
            </a:ln>
          </p:spPr>
          <p:txBody>
            <a:bodyPr wrap="none" lIns="25200" tIns="12600" rIns="25200" bIns="12600">
              <a:spAutoFit/>
            </a:bodyPr>
            <a:lstStyle/>
            <a:p>
              <a:pPr algn="ctr" defTabSz="599440"/>
              <a:r>
                <a:rPr lang="en-US"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ENDING</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sp>
          <p:nvSpPr>
            <p:cNvPr id="12" name="矩形 11"/>
            <p:cNvSpPr/>
            <p:nvPr/>
          </p:nvSpPr>
          <p:spPr>
            <a:xfrm>
              <a:off x="1155405" y="200379"/>
              <a:ext cx="1500411"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活动结束</a:t>
              </a:r>
              <a:endParaRPr lang="en-CA" altLang="zh-CN" sz="2400" b="1" spc="165" dirty="0">
                <a:solidFill>
                  <a:schemeClr val="bg1"/>
                </a:solidFill>
                <a:latin typeface="STSong" charset="-122"/>
                <a:ea typeface="STSong" charset="-122"/>
                <a:cs typeface="STSong" charset="-122"/>
              </a:endParaRPr>
            </a:p>
          </p:txBody>
        </p:sp>
      </p:grpSp>
      <p:sp>
        <p:nvSpPr>
          <p:cNvPr id="7" name="矩形 6"/>
          <p:cNvSpPr/>
          <p:nvPr/>
        </p:nvSpPr>
        <p:spPr>
          <a:xfrm>
            <a:off x="3533560" y="1634025"/>
            <a:ext cx="3796330" cy="400110"/>
          </a:xfrm>
          <a:prstGeom prst="rect">
            <a:avLst/>
          </a:prstGeom>
        </p:spPr>
        <p:txBody>
          <a:bodyPr wrap="square">
            <a:spAutoFit/>
          </a:bodyPr>
          <a:lstStyle/>
          <a:p>
            <a:r>
              <a:rPr lang="zh-CN" altLang="en-US" sz="1000" b="1" spc="165" smtClean="0">
                <a:solidFill>
                  <a:schemeClr val="bg1"/>
                </a:solidFill>
                <a:latin typeface="STSong" charset="-122"/>
                <a:ea typeface="STSong" charset="-122"/>
                <a:cs typeface="STSong" charset="-122"/>
              </a:rPr>
              <a:t>点击</a:t>
            </a:r>
            <a:r>
              <a:rPr lang="zh-CN" altLang="en-US" sz="1000" b="1" spc="165" dirty="0">
                <a:solidFill>
                  <a:schemeClr val="bg1"/>
                </a:solidFill>
                <a:latin typeface="STSong" charset="-122"/>
                <a:ea typeface="STSong" charset="-122"/>
                <a:cs typeface="STSong" charset="-122"/>
              </a:rPr>
              <a:t>输入本栏的具体文字，简明扼要的说明分项内容，此为概念图解，请根据您的具体内容酌情修改</a:t>
            </a:r>
            <a:endParaRPr lang="en-US" altLang="zh-CN" sz="1000" b="1" spc="165" dirty="0">
              <a:solidFill>
                <a:schemeClr val="bg1"/>
              </a:solidFill>
              <a:latin typeface="STSong" charset="-122"/>
              <a:ea typeface="STSong" charset="-122"/>
              <a:cs typeface="STSong" charset="-122"/>
            </a:endParaRPr>
          </a:p>
        </p:txBody>
      </p:sp>
      <p:sp>
        <p:nvSpPr>
          <p:cNvPr id="4" name="矩形 3"/>
          <p:cNvSpPr/>
          <p:nvPr/>
        </p:nvSpPr>
        <p:spPr>
          <a:xfrm>
            <a:off x="1619174" y="1629330"/>
            <a:ext cx="1675925" cy="369332"/>
          </a:xfrm>
          <a:prstGeom prst="rect">
            <a:avLst/>
          </a:prstGeom>
          <a:ln>
            <a:solidFill>
              <a:schemeClr val="accent4">
                <a:lumMod val="60000"/>
                <a:lumOff val="40000"/>
              </a:schemeClr>
            </a:solidFill>
          </a:ln>
        </p:spPr>
        <p:txBody>
          <a:bodyPr wrap="square">
            <a:spAutoFit/>
          </a:bodyPr>
          <a:lstStyle/>
          <a:p>
            <a:pPr algn="ctr" defTabSz="599440"/>
            <a:r>
              <a:rPr lang="zh-CN" altLang="en-US" sz="1800" b="1" spc="165" dirty="0" smtClean="0">
                <a:solidFill>
                  <a:schemeClr val="accent4">
                    <a:lumMod val="60000"/>
                    <a:lumOff val="40000"/>
                  </a:schemeClr>
                </a:solidFill>
                <a:latin typeface="STSong" charset="-122"/>
                <a:ea typeface="STSong" charset="-122"/>
                <a:cs typeface="STSong" charset="-122"/>
              </a:rPr>
              <a:t>观众席布置</a:t>
            </a:r>
            <a:endParaRPr lang="zh-CN" altLang="en-US" sz="1800" b="1" spc="165" dirty="0">
              <a:solidFill>
                <a:schemeClr val="accent4">
                  <a:lumMod val="60000"/>
                  <a:lumOff val="40000"/>
                </a:schemeClr>
              </a:solidFill>
              <a:latin typeface="STSong" charset="-122"/>
              <a:ea typeface="STSong" charset="-122"/>
              <a:cs typeface="STSong" charset="-122"/>
            </a:endParaRPr>
          </a:p>
        </p:txBody>
      </p:sp>
      <p:sp>
        <p:nvSpPr>
          <p:cNvPr id="13" name="矩形 12"/>
          <p:cNvSpPr/>
          <p:nvPr/>
        </p:nvSpPr>
        <p:spPr>
          <a:xfrm>
            <a:off x="1619173" y="2281200"/>
            <a:ext cx="1675925" cy="369332"/>
          </a:xfrm>
          <a:prstGeom prst="rect">
            <a:avLst/>
          </a:prstGeom>
          <a:ln>
            <a:solidFill>
              <a:schemeClr val="accent4">
                <a:lumMod val="60000"/>
                <a:lumOff val="40000"/>
              </a:schemeClr>
            </a:solidFill>
          </a:ln>
        </p:spPr>
        <p:txBody>
          <a:bodyPr wrap="square">
            <a:spAutoFit/>
          </a:bodyPr>
          <a:lstStyle/>
          <a:p>
            <a:pPr algn="ctr" defTabSz="599440"/>
            <a:r>
              <a:rPr lang="zh-CN" altLang="en-US" sz="1800" b="1" spc="165" dirty="0">
                <a:solidFill>
                  <a:schemeClr val="accent4">
                    <a:lumMod val="60000"/>
                    <a:lumOff val="40000"/>
                  </a:schemeClr>
                </a:solidFill>
                <a:latin typeface="STSong" charset="-122"/>
                <a:ea typeface="STSong" charset="-122"/>
                <a:cs typeface="STSong" charset="-122"/>
              </a:rPr>
              <a:t>观众</a:t>
            </a:r>
            <a:r>
              <a:rPr lang="zh-CN" altLang="en-US" sz="1800" b="1" spc="165" dirty="0" smtClean="0">
                <a:solidFill>
                  <a:schemeClr val="accent4">
                    <a:lumMod val="60000"/>
                    <a:lumOff val="40000"/>
                  </a:schemeClr>
                </a:solidFill>
                <a:latin typeface="STSong" charset="-122"/>
                <a:ea typeface="STSong" charset="-122"/>
                <a:cs typeface="STSong" charset="-122"/>
              </a:rPr>
              <a:t>撤离</a:t>
            </a:r>
            <a:endParaRPr lang="zh-CN" altLang="en-US" sz="1800" b="1" spc="165" dirty="0">
              <a:solidFill>
                <a:schemeClr val="accent4">
                  <a:lumMod val="60000"/>
                  <a:lumOff val="40000"/>
                </a:schemeClr>
              </a:solidFill>
              <a:latin typeface="STSong" charset="-122"/>
              <a:ea typeface="STSong" charset="-122"/>
              <a:cs typeface="STSong" charset="-122"/>
            </a:endParaRPr>
          </a:p>
        </p:txBody>
      </p:sp>
      <p:sp>
        <p:nvSpPr>
          <p:cNvPr id="14" name="矩形 13"/>
          <p:cNvSpPr/>
          <p:nvPr/>
        </p:nvSpPr>
        <p:spPr>
          <a:xfrm>
            <a:off x="1619172" y="2934326"/>
            <a:ext cx="1675925" cy="369332"/>
          </a:xfrm>
          <a:prstGeom prst="rect">
            <a:avLst/>
          </a:prstGeom>
          <a:ln>
            <a:solidFill>
              <a:schemeClr val="accent4">
                <a:lumMod val="60000"/>
                <a:lumOff val="40000"/>
              </a:schemeClr>
            </a:solidFill>
          </a:ln>
        </p:spPr>
        <p:txBody>
          <a:bodyPr wrap="square">
            <a:spAutoFit/>
          </a:bodyPr>
          <a:lstStyle/>
          <a:p>
            <a:pPr algn="ctr" defTabSz="599440"/>
            <a:r>
              <a:rPr lang="zh-CN" altLang="en-US" sz="1800" b="1" spc="165" dirty="0" smtClean="0">
                <a:solidFill>
                  <a:schemeClr val="accent4">
                    <a:lumMod val="60000"/>
                    <a:lumOff val="40000"/>
                  </a:schemeClr>
                </a:solidFill>
                <a:latin typeface="STSong" charset="-122"/>
                <a:ea typeface="STSong" charset="-122"/>
                <a:cs typeface="STSong" charset="-122"/>
              </a:rPr>
              <a:t>结束</a:t>
            </a:r>
            <a:endParaRPr lang="zh-CN" altLang="en-US" sz="1800" b="1" spc="165" dirty="0">
              <a:solidFill>
                <a:schemeClr val="accent4">
                  <a:lumMod val="60000"/>
                  <a:lumOff val="40000"/>
                </a:schemeClr>
              </a:solidFill>
              <a:latin typeface="STSong" charset="-122"/>
              <a:ea typeface="STSong" charset="-122"/>
              <a:cs typeface="STSong" charset="-122"/>
            </a:endParaRPr>
          </a:p>
        </p:txBody>
      </p:sp>
      <p:sp>
        <p:nvSpPr>
          <p:cNvPr id="15" name="矩形 14"/>
          <p:cNvSpPr/>
          <p:nvPr/>
        </p:nvSpPr>
        <p:spPr>
          <a:xfrm>
            <a:off x="3533560" y="2249116"/>
            <a:ext cx="3796330" cy="400110"/>
          </a:xfrm>
          <a:prstGeom prst="rect">
            <a:avLst/>
          </a:prstGeom>
        </p:spPr>
        <p:txBody>
          <a:bodyPr wrap="square">
            <a:spAutoFit/>
          </a:bodyPr>
          <a:lstStyle/>
          <a:p>
            <a:r>
              <a:rPr lang="zh-CN" altLang="en-US" sz="1000" b="1" spc="165" dirty="0" smtClean="0">
                <a:solidFill>
                  <a:schemeClr val="bg1"/>
                </a:solidFill>
                <a:latin typeface="STSong" charset="-122"/>
                <a:ea typeface="STSong" charset="-122"/>
                <a:cs typeface="STSong" charset="-122"/>
              </a:rPr>
              <a:t>点击</a:t>
            </a:r>
            <a:r>
              <a:rPr lang="zh-CN" altLang="en-US" sz="1000" b="1" spc="165" dirty="0">
                <a:solidFill>
                  <a:schemeClr val="bg1"/>
                </a:solidFill>
                <a:latin typeface="STSong" charset="-122"/>
                <a:ea typeface="STSong" charset="-122"/>
                <a:cs typeface="STSong" charset="-122"/>
              </a:rPr>
              <a:t>输入本栏的具体文字，简明扼要的说明分项内容，此为概念图解，请根据您的具体内容酌情修改</a:t>
            </a:r>
            <a:endParaRPr lang="en-US" altLang="zh-CN" sz="1000" b="1" spc="165" dirty="0">
              <a:solidFill>
                <a:schemeClr val="bg1"/>
              </a:solidFill>
              <a:latin typeface="STSong" charset="-122"/>
              <a:ea typeface="STSong" charset="-122"/>
              <a:cs typeface="STSong" charset="-122"/>
            </a:endParaRPr>
          </a:p>
        </p:txBody>
      </p:sp>
      <p:sp>
        <p:nvSpPr>
          <p:cNvPr id="16" name="矩形 15"/>
          <p:cNvSpPr/>
          <p:nvPr/>
        </p:nvSpPr>
        <p:spPr>
          <a:xfrm>
            <a:off x="3533560" y="2932761"/>
            <a:ext cx="3796330" cy="400110"/>
          </a:xfrm>
          <a:prstGeom prst="rect">
            <a:avLst/>
          </a:prstGeom>
        </p:spPr>
        <p:txBody>
          <a:bodyPr wrap="square">
            <a:spAutoFit/>
          </a:bodyPr>
          <a:lstStyle/>
          <a:p>
            <a:r>
              <a:rPr lang="zh-CN" altLang="en-US" sz="1000" b="1" spc="165" dirty="0" smtClean="0">
                <a:solidFill>
                  <a:schemeClr val="bg1"/>
                </a:solidFill>
                <a:latin typeface="STSong" charset="-122"/>
                <a:ea typeface="STSong" charset="-122"/>
                <a:cs typeface="STSong" charset="-122"/>
              </a:rPr>
              <a:t>点击</a:t>
            </a:r>
            <a:r>
              <a:rPr lang="zh-CN" altLang="en-US" sz="1000" b="1" spc="165" dirty="0">
                <a:solidFill>
                  <a:schemeClr val="bg1"/>
                </a:solidFill>
                <a:latin typeface="STSong" charset="-122"/>
                <a:ea typeface="STSong" charset="-122"/>
                <a:cs typeface="STSong" charset="-122"/>
              </a:rPr>
              <a:t>输入本栏的具体文字，简明扼要的说明分项内容，此为概念图解，请根据您的具体内容酌情修改</a:t>
            </a:r>
            <a:endParaRPr lang="en-US" altLang="zh-CN" sz="1000" b="1" spc="165" dirty="0">
              <a:solidFill>
                <a:schemeClr val="bg1"/>
              </a:solidFill>
              <a:latin typeface="STSong" charset="-122"/>
              <a:ea typeface="STSong" charset="-122"/>
              <a:cs typeface="STSong"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8959850" cy="5039916"/>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t="36198"/>
          <a:stretch/>
        </p:blipFill>
        <p:spPr>
          <a:xfrm>
            <a:off x="6397219" y="13212"/>
            <a:ext cx="1051324" cy="2506746"/>
          </a:xfrm>
          <a:prstGeom prst="rect">
            <a:avLst/>
          </a:prstGeom>
        </p:spPr>
      </p:pic>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t="36198"/>
          <a:stretch/>
        </p:blipFill>
        <p:spPr>
          <a:xfrm>
            <a:off x="7160436" y="-34870"/>
            <a:ext cx="695840" cy="1659140"/>
          </a:xfrm>
          <a:prstGeom prst="rect">
            <a:avLst/>
          </a:prstGeom>
        </p:spPr>
      </p:pic>
      <p:pic>
        <p:nvPicPr>
          <p:cNvPr id="17" name="图片 16"/>
          <p:cNvPicPr>
            <a:picLocks noChangeAspect="1"/>
          </p:cNvPicPr>
          <p:nvPr/>
        </p:nvPicPr>
        <p:blipFill rotWithShape="1">
          <a:blip r:embed="rId4">
            <a:extLst>
              <a:ext uri="{28A0092B-C50C-407E-A947-70E740481C1C}">
                <a14:useLocalDpi xmlns:a14="http://schemas.microsoft.com/office/drawing/2010/main" val="0"/>
              </a:ext>
            </a:extLst>
          </a:blip>
          <a:srcRect t="36198"/>
          <a:stretch/>
        </p:blipFill>
        <p:spPr>
          <a:xfrm>
            <a:off x="666457" y="-34870"/>
            <a:ext cx="1051324" cy="2506746"/>
          </a:xfrm>
          <a:prstGeom prst="rect">
            <a:avLst/>
          </a:prstGeom>
        </p:spPr>
      </p:pic>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t="36198"/>
          <a:stretch/>
        </p:blipFill>
        <p:spPr>
          <a:xfrm>
            <a:off x="282679" y="141970"/>
            <a:ext cx="695840" cy="1659140"/>
          </a:xfrm>
          <a:prstGeom prst="rect">
            <a:avLst/>
          </a:prstGeom>
        </p:spPr>
      </p:pic>
      <p:sp>
        <p:nvSpPr>
          <p:cNvPr id="13" name="文本框 12"/>
          <p:cNvSpPr txBox="1"/>
          <p:nvPr/>
        </p:nvSpPr>
        <p:spPr>
          <a:xfrm>
            <a:off x="3810021" y="2010211"/>
            <a:ext cx="1371892" cy="461665"/>
          </a:xfrm>
          <a:prstGeom prst="rect">
            <a:avLst/>
          </a:prstGeom>
          <a:noFill/>
        </p:spPr>
        <p:txBody>
          <a:bodyPr wrap="square" rtlCol="0">
            <a:spAutoFit/>
          </a:bodyPr>
          <a:lstStyle/>
          <a:p>
            <a:pPr algn="ctr" defTabSz="599440"/>
            <a:r>
              <a:rPr lang="zh-CN" altLang="en-US" sz="2400" b="1" spc="165" smtClean="0">
                <a:solidFill>
                  <a:schemeClr val="bg1"/>
                </a:solidFill>
                <a:latin typeface="STSong" charset="-122"/>
                <a:ea typeface="STSong" charset="-122"/>
                <a:cs typeface="STSong" charset="-122"/>
              </a:rPr>
              <a:t>谢谢</a:t>
            </a:r>
            <a:r>
              <a:rPr lang="zh-CN" altLang="en-US" sz="2400" b="1" spc="165" dirty="0" smtClean="0">
                <a:solidFill>
                  <a:schemeClr val="bg1"/>
                </a:solidFill>
                <a:latin typeface="STSong" charset="-122"/>
                <a:ea typeface="STSong" charset="-122"/>
                <a:cs typeface="STSong" charset="-122"/>
              </a:rPr>
              <a:t>！</a:t>
            </a:r>
            <a:endParaRPr lang="zh-CN" altLang="en-US" sz="2400" b="1" spc="165" dirty="0">
              <a:solidFill>
                <a:schemeClr val="bg1"/>
              </a:solidFill>
              <a:latin typeface="STSong" charset="-122"/>
              <a:ea typeface="STSong" charset="-122"/>
              <a:cs typeface="STSong" charset="-122"/>
            </a:endParaRPr>
          </a:p>
        </p:txBody>
      </p:sp>
    </p:spTree>
    <p:extLst>
      <p:ext uri="{BB962C8B-B14F-4D97-AF65-F5344CB8AC3E}">
        <p14:creationId xmlns:p14="http://schemas.microsoft.com/office/powerpoint/2010/main" val="20504097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48017" y="2165391"/>
            <a:ext cx="438659" cy="48267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71993">
              <a:defRPr/>
            </a:pPr>
            <a:endParaRPr lang="zh-CN" altLang="en-US" sz="1323">
              <a:solidFill>
                <a:prstClr val="white"/>
              </a:solidFill>
            </a:endParaRPr>
          </a:p>
        </p:txBody>
      </p:sp>
      <p:sp>
        <p:nvSpPr>
          <p:cNvPr id="4" name="矩形 3"/>
          <p:cNvSpPr/>
          <p:nvPr/>
        </p:nvSpPr>
        <p:spPr>
          <a:xfrm>
            <a:off x="2081298" y="2168042"/>
            <a:ext cx="6878552" cy="48299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2281" tIns="0" rIns="132281" bIns="0" anchor="ctr"/>
          <a:lstStyle/>
          <a:p>
            <a:pPr algn="ctr" defTabSz="671993">
              <a:defRPr/>
            </a:pPr>
            <a:r>
              <a:rPr lang="en-US" altLang="zh-CN" sz="2058">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058"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03809"/>
            <a:ext cx="6843553" cy="5697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71993">
              <a:defRPr/>
            </a:pPr>
            <a:r>
              <a:rPr lang="zh-CN" altLang="en-US" sz="2352" spc="14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843553" y="1600840"/>
            <a:ext cx="627381" cy="5727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71993">
              <a:defRPr/>
            </a:pPr>
            <a:endParaRPr lang="zh-CN" altLang="en-US" sz="1323">
              <a:solidFill>
                <a:prstClr val="white"/>
              </a:solidFill>
            </a:endParaRPr>
          </a:p>
        </p:txBody>
      </p:sp>
      <p:sp>
        <p:nvSpPr>
          <p:cNvPr id="12" name="矩形 11"/>
          <p:cNvSpPr/>
          <p:nvPr/>
        </p:nvSpPr>
        <p:spPr>
          <a:xfrm>
            <a:off x="1897377" y="2881741"/>
            <a:ext cx="5075491" cy="1244010"/>
          </a:xfrm>
          <a:prstGeom prst="rect">
            <a:avLst/>
          </a:prstGeom>
          <a:noFill/>
          <a:ln w="25400" cap="flat" cmpd="sng" algn="ctr">
            <a:noFill/>
            <a:prstDash val="solid"/>
          </a:ln>
          <a:effectLst/>
        </p:spPr>
        <p:txBody>
          <a:bodyPr rtlCol="0" anchor="ctr"/>
          <a:lstStyle/>
          <a:p>
            <a:pPr defTabSz="671993">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1993">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1993">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1993">
              <a:lnSpc>
                <a:spcPts val="1764"/>
              </a:lnSpc>
            </a:pP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7206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6082" y="1273713"/>
            <a:ext cx="2796988" cy="931277"/>
          </a:xfrm>
          <a:prstGeom prst="rect">
            <a:avLst/>
          </a:prstGeom>
        </p:spPr>
      </p:pic>
      <p:sp>
        <p:nvSpPr>
          <p:cNvPr id="7" name="Text Box 7"/>
          <p:cNvSpPr txBox="1">
            <a:spLocks noChangeArrowheads="1"/>
          </p:cNvSpPr>
          <p:nvPr/>
        </p:nvSpPr>
        <p:spPr bwMode="auto">
          <a:xfrm>
            <a:off x="1226632" y="673990"/>
            <a:ext cx="964347" cy="163946"/>
          </a:xfrm>
          <a:prstGeom prst="rect">
            <a:avLst/>
          </a:prstGeom>
          <a:noFill/>
          <a:ln w="9525">
            <a:noFill/>
            <a:miter lim="800000"/>
          </a:ln>
        </p:spPr>
        <p:txBody>
          <a:bodyPr wrap="none" lIns="25200" tIns="12600" rIns="25200" bIns="12600">
            <a:spAutoFit/>
          </a:bodyPr>
          <a:lstStyle/>
          <a:p>
            <a:pPr algn="ctr" defTabSz="599440"/>
            <a:r>
              <a:rPr lang="en-CA" sz="900"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ABOUT US</a:t>
            </a:r>
          </a:p>
        </p:txBody>
      </p:sp>
      <p:sp>
        <p:nvSpPr>
          <p:cNvPr id="10" name="矩形 9"/>
          <p:cNvSpPr/>
          <p:nvPr/>
        </p:nvSpPr>
        <p:spPr>
          <a:xfrm>
            <a:off x="1110717" y="219608"/>
            <a:ext cx="844783"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目录</a:t>
            </a:r>
            <a:endParaRPr lang="en-CA" altLang="zh-CN" sz="2400" b="1" spc="165" dirty="0">
              <a:solidFill>
                <a:schemeClr val="bg1"/>
              </a:solidFill>
              <a:latin typeface="STSong" charset="-122"/>
              <a:ea typeface="STSong" charset="-122"/>
              <a:cs typeface="STSong"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8047" y="1276820"/>
            <a:ext cx="2796988" cy="931277"/>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6082" y="2093451"/>
            <a:ext cx="2796988" cy="931277"/>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6082" y="2919652"/>
            <a:ext cx="2796988" cy="931277"/>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8047" y="2125913"/>
            <a:ext cx="2796988" cy="931277"/>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8047" y="2917484"/>
            <a:ext cx="2796988" cy="931277"/>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sp>
        <p:nvSpPr>
          <p:cNvPr id="14" name="矩形 13"/>
          <p:cNvSpPr/>
          <p:nvPr/>
        </p:nvSpPr>
        <p:spPr>
          <a:xfrm>
            <a:off x="1948921" y="1571593"/>
            <a:ext cx="1631857" cy="307777"/>
          </a:xfrm>
          <a:prstGeom prst="rect">
            <a:avLst/>
          </a:prstGeom>
        </p:spPr>
        <p:txBody>
          <a:bodyPr wrap="none">
            <a:spAutoFit/>
          </a:bodyPr>
          <a:lstStyle/>
          <a:p>
            <a:r>
              <a:rPr lang="en-US" altLang="zh-CN" sz="1400" b="1" spc="165" dirty="0">
                <a:solidFill>
                  <a:srgbClr val="002060"/>
                </a:solidFill>
                <a:latin typeface="STSong" charset="-122"/>
                <a:ea typeface="STSong" charset="-122"/>
                <a:cs typeface="STSong" charset="-122"/>
              </a:rPr>
              <a:t>/ </a:t>
            </a:r>
            <a:r>
              <a:rPr lang="zh-CN" altLang="en-US" sz="1400" b="1" spc="165" dirty="0" smtClean="0">
                <a:solidFill>
                  <a:srgbClr val="002060"/>
                </a:solidFill>
                <a:latin typeface="STSong" charset="-122"/>
                <a:ea typeface="STSong" charset="-122"/>
                <a:cs typeface="STSong" charset="-122"/>
              </a:rPr>
              <a:t>策划</a:t>
            </a:r>
            <a:r>
              <a:rPr lang="zh-CN" altLang="en-US" sz="1400" b="1" spc="165" dirty="0">
                <a:solidFill>
                  <a:srgbClr val="002060"/>
                </a:solidFill>
                <a:latin typeface="STSong" charset="-122"/>
                <a:ea typeface="STSong" charset="-122"/>
                <a:cs typeface="STSong" charset="-122"/>
              </a:rPr>
              <a:t>方案主题 </a:t>
            </a:r>
            <a:endParaRPr lang="zh-CN" altLang="en-US" sz="1400" b="1" dirty="0">
              <a:solidFill>
                <a:srgbClr val="002060"/>
              </a:solidFill>
            </a:endParaRPr>
          </a:p>
        </p:txBody>
      </p:sp>
      <p:sp>
        <p:nvSpPr>
          <p:cNvPr id="16" name="矩形 15"/>
          <p:cNvSpPr/>
          <p:nvPr/>
        </p:nvSpPr>
        <p:spPr>
          <a:xfrm>
            <a:off x="5576851" y="1583928"/>
            <a:ext cx="1431161" cy="307777"/>
          </a:xfrm>
          <a:prstGeom prst="rect">
            <a:avLst/>
          </a:prstGeom>
        </p:spPr>
        <p:txBody>
          <a:bodyPr wrap="none">
            <a:spAutoFit/>
          </a:bodyPr>
          <a:lstStyle/>
          <a:p>
            <a:r>
              <a:rPr lang="zh-CN" altLang="en-US" sz="1400" b="1" spc="165" dirty="0" smtClean="0">
                <a:solidFill>
                  <a:srgbClr val="002060"/>
                </a:solidFill>
                <a:latin typeface="STSong" charset="-122"/>
                <a:ea typeface="STSong" charset="-122"/>
                <a:cs typeface="STSong" charset="-122"/>
              </a:rPr>
              <a:t> </a:t>
            </a:r>
            <a:r>
              <a:rPr lang="en-US" altLang="zh-CN" sz="1400" b="1" spc="165" dirty="0" smtClean="0">
                <a:solidFill>
                  <a:srgbClr val="002060"/>
                </a:solidFill>
                <a:latin typeface="STSong" charset="-122"/>
                <a:ea typeface="STSong" charset="-122"/>
                <a:cs typeface="STSong" charset="-122"/>
              </a:rPr>
              <a:t>/ </a:t>
            </a:r>
            <a:r>
              <a:rPr lang="zh-CN" altLang="en-US" sz="1400" b="1" spc="165" dirty="0" smtClean="0">
                <a:solidFill>
                  <a:srgbClr val="002060"/>
                </a:solidFill>
                <a:latin typeface="STSong" charset="-122"/>
                <a:ea typeface="STSong" charset="-122"/>
                <a:cs typeface="STSong" charset="-122"/>
              </a:rPr>
              <a:t>时间、地点</a:t>
            </a:r>
            <a:endParaRPr lang="zh-CN" altLang="en-US" sz="1400" b="1" dirty="0">
              <a:solidFill>
                <a:srgbClr val="002060"/>
              </a:solidFill>
            </a:endParaRPr>
          </a:p>
        </p:txBody>
      </p:sp>
      <p:sp>
        <p:nvSpPr>
          <p:cNvPr id="18" name="矩形 17"/>
          <p:cNvSpPr/>
          <p:nvPr/>
        </p:nvSpPr>
        <p:spPr>
          <a:xfrm>
            <a:off x="1957509" y="2393418"/>
            <a:ext cx="1631857" cy="307777"/>
          </a:xfrm>
          <a:prstGeom prst="rect">
            <a:avLst/>
          </a:prstGeom>
        </p:spPr>
        <p:txBody>
          <a:bodyPr wrap="none">
            <a:spAutoFit/>
          </a:bodyPr>
          <a:lstStyle/>
          <a:p>
            <a:r>
              <a:rPr lang="en-US" altLang="zh-CN" sz="1400" b="1" spc="165" dirty="0" smtClean="0">
                <a:solidFill>
                  <a:srgbClr val="002060"/>
                </a:solidFill>
                <a:latin typeface="STSong" charset="-122"/>
                <a:ea typeface="STSong" charset="-122"/>
                <a:cs typeface="STSong" charset="-122"/>
              </a:rPr>
              <a:t>/</a:t>
            </a:r>
            <a:r>
              <a:rPr lang="zh-CN" altLang="en-US" sz="1400" b="1" spc="165" dirty="0" smtClean="0">
                <a:solidFill>
                  <a:srgbClr val="002060"/>
                </a:solidFill>
                <a:latin typeface="STSong" charset="-122"/>
                <a:ea typeface="STSong" charset="-122"/>
                <a:cs typeface="STSong" charset="-122"/>
              </a:rPr>
              <a:t> 策划方案特色 </a:t>
            </a:r>
            <a:endParaRPr lang="zh-CN" altLang="en-US" sz="1400" b="1" dirty="0">
              <a:solidFill>
                <a:srgbClr val="002060"/>
              </a:solidFill>
            </a:endParaRPr>
          </a:p>
        </p:txBody>
      </p:sp>
      <p:sp>
        <p:nvSpPr>
          <p:cNvPr id="22" name="矩形 21"/>
          <p:cNvSpPr/>
          <p:nvPr/>
        </p:nvSpPr>
        <p:spPr>
          <a:xfrm>
            <a:off x="5603866" y="2435709"/>
            <a:ext cx="1832553" cy="307777"/>
          </a:xfrm>
          <a:prstGeom prst="rect">
            <a:avLst/>
          </a:prstGeom>
        </p:spPr>
        <p:txBody>
          <a:bodyPr wrap="none">
            <a:spAutoFit/>
          </a:bodyPr>
          <a:lstStyle/>
          <a:p>
            <a:r>
              <a:rPr lang="en-US" altLang="zh-CN" sz="1400" b="1" spc="165" dirty="0" smtClean="0">
                <a:solidFill>
                  <a:srgbClr val="002060"/>
                </a:solidFill>
                <a:latin typeface="STSong" charset="-122"/>
                <a:ea typeface="STSong" charset="-122"/>
                <a:cs typeface="STSong" charset="-122"/>
              </a:rPr>
              <a:t>/</a:t>
            </a:r>
            <a:r>
              <a:rPr lang="zh-CN" altLang="en-US" sz="1400" b="1" spc="165" dirty="0" smtClean="0">
                <a:solidFill>
                  <a:srgbClr val="002060"/>
                </a:solidFill>
                <a:latin typeface="STSong" charset="-122"/>
                <a:ea typeface="STSong" charset="-122"/>
                <a:cs typeface="STSong" charset="-122"/>
              </a:rPr>
              <a:t> 方案活动一、二 </a:t>
            </a:r>
            <a:endParaRPr lang="zh-CN" altLang="en-US" sz="1400" b="1" dirty="0">
              <a:solidFill>
                <a:srgbClr val="002060"/>
              </a:solidFill>
            </a:endParaRPr>
          </a:p>
        </p:txBody>
      </p:sp>
      <p:sp>
        <p:nvSpPr>
          <p:cNvPr id="20" name="矩形 19"/>
          <p:cNvSpPr/>
          <p:nvPr/>
        </p:nvSpPr>
        <p:spPr>
          <a:xfrm>
            <a:off x="2102575" y="3218602"/>
            <a:ext cx="1164421" cy="307777"/>
          </a:xfrm>
          <a:prstGeom prst="rect">
            <a:avLst/>
          </a:prstGeom>
        </p:spPr>
        <p:txBody>
          <a:bodyPr wrap="none">
            <a:spAutoFit/>
          </a:bodyPr>
          <a:lstStyle/>
          <a:p>
            <a:r>
              <a:rPr lang="en-US" altLang="zh-CN" sz="1400" b="1" spc="165" dirty="0" smtClean="0">
                <a:solidFill>
                  <a:srgbClr val="002060"/>
                </a:solidFill>
                <a:latin typeface="STSong" charset="-122"/>
                <a:ea typeface="STSong" charset="-122"/>
                <a:cs typeface="STSong" charset="-122"/>
              </a:rPr>
              <a:t>/</a:t>
            </a:r>
            <a:r>
              <a:rPr lang="zh-CN" altLang="en-US" sz="1400" b="1" spc="165" dirty="0" smtClean="0">
                <a:solidFill>
                  <a:srgbClr val="002060"/>
                </a:solidFill>
                <a:latin typeface="STSong" charset="-122"/>
                <a:ea typeface="STSong" charset="-122"/>
                <a:cs typeface="STSong" charset="-122"/>
              </a:rPr>
              <a:t> 现场布置</a:t>
            </a:r>
            <a:endParaRPr lang="zh-CN" altLang="en-US" sz="1400" b="1" dirty="0">
              <a:solidFill>
                <a:srgbClr val="002060"/>
              </a:solidFill>
            </a:endParaRPr>
          </a:p>
        </p:txBody>
      </p:sp>
      <p:sp>
        <p:nvSpPr>
          <p:cNvPr id="24" name="矩形 23"/>
          <p:cNvSpPr/>
          <p:nvPr/>
        </p:nvSpPr>
        <p:spPr>
          <a:xfrm>
            <a:off x="5599211" y="3242660"/>
            <a:ext cx="1164421" cy="307777"/>
          </a:xfrm>
          <a:prstGeom prst="rect">
            <a:avLst/>
          </a:prstGeom>
        </p:spPr>
        <p:txBody>
          <a:bodyPr wrap="none">
            <a:spAutoFit/>
          </a:bodyPr>
          <a:lstStyle/>
          <a:p>
            <a:r>
              <a:rPr lang="en-US" altLang="zh-CN" sz="1400" b="1" spc="165" dirty="0" smtClean="0">
                <a:solidFill>
                  <a:srgbClr val="002060"/>
                </a:solidFill>
                <a:latin typeface="STSong" charset="-122"/>
                <a:ea typeface="STSong" charset="-122"/>
                <a:cs typeface="STSong" charset="-122"/>
              </a:rPr>
              <a:t>/</a:t>
            </a:r>
            <a:r>
              <a:rPr lang="zh-CN" altLang="en-US" sz="1400" b="1" spc="165" dirty="0" smtClean="0">
                <a:solidFill>
                  <a:srgbClr val="002060"/>
                </a:solidFill>
                <a:latin typeface="STSong" charset="-122"/>
                <a:ea typeface="STSong" charset="-122"/>
                <a:cs typeface="STSong" charset="-122"/>
              </a:rPr>
              <a:t> 活动结束</a:t>
            </a:r>
            <a:endParaRPr lang="zh-CN" altLang="en-US" sz="1400" b="1" dirty="0">
              <a:solidFill>
                <a:srgbClr val="002060"/>
              </a:solidFill>
            </a:endParaRPr>
          </a:p>
        </p:txBody>
      </p:sp>
      <p:sp>
        <p:nvSpPr>
          <p:cNvPr id="8" name="矩形 7"/>
          <p:cNvSpPr/>
          <p:nvPr/>
        </p:nvSpPr>
        <p:spPr>
          <a:xfrm>
            <a:off x="1582435" y="1560352"/>
            <a:ext cx="348493" cy="369332"/>
          </a:xfrm>
          <a:prstGeom prst="rect">
            <a:avLst/>
          </a:prstGeom>
        </p:spPr>
        <p:txBody>
          <a:bodyPr wrap="none">
            <a:spAutoFit/>
          </a:bodyPr>
          <a:lstStyle/>
          <a:p>
            <a:r>
              <a:rPr lang="en-US" altLang="zh-CN" sz="1800" b="1" spc="165" dirty="0" smtClean="0">
                <a:solidFill>
                  <a:srgbClr val="002060"/>
                </a:solidFill>
                <a:latin typeface="STZhongsong" charset="-122"/>
                <a:ea typeface="STZhongsong" charset="-122"/>
                <a:cs typeface="STZhongsong" charset="-122"/>
              </a:rPr>
              <a:t>1</a:t>
            </a:r>
            <a:endParaRPr lang="zh-CN" altLang="en-US" sz="1800" b="1" dirty="0">
              <a:solidFill>
                <a:srgbClr val="002060"/>
              </a:solidFill>
              <a:latin typeface="STZhongsong" charset="-122"/>
              <a:ea typeface="STZhongsong" charset="-122"/>
              <a:cs typeface="STZhongsong" charset="-122"/>
            </a:endParaRPr>
          </a:p>
        </p:txBody>
      </p:sp>
      <p:sp>
        <p:nvSpPr>
          <p:cNvPr id="31" name="矩形 30"/>
          <p:cNvSpPr/>
          <p:nvPr/>
        </p:nvSpPr>
        <p:spPr>
          <a:xfrm>
            <a:off x="5202847" y="1566650"/>
            <a:ext cx="593575" cy="369332"/>
          </a:xfrm>
          <a:prstGeom prst="rect">
            <a:avLst/>
          </a:prstGeom>
        </p:spPr>
        <p:txBody>
          <a:bodyPr wrap="square">
            <a:spAutoFit/>
          </a:bodyPr>
          <a:lstStyle/>
          <a:p>
            <a:r>
              <a:rPr lang="en-US" altLang="zh-CN" sz="1800" b="1" spc="165" dirty="0" smtClean="0">
                <a:solidFill>
                  <a:srgbClr val="002060"/>
                </a:solidFill>
                <a:latin typeface="STZhongsong" charset="-122"/>
                <a:ea typeface="STZhongsong" charset="-122"/>
                <a:cs typeface="STZhongsong" charset="-122"/>
              </a:rPr>
              <a:t>2</a:t>
            </a:r>
            <a:endParaRPr lang="zh-CN" altLang="en-US" sz="1800" dirty="0">
              <a:solidFill>
                <a:srgbClr val="002060"/>
              </a:solidFill>
              <a:latin typeface="STZhongsong" charset="-122"/>
              <a:ea typeface="STZhongsong" charset="-122"/>
              <a:cs typeface="STZhongsong" charset="-122"/>
            </a:endParaRPr>
          </a:p>
        </p:txBody>
      </p:sp>
      <p:sp>
        <p:nvSpPr>
          <p:cNvPr id="32" name="矩形 31"/>
          <p:cNvSpPr/>
          <p:nvPr/>
        </p:nvSpPr>
        <p:spPr>
          <a:xfrm>
            <a:off x="1606828" y="2381072"/>
            <a:ext cx="348493" cy="369332"/>
          </a:xfrm>
          <a:prstGeom prst="rect">
            <a:avLst/>
          </a:prstGeom>
        </p:spPr>
        <p:txBody>
          <a:bodyPr wrap="none">
            <a:spAutoFit/>
          </a:bodyPr>
          <a:lstStyle/>
          <a:p>
            <a:r>
              <a:rPr lang="en-US" altLang="zh-CN" sz="1800" b="1" spc="165" dirty="0" smtClean="0">
                <a:solidFill>
                  <a:srgbClr val="002060"/>
                </a:solidFill>
                <a:latin typeface="STZhongsong" charset="-122"/>
                <a:ea typeface="STZhongsong" charset="-122"/>
                <a:cs typeface="STZhongsong" charset="-122"/>
              </a:rPr>
              <a:t>3</a:t>
            </a:r>
            <a:endParaRPr lang="zh-CN" altLang="en-US" sz="1800" b="1" dirty="0">
              <a:solidFill>
                <a:srgbClr val="002060"/>
              </a:solidFill>
              <a:latin typeface="STZhongsong" charset="-122"/>
              <a:ea typeface="STZhongsong" charset="-122"/>
              <a:cs typeface="STZhongsong" charset="-122"/>
            </a:endParaRPr>
          </a:p>
        </p:txBody>
      </p:sp>
      <p:sp>
        <p:nvSpPr>
          <p:cNvPr id="33" name="矩形 32"/>
          <p:cNvSpPr/>
          <p:nvPr/>
        </p:nvSpPr>
        <p:spPr>
          <a:xfrm>
            <a:off x="5199530" y="2442790"/>
            <a:ext cx="593575" cy="369332"/>
          </a:xfrm>
          <a:prstGeom prst="rect">
            <a:avLst/>
          </a:prstGeom>
        </p:spPr>
        <p:txBody>
          <a:bodyPr wrap="square">
            <a:spAutoFit/>
          </a:bodyPr>
          <a:lstStyle/>
          <a:p>
            <a:r>
              <a:rPr lang="en-US" altLang="zh-CN" sz="1800" b="1" spc="165" smtClean="0">
                <a:solidFill>
                  <a:srgbClr val="002060"/>
                </a:solidFill>
                <a:latin typeface="STZhongsong" charset="-122"/>
                <a:ea typeface="STZhongsong" charset="-122"/>
                <a:cs typeface="STZhongsong" charset="-122"/>
              </a:rPr>
              <a:t>4</a:t>
            </a:r>
            <a:endParaRPr lang="zh-CN" altLang="en-US" sz="1800" dirty="0">
              <a:solidFill>
                <a:srgbClr val="002060"/>
              </a:solidFill>
              <a:latin typeface="STZhongsong" charset="-122"/>
              <a:ea typeface="STZhongsong" charset="-122"/>
              <a:cs typeface="STZhongsong" charset="-122"/>
            </a:endParaRPr>
          </a:p>
        </p:txBody>
      </p:sp>
      <p:sp>
        <p:nvSpPr>
          <p:cNvPr id="34" name="矩形 33"/>
          <p:cNvSpPr/>
          <p:nvPr/>
        </p:nvSpPr>
        <p:spPr>
          <a:xfrm>
            <a:off x="1606828" y="3199236"/>
            <a:ext cx="348493" cy="369332"/>
          </a:xfrm>
          <a:prstGeom prst="rect">
            <a:avLst/>
          </a:prstGeom>
        </p:spPr>
        <p:txBody>
          <a:bodyPr wrap="none">
            <a:spAutoFit/>
          </a:bodyPr>
          <a:lstStyle/>
          <a:p>
            <a:r>
              <a:rPr lang="en-US" altLang="zh-CN" sz="1800" b="1" spc="165" dirty="0" smtClean="0">
                <a:solidFill>
                  <a:srgbClr val="002060"/>
                </a:solidFill>
                <a:latin typeface="STZhongsong" charset="-122"/>
                <a:ea typeface="STZhongsong" charset="-122"/>
                <a:cs typeface="STZhongsong" charset="-122"/>
              </a:rPr>
              <a:t>5</a:t>
            </a:r>
            <a:endParaRPr lang="zh-CN" altLang="en-US" sz="1800" b="1" dirty="0">
              <a:solidFill>
                <a:srgbClr val="002060"/>
              </a:solidFill>
              <a:latin typeface="STZhongsong" charset="-122"/>
              <a:ea typeface="STZhongsong" charset="-122"/>
              <a:cs typeface="STZhongsong" charset="-122"/>
            </a:endParaRPr>
          </a:p>
        </p:txBody>
      </p:sp>
      <p:sp>
        <p:nvSpPr>
          <p:cNvPr id="35" name="矩形 34"/>
          <p:cNvSpPr/>
          <p:nvPr/>
        </p:nvSpPr>
        <p:spPr>
          <a:xfrm>
            <a:off x="5199530" y="3218878"/>
            <a:ext cx="593575" cy="369332"/>
          </a:xfrm>
          <a:prstGeom prst="rect">
            <a:avLst/>
          </a:prstGeom>
        </p:spPr>
        <p:txBody>
          <a:bodyPr wrap="square">
            <a:spAutoFit/>
          </a:bodyPr>
          <a:lstStyle/>
          <a:p>
            <a:r>
              <a:rPr lang="en-US" altLang="zh-CN" sz="1800" b="1" spc="165" dirty="0" smtClean="0">
                <a:solidFill>
                  <a:srgbClr val="002060"/>
                </a:solidFill>
                <a:latin typeface="STZhongsong" charset="-122"/>
                <a:ea typeface="STZhongsong" charset="-122"/>
                <a:cs typeface="STZhongsong" charset="-122"/>
              </a:rPr>
              <a:t>6</a:t>
            </a:r>
            <a:endParaRPr lang="zh-CN" altLang="en-US" sz="1800" dirty="0">
              <a:solidFill>
                <a:srgbClr val="002060"/>
              </a:solidFill>
              <a:latin typeface="STZhongsong" charset="-122"/>
              <a:ea typeface="STZhongsong" charset="-122"/>
              <a:cs typeface="STZhongsong" charset="-122"/>
            </a:endParaRPr>
          </a:p>
        </p:txBody>
      </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9600"/>
            <a:ext cx="8959850" cy="1274560"/>
          </a:xfrm>
          <a:prstGeom prst="rect">
            <a:avLst/>
          </a:prstGeom>
        </p:spPr>
      </p:pic>
      <p:sp>
        <p:nvSpPr>
          <p:cNvPr id="6" name="矩形 5"/>
          <p:cNvSpPr/>
          <p:nvPr/>
        </p:nvSpPr>
        <p:spPr>
          <a:xfrm>
            <a:off x="3580727" y="2064924"/>
            <a:ext cx="2158283" cy="559512"/>
          </a:xfrm>
          <a:prstGeom prst="rect">
            <a:avLst/>
          </a:prstGeom>
        </p:spPr>
        <p:txBody>
          <a:bodyPr wrap="none">
            <a:spAutoFit/>
          </a:bodyPr>
          <a:lstStyle/>
          <a:p>
            <a:pPr>
              <a:lnSpc>
                <a:spcPct val="150000"/>
              </a:lnSpc>
            </a:pPr>
            <a:r>
              <a:rPr lang="zh-CN" altLang="en-US" sz="2400" spc="165" dirty="0">
                <a:latin typeface="STSong" charset="-122"/>
                <a:ea typeface="STSong" charset="-122"/>
                <a:cs typeface="STSong" charset="-122"/>
              </a:rPr>
              <a:t>策划方案主题</a:t>
            </a:r>
            <a:endParaRPr lang="en-US" altLang="zh-CN" sz="2400" spc="165" dirty="0">
              <a:latin typeface="STSong" charset="-122"/>
              <a:ea typeface="STSong" charset="-122"/>
              <a:cs typeface="STSong" charset="-122"/>
            </a:endParaRPr>
          </a:p>
        </p:txBody>
      </p:sp>
      <p:sp>
        <p:nvSpPr>
          <p:cNvPr id="8" name="矩形 7"/>
          <p:cNvSpPr/>
          <p:nvPr/>
        </p:nvSpPr>
        <p:spPr>
          <a:xfrm>
            <a:off x="3628884" y="2561298"/>
            <a:ext cx="2163734" cy="241926"/>
          </a:xfrm>
          <a:prstGeom prst="rect">
            <a:avLst/>
          </a:prstGeom>
        </p:spPr>
        <p:txBody>
          <a:bodyPr wrap="none">
            <a:spAutoFit/>
          </a:bodyPr>
          <a:lstStyle/>
          <a:p>
            <a:r>
              <a:rPr lang="en-US" altLang="zh-CN" sz="970" spc="220" dirty="0">
                <a:solidFill>
                  <a:srgbClr val="2B2B2B"/>
                </a:solidFill>
                <a:latin typeface="方正清刻本悦宋简体" panose="02000000000000000000" pitchFamily="2" charset="-122"/>
                <a:ea typeface="方正清刻本悦宋简体" panose="02000000000000000000" pitchFamily="2" charset="-122"/>
              </a:rPr>
              <a:t>PLANNING SCHEME THEME</a:t>
            </a:r>
            <a:endParaRPr lang="zh-CN" altLang="en-US" sz="970" spc="22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110717" y="200379"/>
            <a:ext cx="2256388" cy="461665"/>
          </a:xfrm>
          <a:prstGeom prst="rect">
            <a:avLst/>
          </a:prstGeom>
        </p:spPr>
        <p:txBody>
          <a:bodyPr wrap="none">
            <a:spAutoFit/>
          </a:bodyPr>
          <a:lstStyle/>
          <a:p>
            <a:pPr algn="ctr" defTabSz="599440"/>
            <a:r>
              <a:rPr lang="zh-CN" altLang="en-US" sz="2400" b="1" spc="165" dirty="0">
                <a:solidFill>
                  <a:schemeClr val="bg1"/>
                </a:solidFill>
                <a:latin typeface="STSong" charset="-122"/>
                <a:ea typeface="STSong" charset="-122"/>
                <a:cs typeface="STSong" charset="-122"/>
              </a:rPr>
              <a:t>策划方案主题 </a:t>
            </a:r>
            <a:endParaRPr lang="en-CA" altLang="zh-CN" sz="2400" b="1" spc="165" dirty="0">
              <a:solidFill>
                <a:schemeClr val="bg1"/>
              </a:solidFill>
              <a:latin typeface="STSong" charset="-122"/>
              <a:ea typeface="STSong" charset="-122"/>
              <a:cs typeface="STSong" charset="-122"/>
            </a:endParaRPr>
          </a:p>
        </p:txBody>
      </p:sp>
      <p:sp>
        <p:nvSpPr>
          <p:cNvPr id="3" name="矩形 2"/>
          <p:cNvSpPr/>
          <p:nvPr/>
        </p:nvSpPr>
        <p:spPr>
          <a:xfrm>
            <a:off x="1646212" y="1659312"/>
            <a:ext cx="5961648" cy="1323439"/>
          </a:xfrm>
          <a:prstGeom prst="rect">
            <a:avLst/>
          </a:prstGeom>
        </p:spPr>
        <p:txBody>
          <a:bodyPr wrap="square">
            <a:spAutoFit/>
          </a:bodyPr>
          <a:lstStyle/>
          <a:p>
            <a:pPr algn="ctr">
              <a:lnSpc>
                <a:spcPct val="200000"/>
              </a:lnSpc>
            </a:pPr>
            <a:r>
              <a:rPr lang="zh-CN" altLang="en-US" sz="1600" b="1" spc="165" dirty="0">
                <a:solidFill>
                  <a:schemeClr val="bg1"/>
                </a:solidFill>
                <a:latin typeface="STSong" charset="-122"/>
                <a:ea typeface="STSong" charset="-122"/>
                <a:cs typeface="STSong" charset="-122"/>
              </a:rPr>
              <a:t>以</a:t>
            </a:r>
            <a:r>
              <a:rPr lang="zh-CN" altLang="en-US" sz="2400" b="1" i="1" spc="165" dirty="0">
                <a:solidFill>
                  <a:schemeClr val="bg1"/>
                </a:solidFill>
                <a:latin typeface="STSong" charset="-122"/>
                <a:ea typeface="STSong" charset="-122"/>
                <a:cs typeface="STSong" charset="-122"/>
              </a:rPr>
              <a:t>“</a:t>
            </a:r>
            <a:r>
              <a:rPr lang="zh-CN" altLang="en-US" sz="2400" b="1" i="1" spc="165" dirty="0">
                <a:solidFill>
                  <a:schemeClr val="accent4">
                    <a:lumMod val="60000"/>
                    <a:lumOff val="40000"/>
                  </a:schemeClr>
                </a:solidFill>
                <a:latin typeface="STSong" charset="-122"/>
                <a:ea typeface="STSong" charset="-122"/>
                <a:cs typeface="STSong" charset="-122"/>
              </a:rPr>
              <a:t>同一月饼，同一梦想</a:t>
            </a:r>
            <a:r>
              <a:rPr lang="zh-CN" altLang="en-US" sz="2400" b="1" i="1" spc="165" dirty="0">
                <a:solidFill>
                  <a:schemeClr val="bg1"/>
                </a:solidFill>
                <a:latin typeface="STSong" charset="-122"/>
                <a:ea typeface="STSong" charset="-122"/>
                <a:cs typeface="STSong" charset="-122"/>
              </a:rPr>
              <a:t>”</a:t>
            </a:r>
            <a:r>
              <a:rPr lang="zh-CN" altLang="en-US" sz="1600" b="1" spc="165" dirty="0">
                <a:solidFill>
                  <a:schemeClr val="bg1"/>
                </a:solidFill>
                <a:latin typeface="STSong" charset="-122"/>
                <a:ea typeface="STSong" charset="-122"/>
                <a:cs typeface="STSong" charset="-122"/>
              </a:rPr>
              <a:t>为主题，</a:t>
            </a:r>
            <a:endParaRPr lang="en-US" altLang="zh-CN" sz="1600" b="1" spc="165" dirty="0">
              <a:solidFill>
                <a:schemeClr val="bg1"/>
              </a:solidFill>
              <a:latin typeface="STSong" charset="-122"/>
              <a:ea typeface="STSong" charset="-122"/>
              <a:cs typeface="STSong" charset="-122"/>
            </a:endParaRPr>
          </a:p>
          <a:p>
            <a:pPr algn="ctr">
              <a:lnSpc>
                <a:spcPct val="200000"/>
              </a:lnSpc>
            </a:pPr>
            <a:r>
              <a:rPr lang="zh-CN" altLang="en-US" sz="1600" spc="165" dirty="0">
                <a:solidFill>
                  <a:schemeClr val="bg1"/>
                </a:solidFill>
                <a:latin typeface="STSong" charset="-122"/>
                <a:ea typeface="STSong" charset="-122"/>
                <a:cs typeface="STSong" charset="-122"/>
              </a:rPr>
              <a:t>营造</a:t>
            </a:r>
            <a:r>
              <a:rPr lang="zh-CN" altLang="en-US" sz="1600" spc="165" dirty="0" smtClean="0">
                <a:solidFill>
                  <a:schemeClr val="bg1"/>
                </a:solidFill>
                <a:latin typeface="STSong" charset="-122"/>
                <a:ea typeface="STSong" charset="-122"/>
                <a:cs typeface="STSong" charset="-122"/>
              </a:rPr>
              <a:t>“ 欢乐</a:t>
            </a:r>
            <a:r>
              <a:rPr lang="zh-CN" altLang="en-US" sz="1600" spc="165" dirty="0">
                <a:solidFill>
                  <a:schemeClr val="bg1"/>
                </a:solidFill>
                <a:latin typeface="STSong" charset="-122"/>
                <a:ea typeface="STSong" charset="-122"/>
                <a:cs typeface="STSong" charset="-122"/>
              </a:rPr>
              <a:t>和谐，</a:t>
            </a:r>
            <a:r>
              <a:rPr lang="zh-CN" altLang="en-US" sz="1600" spc="165" dirty="0" smtClean="0">
                <a:solidFill>
                  <a:schemeClr val="bg1"/>
                </a:solidFill>
                <a:latin typeface="STSong" charset="-122"/>
                <a:ea typeface="STSong" charset="-122"/>
                <a:cs typeface="STSong" charset="-122"/>
              </a:rPr>
              <a:t>与时俱进 ”</a:t>
            </a:r>
            <a:r>
              <a:rPr lang="zh-CN" altLang="en-US" sz="1600" spc="165" dirty="0">
                <a:solidFill>
                  <a:schemeClr val="bg1"/>
                </a:solidFill>
                <a:latin typeface="STSong" charset="-122"/>
                <a:ea typeface="STSong" charset="-122"/>
                <a:cs typeface="STSong" charset="-122"/>
              </a:rPr>
              <a:t>的公司气氛</a:t>
            </a:r>
            <a:r>
              <a:rPr lang="zh-CN" altLang="en-US" sz="1600" spc="165" dirty="0" smtClean="0">
                <a:solidFill>
                  <a:schemeClr val="bg1"/>
                </a:solidFill>
                <a:latin typeface="STSong" charset="-122"/>
                <a:ea typeface="STSong" charset="-122"/>
                <a:cs typeface="STSong" charset="-122"/>
              </a:rPr>
              <a:t>，提升</a:t>
            </a:r>
            <a:r>
              <a:rPr lang="zh-CN" altLang="en-US" sz="1600" spc="165" dirty="0">
                <a:solidFill>
                  <a:schemeClr val="bg1"/>
                </a:solidFill>
                <a:latin typeface="STSong" charset="-122"/>
                <a:ea typeface="STSong" charset="-122"/>
                <a:cs typeface="STSong" charset="-122"/>
              </a:rPr>
              <a:t>企业形象。</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16" name="Text Box 7"/>
          <p:cNvSpPr txBox="1">
            <a:spLocks noChangeArrowheads="1"/>
          </p:cNvSpPr>
          <p:nvPr/>
        </p:nvSpPr>
        <p:spPr bwMode="auto">
          <a:xfrm>
            <a:off x="1146569" y="704830"/>
            <a:ext cx="2257522" cy="140093"/>
          </a:xfrm>
          <a:prstGeom prst="rect">
            <a:avLst/>
          </a:prstGeom>
          <a:noFill/>
          <a:ln w="9525">
            <a:noFill/>
            <a:miter lim="800000"/>
          </a:ln>
        </p:spPr>
        <p:txBody>
          <a:bodyPr wrap="none" lIns="25200" tIns="12600" rIns="25200" bIns="12600">
            <a:spAutoFit/>
          </a:bodyPr>
          <a:lstStyle/>
          <a:p>
            <a:pPr algn="ctr" defTabSz="599440"/>
            <a:r>
              <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 PLANNING SCHEME THEME</a:t>
            </a:r>
          </a:p>
        </p:txBody>
      </p:sp>
      <p:cxnSp>
        <p:nvCxnSpPr>
          <p:cNvPr id="17" name="直线连接符 16"/>
          <p:cNvCxnSpPr/>
          <p:nvPr/>
        </p:nvCxnSpPr>
        <p:spPr>
          <a:xfrm>
            <a:off x="2798618" y="2396836"/>
            <a:ext cx="2937164" cy="0"/>
          </a:xfrm>
          <a:prstGeom prst="line">
            <a:avLst/>
          </a:prstGeom>
          <a:ln w="31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7"/>
          <p:cNvSpPr txBox="1">
            <a:spLocks noChangeArrowheads="1"/>
          </p:cNvSpPr>
          <p:nvPr/>
        </p:nvSpPr>
        <p:spPr bwMode="auto">
          <a:xfrm>
            <a:off x="1146569" y="704830"/>
            <a:ext cx="2257522" cy="140093"/>
          </a:xfrm>
          <a:prstGeom prst="rect">
            <a:avLst/>
          </a:prstGeom>
          <a:noFill/>
          <a:ln w="9525">
            <a:noFill/>
            <a:miter lim="800000"/>
          </a:ln>
        </p:spPr>
        <p:txBody>
          <a:bodyPr wrap="none" lIns="25200" tIns="12600" rIns="25200" bIns="12600">
            <a:spAutoFit/>
          </a:bodyPr>
          <a:lstStyle/>
          <a:p>
            <a:pPr algn="ctr" defTabSz="599440"/>
            <a:r>
              <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 PLANNING SCHEME THEME</a:t>
            </a:r>
          </a:p>
        </p:txBody>
      </p:sp>
      <p:sp>
        <p:nvSpPr>
          <p:cNvPr id="20" name="椭圆 19"/>
          <p:cNvSpPr/>
          <p:nvPr/>
        </p:nvSpPr>
        <p:spPr>
          <a:xfrm>
            <a:off x="4218602" y="1512823"/>
            <a:ext cx="843027" cy="843027"/>
          </a:xfrm>
          <a:prstGeom prst="ellipse">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40" dirty="0">
                <a:solidFill>
                  <a:schemeClr val="tx1"/>
                </a:solidFill>
                <a:latin typeface="方正清刻本悦宋简体" panose="02000000000000000000" pitchFamily="2" charset="-122"/>
                <a:ea typeface="方正清刻本悦宋简体" panose="02000000000000000000" pitchFamily="2" charset="-122"/>
              </a:rPr>
              <a:t>A</a:t>
            </a:r>
            <a:endParaRPr lang="zh-CN" altLang="en-US" sz="2340" dirty="0">
              <a:solidFill>
                <a:schemeClr val="tx1"/>
              </a:solidFill>
              <a:latin typeface="方正清刻本悦宋简体" panose="02000000000000000000" pitchFamily="2" charset="-122"/>
              <a:ea typeface="方正清刻本悦宋简体" panose="02000000000000000000" pitchFamily="2" charset="-122"/>
            </a:endParaRPr>
          </a:p>
        </p:txBody>
      </p:sp>
      <p:sp>
        <p:nvSpPr>
          <p:cNvPr id="21" name="椭圆 20"/>
          <p:cNvSpPr/>
          <p:nvPr/>
        </p:nvSpPr>
        <p:spPr>
          <a:xfrm>
            <a:off x="5652054" y="1512823"/>
            <a:ext cx="843027" cy="843027"/>
          </a:xfrm>
          <a:prstGeom prst="ellipse">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40" dirty="0">
                <a:solidFill>
                  <a:schemeClr val="tx1"/>
                </a:solidFill>
                <a:latin typeface="方正清刻本悦宋简体" panose="02000000000000000000" pitchFamily="2" charset="-122"/>
                <a:ea typeface="方正清刻本悦宋简体" panose="02000000000000000000" pitchFamily="2" charset="-122"/>
              </a:rPr>
              <a:t>B</a:t>
            </a:r>
            <a:endParaRPr lang="zh-CN" altLang="en-US" sz="2340" dirty="0">
              <a:solidFill>
                <a:schemeClr val="tx1"/>
              </a:solidFill>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a:xfrm>
            <a:off x="7085504" y="1512823"/>
            <a:ext cx="843027" cy="843027"/>
          </a:xfrm>
          <a:prstGeom prst="ellipse">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40" dirty="0">
                <a:solidFill>
                  <a:schemeClr val="tx1"/>
                </a:solidFill>
                <a:latin typeface="方正清刻本悦宋简体" panose="02000000000000000000" pitchFamily="2" charset="-122"/>
                <a:ea typeface="方正清刻本悦宋简体" panose="02000000000000000000" pitchFamily="2" charset="-122"/>
              </a:rPr>
              <a:t>C</a:t>
            </a:r>
            <a:endParaRPr lang="zh-CN" altLang="en-US" sz="2340" dirty="0">
              <a:solidFill>
                <a:schemeClr val="tx1"/>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a:xfrm>
            <a:off x="4090066" y="2575023"/>
            <a:ext cx="1100100" cy="229787"/>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195" b="1" dirty="0">
                <a:solidFill>
                  <a:schemeClr val="bg1"/>
                </a:solidFill>
                <a:latin typeface="方正清刻本悦宋简体" panose="02000000000000000000" pitchFamily="2" charset="-122"/>
                <a:ea typeface="方正清刻本悦宋简体" panose="02000000000000000000" pitchFamily="2" charset="-122"/>
              </a:rPr>
              <a:t>点击添加标题</a:t>
            </a:r>
          </a:p>
        </p:txBody>
      </p:sp>
      <p:sp>
        <p:nvSpPr>
          <p:cNvPr id="24" name="矩形 23"/>
          <p:cNvSpPr/>
          <p:nvPr/>
        </p:nvSpPr>
        <p:spPr>
          <a:xfrm>
            <a:off x="5523517" y="2575023"/>
            <a:ext cx="1100100" cy="229787"/>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195" b="1" dirty="0">
                <a:solidFill>
                  <a:schemeClr val="bg1"/>
                </a:solidFill>
                <a:latin typeface="方正清刻本悦宋简体" panose="02000000000000000000" pitchFamily="2" charset="-122"/>
                <a:ea typeface="方正清刻本悦宋简体" panose="02000000000000000000" pitchFamily="2" charset="-122"/>
              </a:rPr>
              <a:t>点击添加标题</a:t>
            </a:r>
          </a:p>
        </p:txBody>
      </p:sp>
      <p:sp>
        <p:nvSpPr>
          <p:cNvPr id="25" name="矩形 24"/>
          <p:cNvSpPr/>
          <p:nvPr/>
        </p:nvSpPr>
        <p:spPr>
          <a:xfrm>
            <a:off x="6956968" y="2575060"/>
            <a:ext cx="1100100" cy="229787"/>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195" b="1" dirty="0">
                <a:solidFill>
                  <a:schemeClr val="bg1"/>
                </a:solidFill>
                <a:latin typeface="方正清刻本悦宋简体" panose="02000000000000000000" pitchFamily="2" charset="-122"/>
                <a:ea typeface="方正清刻本悦宋简体" panose="02000000000000000000" pitchFamily="2" charset="-122"/>
              </a:rPr>
              <a:t>点击添加标题</a:t>
            </a:r>
          </a:p>
        </p:txBody>
      </p:sp>
      <p:sp>
        <p:nvSpPr>
          <p:cNvPr id="26" name="TextBox 16"/>
          <p:cNvSpPr txBox="1"/>
          <p:nvPr/>
        </p:nvSpPr>
        <p:spPr>
          <a:xfrm>
            <a:off x="4019705" y="2827537"/>
            <a:ext cx="1241070" cy="504369"/>
          </a:xfrm>
          <a:prstGeom prst="rect">
            <a:avLst/>
          </a:prstGeom>
          <a:noFill/>
        </p:spPr>
        <p:txBody>
          <a:bodyPr wrap="square" rtlCol="0">
            <a:spAutoFit/>
          </a:bodyPr>
          <a:lstStyle/>
          <a:p>
            <a:pPr algn="just">
              <a:lnSpc>
                <a:spcPct val="150000"/>
              </a:lnSpc>
            </a:pPr>
            <a:r>
              <a:rPr lang="zh-CN" altLang="en-US" sz="595" dirty="0">
                <a:solidFill>
                  <a:schemeClr val="bg1"/>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p>
        </p:txBody>
      </p:sp>
      <p:sp>
        <p:nvSpPr>
          <p:cNvPr id="27" name="TextBox 17"/>
          <p:cNvSpPr txBox="1"/>
          <p:nvPr/>
        </p:nvSpPr>
        <p:spPr>
          <a:xfrm>
            <a:off x="5506577" y="2827537"/>
            <a:ext cx="1189542" cy="505591"/>
          </a:xfrm>
          <a:prstGeom prst="rect">
            <a:avLst/>
          </a:prstGeom>
          <a:noFill/>
        </p:spPr>
        <p:txBody>
          <a:bodyPr wrap="square" rtlCol="0">
            <a:spAutoFit/>
          </a:bodyPr>
          <a:lstStyle/>
          <a:p>
            <a:pPr algn="just">
              <a:lnSpc>
                <a:spcPct val="150000"/>
              </a:lnSpc>
            </a:pPr>
            <a:r>
              <a:rPr lang="zh-CN" altLang="en-US" sz="595" dirty="0">
                <a:solidFill>
                  <a:schemeClr val="bg1"/>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p>
        </p:txBody>
      </p:sp>
      <p:sp>
        <p:nvSpPr>
          <p:cNvPr id="28" name="TextBox 18"/>
          <p:cNvSpPr txBox="1"/>
          <p:nvPr/>
        </p:nvSpPr>
        <p:spPr>
          <a:xfrm>
            <a:off x="6941921" y="2828229"/>
            <a:ext cx="1189542" cy="503677"/>
          </a:xfrm>
          <a:prstGeom prst="rect">
            <a:avLst/>
          </a:prstGeom>
          <a:noFill/>
        </p:spPr>
        <p:txBody>
          <a:bodyPr wrap="square" rtlCol="0">
            <a:spAutoFit/>
          </a:bodyPr>
          <a:lstStyle/>
          <a:p>
            <a:pPr algn="just">
              <a:lnSpc>
                <a:spcPct val="150000"/>
              </a:lnSpc>
            </a:pPr>
            <a:r>
              <a:rPr lang="zh-CN" altLang="en-US" sz="595" dirty="0">
                <a:solidFill>
                  <a:schemeClr val="bg1"/>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p>
        </p:txBody>
      </p:sp>
      <p:sp>
        <p:nvSpPr>
          <p:cNvPr id="29" name="TextBox 19"/>
          <p:cNvSpPr txBox="1"/>
          <p:nvPr/>
        </p:nvSpPr>
        <p:spPr>
          <a:xfrm>
            <a:off x="4019704" y="3457728"/>
            <a:ext cx="4037363" cy="367024"/>
          </a:xfrm>
          <a:prstGeom prst="rect">
            <a:avLst/>
          </a:prstGeom>
          <a:noFill/>
        </p:spPr>
        <p:txBody>
          <a:bodyPr wrap="square" rtlCol="0">
            <a:spAutoFit/>
          </a:bodyPr>
          <a:lstStyle/>
          <a:p>
            <a:pPr>
              <a:lnSpc>
                <a:spcPct val="150000"/>
              </a:lnSpc>
            </a:pPr>
            <a:r>
              <a:rPr lang="zh-CN" altLang="en-US" sz="595" dirty="0">
                <a:solidFill>
                  <a:schemeClr val="bg1"/>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您的内容打在这里，或者通过复制您的文本后，在此框中选择粘贴，并选择只保留文字。您的内容打在这里，或者通过复制您的文本后，在此框中选择粘贴，并选择只保留文字。</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636865"/>
            <a:ext cx="9032399" cy="1403448"/>
          </a:xfrm>
          <a:prstGeom prst="rect">
            <a:avLst/>
          </a:prstGeom>
        </p:spPr>
      </p:pic>
      <p:sp>
        <p:nvSpPr>
          <p:cNvPr id="33" name="矩形 32"/>
          <p:cNvSpPr/>
          <p:nvPr/>
        </p:nvSpPr>
        <p:spPr>
          <a:xfrm>
            <a:off x="1110717" y="200379"/>
            <a:ext cx="2256388" cy="461665"/>
          </a:xfrm>
          <a:prstGeom prst="rect">
            <a:avLst/>
          </a:prstGeom>
        </p:spPr>
        <p:txBody>
          <a:bodyPr wrap="none">
            <a:spAutoFit/>
          </a:bodyPr>
          <a:lstStyle/>
          <a:p>
            <a:pPr algn="ctr" defTabSz="599440"/>
            <a:r>
              <a:rPr lang="zh-CN" altLang="en-US" sz="2400" b="1" spc="165" dirty="0">
                <a:solidFill>
                  <a:schemeClr val="bg1"/>
                </a:solidFill>
                <a:latin typeface="STSong" charset="-122"/>
                <a:ea typeface="STSong" charset="-122"/>
                <a:cs typeface="STSong" charset="-122"/>
              </a:rPr>
              <a:t>策划方案主题 </a:t>
            </a:r>
            <a:endParaRPr lang="en-CA" altLang="zh-CN" sz="2400" b="1" spc="165" dirty="0">
              <a:solidFill>
                <a:schemeClr val="bg1"/>
              </a:solidFill>
              <a:latin typeface="STSong" charset="-122"/>
              <a:ea typeface="STSong" charset="-122"/>
              <a:cs typeface="STSong" charset="-122"/>
            </a:endParaRPr>
          </a:p>
        </p:txBody>
      </p:sp>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223" y="1216906"/>
            <a:ext cx="3824943" cy="2946020"/>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decel="10000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1000" fill="hold"/>
                                        <p:tgtEl>
                                          <p:spTgt spid="21"/>
                                        </p:tgtEl>
                                        <p:attrNameLst>
                                          <p:attrName>ppt_x</p:attrName>
                                        </p:attrNameLst>
                                      </p:cBhvr>
                                      <p:tavLst>
                                        <p:tav tm="0">
                                          <p:val>
                                            <p:strVal val="1+#ppt_w/2"/>
                                          </p:val>
                                        </p:tav>
                                        <p:tav tm="100000">
                                          <p:val>
                                            <p:strVal val="#ppt_x"/>
                                          </p:val>
                                        </p:tav>
                                      </p:tavLst>
                                    </p:anim>
                                    <p:anim calcmode="lin" valueType="num">
                                      <p:cBhvr additive="base">
                                        <p:cTn id="17" dur="10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2" decel="10000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1000" fill="hold"/>
                                        <p:tgtEl>
                                          <p:spTgt spid="22"/>
                                        </p:tgtEl>
                                        <p:attrNameLst>
                                          <p:attrName>ppt_x</p:attrName>
                                        </p:attrNameLst>
                                      </p:cBhvr>
                                      <p:tavLst>
                                        <p:tav tm="0">
                                          <p:val>
                                            <p:strVal val="1+#ppt_w/2"/>
                                          </p:val>
                                        </p:tav>
                                        <p:tav tm="100000">
                                          <p:val>
                                            <p:strVal val="#ppt_x"/>
                                          </p:val>
                                        </p:tav>
                                      </p:tavLst>
                                    </p:anim>
                                    <p:anim calcmode="lin" valueType="num">
                                      <p:cBhvr additive="base">
                                        <p:cTn id="22" dur="1000" fill="hold"/>
                                        <p:tgtEl>
                                          <p:spTgt spid="22"/>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16" presetClass="entr" presetSubtype="42"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arn(outHorizontal)">
                                      <p:cBhvr>
                                        <p:cTn id="26" dur="500"/>
                                        <p:tgtEl>
                                          <p:spTgt spid="23"/>
                                        </p:tgtEl>
                                      </p:cBhvr>
                                    </p:animEffect>
                                  </p:childTnLst>
                                </p:cTn>
                              </p:par>
                            </p:childTnLst>
                          </p:cTn>
                        </p:par>
                        <p:par>
                          <p:cTn id="27" fill="hold">
                            <p:stCondLst>
                              <p:cond delay="4000"/>
                            </p:stCondLst>
                            <p:childTnLst>
                              <p:par>
                                <p:cTn id="28" presetID="16" presetClass="entr" presetSubtype="42"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barn(outHorizontal)">
                                      <p:cBhvr>
                                        <p:cTn id="30" dur="500"/>
                                        <p:tgtEl>
                                          <p:spTgt spid="24"/>
                                        </p:tgtEl>
                                      </p:cBhvr>
                                    </p:animEffect>
                                  </p:childTnLst>
                                </p:cTn>
                              </p:par>
                            </p:childTnLst>
                          </p:cTn>
                        </p:par>
                        <p:par>
                          <p:cTn id="31" fill="hold">
                            <p:stCondLst>
                              <p:cond delay="4500"/>
                            </p:stCondLst>
                            <p:childTnLst>
                              <p:par>
                                <p:cTn id="32" presetID="16" presetClass="entr" presetSubtype="42"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outHorizontal)">
                                      <p:cBhvr>
                                        <p:cTn id="34" dur="500"/>
                                        <p:tgtEl>
                                          <p:spTgt spid="25"/>
                                        </p:tgtEl>
                                      </p:cBhvr>
                                    </p:animEffect>
                                  </p:childTnLst>
                                </p:cTn>
                              </p:par>
                            </p:childTnLst>
                          </p:cTn>
                        </p:par>
                        <p:par>
                          <p:cTn id="35" fill="hold">
                            <p:stCondLst>
                              <p:cond delay="5000"/>
                            </p:stCondLst>
                            <p:childTnLst>
                              <p:par>
                                <p:cTn id="36" presetID="14" presetClass="entr" presetSubtype="10" fill="hold" grpId="0" nodeType="afterEffect">
                                  <p:stCondLst>
                                    <p:cond delay="0"/>
                                  </p:stCondLst>
                                  <p:iterate type="lt">
                                    <p:tmPct val="10000"/>
                                  </p:iterate>
                                  <p:childTnLst>
                                    <p:set>
                                      <p:cBhvr>
                                        <p:cTn id="37" dur="1" fill="hold">
                                          <p:stCondLst>
                                            <p:cond delay="0"/>
                                          </p:stCondLst>
                                        </p:cTn>
                                        <p:tgtEl>
                                          <p:spTgt spid="26"/>
                                        </p:tgtEl>
                                        <p:attrNameLst>
                                          <p:attrName>style.visibility</p:attrName>
                                        </p:attrNameLst>
                                      </p:cBhvr>
                                      <p:to>
                                        <p:strVal val="visible"/>
                                      </p:to>
                                    </p:set>
                                    <p:animEffect transition="in" filter="randombar(horizontal)">
                                      <p:cBhvr>
                                        <p:cTn id="38" dur="300"/>
                                        <p:tgtEl>
                                          <p:spTgt spid="26"/>
                                        </p:tgtEl>
                                      </p:cBhvr>
                                    </p:animEffect>
                                  </p:childTnLst>
                                </p:cTn>
                              </p:par>
                            </p:childTnLst>
                          </p:cTn>
                        </p:par>
                        <p:par>
                          <p:cTn id="39" fill="hold">
                            <p:stCondLst>
                              <p:cond delay="6440"/>
                            </p:stCondLst>
                            <p:childTnLst>
                              <p:par>
                                <p:cTn id="40" presetID="14" presetClass="entr" presetSubtype="10" fill="hold" grpId="0" nodeType="afterEffect">
                                  <p:stCondLst>
                                    <p:cond delay="0"/>
                                  </p:stCondLst>
                                  <p:iterate type="lt">
                                    <p:tmPct val="10000"/>
                                  </p:iterate>
                                  <p:childTnLst>
                                    <p:set>
                                      <p:cBhvr>
                                        <p:cTn id="41" dur="1" fill="hold">
                                          <p:stCondLst>
                                            <p:cond delay="0"/>
                                          </p:stCondLst>
                                        </p:cTn>
                                        <p:tgtEl>
                                          <p:spTgt spid="27"/>
                                        </p:tgtEl>
                                        <p:attrNameLst>
                                          <p:attrName>style.visibility</p:attrName>
                                        </p:attrNameLst>
                                      </p:cBhvr>
                                      <p:to>
                                        <p:strVal val="visible"/>
                                      </p:to>
                                    </p:set>
                                    <p:animEffect transition="in" filter="randombar(horizontal)">
                                      <p:cBhvr>
                                        <p:cTn id="42" dur="300"/>
                                        <p:tgtEl>
                                          <p:spTgt spid="27"/>
                                        </p:tgtEl>
                                      </p:cBhvr>
                                    </p:animEffect>
                                  </p:childTnLst>
                                </p:cTn>
                              </p:par>
                            </p:childTnLst>
                          </p:cTn>
                        </p:par>
                        <p:par>
                          <p:cTn id="43" fill="hold">
                            <p:stCondLst>
                              <p:cond delay="7880"/>
                            </p:stCondLst>
                            <p:childTnLst>
                              <p:par>
                                <p:cTn id="44" presetID="14" presetClass="entr" presetSubtype="10" fill="hold" grpId="0" nodeType="afterEffect">
                                  <p:stCondLst>
                                    <p:cond delay="0"/>
                                  </p:stCondLst>
                                  <p:iterate type="lt">
                                    <p:tmPct val="10000"/>
                                  </p:iterate>
                                  <p:childTnLst>
                                    <p:set>
                                      <p:cBhvr>
                                        <p:cTn id="45" dur="1" fill="hold">
                                          <p:stCondLst>
                                            <p:cond delay="0"/>
                                          </p:stCondLst>
                                        </p:cTn>
                                        <p:tgtEl>
                                          <p:spTgt spid="28"/>
                                        </p:tgtEl>
                                        <p:attrNameLst>
                                          <p:attrName>style.visibility</p:attrName>
                                        </p:attrNameLst>
                                      </p:cBhvr>
                                      <p:to>
                                        <p:strVal val="visible"/>
                                      </p:to>
                                    </p:set>
                                    <p:animEffect transition="in" filter="randombar(horizontal)">
                                      <p:cBhvr>
                                        <p:cTn id="46" dur="300"/>
                                        <p:tgtEl>
                                          <p:spTgt spid="28"/>
                                        </p:tgtEl>
                                      </p:cBhvr>
                                    </p:animEffect>
                                  </p:childTnLst>
                                </p:cTn>
                              </p:par>
                            </p:childTnLst>
                          </p:cTn>
                        </p:par>
                        <p:par>
                          <p:cTn id="47" fill="hold">
                            <p:stCondLst>
                              <p:cond delay="9320"/>
                            </p:stCondLst>
                            <p:childTnLst>
                              <p:par>
                                <p:cTn id="48" presetID="14" presetClass="entr" presetSubtype="10" fill="hold" grpId="0" nodeType="afterEffect">
                                  <p:stCondLst>
                                    <p:cond delay="0"/>
                                  </p:stCondLst>
                                  <p:iterate type="lt">
                                    <p:tmPct val="10000"/>
                                  </p:iterate>
                                  <p:childTnLst>
                                    <p:set>
                                      <p:cBhvr>
                                        <p:cTn id="49" dur="1" fill="hold">
                                          <p:stCondLst>
                                            <p:cond delay="0"/>
                                          </p:stCondLst>
                                        </p:cTn>
                                        <p:tgtEl>
                                          <p:spTgt spid="29"/>
                                        </p:tgtEl>
                                        <p:attrNameLst>
                                          <p:attrName>style.visibility</p:attrName>
                                        </p:attrNameLst>
                                      </p:cBhvr>
                                      <p:to>
                                        <p:strVal val="visible"/>
                                      </p:to>
                                    </p:set>
                                    <p:animEffect transition="in" filter="randombar(horizontal)">
                                      <p:cBhvr>
                                        <p:cTn id="50" dur="300"/>
                                        <p:tgtEl>
                                          <p:spTgt spid="29"/>
                                        </p:tgtEl>
                                      </p:cBhvr>
                                    </p:animEffect>
                                  </p:childTnLst>
                                </p:cTn>
                              </p:par>
                            </p:childTnLst>
                          </p:cTn>
                        </p:par>
                        <p:par>
                          <p:cTn id="51" fill="hold">
                            <p:stCondLst>
                              <p:cond delay="11930"/>
                            </p:stCondLst>
                            <p:childTnLst>
                              <p:par>
                                <p:cTn id="52" presetID="10" presetClass="entr" presetSubtype="0" fill="hold" nodeType="afterEffect">
                                  <p:stCondLst>
                                    <p:cond delay="0"/>
                                  </p:stCondLst>
                                  <p:childTnLst>
                                    <p:set>
                                      <p:cBhvr>
                                        <p:cTn id="53" dur="1" fill="hold">
                                          <p:stCondLst>
                                            <p:cond delay="0"/>
                                          </p:stCondLst>
                                        </p:cTn>
                                        <p:tgtEl>
                                          <p:spTgt spid="33">
                                            <p:txEl>
                                              <p:pRg st="0" end="0"/>
                                            </p:txEl>
                                          </p:spTgt>
                                        </p:tgtEl>
                                        <p:attrNameLst>
                                          <p:attrName>style.visibility</p:attrName>
                                        </p:attrNameLst>
                                      </p:cBhvr>
                                      <p:to>
                                        <p:strVal val="visible"/>
                                      </p:to>
                                    </p:set>
                                    <p:animEffect transition="in" filter="fade">
                                      <p:cBhvr>
                                        <p:cTn id="54"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animBg="1"/>
      <p:bldP spid="21" grpId="0" animBg="1"/>
      <p:bldP spid="22" grpId="0" animBg="1"/>
      <p:bldP spid="23" grpId="0"/>
      <p:bldP spid="24" grpId="0"/>
      <p:bldP spid="25"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图片 7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sp>
        <p:nvSpPr>
          <p:cNvPr id="30" name="标题 4"/>
          <p:cNvSpPr txBox="1"/>
          <p:nvPr/>
        </p:nvSpPr>
        <p:spPr>
          <a:xfrm>
            <a:off x="1310050" y="1680727"/>
            <a:ext cx="1369918" cy="474203"/>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Lantinghei SC Demibold" charset="-122"/>
                <a:ea typeface="Lantinghei SC Demibold" charset="-122"/>
                <a:cs typeface="Lantinghei SC Demibold" charset="-122"/>
              </a:rPr>
              <a:t>75%</a:t>
            </a:r>
          </a:p>
        </p:txBody>
      </p:sp>
      <p:sp>
        <p:nvSpPr>
          <p:cNvPr id="31" name="标题 4"/>
          <p:cNvSpPr txBox="1"/>
          <p:nvPr/>
        </p:nvSpPr>
        <p:spPr>
          <a:xfrm>
            <a:off x="869022" y="2054588"/>
            <a:ext cx="1580674" cy="1299827"/>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smtClean="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a:solidFill>
                <a:schemeClr val="bg1"/>
              </a:solidFill>
              <a:latin typeface="STSong" charset="-122"/>
              <a:ea typeface="STSong" charset="-122"/>
              <a:cs typeface="STSong" charset="-122"/>
            </a:endParaRPr>
          </a:p>
        </p:txBody>
      </p:sp>
      <p:sp>
        <p:nvSpPr>
          <p:cNvPr id="36" name="矩形 35"/>
          <p:cNvSpPr/>
          <p:nvPr/>
        </p:nvSpPr>
        <p:spPr>
          <a:xfrm>
            <a:off x="812786" y="3385106"/>
            <a:ext cx="1633364" cy="297809"/>
          </a:xfrm>
          <a:prstGeom prst="rect">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37" name="Freeform 34"/>
          <p:cNvSpPr>
            <a:spLocks noEditPoints="1"/>
          </p:cNvSpPr>
          <p:nvPr/>
        </p:nvSpPr>
        <p:spPr bwMode="auto">
          <a:xfrm>
            <a:off x="929375" y="3432857"/>
            <a:ext cx="209087" cy="210249"/>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tx1"/>
          </a:solidFill>
          <a:ln>
            <a:noFill/>
          </a:ln>
          <a:effectLst>
            <a:outerShdw blurRad="50800" dist="38100" dir="5400000" algn="t" rotWithShape="0">
              <a:prstClr val="black">
                <a:alpha val="40000"/>
              </a:prstClr>
            </a:outerShdw>
          </a:effectLst>
        </p:spPr>
        <p:txBody>
          <a:bodyPr vert="horz" wrap="square" lIns="66908" tIns="33454" rIns="66908" bIns="33454" numCol="1" anchor="t" anchorCtr="0" compatLnSpc="1"/>
          <a:lstStyle/>
          <a:p>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38" name="标题 4"/>
          <p:cNvSpPr txBox="1"/>
          <p:nvPr/>
        </p:nvSpPr>
        <p:spPr>
          <a:xfrm>
            <a:off x="1167096" y="3343565"/>
            <a:ext cx="1264540" cy="316135"/>
          </a:xfrm>
          <a:prstGeom prst="rect">
            <a:avLst/>
          </a:prstGeom>
          <a:effectLst/>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15" dirty="0">
                <a:latin typeface="STSong" charset="-122"/>
                <a:ea typeface="STSong" charset="-122"/>
                <a:cs typeface="STSong" charset="-122"/>
              </a:rPr>
              <a:t>计划完成情况</a:t>
            </a:r>
            <a:endParaRPr lang="en-US" altLang="zh-CN" sz="1315" dirty="0">
              <a:latin typeface="STSong" charset="-122"/>
              <a:ea typeface="STSong" charset="-122"/>
              <a:cs typeface="STSong" charset="-122"/>
            </a:endParaRPr>
          </a:p>
        </p:txBody>
      </p:sp>
      <p:cxnSp>
        <p:nvCxnSpPr>
          <p:cNvPr id="39" name="直接连接符 38"/>
          <p:cNvCxnSpPr/>
          <p:nvPr/>
        </p:nvCxnSpPr>
        <p:spPr>
          <a:xfrm>
            <a:off x="2598849" y="1829647"/>
            <a:ext cx="0" cy="1738742"/>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标题 4"/>
          <p:cNvSpPr txBox="1"/>
          <p:nvPr/>
        </p:nvSpPr>
        <p:spPr>
          <a:xfrm>
            <a:off x="3371886" y="1695241"/>
            <a:ext cx="662429" cy="373861"/>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Lantinghei SC Demibold" charset="-122"/>
                <a:ea typeface="Lantinghei SC Demibold" charset="-122"/>
                <a:cs typeface="Lantinghei SC Demibold" charset="-122"/>
              </a:rPr>
              <a:t>5</a:t>
            </a:r>
            <a:r>
              <a:rPr lang="zh-CN" altLang="en-US" sz="1800" b="1" dirty="0">
                <a:solidFill>
                  <a:schemeClr val="bg1"/>
                </a:solidFill>
                <a:latin typeface="Lantinghei SC Demibold" charset="-122"/>
                <a:ea typeface="Lantinghei SC Demibold" charset="-122"/>
                <a:cs typeface="Lantinghei SC Demibold" charset="-122"/>
              </a:rPr>
              <a:t>件</a:t>
            </a:r>
            <a:endParaRPr lang="en-US" altLang="zh-CN" sz="1800" b="1" dirty="0">
              <a:solidFill>
                <a:schemeClr val="bg1"/>
              </a:solidFill>
              <a:latin typeface="Lantinghei SC Demibold" charset="-122"/>
              <a:ea typeface="Lantinghei SC Demibold" charset="-122"/>
              <a:cs typeface="Lantinghei SC Demibold" charset="-122"/>
            </a:endParaRPr>
          </a:p>
        </p:txBody>
      </p:sp>
      <p:sp>
        <p:nvSpPr>
          <p:cNvPr id="46" name="矩形 45"/>
          <p:cNvSpPr/>
          <p:nvPr/>
        </p:nvSpPr>
        <p:spPr>
          <a:xfrm>
            <a:off x="2763876" y="3385106"/>
            <a:ext cx="1686053" cy="297809"/>
          </a:xfrm>
          <a:prstGeom prst="rect">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47" name="标题 4"/>
          <p:cNvSpPr txBox="1"/>
          <p:nvPr/>
        </p:nvSpPr>
        <p:spPr>
          <a:xfrm>
            <a:off x="3173558" y="3354415"/>
            <a:ext cx="1264540" cy="316135"/>
          </a:xfrm>
          <a:prstGeom prst="rect">
            <a:avLst/>
          </a:prstGeom>
          <a:effectLst/>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15" dirty="0">
                <a:latin typeface="STSong" charset="-122"/>
                <a:ea typeface="STSong" charset="-122"/>
                <a:cs typeface="STSong" charset="-122"/>
              </a:rPr>
              <a:t>本年度大事件</a:t>
            </a:r>
            <a:endParaRPr lang="en-US" altLang="zh-CN" sz="1315" dirty="0">
              <a:latin typeface="STSong" charset="-122"/>
              <a:ea typeface="STSong" charset="-122"/>
              <a:cs typeface="STSong" charset="-122"/>
            </a:endParaRPr>
          </a:p>
        </p:txBody>
      </p:sp>
      <p:cxnSp>
        <p:nvCxnSpPr>
          <p:cNvPr id="48" name="直接连接符 47"/>
          <p:cNvCxnSpPr/>
          <p:nvPr/>
        </p:nvCxnSpPr>
        <p:spPr>
          <a:xfrm>
            <a:off x="4607996" y="1786105"/>
            <a:ext cx="0" cy="1738742"/>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标题 4"/>
          <p:cNvSpPr txBox="1"/>
          <p:nvPr/>
        </p:nvSpPr>
        <p:spPr>
          <a:xfrm>
            <a:off x="5346635" y="1680728"/>
            <a:ext cx="733766" cy="418660"/>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Lantinghei SC Demibold" charset="-122"/>
                <a:ea typeface="Lantinghei SC Demibold" charset="-122"/>
                <a:cs typeface="Lantinghei SC Demibold" charset="-122"/>
              </a:rPr>
              <a:t>5</a:t>
            </a:r>
            <a:r>
              <a:rPr lang="zh-CN" altLang="en-US" sz="1800" b="1" dirty="0">
                <a:solidFill>
                  <a:schemeClr val="bg1"/>
                </a:solidFill>
                <a:latin typeface="Lantinghei SC Demibold" charset="-122"/>
                <a:ea typeface="Lantinghei SC Demibold" charset="-122"/>
                <a:cs typeface="Lantinghei SC Demibold" charset="-122"/>
              </a:rPr>
              <a:t>项</a:t>
            </a:r>
            <a:endParaRPr lang="en-US" altLang="zh-CN" sz="1800" b="1" dirty="0">
              <a:solidFill>
                <a:schemeClr val="bg1"/>
              </a:solidFill>
              <a:latin typeface="Lantinghei SC Demibold" charset="-122"/>
              <a:ea typeface="Lantinghei SC Demibold" charset="-122"/>
              <a:cs typeface="Lantinghei SC Demibold" charset="-122"/>
            </a:endParaRPr>
          </a:p>
        </p:txBody>
      </p:sp>
      <p:sp>
        <p:nvSpPr>
          <p:cNvPr id="55" name="矩形 54"/>
          <p:cNvSpPr/>
          <p:nvPr/>
        </p:nvSpPr>
        <p:spPr>
          <a:xfrm>
            <a:off x="4780578" y="3385106"/>
            <a:ext cx="1686053" cy="297809"/>
          </a:xfrm>
          <a:prstGeom prst="rect">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56" name="标题 4"/>
          <p:cNvSpPr txBox="1"/>
          <p:nvPr/>
        </p:nvSpPr>
        <p:spPr>
          <a:xfrm>
            <a:off x="5131107" y="3347323"/>
            <a:ext cx="1264540" cy="316135"/>
          </a:xfrm>
          <a:prstGeom prst="rect">
            <a:avLst/>
          </a:prstGeom>
          <a:effectLst/>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15" dirty="0">
                <a:latin typeface="STSong" charset="-122"/>
                <a:ea typeface="STSong" charset="-122"/>
                <a:cs typeface="STSong" charset="-122"/>
              </a:rPr>
              <a:t>获得各类奖项</a:t>
            </a:r>
            <a:endParaRPr lang="en-US" altLang="zh-CN" sz="1315" dirty="0">
              <a:latin typeface="STSong" charset="-122"/>
              <a:ea typeface="STSong" charset="-122"/>
              <a:cs typeface="STSong" charset="-122"/>
            </a:endParaRPr>
          </a:p>
        </p:txBody>
      </p:sp>
      <p:cxnSp>
        <p:nvCxnSpPr>
          <p:cNvPr id="57" name="直接连接符 56"/>
          <p:cNvCxnSpPr/>
          <p:nvPr/>
        </p:nvCxnSpPr>
        <p:spPr>
          <a:xfrm>
            <a:off x="6612588" y="1795268"/>
            <a:ext cx="0" cy="1738742"/>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标题 4"/>
          <p:cNvSpPr txBox="1"/>
          <p:nvPr/>
        </p:nvSpPr>
        <p:spPr>
          <a:xfrm>
            <a:off x="7038970" y="1669556"/>
            <a:ext cx="1183179" cy="477133"/>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Lantinghei SC Demibold" charset="-122"/>
                <a:ea typeface="Lantinghei SC Demibold" charset="-122"/>
                <a:cs typeface="Lantinghei SC Demibold" charset="-122"/>
              </a:rPr>
              <a:t>5000</a:t>
            </a:r>
            <a:r>
              <a:rPr lang="zh-CN" altLang="en-US" sz="1800" b="1" dirty="0">
                <a:solidFill>
                  <a:schemeClr val="bg1"/>
                </a:solidFill>
                <a:latin typeface="Lantinghei SC Demibold" charset="-122"/>
                <a:ea typeface="Lantinghei SC Demibold" charset="-122"/>
                <a:cs typeface="Lantinghei SC Demibold" charset="-122"/>
              </a:rPr>
              <a:t>万</a:t>
            </a:r>
            <a:endParaRPr lang="en-US" altLang="zh-CN" sz="1800" b="1" dirty="0">
              <a:solidFill>
                <a:schemeClr val="bg1"/>
              </a:solidFill>
              <a:latin typeface="Lantinghei SC Demibold" charset="-122"/>
              <a:ea typeface="Lantinghei SC Demibold" charset="-122"/>
              <a:cs typeface="Lantinghei SC Demibold" charset="-122"/>
            </a:endParaRPr>
          </a:p>
        </p:txBody>
      </p:sp>
      <p:sp>
        <p:nvSpPr>
          <p:cNvPr id="64" name="矩形 63"/>
          <p:cNvSpPr/>
          <p:nvPr/>
        </p:nvSpPr>
        <p:spPr>
          <a:xfrm>
            <a:off x="6797280" y="3389040"/>
            <a:ext cx="1686053" cy="316135"/>
          </a:xfrm>
          <a:prstGeom prst="rect">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65" name="标题 4"/>
          <p:cNvSpPr txBox="1"/>
          <p:nvPr/>
        </p:nvSpPr>
        <p:spPr>
          <a:xfrm>
            <a:off x="7299059" y="3339341"/>
            <a:ext cx="1012508" cy="359677"/>
          </a:xfrm>
          <a:prstGeom prst="rect">
            <a:avLst/>
          </a:prstGeom>
          <a:effectLst/>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15" dirty="0">
                <a:latin typeface="STSong" charset="-122"/>
                <a:ea typeface="STSong" charset="-122"/>
                <a:cs typeface="STSong" charset="-122"/>
              </a:rPr>
              <a:t>年度销售额</a:t>
            </a:r>
            <a:endParaRPr lang="en-US" altLang="zh-CN" sz="1315" dirty="0">
              <a:latin typeface="STSong" charset="-122"/>
              <a:ea typeface="STSong" charset="-122"/>
              <a:cs typeface="STSong" charset="-122"/>
            </a:endParaRPr>
          </a:p>
        </p:txBody>
      </p:sp>
      <p:sp>
        <p:nvSpPr>
          <p:cNvPr id="66" name="Freeform 63"/>
          <p:cNvSpPr>
            <a:spLocks noEditPoints="1"/>
          </p:cNvSpPr>
          <p:nvPr/>
        </p:nvSpPr>
        <p:spPr bwMode="auto">
          <a:xfrm>
            <a:off x="2928254" y="3443188"/>
            <a:ext cx="205602" cy="214895"/>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tx1"/>
          </a:solidFill>
          <a:ln>
            <a:noFill/>
          </a:ln>
          <a:effectLst>
            <a:outerShdw blurRad="50800" dist="38100" dir="5400000" algn="t" rotWithShape="0">
              <a:prstClr val="black">
                <a:alpha val="40000"/>
              </a:prstClr>
            </a:outerShdw>
          </a:effectLst>
        </p:spPr>
        <p:txBody>
          <a:bodyPr vert="horz" wrap="square" lIns="66908" tIns="33454" rIns="66908" bIns="33454" numCol="1" anchor="t" anchorCtr="0" compatLnSpc="1"/>
          <a:lstStyle/>
          <a:p>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67" name="流程图: 联系 20"/>
          <p:cNvSpPr/>
          <p:nvPr/>
        </p:nvSpPr>
        <p:spPr>
          <a:xfrm>
            <a:off x="4911204" y="3430547"/>
            <a:ext cx="158068" cy="233123"/>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73735">
              <a:defRPr/>
            </a:pPr>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68" name="Freeform 174"/>
          <p:cNvSpPr>
            <a:spLocks noEditPoints="1"/>
          </p:cNvSpPr>
          <p:nvPr/>
        </p:nvSpPr>
        <p:spPr bwMode="auto">
          <a:xfrm>
            <a:off x="6958546" y="3436342"/>
            <a:ext cx="206764" cy="206764"/>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tx1"/>
          </a:solidFill>
          <a:ln>
            <a:noFill/>
          </a:ln>
          <a:effectLst>
            <a:outerShdw blurRad="50800" dist="38100" dir="5400000" algn="t" rotWithShape="0">
              <a:prstClr val="black">
                <a:alpha val="40000"/>
              </a:prstClr>
            </a:outerShdw>
          </a:effectLst>
        </p:spPr>
        <p:txBody>
          <a:bodyPr vert="horz" wrap="square" lIns="66908" tIns="33454" rIns="66908" bIns="33454" numCol="1" anchor="t" anchorCtr="0" compatLnSpc="1"/>
          <a:lstStyle/>
          <a:p>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69" name="Text Box 7"/>
          <p:cNvSpPr txBox="1">
            <a:spLocks noChangeArrowheads="1"/>
          </p:cNvSpPr>
          <p:nvPr/>
        </p:nvSpPr>
        <p:spPr bwMode="auto">
          <a:xfrm>
            <a:off x="1146569" y="704830"/>
            <a:ext cx="2257522" cy="140093"/>
          </a:xfrm>
          <a:prstGeom prst="rect">
            <a:avLst/>
          </a:prstGeom>
          <a:noFill/>
          <a:ln w="9525">
            <a:noFill/>
            <a:miter lim="800000"/>
          </a:ln>
        </p:spPr>
        <p:txBody>
          <a:bodyPr wrap="none" lIns="25200" tIns="12600" rIns="25200" bIns="12600">
            <a:spAutoFit/>
          </a:bodyPr>
          <a:lstStyle/>
          <a:p>
            <a:pPr algn="ctr" defTabSz="599440"/>
            <a:r>
              <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 PLANNING SCHEME THEME</a:t>
            </a:r>
          </a:p>
        </p:txBody>
      </p:sp>
      <p:pic>
        <p:nvPicPr>
          <p:cNvPr id="70" name="图片 6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sp>
        <p:nvSpPr>
          <p:cNvPr id="73" name="矩形 72"/>
          <p:cNvSpPr/>
          <p:nvPr/>
        </p:nvSpPr>
        <p:spPr>
          <a:xfrm>
            <a:off x="1110717" y="200379"/>
            <a:ext cx="2256388" cy="461665"/>
          </a:xfrm>
          <a:prstGeom prst="rect">
            <a:avLst/>
          </a:prstGeom>
        </p:spPr>
        <p:txBody>
          <a:bodyPr wrap="none">
            <a:spAutoFit/>
          </a:bodyPr>
          <a:lstStyle/>
          <a:p>
            <a:pPr algn="ctr" defTabSz="599440"/>
            <a:r>
              <a:rPr lang="zh-CN" altLang="en-US" sz="2400" b="1" spc="165" dirty="0">
                <a:solidFill>
                  <a:schemeClr val="bg1"/>
                </a:solidFill>
                <a:latin typeface="STSong" charset="-122"/>
                <a:ea typeface="STSong" charset="-122"/>
                <a:cs typeface="STSong" charset="-122"/>
              </a:rPr>
              <a:t>策划方案主题 </a:t>
            </a:r>
            <a:endParaRPr lang="en-CA" altLang="zh-CN" sz="2400" b="1" spc="165" dirty="0">
              <a:solidFill>
                <a:schemeClr val="bg1"/>
              </a:solidFill>
              <a:latin typeface="STSong" charset="-122"/>
              <a:ea typeface="STSong" charset="-122"/>
              <a:cs typeface="STSong" charset="-122"/>
            </a:endParaRPr>
          </a:p>
        </p:txBody>
      </p:sp>
      <p:cxnSp>
        <p:nvCxnSpPr>
          <p:cNvPr id="19" name="直接连接符 18"/>
          <p:cNvCxnSpPr/>
          <p:nvPr/>
        </p:nvCxnSpPr>
        <p:spPr>
          <a:xfrm>
            <a:off x="662521" y="1829647"/>
            <a:ext cx="0" cy="1738742"/>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标题 4"/>
          <p:cNvSpPr txBox="1"/>
          <p:nvPr/>
        </p:nvSpPr>
        <p:spPr>
          <a:xfrm>
            <a:off x="2833683" y="2059817"/>
            <a:ext cx="1580674" cy="1299827"/>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smtClean="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a:solidFill>
                <a:schemeClr val="bg1"/>
              </a:solidFill>
              <a:latin typeface="STSong" charset="-122"/>
              <a:ea typeface="STSong" charset="-122"/>
              <a:cs typeface="STSong" charset="-122"/>
            </a:endParaRPr>
          </a:p>
        </p:txBody>
      </p:sp>
      <p:sp>
        <p:nvSpPr>
          <p:cNvPr id="75" name="标题 4"/>
          <p:cNvSpPr txBox="1"/>
          <p:nvPr/>
        </p:nvSpPr>
        <p:spPr>
          <a:xfrm>
            <a:off x="4832619" y="2047093"/>
            <a:ext cx="1580674" cy="1299827"/>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smtClean="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a:solidFill>
                <a:schemeClr val="bg1"/>
              </a:solidFill>
              <a:latin typeface="STSong" charset="-122"/>
              <a:ea typeface="STSong" charset="-122"/>
              <a:cs typeface="STSong" charset="-122"/>
            </a:endParaRPr>
          </a:p>
        </p:txBody>
      </p:sp>
      <p:sp>
        <p:nvSpPr>
          <p:cNvPr id="76" name="标题 4"/>
          <p:cNvSpPr txBox="1"/>
          <p:nvPr/>
        </p:nvSpPr>
        <p:spPr>
          <a:xfrm>
            <a:off x="6797280" y="2052322"/>
            <a:ext cx="1580674" cy="1299827"/>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smtClean="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a:solidFill>
                <a:schemeClr val="bg1"/>
              </a:solidFill>
              <a:latin typeface="STSong" charset="-122"/>
              <a:ea typeface="STSong" charset="-122"/>
              <a:cs typeface="STSong"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anim calcmode="lin" valueType="num">
                                      <p:cBhvr>
                                        <p:cTn id="21"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8"/>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par>
                          <p:cTn id="34" fill="hold">
                            <p:stCondLst>
                              <p:cond delay="3250"/>
                            </p:stCondLst>
                            <p:childTnLst>
                              <p:par>
                                <p:cTn id="35" presetID="53" presetClass="entr" presetSubtype="16"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3750"/>
                            </p:stCondLst>
                            <p:childTnLst>
                              <p:par>
                                <p:cTn id="41" presetID="42"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1000"/>
                                        <p:tgtEl>
                                          <p:spTgt spid="46"/>
                                        </p:tgtEl>
                                      </p:cBhvr>
                                    </p:animEffect>
                                    <p:anim calcmode="lin" valueType="num">
                                      <p:cBhvr>
                                        <p:cTn id="44" dur="1000" fill="hold"/>
                                        <p:tgtEl>
                                          <p:spTgt spid="46"/>
                                        </p:tgtEl>
                                        <p:attrNameLst>
                                          <p:attrName>ppt_x</p:attrName>
                                        </p:attrNameLst>
                                      </p:cBhvr>
                                      <p:tavLst>
                                        <p:tav tm="0">
                                          <p:val>
                                            <p:strVal val="#ppt_x"/>
                                          </p:val>
                                        </p:tav>
                                        <p:tav tm="100000">
                                          <p:val>
                                            <p:strVal val="#ppt_x"/>
                                          </p:val>
                                        </p:tav>
                                      </p:tavLst>
                                    </p:anim>
                                    <p:anim calcmode="lin" valueType="num">
                                      <p:cBhvr>
                                        <p:cTn id="45" dur="1000" fill="hold"/>
                                        <p:tgtEl>
                                          <p:spTgt spid="46"/>
                                        </p:tgtEl>
                                        <p:attrNameLst>
                                          <p:attrName>ppt_y</p:attrName>
                                        </p:attrNameLst>
                                      </p:cBhvr>
                                      <p:tavLst>
                                        <p:tav tm="0">
                                          <p:val>
                                            <p:strVal val="#ppt_y+.1"/>
                                          </p:val>
                                        </p:tav>
                                        <p:tav tm="100000">
                                          <p:val>
                                            <p:strVal val="#ppt_y"/>
                                          </p:val>
                                        </p:tav>
                                      </p:tavLst>
                                    </p:anim>
                                  </p:childTnLst>
                                </p:cTn>
                              </p:par>
                            </p:childTnLst>
                          </p:cTn>
                        </p:par>
                        <p:par>
                          <p:cTn id="46" fill="hold">
                            <p:stCondLst>
                              <p:cond delay="4750"/>
                            </p:stCondLst>
                            <p:childTnLst>
                              <p:par>
                                <p:cTn id="47" presetID="53" presetClass="entr" presetSubtype="16" fill="hold" grpId="0" nodeType="afterEffect">
                                  <p:stCondLst>
                                    <p:cond delay="0"/>
                                  </p:stCondLst>
                                  <p:childTnLst>
                                    <p:set>
                                      <p:cBhvr>
                                        <p:cTn id="48" dur="1" fill="hold">
                                          <p:stCondLst>
                                            <p:cond delay="0"/>
                                          </p:stCondLst>
                                        </p:cTn>
                                        <p:tgtEl>
                                          <p:spTgt spid="66"/>
                                        </p:tgtEl>
                                        <p:attrNameLst>
                                          <p:attrName>style.visibility</p:attrName>
                                        </p:attrNameLst>
                                      </p:cBhvr>
                                      <p:to>
                                        <p:strVal val="visible"/>
                                      </p:to>
                                    </p:set>
                                    <p:anim calcmode="lin" valueType="num">
                                      <p:cBhvr>
                                        <p:cTn id="49" dur="500" fill="hold"/>
                                        <p:tgtEl>
                                          <p:spTgt spid="66"/>
                                        </p:tgtEl>
                                        <p:attrNameLst>
                                          <p:attrName>ppt_w</p:attrName>
                                        </p:attrNameLst>
                                      </p:cBhvr>
                                      <p:tavLst>
                                        <p:tav tm="0">
                                          <p:val>
                                            <p:fltVal val="0"/>
                                          </p:val>
                                        </p:tav>
                                        <p:tav tm="100000">
                                          <p:val>
                                            <p:strVal val="#ppt_w"/>
                                          </p:val>
                                        </p:tav>
                                      </p:tavLst>
                                    </p:anim>
                                    <p:anim calcmode="lin" valueType="num">
                                      <p:cBhvr>
                                        <p:cTn id="50" dur="500" fill="hold"/>
                                        <p:tgtEl>
                                          <p:spTgt spid="66"/>
                                        </p:tgtEl>
                                        <p:attrNameLst>
                                          <p:attrName>ppt_h</p:attrName>
                                        </p:attrNameLst>
                                      </p:cBhvr>
                                      <p:tavLst>
                                        <p:tav tm="0">
                                          <p:val>
                                            <p:fltVal val="0"/>
                                          </p:val>
                                        </p:tav>
                                        <p:tav tm="100000">
                                          <p:val>
                                            <p:strVal val="#ppt_h"/>
                                          </p:val>
                                        </p:tav>
                                      </p:tavLst>
                                    </p:anim>
                                    <p:animEffect transition="in" filter="fade">
                                      <p:cBhvr>
                                        <p:cTn id="51" dur="500"/>
                                        <p:tgtEl>
                                          <p:spTgt spid="66"/>
                                        </p:tgtEl>
                                      </p:cBhvr>
                                    </p:animEffect>
                                  </p:childTnLst>
                                </p:cTn>
                              </p:par>
                            </p:childTnLst>
                          </p:cTn>
                        </p:par>
                        <p:par>
                          <p:cTn id="52" fill="hold">
                            <p:stCondLst>
                              <p:cond delay="52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47"/>
                                        </p:tgtEl>
                                        <p:attrNameLst>
                                          <p:attrName>ppt_y</p:attrName>
                                        </p:attrNameLst>
                                      </p:cBhvr>
                                      <p:tavLst>
                                        <p:tav tm="0">
                                          <p:val>
                                            <p:strVal val="#ppt_y"/>
                                          </p:val>
                                        </p:tav>
                                        <p:tav tm="100000">
                                          <p:val>
                                            <p:strVal val="#ppt_y"/>
                                          </p:val>
                                        </p:tav>
                                      </p:tavLst>
                                    </p:anim>
                                    <p:anim calcmode="lin" valueType="num">
                                      <p:cBhvr>
                                        <p:cTn id="57"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47"/>
                                        </p:tgtEl>
                                      </p:cBhvr>
                                    </p:animEffect>
                                  </p:childTnLst>
                                </p:cTn>
                              </p:par>
                            </p:childTnLst>
                          </p:cTn>
                        </p:par>
                        <p:par>
                          <p:cTn id="60" fill="hold">
                            <p:stCondLst>
                              <p:cond delay="6000"/>
                            </p:stCondLst>
                            <p:childTnLst>
                              <p:par>
                                <p:cTn id="61" presetID="22" presetClass="entr" presetSubtype="4"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down)">
                                      <p:cBhvr>
                                        <p:cTn id="63" dur="500"/>
                                        <p:tgtEl>
                                          <p:spTgt spid="39"/>
                                        </p:tgtEl>
                                      </p:cBhvr>
                                    </p:animEffect>
                                  </p:childTnLst>
                                </p:cTn>
                              </p:par>
                            </p:childTnLst>
                          </p:cTn>
                        </p:par>
                        <p:par>
                          <p:cTn id="64" fill="hold">
                            <p:stCondLst>
                              <p:cond delay="6500"/>
                            </p:stCondLst>
                            <p:childTnLst>
                              <p:par>
                                <p:cTn id="65" presetID="53" presetClass="entr" presetSubtype="16"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childTnLst>
                          </p:cTn>
                        </p:par>
                        <p:par>
                          <p:cTn id="70" fill="hold">
                            <p:stCondLst>
                              <p:cond delay="7000"/>
                            </p:stCondLst>
                            <p:childTnLst>
                              <p:par>
                                <p:cTn id="71" presetID="42"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1000"/>
                                        <p:tgtEl>
                                          <p:spTgt spid="55"/>
                                        </p:tgtEl>
                                      </p:cBhvr>
                                    </p:animEffect>
                                    <p:anim calcmode="lin" valueType="num">
                                      <p:cBhvr>
                                        <p:cTn id="74" dur="1000" fill="hold"/>
                                        <p:tgtEl>
                                          <p:spTgt spid="55"/>
                                        </p:tgtEl>
                                        <p:attrNameLst>
                                          <p:attrName>ppt_x</p:attrName>
                                        </p:attrNameLst>
                                      </p:cBhvr>
                                      <p:tavLst>
                                        <p:tav tm="0">
                                          <p:val>
                                            <p:strVal val="#ppt_x"/>
                                          </p:val>
                                        </p:tav>
                                        <p:tav tm="100000">
                                          <p:val>
                                            <p:strVal val="#ppt_x"/>
                                          </p:val>
                                        </p:tav>
                                      </p:tavLst>
                                    </p:anim>
                                    <p:anim calcmode="lin" valueType="num">
                                      <p:cBhvr>
                                        <p:cTn id="75" dur="1000" fill="hold"/>
                                        <p:tgtEl>
                                          <p:spTgt spid="55"/>
                                        </p:tgtEl>
                                        <p:attrNameLst>
                                          <p:attrName>ppt_y</p:attrName>
                                        </p:attrNameLst>
                                      </p:cBhvr>
                                      <p:tavLst>
                                        <p:tav tm="0">
                                          <p:val>
                                            <p:strVal val="#ppt_y+.1"/>
                                          </p:val>
                                        </p:tav>
                                        <p:tav tm="100000">
                                          <p:val>
                                            <p:strVal val="#ppt_y"/>
                                          </p:val>
                                        </p:tav>
                                      </p:tavLst>
                                    </p:anim>
                                  </p:childTnLst>
                                </p:cTn>
                              </p:par>
                            </p:childTnLst>
                          </p:cTn>
                        </p:par>
                        <p:par>
                          <p:cTn id="76" fill="hold">
                            <p:stCondLst>
                              <p:cond delay="8000"/>
                            </p:stCondLst>
                            <p:childTnLst>
                              <p:par>
                                <p:cTn id="77" presetID="53" presetClass="entr" presetSubtype="16"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fltVal val="0"/>
                                          </p:val>
                                        </p:tav>
                                        <p:tav tm="100000">
                                          <p:val>
                                            <p:strVal val="#ppt_w"/>
                                          </p:val>
                                        </p:tav>
                                      </p:tavLst>
                                    </p:anim>
                                    <p:anim calcmode="lin" valueType="num">
                                      <p:cBhvr>
                                        <p:cTn id="80" dur="500" fill="hold"/>
                                        <p:tgtEl>
                                          <p:spTgt spid="67"/>
                                        </p:tgtEl>
                                        <p:attrNameLst>
                                          <p:attrName>ppt_h</p:attrName>
                                        </p:attrNameLst>
                                      </p:cBhvr>
                                      <p:tavLst>
                                        <p:tav tm="0">
                                          <p:val>
                                            <p:fltVal val="0"/>
                                          </p:val>
                                        </p:tav>
                                        <p:tav tm="100000">
                                          <p:val>
                                            <p:strVal val="#ppt_h"/>
                                          </p:val>
                                        </p:tav>
                                      </p:tavLst>
                                    </p:anim>
                                    <p:animEffect transition="in" filter="fade">
                                      <p:cBhvr>
                                        <p:cTn id="81" dur="500"/>
                                        <p:tgtEl>
                                          <p:spTgt spid="67"/>
                                        </p:tgtEl>
                                      </p:cBhvr>
                                    </p:animEffect>
                                  </p:childTnLst>
                                </p:cTn>
                              </p:par>
                            </p:childTnLst>
                          </p:cTn>
                        </p:par>
                        <p:par>
                          <p:cTn id="82" fill="hold">
                            <p:stCondLst>
                              <p:cond delay="85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56"/>
                                        </p:tgtEl>
                                        <p:attrNameLst>
                                          <p:attrName>style.visibility</p:attrName>
                                        </p:attrNameLst>
                                      </p:cBhvr>
                                      <p:to>
                                        <p:strVal val="visible"/>
                                      </p:to>
                                    </p:set>
                                    <p:anim calcmode="lin" valueType="num">
                                      <p:cBhvr>
                                        <p:cTn id="85"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56"/>
                                        </p:tgtEl>
                                        <p:attrNameLst>
                                          <p:attrName>ppt_y</p:attrName>
                                        </p:attrNameLst>
                                      </p:cBhvr>
                                      <p:tavLst>
                                        <p:tav tm="0">
                                          <p:val>
                                            <p:strVal val="#ppt_y"/>
                                          </p:val>
                                        </p:tav>
                                        <p:tav tm="100000">
                                          <p:val>
                                            <p:strVal val="#ppt_y"/>
                                          </p:val>
                                        </p:tav>
                                      </p:tavLst>
                                    </p:anim>
                                    <p:anim calcmode="lin" valueType="num">
                                      <p:cBhvr>
                                        <p:cTn id="87"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56"/>
                                        </p:tgtEl>
                                      </p:cBhvr>
                                    </p:animEffect>
                                  </p:childTnLst>
                                </p:cTn>
                              </p:par>
                            </p:childTnLst>
                          </p:cTn>
                        </p:par>
                        <p:par>
                          <p:cTn id="90" fill="hold">
                            <p:stCondLst>
                              <p:cond delay="9250"/>
                            </p:stCondLst>
                            <p:childTnLst>
                              <p:par>
                                <p:cTn id="91" presetID="22" presetClass="entr" presetSubtype="4" fill="hold"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down)">
                                      <p:cBhvr>
                                        <p:cTn id="93" dur="500"/>
                                        <p:tgtEl>
                                          <p:spTgt spid="48"/>
                                        </p:tgtEl>
                                      </p:cBhvr>
                                    </p:animEffect>
                                  </p:childTnLst>
                                </p:cTn>
                              </p:par>
                            </p:childTnLst>
                          </p:cTn>
                        </p:par>
                        <p:par>
                          <p:cTn id="94" fill="hold">
                            <p:stCondLst>
                              <p:cond delay="9750"/>
                            </p:stCondLst>
                            <p:childTnLst>
                              <p:par>
                                <p:cTn id="95" presetID="53" presetClass="entr" presetSubtype="16"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 calcmode="lin" valueType="num">
                                      <p:cBhvr>
                                        <p:cTn id="97" dur="500" fill="hold"/>
                                        <p:tgtEl>
                                          <p:spTgt spid="49"/>
                                        </p:tgtEl>
                                        <p:attrNameLst>
                                          <p:attrName>ppt_w</p:attrName>
                                        </p:attrNameLst>
                                      </p:cBhvr>
                                      <p:tavLst>
                                        <p:tav tm="0">
                                          <p:val>
                                            <p:fltVal val="0"/>
                                          </p:val>
                                        </p:tav>
                                        <p:tav tm="100000">
                                          <p:val>
                                            <p:strVal val="#ppt_w"/>
                                          </p:val>
                                        </p:tav>
                                      </p:tavLst>
                                    </p:anim>
                                    <p:anim calcmode="lin" valueType="num">
                                      <p:cBhvr>
                                        <p:cTn id="98" dur="500" fill="hold"/>
                                        <p:tgtEl>
                                          <p:spTgt spid="49"/>
                                        </p:tgtEl>
                                        <p:attrNameLst>
                                          <p:attrName>ppt_h</p:attrName>
                                        </p:attrNameLst>
                                      </p:cBhvr>
                                      <p:tavLst>
                                        <p:tav tm="0">
                                          <p:val>
                                            <p:fltVal val="0"/>
                                          </p:val>
                                        </p:tav>
                                        <p:tav tm="100000">
                                          <p:val>
                                            <p:strVal val="#ppt_h"/>
                                          </p:val>
                                        </p:tav>
                                      </p:tavLst>
                                    </p:anim>
                                    <p:animEffect transition="in" filter="fade">
                                      <p:cBhvr>
                                        <p:cTn id="99" dur="500"/>
                                        <p:tgtEl>
                                          <p:spTgt spid="49"/>
                                        </p:tgtEl>
                                      </p:cBhvr>
                                    </p:animEffect>
                                  </p:childTnLst>
                                </p:cTn>
                              </p:par>
                            </p:childTnLst>
                          </p:cTn>
                        </p:par>
                        <p:par>
                          <p:cTn id="100" fill="hold">
                            <p:stCondLst>
                              <p:cond delay="10250"/>
                            </p:stCondLst>
                            <p:childTnLst>
                              <p:par>
                                <p:cTn id="101" presetID="42" presetClass="entr" presetSubtype="0" fill="hold" grpId="0" nodeType="after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fade">
                                      <p:cBhvr>
                                        <p:cTn id="103" dur="1000"/>
                                        <p:tgtEl>
                                          <p:spTgt spid="64"/>
                                        </p:tgtEl>
                                      </p:cBhvr>
                                    </p:animEffect>
                                    <p:anim calcmode="lin" valueType="num">
                                      <p:cBhvr>
                                        <p:cTn id="104" dur="1000" fill="hold"/>
                                        <p:tgtEl>
                                          <p:spTgt spid="64"/>
                                        </p:tgtEl>
                                        <p:attrNameLst>
                                          <p:attrName>ppt_x</p:attrName>
                                        </p:attrNameLst>
                                      </p:cBhvr>
                                      <p:tavLst>
                                        <p:tav tm="0">
                                          <p:val>
                                            <p:strVal val="#ppt_x"/>
                                          </p:val>
                                        </p:tav>
                                        <p:tav tm="100000">
                                          <p:val>
                                            <p:strVal val="#ppt_x"/>
                                          </p:val>
                                        </p:tav>
                                      </p:tavLst>
                                    </p:anim>
                                    <p:anim calcmode="lin" valueType="num">
                                      <p:cBhvr>
                                        <p:cTn id="105" dur="1000" fill="hold"/>
                                        <p:tgtEl>
                                          <p:spTgt spid="64"/>
                                        </p:tgtEl>
                                        <p:attrNameLst>
                                          <p:attrName>ppt_y</p:attrName>
                                        </p:attrNameLst>
                                      </p:cBhvr>
                                      <p:tavLst>
                                        <p:tav tm="0">
                                          <p:val>
                                            <p:strVal val="#ppt_y+.1"/>
                                          </p:val>
                                        </p:tav>
                                        <p:tav tm="100000">
                                          <p:val>
                                            <p:strVal val="#ppt_y"/>
                                          </p:val>
                                        </p:tav>
                                      </p:tavLst>
                                    </p:anim>
                                  </p:childTnLst>
                                </p:cTn>
                              </p:par>
                            </p:childTnLst>
                          </p:cTn>
                        </p:par>
                        <p:par>
                          <p:cTn id="106" fill="hold">
                            <p:stCondLst>
                              <p:cond delay="11250"/>
                            </p:stCondLst>
                            <p:childTnLst>
                              <p:par>
                                <p:cTn id="107" presetID="53" presetClass="entr" presetSubtype="16" fill="hold" grpId="0" nodeType="afterEffect">
                                  <p:stCondLst>
                                    <p:cond delay="0"/>
                                  </p:stCondLst>
                                  <p:childTnLst>
                                    <p:set>
                                      <p:cBhvr>
                                        <p:cTn id="108" dur="1" fill="hold">
                                          <p:stCondLst>
                                            <p:cond delay="0"/>
                                          </p:stCondLst>
                                        </p:cTn>
                                        <p:tgtEl>
                                          <p:spTgt spid="68"/>
                                        </p:tgtEl>
                                        <p:attrNameLst>
                                          <p:attrName>style.visibility</p:attrName>
                                        </p:attrNameLst>
                                      </p:cBhvr>
                                      <p:to>
                                        <p:strVal val="visible"/>
                                      </p:to>
                                    </p:set>
                                    <p:anim calcmode="lin" valueType="num">
                                      <p:cBhvr>
                                        <p:cTn id="109" dur="500" fill="hold"/>
                                        <p:tgtEl>
                                          <p:spTgt spid="68"/>
                                        </p:tgtEl>
                                        <p:attrNameLst>
                                          <p:attrName>ppt_w</p:attrName>
                                        </p:attrNameLst>
                                      </p:cBhvr>
                                      <p:tavLst>
                                        <p:tav tm="0">
                                          <p:val>
                                            <p:fltVal val="0"/>
                                          </p:val>
                                        </p:tav>
                                        <p:tav tm="100000">
                                          <p:val>
                                            <p:strVal val="#ppt_w"/>
                                          </p:val>
                                        </p:tav>
                                      </p:tavLst>
                                    </p:anim>
                                    <p:anim calcmode="lin" valueType="num">
                                      <p:cBhvr>
                                        <p:cTn id="110" dur="500" fill="hold"/>
                                        <p:tgtEl>
                                          <p:spTgt spid="68"/>
                                        </p:tgtEl>
                                        <p:attrNameLst>
                                          <p:attrName>ppt_h</p:attrName>
                                        </p:attrNameLst>
                                      </p:cBhvr>
                                      <p:tavLst>
                                        <p:tav tm="0">
                                          <p:val>
                                            <p:fltVal val="0"/>
                                          </p:val>
                                        </p:tav>
                                        <p:tav tm="100000">
                                          <p:val>
                                            <p:strVal val="#ppt_h"/>
                                          </p:val>
                                        </p:tav>
                                      </p:tavLst>
                                    </p:anim>
                                    <p:animEffect transition="in" filter="fade">
                                      <p:cBhvr>
                                        <p:cTn id="111" dur="500"/>
                                        <p:tgtEl>
                                          <p:spTgt spid="68"/>
                                        </p:tgtEl>
                                      </p:cBhvr>
                                    </p:animEffect>
                                  </p:childTnLst>
                                </p:cTn>
                              </p:par>
                            </p:childTnLst>
                          </p:cTn>
                        </p:par>
                        <p:par>
                          <p:cTn id="112" fill="hold">
                            <p:stCondLst>
                              <p:cond delay="11750"/>
                            </p:stCondLst>
                            <p:childTnLst>
                              <p:par>
                                <p:cTn id="113" presetID="41" presetClass="entr" presetSubtype="0" fill="hold" grpId="0" nodeType="afterEffect">
                                  <p:stCondLst>
                                    <p:cond delay="0"/>
                                  </p:stCondLst>
                                  <p:iterate type="lt">
                                    <p:tmPct val="10000"/>
                                  </p:iterate>
                                  <p:childTnLst>
                                    <p:set>
                                      <p:cBhvr>
                                        <p:cTn id="114" dur="1" fill="hold">
                                          <p:stCondLst>
                                            <p:cond delay="0"/>
                                          </p:stCondLst>
                                        </p:cTn>
                                        <p:tgtEl>
                                          <p:spTgt spid="65"/>
                                        </p:tgtEl>
                                        <p:attrNameLst>
                                          <p:attrName>style.visibility</p:attrName>
                                        </p:attrNameLst>
                                      </p:cBhvr>
                                      <p:to>
                                        <p:strVal val="visible"/>
                                      </p:to>
                                    </p:set>
                                    <p:anim calcmode="lin" valueType="num">
                                      <p:cBhvr>
                                        <p:cTn id="115"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16" dur="500" fill="hold"/>
                                        <p:tgtEl>
                                          <p:spTgt spid="65"/>
                                        </p:tgtEl>
                                        <p:attrNameLst>
                                          <p:attrName>ppt_y</p:attrName>
                                        </p:attrNameLst>
                                      </p:cBhvr>
                                      <p:tavLst>
                                        <p:tav tm="0">
                                          <p:val>
                                            <p:strVal val="#ppt_y"/>
                                          </p:val>
                                        </p:tav>
                                        <p:tav tm="100000">
                                          <p:val>
                                            <p:strVal val="#ppt_y"/>
                                          </p:val>
                                        </p:tav>
                                      </p:tavLst>
                                    </p:anim>
                                    <p:anim calcmode="lin" valueType="num">
                                      <p:cBhvr>
                                        <p:cTn id="117"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18"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19" dur="500" tmFilter="0,0; .5, 1; 1, 1"/>
                                        <p:tgtEl>
                                          <p:spTgt spid="65"/>
                                        </p:tgtEl>
                                      </p:cBhvr>
                                    </p:animEffect>
                                  </p:childTnLst>
                                </p:cTn>
                              </p:par>
                            </p:childTnLst>
                          </p:cTn>
                        </p:par>
                        <p:par>
                          <p:cTn id="120" fill="hold">
                            <p:stCondLst>
                              <p:cond delay="12450"/>
                            </p:stCondLst>
                            <p:childTnLst>
                              <p:par>
                                <p:cTn id="121" presetID="22" presetClass="entr" presetSubtype="4" fill="hold" nodeType="afterEffect">
                                  <p:stCondLst>
                                    <p:cond delay="0"/>
                                  </p:stCondLst>
                                  <p:childTnLst>
                                    <p:set>
                                      <p:cBhvr>
                                        <p:cTn id="122" dur="1" fill="hold">
                                          <p:stCondLst>
                                            <p:cond delay="0"/>
                                          </p:stCondLst>
                                        </p:cTn>
                                        <p:tgtEl>
                                          <p:spTgt spid="57"/>
                                        </p:tgtEl>
                                        <p:attrNameLst>
                                          <p:attrName>style.visibility</p:attrName>
                                        </p:attrNameLst>
                                      </p:cBhvr>
                                      <p:to>
                                        <p:strVal val="visible"/>
                                      </p:to>
                                    </p:set>
                                    <p:animEffect transition="in" filter="wipe(down)">
                                      <p:cBhvr>
                                        <p:cTn id="123" dur="500"/>
                                        <p:tgtEl>
                                          <p:spTgt spid="57"/>
                                        </p:tgtEl>
                                      </p:cBhvr>
                                    </p:animEffect>
                                  </p:childTnLst>
                                </p:cTn>
                              </p:par>
                            </p:childTnLst>
                          </p:cTn>
                        </p:par>
                        <p:par>
                          <p:cTn id="124" fill="hold">
                            <p:stCondLst>
                              <p:cond delay="12950"/>
                            </p:stCondLst>
                            <p:childTnLst>
                              <p:par>
                                <p:cTn id="125" presetID="53" presetClass="entr" presetSubtype="16" fill="hold" grpId="0" nodeType="afterEffect">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cBhvr>
                                        <p:cTn id="127" dur="500" fill="hold"/>
                                        <p:tgtEl>
                                          <p:spTgt spid="58"/>
                                        </p:tgtEl>
                                        <p:attrNameLst>
                                          <p:attrName>ppt_w</p:attrName>
                                        </p:attrNameLst>
                                      </p:cBhvr>
                                      <p:tavLst>
                                        <p:tav tm="0">
                                          <p:val>
                                            <p:fltVal val="0"/>
                                          </p:val>
                                        </p:tav>
                                        <p:tav tm="100000">
                                          <p:val>
                                            <p:strVal val="#ppt_w"/>
                                          </p:val>
                                        </p:tav>
                                      </p:tavLst>
                                    </p:anim>
                                    <p:anim calcmode="lin" valueType="num">
                                      <p:cBhvr>
                                        <p:cTn id="128" dur="500" fill="hold"/>
                                        <p:tgtEl>
                                          <p:spTgt spid="58"/>
                                        </p:tgtEl>
                                        <p:attrNameLst>
                                          <p:attrName>ppt_h</p:attrName>
                                        </p:attrNameLst>
                                      </p:cBhvr>
                                      <p:tavLst>
                                        <p:tav tm="0">
                                          <p:val>
                                            <p:fltVal val="0"/>
                                          </p:val>
                                        </p:tav>
                                        <p:tav tm="100000">
                                          <p:val>
                                            <p:strVal val="#ppt_h"/>
                                          </p:val>
                                        </p:tav>
                                      </p:tavLst>
                                    </p:anim>
                                    <p:animEffect transition="in" filter="fade">
                                      <p:cBhvr>
                                        <p:cTn id="129" dur="500"/>
                                        <p:tgtEl>
                                          <p:spTgt spid="58"/>
                                        </p:tgtEl>
                                      </p:cBhvr>
                                    </p:animEffect>
                                  </p:childTnLst>
                                </p:cTn>
                              </p:par>
                            </p:childTnLst>
                          </p:cTn>
                        </p:par>
                        <p:par>
                          <p:cTn id="130" fill="hold">
                            <p:stCondLst>
                              <p:cond delay="13450"/>
                            </p:stCondLst>
                            <p:childTnLst>
                              <p:par>
                                <p:cTn id="131" presetID="22" presetClass="entr" presetSubtype="8" fill="hold" grpId="0" nodeType="afterEffect">
                                  <p:stCondLst>
                                    <p:cond delay="0"/>
                                  </p:stCondLst>
                                  <p:childTnLst>
                                    <p:set>
                                      <p:cBhvr>
                                        <p:cTn id="132" dur="1" fill="hold">
                                          <p:stCondLst>
                                            <p:cond delay="0"/>
                                          </p:stCondLst>
                                        </p:cTn>
                                        <p:tgtEl>
                                          <p:spTgt spid="69"/>
                                        </p:tgtEl>
                                        <p:attrNameLst>
                                          <p:attrName>style.visibility</p:attrName>
                                        </p:attrNameLst>
                                      </p:cBhvr>
                                      <p:to>
                                        <p:strVal val="visible"/>
                                      </p:to>
                                    </p:set>
                                    <p:animEffect transition="in" filter="wipe(left)">
                                      <p:cBhvr>
                                        <p:cTn id="133" dur="500"/>
                                        <p:tgtEl>
                                          <p:spTgt spid="69"/>
                                        </p:tgtEl>
                                      </p:cBhvr>
                                    </p:animEffect>
                                  </p:childTnLst>
                                </p:cTn>
                              </p:par>
                            </p:childTnLst>
                          </p:cTn>
                        </p:par>
                        <p:par>
                          <p:cTn id="134" fill="hold">
                            <p:stCondLst>
                              <p:cond delay="13950"/>
                            </p:stCondLst>
                            <p:childTnLst>
                              <p:par>
                                <p:cTn id="135" presetID="10" presetClass="entr" presetSubtype="0" fill="hold" nodeType="afterEffect">
                                  <p:stCondLst>
                                    <p:cond delay="0"/>
                                  </p:stCondLst>
                                  <p:childTnLst>
                                    <p:set>
                                      <p:cBhvr>
                                        <p:cTn id="136" dur="1" fill="hold">
                                          <p:stCondLst>
                                            <p:cond delay="0"/>
                                          </p:stCondLst>
                                        </p:cTn>
                                        <p:tgtEl>
                                          <p:spTgt spid="73">
                                            <p:txEl>
                                              <p:pRg st="0" end="0"/>
                                            </p:txEl>
                                          </p:spTgt>
                                        </p:tgtEl>
                                        <p:attrNameLst>
                                          <p:attrName>style.visibility</p:attrName>
                                        </p:attrNameLst>
                                      </p:cBhvr>
                                      <p:to>
                                        <p:strVal val="visible"/>
                                      </p:to>
                                    </p:set>
                                    <p:animEffect transition="in" filter="fade">
                                      <p:cBhvr>
                                        <p:cTn id="137" dur="500"/>
                                        <p:tgtEl>
                                          <p:spTgt spid="73">
                                            <p:txEl>
                                              <p:pRg st="0" end="0"/>
                                            </p:txEl>
                                          </p:spTgt>
                                        </p:tgtEl>
                                      </p:cBhvr>
                                    </p:animEffect>
                                  </p:childTnLst>
                                </p:cTn>
                              </p:par>
                            </p:childTnLst>
                          </p:cTn>
                        </p:par>
                        <p:par>
                          <p:cTn id="138" fill="hold">
                            <p:stCondLst>
                              <p:cond delay="14450"/>
                            </p:stCondLst>
                            <p:childTnLst>
                              <p:par>
                                <p:cTn id="139" presetID="53" presetClass="entr" presetSubtype="16" fill="hold" grpId="0" nodeType="afterEffect">
                                  <p:stCondLst>
                                    <p:cond delay="0"/>
                                  </p:stCondLst>
                                  <p:childTnLst>
                                    <p:set>
                                      <p:cBhvr>
                                        <p:cTn id="140" dur="1" fill="hold">
                                          <p:stCondLst>
                                            <p:cond delay="0"/>
                                          </p:stCondLst>
                                        </p:cTn>
                                        <p:tgtEl>
                                          <p:spTgt spid="74"/>
                                        </p:tgtEl>
                                        <p:attrNameLst>
                                          <p:attrName>style.visibility</p:attrName>
                                        </p:attrNameLst>
                                      </p:cBhvr>
                                      <p:to>
                                        <p:strVal val="visible"/>
                                      </p:to>
                                    </p:set>
                                    <p:anim calcmode="lin" valueType="num">
                                      <p:cBhvr>
                                        <p:cTn id="141" dur="500" fill="hold"/>
                                        <p:tgtEl>
                                          <p:spTgt spid="74"/>
                                        </p:tgtEl>
                                        <p:attrNameLst>
                                          <p:attrName>ppt_w</p:attrName>
                                        </p:attrNameLst>
                                      </p:cBhvr>
                                      <p:tavLst>
                                        <p:tav tm="0">
                                          <p:val>
                                            <p:fltVal val="0"/>
                                          </p:val>
                                        </p:tav>
                                        <p:tav tm="100000">
                                          <p:val>
                                            <p:strVal val="#ppt_w"/>
                                          </p:val>
                                        </p:tav>
                                      </p:tavLst>
                                    </p:anim>
                                    <p:anim calcmode="lin" valueType="num">
                                      <p:cBhvr>
                                        <p:cTn id="142" dur="500" fill="hold"/>
                                        <p:tgtEl>
                                          <p:spTgt spid="74"/>
                                        </p:tgtEl>
                                        <p:attrNameLst>
                                          <p:attrName>ppt_h</p:attrName>
                                        </p:attrNameLst>
                                      </p:cBhvr>
                                      <p:tavLst>
                                        <p:tav tm="0">
                                          <p:val>
                                            <p:fltVal val="0"/>
                                          </p:val>
                                        </p:tav>
                                        <p:tav tm="100000">
                                          <p:val>
                                            <p:strVal val="#ppt_h"/>
                                          </p:val>
                                        </p:tav>
                                      </p:tavLst>
                                    </p:anim>
                                    <p:animEffect transition="in" filter="fade">
                                      <p:cBhvr>
                                        <p:cTn id="143" dur="500"/>
                                        <p:tgtEl>
                                          <p:spTgt spid="74"/>
                                        </p:tgtEl>
                                      </p:cBhvr>
                                    </p:animEffect>
                                  </p:childTnLst>
                                </p:cTn>
                              </p:par>
                            </p:childTnLst>
                          </p:cTn>
                        </p:par>
                        <p:par>
                          <p:cTn id="144" fill="hold">
                            <p:stCondLst>
                              <p:cond delay="14950"/>
                            </p:stCondLst>
                            <p:childTnLst>
                              <p:par>
                                <p:cTn id="145" presetID="53" presetClass="entr" presetSubtype="16" fill="hold" grpId="0" nodeType="afterEffect">
                                  <p:stCondLst>
                                    <p:cond delay="0"/>
                                  </p:stCondLst>
                                  <p:childTnLst>
                                    <p:set>
                                      <p:cBhvr>
                                        <p:cTn id="146" dur="1" fill="hold">
                                          <p:stCondLst>
                                            <p:cond delay="0"/>
                                          </p:stCondLst>
                                        </p:cTn>
                                        <p:tgtEl>
                                          <p:spTgt spid="75"/>
                                        </p:tgtEl>
                                        <p:attrNameLst>
                                          <p:attrName>style.visibility</p:attrName>
                                        </p:attrNameLst>
                                      </p:cBhvr>
                                      <p:to>
                                        <p:strVal val="visible"/>
                                      </p:to>
                                    </p:set>
                                    <p:anim calcmode="lin" valueType="num">
                                      <p:cBhvr>
                                        <p:cTn id="147" dur="500" fill="hold"/>
                                        <p:tgtEl>
                                          <p:spTgt spid="75"/>
                                        </p:tgtEl>
                                        <p:attrNameLst>
                                          <p:attrName>ppt_w</p:attrName>
                                        </p:attrNameLst>
                                      </p:cBhvr>
                                      <p:tavLst>
                                        <p:tav tm="0">
                                          <p:val>
                                            <p:fltVal val="0"/>
                                          </p:val>
                                        </p:tav>
                                        <p:tav tm="100000">
                                          <p:val>
                                            <p:strVal val="#ppt_w"/>
                                          </p:val>
                                        </p:tav>
                                      </p:tavLst>
                                    </p:anim>
                                    <p:anim calcmode="lin" valueType="num">
                                      <p:cBhvr>
                                        <p:cTn id="148" dur="500" fill="hold"/>
                                        <p:tgtEl>
                                          <p:spTgt spid="75"/>
                                        </p:tgtEl>
                                        <p:attrNameLst>
                                          <p:attrName>ppt_h</p:attrName>
                                        </p:attrNameLst>
                                      </p:cBhvr>
                                      <p:tavLst>
                                        <p:tav tm="0">
                                          <p:val>
                                            <p:fltVal val="0"/>
                                          </p:val>
                                        </p:tav>
                                        <p:tav tm="100000">
                                          <p:val>
                                            <p:strVal val="#ppt_h"/>
                                          </p:val>
                                        </p:tav>
                                      </p:tavLst>
                                    </p:anim>
                                    <p:animEffect transition="in" filter="fade">
                                      <p:cBhvr>
                                        <p:cTn id="149" dur="500"/>
                                        <p:tgtEl>
                                          <p:spTgt spid="75"/>
                                        </p:tgtEl>
                                      </p:cBhvr>
                                    </p:animEffect>
                                  </p:childTnLst>
                                </p:cTn>
                              </p:par>
                            </p:childTnLst>
                          </p:cTn>
                        </p:par>
                        <p:par>
                          <p:cTn id="150" fill="hold">
                            <p:stCondLst>
                              <p:cond delay="15450"/>
                            </p:stCondLst>
                            <p:childTnLst>
                              <p:par>
                                <p:cTn id="151" presetID="53" presetClass="entr" presetSubtype="16" fill="hold" grpId="0" nodeType="afterEffect">
                                  <p:stCondLst>
                                    <p:cond delay="0"/>
                                  </p:stCondLst>
                                  <p:childTnLst>
                                    <p:set>
                                      <p:cBhvr>
                                        <p:cTn id="152" dur="1" fill="hold">
                                          <p:stCondLst>
                                            <p:cond delay="0"/>
                                          </p:stCondLst>
                                        </p:cTn>
                                        <p:tgtEl>
                                          <p:spTgt spid="76"/>
                                        </p:tgtEl>
                                        <p:attrNameLst>
                                          <p:attrName>style.visibility</p:attrName>
                                        </p:attrNameLst>
                                      </p:cBhvr>
                                      <p:to>
                                        <p:strVal val="visible"/>
                                      </p:to>
                                    </p:set>
                                    <p:anim calcmode="lin" valueType="num">
                                      <p:cBhvr>
                                        <p:cTn id="153" dur="500" fill="hold"/>
                                        <p:tgtEl>
                                          <p:spTgt spid="76"/>
                                        </p:tgtEl>
                                        <p:attrNameLst>
                                          <p:attrName>ppt_w</p:attrName>
                                        </p:attrNameLst>
                                      </p:cBhvr>
                                      <p:tavLst>
                                        <p:tav tm="0">
                                          <p:val>
                                            <p:fltVal val="0"/>
                                          </p:val>
                                        </p:tav>
                                        <p:tav tm="100000">
                                          <p:val>
                                            <p:strVal val="#ppt_w"/>
                                          </p:val>
                                        </p:tav>
                                      </p:tavLst>
                                    </p:anim>
                                    <p:anim calcmode="lin" valueType="num">
                                      <p:cBhvr>
                                        <p:cTn id="154" dur="500" fill="hold"/>
                                        <p:tgtEl>
                                          <p:spTgt spid="76"/>
                                        </p:tgtEl>
                                        <p:attrNameLst>
                                          <p:attrName>ppt_h</p:attrName>
                                        </p:attrNameLst>
                                      </p:cBhvr>
                                      <p:tavLst>
                                        <p:tav tm="0">
                                          <p:val>
                                            <p:fltVal val="0"/>
                                          </p:val>
                                        </p:tav>
                                        <p:tav tm="100000">
                                          <p:val>
                                            <p:strVal val="#ppt_h"/>
                                          </p:val>
                                        </p:tav>
                                      </p:tavLst>
                                    </p:anim>
                                    <p:animEffect transition="in" filter="fade">
                                      <p:cBhvr>
                                        <p:cTn id="155"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6" grpId="0" animBg="1"/>
      <p:bldP spid="37" grpId="0" animBg="1"/>
      <p:bldP spid="38" grpId="0"/>
      <p:bldP spid="40" grpId="0"/>
      <p:bldP spid="46" grpId="0" animBg="1"/>
      <p:bldP spid="47" grpId="0"/>
      <p:bldP spid="49" grpId="0"/>
      <p:bldP spid="55" grpId="0" animBg="1"/>
      <p:bldP spid="56" grpId="0"/>
      <p:bldP spid="58" grpId="0"/>
      <p:bldP spid="64" grpId="0" animBg="1"/>
      <p:bldP spid="65" grpId="0"/>
      <p:bldP spid="66" grpId="0" animBg="1"/>
      <p:bldP spid="67" grpId="0" animBg="1"/>
      <p:bldP spid="68" grpId="0" animBg="1"/>
      <p:bldP spid="69" grpId="0"/>
      <p:bldP spid="74" grpId="0"/>
      <p:bldP spid="75" grpId="0"/>
      <p:bldP spid="7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294120" y="-20342"/>
            <a:ext cx="2752134" cy="2119729"/>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3648298"/>
            <a:ext cx="9032399" cy="1403448"/>
          </a:xfrm>
          <a:prstGeom prst="rect">
            <a:avLst/>
          </a:prstGeom>
        </p:spPr>
      </p:pic>
      <p:grpSp>
        <p:nvGrpSpPr>
          <p:cNvPr id="10" name="组 9"/>
          <p:cNvGrpSpPr/>
          <p:nvPr/>
        </p:nvGrpSpPr>
        <p:grpSpPr>
          <a:xfrm>
            <a:off x="1255820" y="2399433"/>
            <a:ext cx="5764407" cy="1072308"/>
            <a:chOff x="916612" y="2384685"/>
            <a:chExt cx="2788135" cy="1072308"/>
          </a:xfrm>
        </p:grpSpPr>
        <p:sp>
          <p:nvSpPr>
            <p:cNvPr id="71" name="矩形 70"/>
            <p:cNvSpPr/>
            <p:nvPr/>
          </p:nvSpPr>
          <p:spPr>
            <a:xfrm>
              <a:off x="916612" y="2384685"/>
              <a:ext cx="2375078" cy="232319"/>
            </a:xfrm>
            <a:prstGeom prst="rect">
              <a:avLst/>
            </a:prstGeom>
            <a:solidFill>
              <a:srgbClr val="DB96E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000" b="1" dirty="0">
                  <a:solidFill>
                    <a:schemeClr val="tx1"/>
                  </a:solidFill>
                  <a:latin typeface="Lantinghei SC Demibold" charset="-122"/>
                  <a:ea typeface="Lantinghei SC Demibold" charset="-122"/>
                  <a:cs typeface="Lantinghei SC Demibold" charset="-122"/>
                </a:rPr>
                <a:t>团队协作</a:t>
              </a:r>
            </a:p>
          </p:txBody>
        </p:sp>
        <p:sp>
          <p:nvSpPr>
            <p:cNvPr id="72" name="矩形 71"/>
            <p:cNvSpPr/>
            <p:nvPr/>
          </p:nvSpPr>
          <p:spPr>
            <a:xfrm>
              <a:off x="916612" y="2655654"/>
              <a:ext cx="1755493" cy="232319"/>
            </a:xfrm>
            <a:prstGeom prst="rect">
              <a:avLst/>
            </a:prstGeom>
            <a:solidFill>
              <a:srgbClr val="DB96E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000" b="1" dirty="0">
                  <a:solidFill>
                    <a:schemeClr val="tx1"/>
                  </a:solidFill>
                  <a:latin typeface="Lantinghei SC Demibold" charset="-122"/>
                  <a:ea typeface="Lantinghei SC Demibold" charset="-122"/>
                  <a:cs typeface="Lantinghei SC Demibold" charset="-122"/>
                </a:rPr>
                <a:t>沟通交流</a:t>
              </a:r>
            </a:p>
          </p:txBody>
        </p:sp>
        <p:sp>
          <p:nvSpPr>
            <p:cNvPr id="73" name="矩形 72"/>
            <p:cNvSpPr/>
            <p:nvPr/>
          </p:nvSpPr>
          <p:spPr>
            <a:xfrm>
              <a:off x="916612" y="2940722"/>
              <a:ext cx="2788135" cy="232319"/>
            </a:xfrm>
            <a:prstGeom prst="rect">
              <a:avLst/>
            </a:prstGeom>
            <a:solidFill>
              <a:srgbClr val="DB96E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000" b="1" dirty="0">
                  <a:solidFill>
                    <a:schemeClr val="tx1"/>
                  </a:solidFill>
                  <a:latin typeface="Lantinghei SC Demibold" charset="-122"/>
                  <a:ea typeface="Lantinghei SC Demibold" charset="-122"/>
                  <a:cs typeface="Lantinghei SC Demibold" charset="-122"/>
                </a:rPr>
                <a:t>业务知识</a:t>
              </a:r>
            </a:p>
          </p:txBody>
        </p:sp>
        <p:sp>
          <p:nvSpPr>
            <p:cNvPr id="74" name="矩形 73"/>
            <p:cNvSpPr/>
            <p:nvPr/>
          </p:nvSpPr>
          <p:spPr>
            <a:xfrm>
              <a:off x="916613" y="3224674"/>
              <a:ext cx="1548963" cy="232319"/>
            </a:xfrm>
            <a:prstGeom prst="rect">
              <a:avLst/>
            </a:prstGeom>
            <a:solidFill>
              <a:srgbClr val="DB96E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000" b="1" dirty="0">
                  <a:solidFill>
                    <a:schemeClr val="tx1"/>
                  </a:solidFill>
                  <a:latin typeface="Lantinghei SC Demibold" charset="-122"/>
                  <a:ea typeface="Lantinghei SC Demibold" charset="-122"/>
                  <a:cs typeface="Lantinghei SC Demibold" charset="-122"/>
                </a:rPr>
                <a:t>情绪管理</a:t>
              </a:r>
            </a:p>
          </p:txBody>
        </p:sp>
      </p:grpSp>
      <p:grpSp>
        <p:nvGrpSpPr>
          <p:cNvPr id="7" name="组 6"/>
          <p:cNvGrpSpPr/>
          <p:nvPr/>
        </p:nvGrpSpPr>
        <p:grpSpPr>
          <a:xfrm>
            <a:off x="7099160" y="2414422"/>
            <a:ext cx="468421" cy="1082096"/>
            <a:chOff x="7635618" y="1969224"/>
            <a:chExt cx="468421" cy="1082096"/>
          </a:xfrm>
        </p:grpSpPr>
        <p:sp>
          <p:nvSpPr>
            <p:cNvPr id="76" name="文本框 9"/>
            <p:cNvSpPr txBox="1"/>
            <p:nvPr/>
          </p:nvSpPr>
          <p:spPr>
            <a:xfrm>
              <a:off x="7639349" y="1969224"/>
              <a:ext cx="464690" cy="246991"/>
            </a:xfrm>
            <a:prstGeom prst="rect">
              <a:avLst/>
            </a:prstGeom>
            <a:noFill/>
          </p:spPr>
          <p:txBody>
            <a:bodyPr wrap="square" rtlCol="0">
              <a:spAutoFit/>
            </a:bodyPr>
            <a:lstStyle/>
            <a:p>
              <a:pPr algn="ctr"/>
              <a:r>
                <a:rPr lang="en-US" altLang="zh-CN" sz="950" b="1" dirty="0">
                  <a:solidFill>
                    <a:schemeClr val="bg1"/>
                  </a:solidFill>
                  <a:latin typeface="Lantinghei SC Demibold" charset="-122"/>
                  <a:ea typeface="Lantinghei SC Demibold" charset="-122"/>
                  <a:cs typeface="Lantinghei SC Demibold" charset="-122"/>
                </a:rPr>
                <a:t>80%</a:t>
              </a:r>
              <a:endParaRPr lang="zh-CN" altLang="en-US" sz="950" b="1" dirty="0">
                <a:solidFill>
                  <a:schemeClr val="bg1"/>
                </a:solidFill>
                <a:latin typeface="Lantinghei SC Demibold" charset="-122"/>
                <a:ea typeface="Lantinghei SC Demibold" charset="-122"/>
                <a:cs typeface="Lantinghei SC Demibold" charset="-122"/>
              </a:endParaRPr>
            </a:p>
          </p:txBody>
        </p:sp>
        <p:sp>
          <p:nvSpPr>
            <p:cNvPr id="77" name="文本框 40"/>
            <p:cNvSpPr txBox="1"/>
            <p:nvPr/>
          </p:nvSpPr>
          <p:spPr>
            <a:xfrm>
              <a:off x="7635618" y="2520378"/>
              <a:ext cx="464690" cy="246991"/>
            </a:xfrm>
            <a:prstGeom prst="rect">
              <a:avLst/>
            </a:prstGeom>
            <a:noFill/>
          </p:spPr>
          <p:txBody>
            <a:bodyPr wrap="square" rtlCol="0">
              <a:spAutoFit/>
            </a:bodyPr>
            <a:lstStyle/>
            <a:p>
              <a:pPr algn="ctr"/>
              <a:r>
                <a:rPr lang="en-US" altLang="zh-CN" sz="950" b="1" dirty="0">
                  <a:solidFill>
                    <a:schemeClr val="bg1"/>
                  </a:solidFill>
                  <a:latin typeface="Lantinghei SC Demibold" charset="-122"/>
                  <a:ea typeface="Lantinghei SC Demibold" charset="-122"/>
                  <a:cs typeface="Lantinghei SC Demibold" charset="-122"/>
                </a:rPr>
                <a:t>95%</a:t>
              </a:r>
              <a:endParaRPr lang="zh-CN" altLang="en-US" sz="950" b="1" dirty="0">
                <a:solidFill>
                  <a:schemeClr val="bg1"/>
                </a:solidFill>
                <a:latin typeface="Lantinghei SC Demibold" charset="-122"/>
                <a:ea typeface="Lantinghei SC Demibold" charset="-122"/>
                <a:cs typeface="Lantinghei SC Demibold" charset="-122"/>
              </a:endParaRPr>
            </a:p>
          </p:txBody>
        </p:sp>
        <p:sp>
          <p:nvSpPr>
            <p:cNvPr id="78" name="文本框 41"/>
            <p:cNvSpPr txBox="1"/>
            <p:nvPr/>
          </p:nvSpPr>
          <p:spPr>
            <a:xfrm>
              <a:off x="7635618" y="2804329"/>
              <a:ext cx="464690" cy="246991"/>
            </a:xfrm>
            <a:prstGeom prst="rect">
              <a:avLst/>
            </a:prstGeom>
            <a:noFill/>
          </p:spPr>
          <p:txBody>
            <a:bodyPr wrap="square" rtlCol="0">
              <a:spAutoFit/>
            </a:bodyPr>
            <a:lstStyle/>
            <a:p>
              <a:pPr algn="ctr"/>
              <a:r>
                <a:rPr lang="en-US" altLang="zh-CN" sz="950" b="1" dirty="0">
                  <a:solidFill>
                    <a:schemeClr val="bg1"/>
                  </a:solidFill>
                  <a:latin typeface="Lantinghei SC Demibold" charset="-122"/>
                  <a:ea typeface="Lantinghei SC Demibold" charset="-122"/>
                  <a:cs typeface="Lantinghei SC Demibold" charset="-122"/>
                </a:rPr>
                <a:t>50%</a:t>
              </a:r>
              <a:endParaRPr lang="zh-CN" altLang="en-US" sz="950" b="1" dirty="0">
                <a:solidFill>
                  <a:schemeClr val="bg1"/>
                </a:solidFill>
                <a:latin typeface="Lantinghei SC Demibold" charset="-122"/>
                <a:ea typeface="Lantinghei SC Demibold" charset="-122"/>
                <a:cs typeface="Lantinghei SC Demibold" charset="-122"/>
              </a:endParaRPr>
            </a:p>
          </p:txBody>
        </p:sp>
        <p:sp>
          <p:nvSpPr>
            <p:cNvPr id="79" name="文本框 42"/>
            <p:cNvSpPr txBox="1"/>
            <p:nvPr/>
          </p:nvSpPr>
          <p:spPr>
            <a:xfrm>
              <a:off x="7637628" y="2253226"/>
              <a:ext cx="464690" cy="246991"/>
            </a:xfrm>
            <a:prstGeom prst="rect">
              <a:avLst/>
            </a:prstGeom>
            <a:noFill/>
          </p:spPr>
          <p:txBody>
            <a:bodyPr wrap="square" rtlCol="0">
              <a:spAutoFit/>
            </a:bodyPr>
            <a:lstStyle/>
            <a:p>
              <a:pPr algn="ctr"/>
              <a:r>
                <a:rPr lang="en-US" altLang="zh-CN" sz="950" b="1" dirty="0">
                  <a:solidFill>
                    <a:schemeClr val="bg1"/>
                  </a:solidFill>
                  <a:latin typeface="Lantinghei SC Demibold" charset="-122"/>
                  <a:ea typeface="Lantinghei SC Demibold" charset="-122"/>
                  <a:cs typeface="Lantinghei SC Demibold" charset="-122"/>
                </a:rPr>
                <a:t>70%</a:t>
              </a:r>
              <a:endParaRPr lang="zh-CN" altLang="en-US" sz="950" b="1" dirty="0">
                <a:solidFill>
                  <a:schemeClr val="bg1"/>
                </a:solidFill>
                <a:latin typeface="Lantinghei SC Demibold" charset="-122"/>
                <a:ea typeface="Lantinghei SC Demibold" charset="-122"/>
                <a:cs typeface="Lantinghei SC Demibold" charset="-122"/>
              </a:endParaRPr>
            </a:p>
          </p:txBody>
        </p:sp>
      </p:grpSp>
      <p:sp>
        <p:nvSpPr>
          <p:cNvPr id="83" name="Rectangle 1"/>
          <p:cNvSpPr>
            <a:spLocks noChangeArrowheads="1"/>
          </p:cNvSpPr>
          <p:nvPr/>
        </p:nvSpPr>
        <p:spPr bwMode="auto">
          <a:xfrm>
            <a:off x="2439967" y="1710713"/>
            <a:ext cx="4136241" cy="201348"/>
          </a:xfrm>
          <a:prstGeom prst="rect">
            <a:avLst/>
          </a:prstGeom>
          <a:noFill/>
          <a:ln>
            <a:noFill/>
          </a:ln>
          <a:effectLst/>
        </p:spPr>
        <p:txBody>
          <a:bodyPr vert="horz" wrap="square" lIns="0" tIns="0" rIns="0" bIns="54621" numCol="1" anchor="ctr" anchorCtr="0" compatLnSpc="1">
            <a:spAutoFit/>
          </a:bodyPr>
          <a:lstStyle/>
          <a:p>
            <a:pPr defTabSz="655320" eaLnBrk="0" fontAlgn="base" hangingPunct="0">
              <a:spcBef>
                <a:spcPct val="0"/>
              </a:spcBef>
              <a:spcAft>
                <a:spcPct val="0"/>
              </a:spcAft>
            </a:pPr>
            <a:r>
              <a:rPr lang="zh-CN" altLang="en-US" sz="950" dirty="0">
                <a:solidFill>
                  <a:schemeClr val="bg1"/>
                </a:solidFill>
                <a:latin typeface="Lantinghei SC Extralight" charset="-122"/>
                <a:ea typeface="Lantinghei SC Extralight" charset="-122"/>
                <a:cs typeface="Lantinghei SC Extralight" charset="-122"/>
              </a:rPr>
              <a:t>上海复旦大学哲学系毕业，之后取得香港浸会大学传播硕士学位。 </a:t>
            </a:r>
          </a:p>
        </p:txBody>
      </p:sp>
      <p:grpSp>
        <p:nvGrpSpPr>
          <p:cNvPr id="8" name="组 7"/>
          <p:cNvGrpSpPr/>
          <p:nvPr/>
        </p:nvGrpSpPr>
        <p:grpSpPr>
          <a:xfrm>
            <a:off x="1241590" y="1199174"/>
            <a:ext cx="918442" cy="276999"/>
            <a:chOff x="902382" y="1287662"/>
            <a:chExt cx="918442" cy="276999"/>
          </a:xfrm>
        </p:grpSpPr>
        <p:sp>
          <p:nvSpPr>
            <p:cNvPr id="3" name="剪去单角的矩形 2"/>
            <p:cNvSpPr/>
            <p:nvPr/>
          </p:nvSpPr>
          <p:spPr>
            <a:xfrm>
              <a:off x="905323" y="1298814"/>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85" name="文本框 18"/>
            <p:cNvSpPr txBox="1"/>
            <p:nvPr/>
          </p:nvSpPr>
          <p:spPr>
            <a:xfrm>
              <a:off x="902382" y="1287662"/>
              <a:ext cx="903819" cy="276999"/>
            </a:xfrm>
            <a:prstGeom prst="rect">
              <a:avLst/>
            </a:prstGeom>
            <a:noFill/>
          </p:spPr>
          <p:txBody>
            <a:bodyPr wrap="square" rtlCol="0">
              <a:spAutoFit/>
            </a:bodyPr>
            <a:lstStyle/>
            <a:p>
              <a:r>
                <a:rPr lang="zh-CN" altLang="en-US" sz="1200" b="1" spc="165" dirty="0">
                  <a:latin typeface="Lantinghei SC Demibold" charset="-122"/>
                  <a:ea typeface="Lantinghei SC Demibold" charset="-122"/>
                  <a:cs typeface="Lantinghei SC Demibold" charset="-122"/>
                </a:rPr>
                <a:t>活动</a:t>
              </a:r>
              <a:r>
                <a:rPr lang="zh-CN" altLang="en-US" sz="1200" b="1" spc="165" dirty="0" smtClean="0">
                  <a:latin typeface="Lantinghei SC Demibold" charset="-122"/>
                  <a:ea typeface="Lantinghei SC Demibold" charset="-122"/>
                  <a:cs typeface="Lantinghei SC Demibold" charset="-122"/>
                </a:rPr>
                <a:t>主题</a:t>
              </a:r>
              <a:endParaRPr lang="en-US" altLang="zh-CN" sz="1200" b="1" spc="165" dirty="0">
                <a:latin typeface="Lantinghei SC Demibold" charset="-122"/>
                <a:ea typeface="Lantinghei SC Demibold" charset="-122"/>
                <a:cs typeface="Lantinghei SC Demibold" charset="-122"/>
              </a:endParaRPr>
            </a:p>
          </p:txBody>
        </p:sp>
      </p:grpSp>
      <p:sp>
        <p:nvSpPr>
          <p:cNvPr id="87" name="矩形 86"/>
          <p:cNvSpPr/>
          <p:nvPr/>
        </p:nvSpPr>
        <p:spPr>
          <a:xfrm>
            <a:off x="2351479" y="1228304"/>
            <a:ext cx="4742488" cy="238527"/>
          </a:xfrm>
          <a:prstGeom prst="rect">
            <a:avLst/>
          </a:prstGeom>
        </p:spPr>
        <p:txBody>
          <a:bodyPr wrap="square">
            <a:spAutoFit/>
          </a:bodyPr>
          <a:lstStyle/>
          <a:p>
            <a:r>
              <a:rPr lang="zh-CN" altLang="en-US" sz="950" dirty="0">
                <a:solidFill>
                  <a:schemeClr val="bg1"/>
                </a:solidFill>
                <a:latin typeface="Lantinghei SC Extralight" charset="-122"/>
                <a:ea typeface="Lantinghei SC Extralight" charset="-122"/>
                <a:cs typeface="Lantinghei SC Extralight" charset="-122"/>
              </a:rPr>
              <a:t>插入文字插入</a:t>
            </a:r>
            <a:r>
              <a:rPr lang="zh-CN" altLang="en-US" sz="950" dirty="0" smtClean="0">
                <a:solidFill>
                  <a:schemeClr val="bg1"/>
                </a:solidFill>
                <a:latin typeface="Lantinghei SC Extralight" charset="-122"/>
                <a:ea typeface="Lantinghei SC Extralight" charset="-122"/>
                <a:cs typeface="Lantinghei SC Extralight" charset="-122"/>
              </a:rPr>
              <a:t>文字插入文字插入文字插入文字插入文字插入文字</a:t>
            </a:r>
            <a:r>
              <a:rPr lang="zh-CN" altLang="en-US" sz="950" dirty="0">
                <a:solidFill>
                  <a:schemeClr val="bg1"/>
                </a:solidFill>
                <a:latin typeface="Lantinghei SC Extralight" charset="-122"/>
                <a:ea typeface="Lantinghei SC Extralight" charset="-122"/>
                <a:cs typeface="Lantinghei SC Extralight" charset="-122"/>
              </a:rPr>
              <a:t>插入</a:t>
            </a:r>
            <a:r>
              <a:rPr lang="zh-CN" altLang="en-US" sz="950" dirty="0" smtClean="0">
                <a:solidFill>
                  <a:schemeClr val="bg1"/>
                </a:solidFill>
                <a:latin typeface="Lantinghei SC Extralight" charset="-122"/>
                <a:ea typeface="Lantinghei SC Extralight" charset="-122"/>
                <a:cs typeface="Lantinghei SC Extralight" charset="-122"/>
              </a:rPr>
              <a:t>文字</a:t>
            </a:r>
            <a:endParaRPr lang="zh-CN" altLang="en-US" sz="950" dirty="0">
              <a:solidFill>
                <a:schemeClr val="bg1"/>
              </a:solidFill>
              <a:latin typeface="Lantinghei SC Extralight" charset="-122"/>
              <a:ea typeface="Lantinghei SC Extralight" charset="-122"/>
              <a:cs typeface="Lantinghei SC Extralight" charset="-122"/>
            </a:endParaRPr>
          </a:p>
        </p:txBody>
      </p:sp>
      <p:sp>
        <p:nvSpPr>
          <p:cNvPr id="90" name="文本框 49"/>
          <p:cNvSpPr txBox="1"/>
          <p:nvPr/>
        </p:nvSpPr>
        <p:spPr>
          <a:xfrm>
            <a:off x="2349650" y="3627224"/>
            <a:ext cx="2371033" cy="238527"/>
          </a:xfrm>
          <a:prstGeom prst="rect">
            <a:avLst/>
          </a:prstGeom>
          <a:noFill/>
        </p:spPr>
        <p:txBody>
          <a:bodyPr wrap="square" rtlCol="0">
            <a:spAutoFit/>
          </a:bodyPr>
          <a:lstStyle/>
          <a:p>
            <a:r>
              <a:rPr lang="zh-CN" altLang="en-US" sz="950" dirty="0">
                <a:solidFill>
                  <a:schemeClr val="bg1"/>
                </a:solidFill>
                <a:latin typeface="Lantinghei SC Extralight" charset="-122"/>
                <a:ea typeface="Lantinghei SC Extralight" charset="-122"/>
                <a:cs typeface="Lantinghei SC Extralight" charset="-122"/>
              </a:rPr>
              <a:t>工作岗位说明及日常工作内容阐述。</a:t>
            </a:r>
          </a:p>
        </p:txBody>
      </p:sp>
      <p:sp>
        <p:nvSpPr>
          <p:cNvPr id="27" name="Text Box 7"/>
          <p:cNvSpPr txBox="1">
            <a:spLocks noChangeArrowheads="1"/>
          </p:cNvSpPr>
          <p:nvPr/>
        </p:nvSpPr>
        <p:spPr bwMode="auto">
          <a:xfrm>
            <a:off x="1146569" y="704830"/>
            <a:ext cx="2257522" cy="140093"/>
          </a:xfrm>
          <a:prstGeom prst="rect">
            <a:avLst/>
          </a:prstGeom>
          <a:noFill/>
          <a:ln w="9525">
            <a:noFill/>
            <a:miter lim="800000"/>
          </a:ln>
        </p:spPr>
        <p:txBody>
          <a:bodyPr wrap="none" lIns="25200" tIns="12600" rIns="25200" bIns="12600">
            <a:spAutoFit/>
          </a:bodyPr>
          <a:lstStyle/>
          <a:p>
            <a:pPr algn="ctr" defTabSz="599440"/>
            <a:r>
              <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 PLANNING SCHEME THEME</a:t>
            </a:r>
          </a:p>
        </p:txBody>
      </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3067" y="138857"/>
            <a:ext cx="1050488" cy="623171"/>
          </a:xfrm>
          <a:prstGeom prst="rect">
            <a:avLst/>
          </a:prstGeom>
        </p:spPr>
      </p:pic>
      <p:sp>
        <p:nvSpPr>
          <p:cNvPr id="29" name="矩形 28"/>
          <p:cNvSpPr/>
          <p:nvPr/>
        </p:nvSpPr>
        <p:spPr>
          <a:xfrm>
            <a:off x="1110717" y="200379"/>
            <a:ext cx="2256388" cy="461665"/>
          </a:xfrm>
          <a:prstGeom prst="rect">
            <a:avLst/>
          </a:prstGeom>
        </p:spPr>
        <p:txBody>
          <a:bodyPr wrap="none">
            <a:spAutoFit/>
          </a:bodyPr>
          <a:lstStyle/>
          <a:p>
            <a:pPr algn="ctr" defTabSz="599440"/>
            <a:r>
              <a:rPr lang="zh-CN" altLang="en-US" sz="2400" b="1" spc="165" dirty="0">
                <a:solidFill>
                  <a:schemeClr val="bg1"/>
                </a:solidFill>
                <a:latin typeface="STSong" charset="-122"/>
                <a:ea typeface="STSong" charset="-122"/>
                <a:cs typeface="STSong" charset="-122"/>
              </a:rPr>
              <a:t>策划方案主题 </a:t>
            </a:r>
            <a:endParaRPr lang="en-CA" altLang="zh-CN" sz="2400" b="1" spc="165" dirty="0">
              <a:solidFill>
                <a:schemeClr val="bg1"/>
              </a:solidFill>
              <a:latin typeface="STSong" charset="-122"/>
              <a:ea typeface="STSong" charset="-122"/>
              <a:cs typeface="STSong" charset="-122"/>
            </a:endParaRPr>
          </a:p>
        </p:txBody>
      </p:sp>
      <p:grpSp>
        <p:nvGrpSpPr>
          <p:cNvPr id="6" name="组 5"/>
          <p:cNvGrpSpPr/>
          <p:nvPr/>
        </p:nvGrpSpPr>
        <p:grpSpPr>
          <a:xfrm>
            <a:off x="1243060" y="1637383"/>
            <a:ext cx="918442" cy="276999"/>
            <a:chOff x="1395192" y="1222005"/>
            <a:chExt cx="918442" cy="276999"/>
          </a:xfrm>
        </p:grpSpPr>
        <p:sp>
          <p:nvSpPr>
            <p:cNvPr id="42" name="剪去单角的矩形 41"/>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43" name="文本框 18"/>
            <p:cNvSpPr txBox="1"/>
            <p:nvPr/>
          </p:nvSpPr>
          <p:spPr>
            <a:xfrm>
              <a:off x="1395192" y="1222005"/>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活动介绍</a:t>
              </a:r>
              <a:endParaRPr lang="en-US" altLang="zh-CN" sz="1200" b="1" spc="165" dirty="0">
                <a:latin typeface="Lantinghei SC Demibold" charset="-122"/>
                <a:ea typeface="Lantinghei SC Demibold" charset="-122"/>
                <a:cs typeface="Lantinghei SC Demibold" charset="-122"/>
              </a:endParaRPr>
            </a:p>
          </p:txBody>
        </p:sp>
      </p:grpSp>
      <p:grpSp>
        <p:nvGrpSpPr>
          <p:cNvPr id="45" name="组 44"/>
          <p:cNvGrpSpPr/>
          <p:nvPr/>
        </p:nvGrpSpPr>
        <p:grpSpPr>
          <a:xfrm>
            <a:off x="1247889" y="2043042"/>
            <a:ext cx="918442" cy="276999"/>
            <a:chOff x="1395192" y="1236753"/>
            <a:chExt cx="918442" cy="276999"/>
          </a:xfrm>
        </p:grpSpPr>
        <p:sp>
          <p:nvSpPr>
            <p:cNvPr id="46" name="剪去单角的矩形 45"/>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47" name="文本框 18"/>
            <p:cNvSpPr txBox="1"/>
            <p:nvPr/>
          </p:nvSpPr>
          <p:spPr>
            <a:xfrm>
              <a:off x="1395192" y="1236753"/>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具备技能</a:t>
              </a:r>
              <a:endParaRPr lang="en-US" altLang="zh-CN" sz="1200" b="1" spc="165" dirty="0">
                <a:latin typeface="Lantinghei SC Demibold" charset="-122"/>
                <a:ea typeface="Lantinghei SC Demibold" charset="-122"/>
                <a:cs typeface="Lantinghei SC Demibold" charset="-122"/>
              </a:endParaRPr>
            </a:p>
          </p:txBody>
        </p:sp>
      </p:grpSp>
      <p:grpSp>
        <p:nvGrpSpPr>
          <p:cNvPr id="48" name="组 47"/>
          <p:cNvGrpSpPr/>
          <p:nvPr/>
        </p:nvGrpSpPr>
        <p:grpSpPr>
          <a:xfrm>
            <a:off x="1250830" y="3587375"/>
            <a:ext cx="918442" cy="276999"/>
            <a:chOff x="1395192" y="1236753"/>
            <a:chExt cx="918442" cy="276999"/>
          </a:xfrm>
        </p:grpSpPr>
        <p:sp>
          <p:nvSpPr>
            <p:cNvPr id="49" name="剪去单角的矩形 48"/>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50" name="文本框 18"/>
            <p:cNvSpPr txBox="1"/>
            <p:nvPr/>
          </p:nvSpPr>
          <p:spPr>
            <a:xfrm>
              <a:off x="1395192" y="1236753"/>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岗位说明</a:t>
              </a:r>
              <a:endParaRPr lang="en-US" altLang="zh-CN" sz="1200" b="1" spc="165" dirty="0">
                <a:latin typeface="Lantinghei SC Demibold" charset="-122"/>
                <a:ea typeface="Lantinghei SC Demibold" charset="-122"/>
                <a:cs typeface="Lantinghei SC Demibold" charset="-122"/>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xEl>
                                              <p:pRg st="0" end="0"/>
                                            </p:txEl>
                                          </p:spTgt>
                                        </p:tgtEl>
                                        <p:attrNameLst>
                                          <p:attrName>style.visibility</p:attrName>
                                        </p:attrNameLst>
                                      </p:cBhvr>
                                      <p:to>
                                        <p:strVal val="visible"/>
                                      </p:to>
                                    </p:set>
                                    <p:animEffect transition="in" filter="fade">
                                      <p:cBhvr>
                                        <p:cTn id="11"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9600"/>
            <a:ext cx="8959850" cy="1274560"/>
          </a:xfrm>
          <a:prstGeom prst="rect">
            <a:avLst/>
          </a:prstGeom>
        </p:spPr>
      </p:pic>
      <p:sp>
        <p:nvSpPr>
          <p:cNvPr id="10" name="矩形 9"/>
          <p:cNvSpPr/>
          <p:nvPr/>
        </p:nvSpPr>
        <p:spPr>
          <a:xfrm>
            <a:off x="3580727" y="2064924"/>
            <a:ext cx="1871666" cy="646331"/>
          </a:xfrm>
          <a:prstGeom prst="rect">
            <a:avLst/>
          </a:prstGeom>
        </p:spPr>
        <p:txBody>
          <a:bodyPr wrap="none">
            <a:spAutoFit/>
          </a:bodyPr>
          <a:lstStyle/>
          <a:p>
            <a:pPr>
              <a:lnSpc>
                <a:spcPct val="150000"/>
              </a:lnSpc>
            </a:pPr>
            <a:r>
              <a:rPr lang="zh-CN" altLang="en-US" sz="2400" spc="165" dirty="0" smtClean="0">
                <a:latin typeface="STSong" charset="-122"/>
                <a:ea typeface="STSong" charset="-122"/>
                <a:cs typeface="STSong" charset="-122"/>
              </a:rPr>
              <a:t>时间</a:t>
            </a:r>
            <a:r>
              <a:rPr lang="en-US" altLang="zh-CN" sz="2400" spc="165" dirty="0" smtClean="0">
                <a:latin typeface="STSong" charset="-122"/>
                <a:ea typeface="STSong" charset="-122"/>
                <a:cs typeface="STSong" charset="-122"/>
              </a:rPr>
              <a:t> / </a:t>
            </a:r>
            <a:r>
              <a:rPr lang="zh-CN" altLang="en-US" sz="2400" spc="165" dirty="0" smtClean="0">
                <a:latin typeface="STSong" charset="-122"/>
                <a:ea typeface="STSong" charset="-122"/>
                <a:cs typeface="STSong" charset="-122"/>
              </a:rPr>
              <a:t>地点</a:t>
            </a:r>
            <a:endParaRPr lang="en-US" altLang="zh-CN" sz="2400" spc="165" dirty="0">
              <a:latin typeface="STSong" charset="-122"/>
              <a:ea typeface="STSong" charset="-122"/>
              <a:cs typeface="STSong" charset="-122"/>
            </a:endParaRPr>
          </a:p>
        </p:txBody>
      </p:sp>
      <p:sp>
        <p:nvSpPr>
          <p:cNvPr id="11" name="矩形 10"/>
          <p:cNvSpPr/>
          <p:nvPr/>
        </p:nvSpPr>
        <p:spPr>
          <a:xfrm>
            <a:off x="3628884" y="2561298"/>
            <a:ext cx="1315104" cy="241605"/>
          </a:xfrm>
          <a:prstGeom prst="rect">
            <a:avLst/>
          </a:prstGeom>
        </p:spPr>
        <p:txBody>
          <a:bodyPr wrap="none">
            <a:spAutoFit/>
          </a:bodyPr>
          <a:lstStyle/>
          <a:p>
            <a:r>
              <a:rPr lang="en-US" altLang="zh-CN" sz="970" spc="220" dirty="0" smtClean="0">
                <a:solidFill>
                  <a:srgbClr val="2B2B2B"/>
                </a:solidFill>
                <a:latin typeface="方正清刻本悦宋简体" panose="02000000000000000000" pitchFamily="2" charset="-122"/>
                <a:ea typeface="方正清刻本悦宋简体" panose="02000000000000000000" pitchFamily="2" charset="-122"/>
              </a:rPr>
              <a:t>TIME , PLACE</a:t>
            </a:r>
            <a:endParaRPr lang="zh-CN" altLang="en-US" sz="970" spc="22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525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419</TotalTime>
  <Words>2316</Words>
  <Application>Microsoft Office PowerPoint</Application>
  <PresentationFormat>自定义</PresentationFormat>
  <Paragraphs>220</Paragraphs>
  <Slides>26</Slides>
  <Notes>26</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26</vt:i4>
      </vt:variant>
    </vt:vector>
  </HeadingPairs>
  <TitlesOfParts>
    <vt:vector size="42" baseType="lpstr">
      <vt:lpstr>Lantinghei SC Demibold</vt:lpstr>
      <vt:lpstr>Lantinghei SC Extralight</vt:lpstr>
      <vt:lpstr>Meiryo</vt:lpstr>
      <vt:lpstr>方正清刻本悦宋简体</vt:lpstr>
      <vt:lpstr>STKaiti</vt:lpstr>
      <vt:lpstr>STSong</vt:lpstr>
      <vt:lpstr>STZhongsong</vt:lpstr>
      <vt:lpstr>宋体</vt:lpstr>
      <vt:lpstr>微软雅黑</vt:lpstr>
      <vt:lpstr>Arial</vt:lpstr>
      <vt:lpstr>Calibri</vt:lpstr>
      <vt:lpstr>Calibri Light</vt:lpstr>
      <vt:lpstr>Open Sans</vt:lpstr>
      <vt:lpstr>Open Sans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91</cp:revision>
  <dcterms:created xsi:type="dcterms:W3CDTF">2016-08-24T00:52:00Z</dcterms:created>
  <dcterms:modified xsi:type="dcterms:W3CDTF">2017-11-04T06:26:51Z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