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AFD95C-B89D-4BAC-ABFD-66726B1811E9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A38F1C-B065-4BD5-84FE-52181AA1230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3965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38460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1" b="7342"/>
          <a:stretch/>
        </p:blipFill>
        <p:spPr>
          <a:xfrm>
            <a:off x="0" y="-9951"/>
            <a:ext cx="12192000" cy="6904237"/>
          </a:xfrm>
          <a:prstGeom prst="rect">
            <a:avLst/>
          </a:prstGeom>
        </p:spPr>
      </p:pic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695A1-F471-439A-B645-78826800CFD8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1625-428D-469D-82E2-EC509153C26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CT2"/>
          <p:cNvSpPr>
            <a:spLocks noGrp="1"/>
          </p:cNvSpPr>
          <p:nvPr>
            <p:ph type="subTitle" idx="1" hasCustomPrompt="1"/>
          </p:nvPr>
        </p:nvSpPr>
        <p:spPr>
          <a:xfrm>
            <a:off x="3004458" y="4476462"/>
            <a:ext cx="6241142" cy="375928"/>
          </a:xfrm>
          <a:noFill/>
        </p:spPr>
        <p:txBody>
          <a:bodyPr>
            <a:noAutofit/>
          </a:bodyPr>
          <a:lstStyle>
            <a:lvl1pPr marL="0" indent="0" algn="ctr">
              <a:buNone/>
              <a:defRPr sz="1800" b="0">
                <a:solidFill>
                  <a:schemeClr val="bg1"/>
                </a:solidFill>
                <a:effectLst/>
                <a:latin typeface="+mn-ea"/>
                <a:ea typeface="+mn-ea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 smtClean="0"/>
              <a:t>单击此处添加您的副标题</a:t>
            </a:r>
          </a:p>
        </p:txBody>
      </p:sp>
      <p:sp>
        <p:nvSpPr>
          <p:cNvPr id="7" name="KSO_CT1"/>
          <p:cNvSpPr>
            <a:spLocks noGrp="1"/>
          </p:cNvSpPr>
          <p:nvPr>
            <p:ph type="title" hasCustomPrompt="1"/>
          </p:nvPr>
        </p:nvSpPr>
        <p:spPr>
          <a:xfrm>
            <a:off x="3004458" y="2972499"/>
            <a:ext cx="6241142" cy="1457844"/>
          </a:xfrm>
        </p:spPr>
        <p:txBody>
          <a:bodyPr anchor="b">
            <a:noAutofit/>
          </a:bodyPr>
          <a:lstStyle>
            <a:lvl1pPr algn="ctr">
              <a:lnSpc>
                <a:spcPct val="100000"/>
              </a:lnSpc>
              <a:defRPr sz="3600" b="1" kern="1000" baseline="0">
                <a:solidFill>
                  <a:schemeClr val="accent5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单击此处添加您的标题文字</a:t>
            </a:r>
            <a:endParaRPr lang="zh-CN" altLang="en-US" dirty="0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</a14:imgLayer>
                </a14:imgProps>
              </a:ext>
            </a:extLst>
          </a:blip>
          <a:srcRect l="17529" t="19990" r="16427" b="35047"/>
          <a:stretch/>
        </p:blipFill>
        <p:spPr>
          <a:xfrm>
            <a:off x="4632835" y="1494762"/>
            <a:ext cx="3134229" cy="138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63790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pos="4967">
          <p15:clr>
            <a:srgbClr val="FBAE40"/>
          </p15:clr>
        </p15:guide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695A1-F471-439A-B645-78826800CFD8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1625-428D-469D-82E2-EC509153C2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2600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 orient="vert"/>
          </p:nvPr>
        </p:nvSpPr>
        <p:spPr>
          <a:xfrm>
            <a:off x="10171291" y="365125"/>
            <a:ext cx="1182511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type="body" orient="vert" idx="1"/>
          </p:nvPr>
        </p:nvSpPr>
        <p:spPr>
          <a:xfrm>
            <a:off x="2113843" y="365125"/>
            <a:ext cx="7933269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695A1-F471-439A-B645-78826800CFD8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1625-428D-469D-82E2-EC509153C2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3829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75922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0951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999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384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17138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4696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32453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339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18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695A1-F471-439A-B645-78826800CFD8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1625-428D-469D-82E2-EC509153C2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63267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31905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7776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5501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ST1"/>
          <p:cNvSpPr>
            <a:spLocks noGrp="1"/>
          </p:cNvSpPr>
          <p:nvPr>
            <p:ph type="title" hasCustomPrompt="1"/>
          </p:nvPr>
        </p:nvSpPr>
        <p:spPr>
          <a:xfrm>
            <a:off x="2098676" y="2108202"/>
            <a:ext cx="7994651" cy="1235075"/>
          </a:xfrm>
        </p:spPr>
        <p:txBody>
          <a:bodyPr anchor="b">
            <a:normAutofit/>
          </a:bodyPr>
          <a:lstStyle>
            <a:lvl1pPr algn="ctr">
              <a:defRPr sz="2700">
                <a:solidFill>
                  <a:schemeClr val="tx2"/>
                </a:solidFill>
                <a:effectLst/>
              </a:defRPr>
            </a:lvl1pPr>
          </a:lstStyle>
          <a:p>
            <a:r>
              <a:rPr lang="zh-CN" altLang="en-US" dirty="0" smtClean="0"/>
              <a:t>此处添加您的标题</a:t>
            </a:r>
            <a:endParaRPr lang="en-US" dirty="0"/>
          </a:p>
        </p:txBody>
      </p:sp>
      <p:sp>
        <p:nvSpPr>
          <p:cNvPr id="3" name="KSO_ST2"/>
          <p:cNvSpPr>
            <a:spLocks noGrp="1"/>
          </p:cNvSpPr>
          <p:nvPr>
            <p:ph type="body" idx="1" hasCustomPrompt="1"/>
          </p:nvPr>
        </p:nvSpPr>
        <p:spPr>
          <a:xfrm>
            <a:off x="4050894" y="3400425"/>
            <a:ext cx="4090217" cy="357478"/>
          </a:xfrm>
          <a:prstGeom prst="roundRect">
            <a:avLst>
              <a:gd name="adj" fmla="val 50000"/>
            </a:avLst>
          </a:prstGeom>
          <a:solidFill>
            <a:schemeClr val="tx2">
              <a:lumMod val="40000"/>
              <a:lumOff val="60000"/>
            </a:schemeClr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200">
                <a:solidFill>
                  <a:schemeClr val="bg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单击此处添加您的副标题</a:t>
            </a:r>
            <a:endParaRPr lang="en-US" altLang="zh-CN" dirty="0"/>
          </a:p>
        </p:txBody>
      </p:sp>
      <p:sp>
        <p:nvSpPr>
          <p:cNvPr id="4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695A1-F471-439A-B645-78826800CFD8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1625-428D-469D-82E2-EC509153C2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0573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sz="half" idx="1"/>
          </p:nvPr>
        </p:nvSpPr>
        <p:spPr>
          <a:xfrm>
            <a:off x="1399823" y="1244603"/>
            <a:ext cx="5080000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sz="half" idx="2"/>
          </p:nvPr>
        </p:nvSpPr>
        <p:spPr>
          <a:xfrm>
            <a:off x="6519334" y="1244603"/>
            <a:ext cx="5094116" cy="49323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695A1-F471-439A-B645-78826800CFD8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1625-428D-469D-82E2-EC509153C2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30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2302932" y="118532"/>
            <a:ext cx="9312101" cy="7170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9436" y="1376362"/>
            <a:ext cx="5157787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KSO_BC1"/>
          <p:cNvSpPr>
            <a:spLocks noGrp="1"/>
          </p:cNvSpPr>
          <p:nvPr>
            <p:ph sz="half" idx="2"/>
          </p:nvPr>
        </p:nvSpPr>
        <p:spPr>
          <a:xfrm>
            <a:off x="1099436" y="2200274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31847" y="1376362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135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KSO_BC2"/>
          <p:cNvSpPr>
            <a:spLocks noGrp="1"/>
          </p:cNvSpPr>
          <p:nvPr>
            <p:ph sz="quarter" idx="4"/>
          </p:nvPr>
        </p:nvSpPr>
        <p:spPr>
          <a:xfrm>
            <a:off x="6431847" y="2200274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7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695A1-F471-439A-B645-78826800CFD8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8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1625-428D-469D-82E2-EC509153C2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500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695A1-F471-439A-B645-78826800CFD8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4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1625-428D-469D-82E2-EC509153C2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7836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695A1-F471-439A-B645-78826800CFD8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3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1625-428D-469D-82E2-EC509153C2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6882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144591" y="533402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/>
          </p:cNvSpPr>
          <p:nvPr>
            <p:ph idx="1"/>
          </p:nvPr>
        </p:nvSpPr>
        <p:spPr>
          <a:xfrm>
            <a:off x="5487989" y="1063631"/>
            <a:ext cx="6172200" cy="4873625"/>
          </a:xfrm>
        </p:spPr>
        <p:txBody>
          <a:bodyPr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144591" y="2133602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695A1-F471-439A-B645-78826800CFD8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1625-428D-469D-82E2-EC509153C2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50171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1246192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KSO_BC1"/>
          <p:cNvSpPr>
            <a:spLocks noGrp="1" noChangeAspect="1"/>
          </p:cNvSpPr>
          <p:nvPr>
            <p:ph type="pic" idx="1"/>
          </p:nvPr>
        </p:nvSpPr>
        <p:spPr>
          <a:xfrm>
            <a:off x="5442833" y="987429"/>
            <a:ext cx="6172200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KSO_BC2"/>
          <p:cNvSpPr>
            <a:spLocks noGrp="1"/>
          </p:cNvSpPr>
          <p:nvPr>
            <p:ph type="body" sz="half" idx="2"/>
          </p:nvPr>
        </p:nvSpPr>
        <p:spPr>
          <a:xfrm>
            <a:off x="1246192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KSO_FD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4695A1-F471-439A-B645-78826800CFD8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6" name="KSO_FT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KSO_FN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8F1625-428D-469D-82E2-EC509153C2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9329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"/>
          <a:stretch/>
        </p:blipFill>
        <p:spPr>
          <a:xfrm>
            <a:off x="-405" y="-19049"/>
            <a:ext cx="12192404" cy="68770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0" y="-19049"/>
            <a:ext cx="12192000" cy="6877049"/>
          </a:xfrm>
          <a:prstGeom prst="rect">
            <a:avLst/>
          </a:prstGeom>
          <a:solidFill>
            <a:srgbClr val="038DAA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KSO_FD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4695A1-F471-439A-B645-78826800CFD8}" type="datetimeFigureOut">
              <a:rPr lang="zh-CN" altLang="en-US" smtClean="0"/>
              <a:t>2015/7/1</a:t>
            </a:fld>
            <a:endParaRPr lang="zh-CN" altLang="en-US"/>
          </a:p>
        </p:txBody>
      </p:sp>
      <p:sp>
        <p:nvSpPr>
          <p:cNvPr id="5" name="KSO_FT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KSO_FN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F1625-428D-469D-82E2-EC509153C26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KSO_BC1"/>
          <p:cNvSpPr>
            <a:spLocks noGrp="1"/>
          </p:cNvSpPr>
          <p:nvPr>
            <p:ph type="body" idx="1"/>
          </p:nvPr>
        </p:nvSpPr>
        <p:spPr>
          <a:xfrm>
            <a:off x="736600" y="1152525"/>
            <a:ext cx="10954459" cy="52038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2" name="KSO_BT1"/>
          <p:cNvSpPr>
            <a:spLocks noGrp="1"/>
          </p:cNvSpPr>
          <p:nvPr>
            <p:ph type="title"/>
          </p:nvPr>
        </p:nvSpPr>
        <p:spPr>
          <a:xfrm>
            <a:off x="736601" y="213919"/>
            <a:ext cx="10954459" cy="7960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1529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600" b="1" i="0" kern="1200" baseline="0">
          <a:solidFill>
            <a:schemeClr val="tx1"/>
          </a:solidFill>
          <a:effectLst/>
          <a:latin typeface="+mj-ea"/>
          <a:ea typeface="+mj-ea"/>
          <a:cs typeface="+mj-cs"/>
        </a:defRPr>
      </a:lvl1pPr>
    </p:titleStyle>
    <p:bodyStyle>
      <a:lvl1pPr marL="361950" indent="-361950" algn="just" defTabSz="685800" rtl="0" eaLnBrk="1" latinLnBrk="0" hangingPunct="1">
        <a:lnSpc>
          <a:spcPct val="110000"/>
        </a:lnSpc>
        <a:spcBef>
          <a:spcPts val="1200"/>
        </a:spcBef>
        <a:spcAft>
          <a:spcPts val="0"/>
        </a:spcAft>
        <a:buClr>
          <a:schemeClr val="accent1"/>
        </a:buClr>
        <a:buSzPct val="70000"/>
        <a:buFont typeface="Wingdings 2" panose="05020102010507070707" pitchFamily="18" charset="2"/>
        <a:buChar char="÷"/>
        <a:defRPr lang="zh-CN" altLang="en-US" sz="2800" kern="1200" baseline="0" dirty="0" smtClean="0">
          <a:solidFill>
            <a:schemeClr val="tx1"/>
          </a:solidFill>
          <a:latin typeface="+mn-ea"/>
          <a:ea typeface="+mn-ea"/>
          <a:cs typeface="+mn-cs"/>
        </a:defRPr>
      </a:lvl1pPr>
      <a:lvl2pPr marL="361950" indent="-361950" algn="just" defTabSz="685800" rtl="0" eaLnBrk="1" latinLnBrk="0" hangingPunct="1">
        <a:lnSpc>
          <a:spcPct val="120000"/>
        </a:lnSpc>
        <a:spcBef>
          <a:spcPts val="0"/>
        </a:spcBef>
        <a:spcAft>
          <a:spcPts val="1200"/>
        </a:spcAft>
        <a:buClr>
          <a:schemeClr val="accent2">
            <a:lumMod val="60000"/>
            <a:lumOff val="40000"/>
          </a:schemeClr>
        </a:buClr>
        <a:buFont typeface="幼圆" panose="02010509060101010101" pitchFamily="49" charset="-122"/>
        <a:buChar char=" "/>
        <a:defRPr sz="1800" kern="1200" baseline="0">
          <a:solidFill>
            <a:schemeClr val="tx1"/>
          </a:solidFill>
          <a:latin typeface="+mn-ea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8200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单击此处添加您的副标题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04458" y="2778855"/>
            <a:ext cx="6241142" cy="1457844"/>
          </a:xfrm>
        </p:spPr>
        <p:txBody>
          <a:bodyPr/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单击此处添加您的标题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4615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815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545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0530A99PPBG">
  <a:themeElements>
    <a:clrScheme name="自定义 595">
      <a:dk1>
        <a:srgbClr val="FFFFFF"/>
      </a:dk1>
      <a:lt1>
        <a:srgbClr val="55595B"/>
      </a:lt1>
      <a:dk2>
        <a:srgbClr val="FFFFFF"/>
      </a:dk2>
      <a:lt2>
        <a:srgbClr val="55595B"/>
      </a:lt2>
      <a:accent1>
        <a:srgbClr val="5DDFAD"/>
      </a:accent1>
      <a:accent2>
        <a:srgbClr val="7CBD2D"/>
      </a:accent2>
      <a:accent3>
        <a:srgbClr val="4FD1FF"/>
      </a:accent3>
      <a:accent4>
        <a:srgbClr val="C79DE7"/>
      </a:accent4>
      <a:accent5>
        <a:srgbClr val="038EAB"/>
      </a:accent5>
      <a:accent6>
        <a:srgbClr val="FF4343"/>
      </a:accent6>
      <a:hlink>
        <a:srgbClr val="FFFF00"/>
      </a:hlink>
      <a:folHlink>
        <a:srgbClr val="AFB2B4"/>
      </a:folHlink>
    </a:clrScheme>
    <a:fontScheme name="KSO主题7">
      <a:majorFont>
        <a:latin typeface="Times New Roman"/>
        <a:ea typeface="华文中宋"/>
        <a:cs typeface=""/>
      </a:majorFont>
      <a:minorFont>
        <a:latin typeface="Times New Roman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lnSpc>
            <a:spcPct val="130000"/>
          </a:lnSpc>
          <a:defRPr sz="1400" dirty="0" smtClean="0">
            <a:latin typeface="Arial" panose="020B0604020202020204" pitchFamily="34" charset="0"/>
            <a:ea typeface="微软雅黑" panose="020B0503020204020204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A000120150601A15KPBG</Template>
  <TotalTime>3</TotalTime>
  <Words>94</Words>
  <Application>Microsoft Office PowerPoint</Application>
  <PresentationFormat>宽屏</PresentationFormat>
  <Paragraphs>9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5" baseType="lpstr">
      <vt:lpstr>Meiryo</vt:lpstr>
      <vt:lpstr>华文中宋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Wingdings 2</vt:lpstr>
      <vt:lpstr>A000120140530A99PPBG</vt:lpstr>
      <vt:lpstr>Office Theme</vt:lpstr>
      <vt:lpstr>单击此处添加您的标题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</dc:title>
  <dc:creator>Administrator</dc:creator>
  <cp:lastModifiedBy>Administrator</cp:lastModifiedBy>
  <cp:revision>1</cp:revision>
  <dcterms:created xsi:type="dcterms:W3CDTF">2015-07-01T13:27:48Z</dcterms:created>
  <dcterms:modified xsi:type="dcterms:W3CDTF">2015-07-01T13:30:52Z</dcterms:modified>
</cp:coreProperties>
</file>