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6"/>
  </p:notesMasterIdLst>
  <p:sldIdLst>
    <p:sldId id="256" r:id="rId3"/>
    <p:sldId id="257" r:id="rId4"/>
    <p:sldId id="258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89" d="100"/>
          <a:sy n="89" d="100"/>
        </p:scale>
        <p:origin x="120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43072F-2C43-40AE-8AF1-526499F86E95}" type="datetimeFigureOut">
              <a:rPr lang="zh-CN" altLang="en-US" smtClean="0"/>
              <a:t>2015/7/1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AE43F5-C479-483B-BE71-E6C5DDF4568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89881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99675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23"/>
          <p:cNvPicPr>
            <a:picLocks noChangeAspect="1"/>
          </p:cNvPicPr>
          <p:nvPr/>
        </p:nvPicPr>
        <p:blipFill rotWithShape="1">
          <a:blip r:embed="rId2"/>
          <a:srcRect l="251" t="4097" r="354"/>
          <a:stretch/>
        </p:blipFill>
        <p:spPr bwMode="auto">
          <a:xfrm>
            <a:off x="-12699" y="838202"/>
            <a:ext cx="12204700" cy="603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8"/>
          <p:cNvSpPr/>
          <p:nvPr/>
        </p:nvSpPr>
        <p:spPr>
          <a:xfrm>
            <a:off x="0" y="0"/>
            <a:ext cx="12192000" cy="86995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grpSp>
        <p:nvGrpSpPr>
          <p:cNvPr id="10" name="组合 7"/>
          <p:cNvGrpSpPr>
            <a:grpSpLocks/>
          </p:cNvGrpSpPr>
          <p:nvPr/>
        </p:nvGrpSpPr>
        <p:grpSpPr bwMode="auto">
          <a:xfrm>
            <a:off x="1195918" y="771526"/>
            <a:ext cx="1631949" cy="1236663"/>
            <a:chOff x="1541925" y="466165"/>
            <a:chExt cx="1165412" cy="1237128"/>
          </a:xfrm>
        </p:grpSpPr>
        <p:sp>
          <p:nvSpPr>
            <p:cNvPr id="11" name="矩形 10"/>
            <p:cNvSpPr/>
            <p:nvPr/>
          </p:nvSpPr>
          <p:spPr>
            <a:xfrm>
              <a:off x="1541925" y="466165"/>
              <a:ext cx="1165412" cy="71782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2" name="等腰三角形 11"/>
            <p:cNvSpPr/>
            <p:nvPr/>
          </p:nvSpPr>
          <p:spPr>
            <a:xfrm rot="10800000">
              <a:off x="1541925" y="1183985"/>
              <a:ext cx="1165412" cy="519308"/>
            </a:xfrm>
            <a:prstGeom prst="triangl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</p:grpSp>
      <p:grpSp>
        <p:nvGrpSpPr>
          <p:cNvPr id="13" name="组合 20"/>
          <p:cNvGrpSpPr>
            <a:grpSpLocks/>
          </p:cNvGrpSpPr>
          <p:nvPr/>
        </p:nvGrpSpPr>
        <p:grpSpPr bwMode="auto">
          <a:xfrm>
            <a:off x="1731433" y="623473"/>
            <a:ext cx="552451" cy="554400"/>
            <a:chOff x="1748114" y="358590"/>
            <a:chExt cx="708215" cy="708215"/>
          </a:xfrm>
        </p:grpSpPr>
        <p:sp>
          <p:nvSpPr>
            <p:cNvPr id="14" name="椭圆 13"/>
            <p:cNvSpPr/>
            <p:nvPr/>
          </p:nvSpPr>
          <p:spPr>
            <a:xfrm>
              <a:off x="1748114" y="358590"/>
              <a:ext cx="708215" cy="708215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grpSp>
          <p:nvGrpSpPr>
            <p:cNvPr id="15" name="组合 19"/>
            <p:cNvGrpSpPr>
              <a:grpSpLocks/>
            </p:cNvGrpSpPr>
            <p:nvPr/>
          </p:nvGrpSpPr>
          <p:grpSpPr bwMode="auto">
            <a:xfrm>
              <a:off x="2088740" y="502024"/>
              <a:ext cx="98647" cy="380070"/>
              <a:chOff x="2124631" y="466165"/>
              <a:chExt cx="233081" cy="717175"/>
            </a:xfrm>
          </p:grpSpPr>
          <p:cxnSp>
            <p:nvCxnSpPr>
              <p:cNvPr id="16" name="直接连接符 15"/>
              <p:cNvCxnSpPr/>
              <p:nvPr/>
            </p:nvCxnSpPr>
            <p:spPr>
              <a:xfrm>
                <a:off x="2127632" y="468433"/>
                <a:ext cx="0" cy="48467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>
                <a:off x="2127632" y="953103"/>
                <a:ext cx="230807" cy="230569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9" name="文本框 21"/>
          <p:cNvSpPr txBox="1">
            <a:spLocks noChangeArrowheads="1"/>
          </p:cNvSpPr>
          <p:nvPr/>
        </p:nvSpPr>
        <p:spPr bwMode="auto">
          <a:xfrm>
            <a:off x="1551883" y="1144589"/>
            <a:ext cx="106069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2015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5883A-4E56-4B5F-B093-76870958C0C4}" type="datetimeFigureOut">
              <a:rPr lang="zh-CN" altLang="en-US" smtClean="0"/>
              <a:t>2015/7/1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24260-1A28-4A3F-933A-B74B5B9FA58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3310467" y="3089935"/>
            <a:ext cx="7890933" cy="467211"/>
          </a:xfrm>
          <a:noFill/>
        </p:spPr>
        <p:txBody>
          <a:bodyPr>
            <a:noAutofit/>
          </a:bodyPr>
          <a:lstStyle>
            <a:lvl1pPr marL="0" indent="0" algn="ctr">
              <a:buNone/>
              <a:defRPr sz="1800" b="0">
                <a:solidFill>
                  <a:schemeClr val="tx1"/>
                </a:solidFill>
                <a:effectLst/>
                <a:latin typeface="+mn-ea"/>
                <a:ea typeface="+mn-ea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 smtClean="0"/>
              <a:t>单击此处添加您的副标题</a:t>
            </a:r>
          </a:p>
        </p:txBody>
      </p:sp>
      <p:sp>
        <p:nvSpPr>
          <p:cNvPr id="7" name="KSO_CT1"/>
          <p:cNvSpPr>
            <a:spLocks noGrp="1"/>
          </p:cNvSpPr>
          <p:nvPr>
            <p:ph type="title" hasCustomPrompt="1"/>
          </p:nvPr>
        </p:nvSpPr>
        <p:spPr>
          <a:xfrm>
            <a:off x="3310467" y="1593671"/>
            <a:ext cx="7890933" cy="1385142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3200" b="1" kern="1000" baseline="0">
                <a:solidFill>
                  <a:schemeClr val="accent1">
                    <a:lumMod val="75000"/>
                  </a:schemeClr>
                </a:solidFill>
                <a:effectLst/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单击此处添加您的标题文字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24066482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4294967295" pos="4967">
          <p15:clr>
            <a:srgbClr val="FBAE40"/>
          </p15:clr>
        </p15:guide>
        <p15:guide id="4294967295" orient="horz" pos="2160">
          <p15:clr>
            <a:srgbClr val="FBAE40"/>
          </p15:clr>
        </p15:guide>
        <p15:guide id="4294967295" pos="662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5883A-4E56-4B5F-B093-76870958C0C4}" type="datetimeFigureOut">
              <a:rPr lang="zh-CN" altLang="en-US" smtClean="0"/>
              <a:t>2015/7/1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24260-1A28-4A3F-933A-B74B5B9FA58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51541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10171291" y="365125"/>
            <a:ext cx="1182511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2113843" y="365125"/>
            <a:ext cx="7933269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5883A-4E56-4B5F-B093-76870958C0C4}" type="datetimeFigureOut">
              <a:rPr lang="zh-CN" altLang="en-US" smtClean="0"/>
              <a:t>2015/7/1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24260-1A28-4A3F-933A-B74B5B9FA58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12611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87233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05528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02063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611353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297138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718665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640313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4624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>
                <a:solidFill>
                  <a:schemeClr val="accent1"/>
                </a:solidFill>
              </a:defRPr>
            </a:lvl1pPr>
            <a:lvl2pPr>
              <a:defRPr sz="1800"/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5883A-4E56-4B5F-B093-76870958C0C4}" type="datetimeFigureOut">
              <a:rPr lang="zh-CN" altLang="en-US" smtClean="0"/>
              <a:t>2015/7/1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24260-1A28-4A3F-933A-B74B5B9FA58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868692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028082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20379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6756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098676" y="2108202"/>
            <a:ext cx="7994651" cy="1235075"/>
          </a:xfrm>
        </p:spPr>
        <p:txBody>
          <a:bodyPr anchor="b">
            <a:normAutofit/>
          </a:bodyPr>
          <a:lstStyle>
            <a:lvl1pPr algn="ctr">
              <a:defRPr sz="2700">
                <a:solidFill>
                  <a:schemeClr val="tx2"/>
                </a:solidFill>
                <a:effectLst/>
              </a:defRPr>
            </a:lvl1pPr>
          </a:lstStyle>
          <a:p>
            <a:r>
              <a:rPr lang="zh-CN" altLang="en-US" dirty="0" smtClean="0"/>
              <a:t>此处添加您的标题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 hasCustomPrompt="1"/>
          </p:nvPr>
        </p:nvSpPr>
        <p:spPr>
          <a:xfrm>
            <a:off x="4050894" y="3400425"/>
            <a:ext cx="4090217" cy="357478"/>
          </a:xfrm>
          <a:prstGeom prst="roundRect">
            <a:avLst>
              <a:gd name="adj" fmla="val 50000"/>
            </a:avLst>
          </a:prstGeom>
          <a:solidFill>
            <a:schemeClr val="tx2">
              <a:lumMod val="40000"/>
              <a:lumOff val="6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单击此处添加您的副标题</a:t>
            </a:r>
            <a:endParaRPr lang="en-US" altLang="zh-CN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5883A-4E56-4B5F-B093-76870958C0C4}" type="datetimeFigureOut">
              <a:rPr lang="zh-CN" altLang="en-US" smtClean="0"/>
              <a:t>2015/7/1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24260-1A28-4A3F-933A-B74B5B9FA58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70369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399823" y="1244603"/>
            <a:ext cx="5080000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519334" y="1244603"/>
            <a:ext cx="5094116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5883A-4E56-4B5F-B093-76870958C0C4}" type="datetimeFigureOut">
              <a:rPr lang="zh-CN" altLang="en-US" smtClean="0"/>
              <a:t>2015/7/1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24260-1A28-4A3F-933A-B74B5B9FA58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72099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2302932" y="118532"/>
            <a:ext cx="9312101" cy="71702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9436" y="1376362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13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1099436" y="2200274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31847" y="1376362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13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6431847" y="2200274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5883A-4E56-4B5F-B093-76870958C0C4}" type="datetimeFigureOut">
              <a:rPr lang="zh-CN" altLang="en-US" smtClean="0"/>
              <a:t>2015/7/1</a:t>
            </a:fld>
            <a:endParaRPr lang="zh-CN" altLang="en-US"/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24260-1A28-4A3F-933A-B74B5B9FA58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4712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5883A-4E56-4B5F-B093-76870958C0C4}" type="datetimeFigureOut">
              <a:rPr lang="zh-CN" altLang="en-US" smtClean="0"/>
              <a:t>2015/7/1</a:t>
            </a:fld>
            <a:endParaRPr lang="zh-CN" altLang="en-US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24260-1A28-4A3F-933A-B74B5B9FA58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7007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pattFill prst="dotGrid">
            <a:fgClr>
              <a:schemeClr val="tx1">
                <a:lumMod val="20000"/>
                <a:lumOff val="8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5883A-4E56-4B5F-B093-76870958C0C4}" type="datetimeFigureOut">
              <a:rPr lang="zh-CN" altLang="en-US" smtClean="0"/>
              <a:t>2015/7/1</a:t>
            </a:fld>
            <a:endParaRPr lang="zh-CN" altLang="en-US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24260-1A28-4A3F-933A-B74B5B9FA58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80964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144591" y="533402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5487989" y="1063631"/>
            <a:ext cx="6172200" cy="4873625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144591" y="2133602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5883A-4E56-4B5F-B093-76870958C0C4}" type="datetimeFigureOut">
              <a:rPr lang="zh-CN" altLang="en-US" smtClean="0"/>
              <a:t>2015/7/1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24260-1A28-4A3F-933A-B74B5B9FA58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23660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246192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5442833" y="987429"/>
            <a:ext cx="6172200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246192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5883A-4E56-4B5F-B093-76870958C0C4}" type="datetimeFigureOut">
              <a:rPr lang="zh-CN" altLang="en-US" smtClean="0"/>
              <a:t>2015/7/1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24260-1A28-4A3F-933A-B74B5B9FA58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69120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pattFill prst="dotGrid">
            <a:fgClr>
              <a:schemeClr val="tx1">
                <a:lumMod val="20000"/>
                <a:lumOff val="8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75883A-4E56-4B5F-B093-76870958C0C4}" type="datetimeFigureOut">
              <a:rPr lang="zh-CN" altLang="en-US" smtClean="0"/>
              <a:t>2015/7/1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B24260-1A28-4A3F-933A-B74B5B9FA58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952499" y="200445"/>
            <a:ext cx="10598860" cy="79601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596900" y="1200149"/>
            <a:ext cx="10954459" cy="51001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  <p:sp>
        <p:nvSpPr>
          <p:cNvPr id="14" name="矩形 72"/>
          <p:cNvSpPr/>
          <p:nvPr/>
        </p:nvSpPr>
        <p:spPr>
          <a:xfrm>
            <a:off x="0" y="0"/>
            <a:ext cx="704851" cy="1022350"/>
          </a:xfrm>
          <a:custGeom>
            <a:avLst/>
            <a:gdLst>
              <a:gd name="connsiteX0" fmla="*/ 0 w 361388"/>
              <a:gd name="connsiteY0" fmla="*/ 0 h 1021976"/>
              <a:gd name="connsiteX1" fmla="*/ 361388 w 361388"/>
              <a:gd name="connsiteY1" fmla="*/ 0 h 1021976"/>
              <a:gd name="connsiteX2" fmla="*/ 361388 w 361388"/>
              <a:gd name="connsiteY2" fmla="*/ 1021976 h 1021976"/>
              <a:gd name="connsiteX3" fmla="*/ 0 w 361388"/>
              <a:gd name="connsiteY3" fmla="*/ 1021976 h 1021976"/>
              <a:gd name="connsiteX4" fmla="*/ 0 w 361388"/>
              <a:gd name="connsiteY4" fmla="*/ 0 h 1021976"/>
              <a:gd name="connsiteX0" fmla="*/ 0 w 498548"/>
              <a:gd name="connsiteY0" fmla="*/ 0 h 1021976"/>
              <a:gd name="connsiteX1" fmla="*/ 498548 w 498548"/>
              <a:gd name="connsiteY1" fmla="*/ 335280 h 1021976"/>
              <a:gd name="connsiteX2" fmla="*/ 361388 w 498548"/>
              <a:gd name="connsiteY2" fmla="*/ 1021976 h 1021976"/>
              <a:gd name="connsiteX3" fmla="*/ 0 w 498548"/>
              <a:gd name="connsiteY3" fmla="*/ 1021976 h 1021976"/>
              <a:gd name="connsiteX4" fmla="*/ 0 w 498548"/>
              <a:gd name="connsiteY4" fmla="*/ 0 h 1021976"/>
              <a:gd name="connsiteX0" fmla="*/ 0 w 650948"/>
              <a:gd name="connsiteY0" fmla="*/ 0 h 1021976"/>
              <a:gd name="connsiteX1" fmla="*/ 650948 w 650948"/>
              <a:gd name="connsiteY1" fmla="*/ 563880 h 1021976"/>
              <a:gd name="connsiteX2" fmla="*/ 361388 w 650948"/>
              <a:gd name="connsiteY2" fmla="*/ 1021976 h 1021976"/>
              <a:gd name="connsiteX3" fmla="*/ 0 w 650948"/>
              <a:gd name="connsiteY3" fmla="*/ 1021976 h 1021976"/>
              <a:gd name="connsiteX4" fmla="*/ 0 w 650948"/>
              <a:gd name="connsiteY4" fmla="*/ 0 h 10219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0948" h="1021976">
                <a:moveTo>
                  <a:pt x="0" y="0"/>
                </a:moveTo>
                <a:lnTo>
                  <a:pt x="650948" y="563880"/>
                </a:lnTo>
                <a:lnTo>
                  <a:pt x="361388" y="1021976"/>
                </a:lnTo>
                <a:lnTo>
                  <a:pt x="0" y="1021976"/>
                </a:ln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17412996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600" b="1" i="0" kern="1200" baseline="0">
          <a:solidFill>
            <a:schemeClr val="accent1"/>
          </a:solidFill>
          <a:effectLst/>
          <a:latin typeface="+mj-ea"/>
          <a:ea typeface="+mj-ea"/>
          <a:cs typeface="+mj-cs"/>
        </a:defRPr>
      </a:lvl1pPr>
    </p:titleStyle>
    <p:bodyStyle>
      <a:lvl1pPr marL="361950" indent="-361950" algn="just" defTabSz="685800" rtl="0" eaLnBrk="1" latinLnBrk="0" hangingPunct="1">
        <a:lnSpc>
          <a:spcPct val="110000"/>
        </a:lnSpc>
        <a:spcBef>
          <a:spcPts val="1200"/>
        </a:spcBef>
        <a:spcAft>
          <a:spcPts val="0"/>
        </a:spcAft>
        <a:buClr>
          <a:schemeClr val="accent1"/>
        </a:buClr>
        <a:buSzPct val="50000"/>
        <a:buFont typeface="Wingdings" panose="05000000000000000000" pitchFamily="2" charset="2"/>
        <a:buChar char="u"/>
        <a:defRPr lang="zh-CN" altLang="en-US" sz="2400" kern="1200" baseline="0" dirty="0" smtClean="0">
          <a:solidFill>
            <a:schemeClr val="accent1"/>
          </a:solidFill>
          <a:latin typeface="+mn-ea"/>
          <a:ea typeface="+mn-ea"/>
          <a:cs typeface="+mn-cs"/>
        </a:defRPr>
      </a:lvl1pPr>
      <a:lvl2pPr marL="361950" indent="-361950" algn="just" defTabSz="685800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1800" kern="1200" baseline="0">
          <a:solidFill>
            <a:schemeClr val="tx1"/>
          </a:solidFill>
          <a:latin typeface="+mn-ea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01714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 smtClean="0">
                <a:latin typeface="+mj-ea"/>
                <a:ea typeface="+mj-ea"/>
              </a:rPr>
              <a:t>单击此处添加您的副标题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0" dirty="0" smtClean="0"/>
              <a:t>单击此处添加添加您的标题文字</a:t>
            </a:r>
            <a:endParaRPr lang="zh-CN" altLang="en-US" b="0" dirty="0"/>
          </a:p>
        </p:txBody>
      </p:sp>
    </p:spTree>
    <p:extLst>
      <p:ext uri="{BB962C8B-B14F-4D97-AF65-F5344CB8AC3E}">
        <p14:creationId xmlns:p14="http://schemas.microsoft.com/office/powerpoint/2010/main" val="29647572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单击此处添加标题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801832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900354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000120140530A99PPBG">
  <a:themeElements>
    <a:clrScheme name="自定义 157">
      <a:dk1>
        <a:srgbClr val="4B4D4F"/>
      </a:dk1>
      <a:lt1>
        <a:srgbClr val="FFFFFF"/>
      </a:lt1>
      <a:dk2>
        <a:srgbClr val="3D3F41"/>
      </a:dk2>
      <a:lt2>
        <a:srgbClr val="EEECE1"/>
      </a:lt2>
      <a:accent1>
        <a:srgbClr val="E21F26"/>
      </a:accent1>
      <a:accent2>
        <a:srgbClr val="EA9B26"/>
      </a:accent2>
      <a:accent3>
        <a:srgbClr val="D36D8D"/>
      </a:accent3>
      <a:accent4>
        <a:srgbClr val="D46E5A"/>
      </a:accent4>
      <a:accent5>
        <a:srgbClr val="FCCF86"/>
      </a:accent5>
      <a:accent6>
        <a:srgbClr val="AA5ED4"/>
      </a:accent6>
      <a:hlink>
        <a:srgbClr val="00B0F0"/>
      </a:hlink>
      <a:folHlink>
        <a:srgbClr val="AFB2B4"/>
      </a:folHlink>
    </a:clrScheme>
    <a:fontScheme name="KSO主题5">
      <a:majorFont>
        <a:latin typeface="Broadway"/>
        <a:ea typeface="微软雅黑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A000120150508A09KPBG</Template>
  <TotalTime>2</TotalTime>
  <Words>106</Words>
  <Application>Microsoft Office PowerPoint</Application>
  <PresentationFormat>宽屏</PresentationFormat>
  <Paragraphs>10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3" baseType="lpstr">
      <vt:lpstr>Meiryo</vt:lpstr>
      <vt:lpstr>宋体</vt:lpstr>
      <vt:lpstr>微软雅黑</vt:lpstr>
      <vt:lpstr>幼圆</vt:lpstr>
      <vt:lpstr>Arial</vt:lpstr>
      <vt:lpstr>Calibri</vt:lpstr>
      <vt:lpstr>Calibri Light</vt:lpstr>
      <vt:lpstr>Wingdings</vt:lpstr>
      <vt:lpstr>A000120140530A99PPBG</vt:lpstr>
      <vt:lpstr>Office Theme</vt:lpstr>
      <vt:lpstr>单击此处添加添加您的标题文字</vt:lpstr>
      <vt:lpstr>单击此处添加标题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单击此处添加添加您的标题文字</dc:title>
  <dc:creator>Administrator</dc:creator>
  <cp:lastModifiedBy>Administrator</cp:lastModifiedBy>
  <cp:revision>1</cp:revision>
  <dcterms:created xsi:type="dcterms:W3CDTF">2015-07-01T13:56:45Z</dcterms:created>
  <dcterms:modified xsi:type="dcterms:W3CDTF">2015-07-01T13:59:00Z</dcterms:modified>
</cp:coreProperties>
</file>