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62" r:id="rId3"/>
    <p:sldId id="268" r:id="rId4"/>
    <p:sldId id="258" r:id="rId5"/>
    <p:sldId id="260" r:id="rId6"/>
    <p:sldId id="261" r:id="rId7"/>
    <p:sldId id="256" r:id="rId8"/>
    <p:sldId id="263" r:id="rId9"/>
    <p:sldId id="270" r:id="rId10"/>
    <p:sldId id="265" r:id="rId11"/>
    <p:sldId id="266" r:id="rId12"/>
    <p:sldId id="27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253" userDrawn="1">
          <p15:clr>
            <a:srgbClr val="A4A3A4"/>
          </p15:clr>
        </p15:guide>
        <p15:guide id="4" orient="horz" pos="3067" userDrawn="1">
          <p15:clr>
            <a:srgbClr val="A4A3A4"/>
          </p15:clr>
        </p15:guide>
        <p15:guide id="5" pos="5201" userDrawn="1">
          <p15:clr>
            <a:srgbClr val="A4A3A4"/>
          </p15:clr>
        </p15:guide>
        <p15:guide id="6" pos="2479" userDrawn="1">
          <p15:clr>
            <a:srgbClr val="A4A3A4"/>
          </p15:clr>
        </p15:guide>
        <p15:guide id="7" orient="horz" pos="3725" userDrawn="1">
          <p15:clr>
            <a:srgbClr val="A4A3A4"/>
          </p15:clr>
        </p15:guide>
        <p15:guide id="8" orient="horz" pos="414" userDrawn="1">
          <p15:clr>
            <a:srgbClr val="A4A3A4"/>
          </p15:clr>
        </p15:guide>
        <p15:guide id="9" pos="4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2D25"/>
    <a:srgbClr val="E5E5E5"/>
    <a:srgbClr val="DEDEDE"/>
    <a:srgbClr val="5B777B"/>
    <a:srgbClr val="C2C2C8"/>
    <a:srgbClr val="F26E26"/>
    <a:srgbClr val="726969"/>
    <a:srgbClr val="2B5A9B"/>
    <a:srgbClr val="CD1F46"/>
    <a:srgbClr val="0162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42" autoAdjust="0"/>
    <p:restoredTop sz="96429" autoAdjust="0"/>
  </p:normalViewPr>
  <p:slideViewPr>
    <p:cSldViewPr snapToGrid="0">
      <p:cViewPr varScale="1">
        <p:scale>
          <a:sx n="92" d="100"/>
          <a:sy n="92" d="100"/>
        </p:scale>
        <p:origin x="120" y="84"/>
      </p:cViewPr>
      <p:guideLst>
        <p:guide orient="horz" pos="2160"/>
        <p:guide pos="3840"/>
        <p:guide orient="horz" pos="1253"/>
        <p:guide orient="horz" pos="3067"/>
        <p:guide pos="5201"/>
        <p:guide pos="2479"/>
        <p:guide orient="horz" pos="3725"/>
        <p:guide orient="horz" pos="414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0C3468-528F-419E-97D4-38981A651046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06B33-BD50-4973-A02E-54C7B31D9E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78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https://pixabay.com_zh_</a:t>
            </a:r>
            <a:r>
              <a:rPr lang="zh-CN" altLang="en-US" dirty="0" smtClean="0"/>
              <a:t>银河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nightsky</a:t>
            </a:r>
            <a:r>
              <a:rPr lang="en-US" altLang="zh-CN" dirty="0" smtClean="0"/>
              <a:t>-</a:t>
            </a:r>
            <a:r>
              <a:rPr lang="zh-CN" altLang="en-US" dirty="0" smtClean="0"/>
              <a:t>星星</a:t>
            </a:r>
            <a:r>
              <a:rPr lang="en-US" altLang="zh-CN" dirty="0" smtClean="0"/>
              <a:t>-</a:t>
            </a:r>
            <a:r>
              <a:rPr lang="zh-CN" altLang="en-US" dirty="0" smtClean="0"/>
              <a:t>夜</a:t>
            </a:r>
            <a:r>
              <a:rPr lang="en-US" altLang="zh-CN" dirty="0" smtClean="0"/>
              <a:t>-</a:t>
            </a:r>
            <a:r>
              <a:rPr lang="zh-CN" altLang="en-US" dirty="0" smtClean="0"/>
              <a:t>星云</a:t>
            </a:r>
            <a:r>
              <a:rPr lang="en-US" altLang="zh-CN" dirty="0" smtClean="0"/>
              <a:t>-349720_</a:t>
            </a:r>
          </a:p>
          <a:p>
            <a:r>
              <a:rPr lang="en-US" altLang="zh-CN" dirty="0" smtClean="0"/>
              <a:t>https://pixabay.com_zh_</a:t>
            </a:r>
            <a:r>
              <a:rPr lang="zh-CN" altLang="en-US" dirty="0" smtClean="0"/>
              <a:t>北极光</a:t>
            </a:r>
            <a:r>
              <a:rPr lang="en-US" altLang="zh-CN" dirty="0" smtClean="0"/>
              <a:t>-</a:t>
            </a:r>
            <a:r>
              <a:rPr lang="zh-CN" altLang="en-US" dirty="0" smtClean="0"/>
              <a:t>时间间隔</a:t>
            </a:r>
            <a:r>
              <a:rPr lang="en-US" altLang="zh-CN" dirty="0" smtClean="0"/>
              <a:t>-</a:t>
            </a:r>
            <a:r>
              <a:rPr lang="zh-CN" altLang="en-US" dirty="0" smtClean="0"/>
              <a:t>极光</a:t>
            </a:r>
            <a:r>
              <a:rPr lang="en-US" altLang="zh-CN" dirty="0" smtClean="0"/>
              <a:t>-</a:t>
            </a:r>
            <a:r>
              <a:rPr lang="zh-CN" altLang="en-US" dirty="0" smtClean="0"/>
              <a:t>太阳风</a:t>
            </a:r>
            <a:r>
              <a:rPr lang="en-US" altLang="zh-CN" dirty="0" smtClean="0"/>
              <a:t>-</a:t>
            </a:r>
            <a:r>
              <a:rPr lang="zh-CN" altLang="en-US" dirty="0" smtClean="0"/>
              <a:t>光</a:t>
            </a:r>
            <a:r>
              <a:rPr lang="en-US" altLang="zh-CN" dirty="0" smtClean="0"/>
              <a:t>-</a:t>
            </a:r>
            <a:r>
              <a:rPr lang="zh-CN" altLang="en-US" dirty="0" smtClean="0"/>
              <a:t>绿色</a:t>
            </a:r>
            <a:r>
              <a:rPr lang="en-US" altLang="zh-CN" dirty="0" smtClean="0"/>
              <a:t>-</a:t>
            </a:r>
            <a:r>
              <a:rPr lang="zh-CN" altLang="en-US" dirty="0" smtClean="0"/>
              <a:t>明星追踪</a:t>
            </a:r>
            <a:r>
              <a:rPr lang="en-US" altLang="zh-CN" dirty="0" smtClean="0"/>
              <a:t>-</a:t>
            </a:r>
            <a:r>
              <a:rPr lang="zh-CN" altLang="en-US" dirty="0" smtClean="0"/>
              <a:t>星轨道</a:t>
            </a:r>
            <a:r>
              <a:rPr lang="en-US" altLang="zh-CN" dirty="0" smtClean="0"/>
              <a:t>-225525_</a:t>
            </a:r>
          </a:p>
          <a:p>
            <a:r>
              <a:rPr lang="en-US" altLang="zh-CN" dirty="0" smtClean="0"/>
              <a:t>https://pixabay.com_zh_</a:t>
            </a:r>
            <a:r>
              <a:rPr lang="zh-CN" altLang="en-US" dirty="0" smtClean="0"/>
              <a:t>水下</a:t>
            </a:r>
            <a:r>
              <a:rPr lang="en-US" altLang="zh-CN" dirty="0" smtClean="0"/>
              <a:t>-</a:t>
            </a:r>
            <a:r>
              <a:rPr lang="zh-CN" altLang="en-US" dirty="0" smtClean="0"/>
              <a:t>蓝色</a:t>
            </a:r>
            <a:r>
              <a:rPr lang="en-US" altLang="zh-CN" dirty="0" smtClean="0"/>
              <a:t>-</a:t>
            </a:r>
            <a:r>
              <a:rPr lang="zh-CN" altLang="en-US" dirty="0" smtClean="0"/>
              <a:t>海洋</a:t>
            </a:r>
            <a:r>
              <a:rPr lang="en-US" altLang="zh-CN" dirty="0" smtClean="0"/>
              <a:t>-</a:t>
            </a:r>
            <a:r>
              <a:rPr lang="zh-CN" altLang="en-US" dirty="0" smtClean="0"/>
              <a:t>海</a:t>
            </a:r>
            <a:r>
              <a:rPr lang="en-US" altLang="zh-CN" dirty="0" smtClean="0"/>
              <a:t>-</a:t>
            </a:r>
            <a:r>
              <a:rPr lang="zh-CN" altLang="en-US" dirty="0" smtClean="0"/>
              <a:t>跳水</a:t>
            </a:r>
            <a:r>
              <a:rPr lang="en-US" altLang="zh-CN" dirty="0" smtClean="0"/>
              <a:t>-</a:t>
            </a:r>
            <a:r>
              <a:rPr lang="zh-CN" altLang="en-US" dirty="0" smtClean="0"/>
              <a:t>旱厕</a:t>
            </a:r>
            <a:r>
              <a:rPr lang="en-US" altLang="zh-CN" dirty="0" smtClean="0"/>
              <a:t>-</a:t>
            </a:r>
            <a:r>
              <a:rPr lang="zh-CN" altLang="en-US" dirty="0" smtClean="0"/>
              <a:t>自然</a:t>
            </a:r>
            <a:r>
              <a:rPr lang="en-US" altLang="zh-CN" dirty="0" smtClean="0"/>
              <a:t>-</a:t>
            </a:r>
            <a:r>
              <a:rPr lang="zh-CN" altLang="en-US" dirty="0" smtClean="0"/>
              <a:t>深</a:t>
            </a:r>
            <a:r>
              <a:rPr lang="en-US" altLang="zh-CN" dirty="0" smtClean="0"/>
              <a:t>-</a:t>
            </a:r>
            <a:r>
              <a:rPr lang="zh-CN" altLang="en-US" dirty="0" smtClean="0"/>
              <a:t>绿松石</a:t>
            </a:r>
            <a:r>
              <a:rPr lang="en-US" altLang="zh-CN" dirty="0" smtClean="0"/>
              <a:t>-</a:t>
            </a:r>
            <a:r>
              <a:rPr lang="zh-CN" altLang="en-US" dirty="0" smtClean="0"/>
              <a:t>水</a:t>
            </a:r>
            <a:r>
              <a:rPr lang="en-US" altLang="zh-CN" dirty="0" smtClean="0"/>
              <a:t>-802092_</a:t>
            </a:r>
          </a:p>
          <a:p>
            <a:r>
              <a:rPr lang="en-US" altLang="zh-CN" dirty="0" smtClean="0"/>
              <a:t>https://pixabay.comzh</a:t>
            </a:r>
            <a:r>
              <a:rPr lang="zh-CN" altLang="en-US" dirty="0" smtClean="0"/>
              <a:t>男子</a:t>
            </a:r>
            <a:r>
              <a:rPr lang="en-US" altLang="zh-CN" dirty="0" smtClean="0"/>
              <a:t>-</a:t>
            </a:r>
            <a:r>
              <a:rPr lang="zh-CN" altLang="en-US" dirty="0" smtClean="0"/>
              <a:t>阅读</a:t>
            </a:r>
            <a:r>
              <a:rPr lang="en-US" altLang="zh-CN" dirty="0" smtClean="0"/>
              <a:t>-</a:t>
            </a:r>
            <a:r>
              <a:rPr lang="zh-CN" altLang="en-US" dirty="0" smtClean="0"/>
              <a:t>触摸屏</a:t>
            </a:r>
            <a:r>
              <a:rPr lang="en-US" altLang="zh-CN" dirty="0" smtClean="0"/>
              <a:t>-</a:t>
            </a:r>
            <a:r>
              <a:rPr lang="zh-CN" altLang="en-US" dirty="0" smtClean="0"/>
              <a:t>博客</a:t>
            </a:r>
            <a:r>
              <a:rPr lang="en-US" altLang="zh-CN" dirty="0" smtClean="0"/>
              <a:t>-</a:t>
            </a:r>
            <a:r>
              <a:rPr lang="zh-CN" altLang="en-US" dirty="0" smtClean="0"/>
              <a:t>数字</a:t>
            </a:r>
            <a:r>
              <a:rPr lang="en-US" altLang="zh-CN" dirty="0" smtClean="0"/>
              <a:t>-</a:t>
            </a:r>
            <a:r>
              <a:rPr lang="zh-CN" altLang="en-US" dirty="0" smtClean="0"/>
              <a:t>片剂</a:t>
            </a:r>
            <a:r>
              <a:rPr lang="en-US" altLang="zh-CN" dirty="0" smtClean="0"/>
              <a:t>-</a:t>
            </a:r>
            <a:r>
              <a:rPr lang="zh-CN" altLang="en-US" dirty="0" smtClean="0"/>
              <a:t>工作</a:t>
            </a:r>
            <a:r>
              <a:rPr lang="en-US" altLang="zh-CN" dirty="0" smtClean="0"/>
              <a:t>-</a:t>
            </a:r>
            <a:r>
              <a:rPr lang="zh-CN" altLang="en-US" dirty="0" smtClean="0"/>
              <a:t>娱乐休闲</a:t>
            </a:r>
            <a:r>
              <a:rPr lang="en-US" altLang="zh-CN" dirty="0" smtClean="0"/>
              <a:t>-</a:t>
            </a:r>
            <a:r>
              <a:rPr lang="zh-CN" altLang="en-US" dirty="0" smtClean="0"/>
              <a:t>屏幕</a:t>
            </a:r>
            <a:r>
              <a:rPr lang="en-US" altLang="zh-CN" dirty="0" smtClean="0"/>
              <a:t>-791049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66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6994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794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511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564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64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9579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1579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821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6188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272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7394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293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7792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3595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8142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539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884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997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14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034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861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408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799B-4655-4258-8A26-107C148C46FA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43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8799B-4655-4258-8A26-107C148C46FA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44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949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任意多边形 82"/>
          <p:cNvSpPr/>
          <p:nvPr/>
        </p:nvSpPr>
        <p:spPr>
          <a:xfrm>
            <a:off x="1583582" y="4850661"/>
            <a:ext cx="15586972" cy="1865891"/>
          </a:xfrm>
          <a:custGeom>
            <a:avLst/>
            <a:gdLst>
              <a:gd name="connsiteX0" fmla="*/ 1703380 w 19453107"/>
              <a:gd name="connsiteY0" fmla="*/ 359916 h 2636250"/>
              <a:gd name="connsiteX1" fmla="*/ 2998780 w 19453107"/>
              <a:gd name="connsiteY1" fmla="*/ 112266 h 2636250"/>
              <a:gd name="connsiteX2" fmla="*/ 4275130 w 19453107"/>
              <a:gd name="connsiteY2" fmla="*/ 302766 h 2636250"/>
              <a:gd name="connsiteX3" fmla="*/ 6122980 w 19453107"/>
              <a:gd name="connsiteY3" fmla="*/ 55116 h 2636250"/>
              <a:gd name="connsiteX4" fmla="*/ 7723180 w 19453107"/>
              <a:gd name="connsiteY4" fmla="*/ 417066 h 2636250"/>
              <a:gd name="connsiteX5" fmla="*/ 9628180 w 19453107"/>
              <a:gd name="connsiteY5" fmla="*/ 150366 h 2636250"/>
              <a:gd name="connsiteX6" fmla="*/ 11514130 w 19453107"/>
              <a:gd name="connsiteY6" fmla="*/ 417066 h 2636250"/>
              <a:gd name="connsiteX7" fmla="*/ 13533430 w 19453107"/>
              <a:gd name="connsiteY7" fmla="*/ 112266 h 2636250"/>
              <a:gd name="connsiteX8" fmla="*/ 15381280 w 19453107"/>
              <a:gd name="connsiteY8" fmla="*/ 493266 h 2636250"/>
              <a:gd name="connsiteX9" fmla="*/ 17743480 w 19453107"/>
              <a:gd name="connsiteY9" fmla="*/ 207516 h 2636250"/>
              <a:gd name="connsiteX10" fmla="*/ 18162580 w 19453107"/>
              <a:gd name="connsiteY10" fmla="*/ 150366 h 2636250"/>
              <a:gd name="connsiteX11" fmla="*/ 18181630 w 19453107"/>
              <a:gd name="connsiteY11" fmla="*/ 2264916 h 2636250"/>
              <a:gd name="connsiteX12" fmla="*/ 1150930 w 19453107"/>
              <a:gd name="connsiteY12" fmla="*/ 2455416 h 2636250"/>
              <a:gd name="connsiteX13" fmla="*/ 1703380 w 19453107"/>
              <a:gd name="connsiteY13" fmla="*/ 359916 h 263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453107" h="2636250">
                <a:moveTo>
                  <a:pt x="1703380" y="359916"/>
                </a:moveTo>
                <a:cubicBezTo>
                  <a:pt x="2011355" y="-30609"/>
                  <a:pt x="2570155" y="121791"/>
                  <a:pt x="2998780" y="112266"/>
                </a:cubicBezTo>
                <a:cubicBezTo>
                  <a:pt x="3427405" y="102741"/>
                  <a:pt x="3754430" y="312291"/>
                  <a:pt x="4275130" y="302766"/>
                </a:cubicBezTo>
                <a:cubicBezTo>
                  <a:pt x="4795830" y="293241"/>
                  <a:pt x="5548305" y="36066"/>
                  <a:pt x="6122980" y="55116"/>
                </a:cubicBezTo>
                <a:cubicBezTo>
                  <a:pt x="6697655" y="74166"/>
                  <a:pt x="7138980" y="401191"/>
                  <a:pt x="7723180" y="417066"/>
                </a:cubicBezTo>
                <a:cubicBezTo>
                  <a:pt x="8307380" y="432941"/>
                  <a:pt x="8996355" y="150366"/>
                  <a:pt x="9628180" y="150366"/>
                </a:cubicBezTo>
                <a:cubicBezTo>
                  <a:pt x="10260005" y="150366"/>
                  <a:pt x="10863255" y="423416"/>
                  <a:pt x="11514130" y="417066"/>
                </a:cubicBezTo>
                <a:cubicBezTo>
                  <a:pt x="12165005" y="410716"/>
                  <a:pt x="12888905" y="99566"/>
                  <a:pt x="13533430" y="112266"/>
                </a:cubicBezTo>
                <a:cubicBezTo>
                  <a:pt x="14177955" y="124966"/>
                  <a:pt x="14679605" y="477391"/>
                  <a:pt x="15381280" y="493266"/>
                </a:cubicBezTo>
                <a:cubicBezTo>
                  <a:pt x="16082955" y="509141"/>
                  <a:pt x="17279930" y="264666"/>
                  <a:pt x="17743480" y="207516"/>
                </a:cubicBezTo>
                <a:cubicBezTo>
                  <a:pt x="18207030" y="150366"/>
                  <a:pt x="18089555" y="-192534"/>
                  <a:pt x="18162580" y="150366"/>
                </a:cubicBezTo>
                <a:cubicBezTo>
                  <a:pt x="18235605" y="493266"/>
                  <a:pt x="21016905" y="1880741"/>
                  <a:pt x="18181630" y="2264916"/>
                </a:cubicBezTo>
                <a:cubicBezTo>
                  <a:pt x="15346355" y="2649091"/>
                  <a:pt x="3897305" y="2772916"/>
                  <a:pt x="1150930" y="2455416"/>
                </a:cubicBezTo>
                <a:cubicBezTo>
                  <a:pt x="-1595445" y="2137916"/>
                  <a:pt x="1395405" y="750441"/>
                  <a:pt x="1703380" y="359916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2082411" y="4144152"/>
            <a:ext cx="19453107" cy="1865891"/>
          </a:xfrm>
          <a:custGeom>
            <a:avLst/>
            <a:gdLst>
              <a:gd name="connsiteX0" fmla="*/ 1703380 w 19453107"/>
              <a:gd name="connsiteY0" fmla="*/ 359916 h 2636250"/>
              <a:gd name="connsiteX1" fmla="*/ 2998780 w 19453107"/>
              <a:gd name="connsiteY1" fmla="*/ 112266 h 2636250"/>
              <a:gd name="connsiteX2" fmla="*/ 4275130 w 19453107"/>
              <a:gd name="connsiteY2" fmla="*/ 302766 h 2636250"/>
              <a:gd name="connsiteX3" fmla="*/ 6122980 w 19453107"/>
              <a:gd name="connsiteY3" fmla="*/ 55116 h 2636250"/>
              <a:gd name="connsiteX4" fmla="*/ 7723180 w 19453107"/>
              <a:gd name="connsiteY4" fmla="*/ 417066 h 2636250"/>
              <a:gd name="connsiteX5" fmla="*/ 9628180 w 19453107"/>
              <a:gd name="connsiteY5" fmla="*/ 150366 h 2636250"/>
              <a:gd name="connsiteX6" fmla="*/ 11514130 w 19453107"/>
              <a:gd name="connsiteY6" fmla="*/ 417066 h 2636250"/>
              <a:gd name="connsiteX7" fmla="*/ 13533430 w 19453107"/>
              <a:gd name="connsiteY7" fmla="*/ 112266 h 2636250"/>
              <a:gd name="connsiteX8" fmla="*/ 15381280 w 19453107"/>
              <a:gd name="connsiteY8" fmla="*/ 493266 h 2636250"/>
              <a:gd name="connsiteX9" fmla="*/ 17743480 w 19453107"/>
              <a:gd name="connsiteY9" fmla="*/ 207516 h 2636250"/>
              <a:gd name="connsiteX10" fmla="*/ 18162580 w 19453107"/>
              <a:gd name="connsiteY10" fmla="*/ 150366 h 2636250"/>
              <a:gd name="connsiteX11" fmla="*/ 18181630 w 19453107"/>
              <a:gd name="connsiteY11" fmla="*/ 2264916 h 2636250"/>
              <a:gd name="connsiteX12" fmla="*/ 1150930 w 19453107"/>
              <a:gd name="connsiteY12" fmla="*/ 2455416 h 2636250"/>
              <a:gd name="connsiteX13" fmla="*/ 1703380 w 19453107"/>
              <a:gd name="connsiteY13" fmla="*/ 359916 h 263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453107" h="2636250">
                <a:moveTo>
                  <a:pt x="1703380" y="359916"/>
                </a:moveTo>
                <a:cubicBezTo>
                  <a:pt x="2011355" y="-30609"/>
                  <a:pt x="2570155" y="121791"/>
                  <a:pt x="2998780" y="112266"/>
                </a:cubicBezTo>
                <a:cubicBezTo>
                  <a:pt x="3427405" y="102741"/>
                  <a:pt x="3754430" y="312291"/>
                  <a:pt x="4275130" y="302766"/>
                </a:cubicBezTo>
                <a:cubicBezTo>
                  <a:pt x="4795830" y="293241"/>
                  <a:pt x="5548305" y="36066"/>
                  <a:pt x="6122980" y="55116"/>
                </a:cubicBezTo>
                <a:cubicBezTo>
                  <a:pt x="6697655" y="74166"/>
                  <a:pt x="7138980" y="401191"/>
                  <a:pt x="7723180" y="417066"/>
                </a:cubicBezTo>
                <a:cubicBezTo>
                  <a:pt x="8307380" y="432941"/>
                  <a:pt x="8996355" y="150366"/>
                  <a:pt x="9628180" y="150366"/>
                </a:cubicBezTo>
                <a:cubicBezTo>
                  <a:pt x="10260005" y="150366"/>
                  <a:pt x="10863255" y="423416"/>
                  <a:pt x="11514130" y="417066"/>
                </a:cubicBezTo>
                <a:cubicBezTo>
                  <a:pt x="12165005" y="410716"/>
                  <a:pt x="12888905" y="99566"/>
                  <a:pt x="13533430" y="112266"/>
                </a:cubicBezTo>
                <a:cubicBezTo>
                  <a:pt x="14177955" y="124966"/>
                  <a:pt x="14679605" y="477391"/>
                  <a:pt x="15381280" y="493266"/>
                </a:cubicBezTo>
                <a:cubicBezTo>
                  <a:pt x="16082955" y="509141"/>
                  <a:pt x="17279930" y="264666"/>
                  <a:pt x="17743480" y="207516"/>
                </a:cubicBezTo>
                <a:cubicBezTo>
                  <a:pt x="18207030" y="150366"/>
                  <a:pt x="18089555" y="-192534"/>
                  <a:pt x="18162580" y="150366"/>
                </a:cubicBezTo>
                <a:cubicBezTo>
                  <a:pt x="18235605" y="493266"/>
                  <a:pt x="21016905" y="1880741"/>
                  <a:pt x="18181630" y="2264916"/>
                </a:cubicBezTo>
                <a:cubicBezTo>
                  <a:pt x="15346355" y="2649091"/>
                  <a:pt x="3897305" y="2772916"/>
                  <a:pt x="1150930" y="2455416"/>
                </a:cubicBezTo>
                <a:cubicBezTo>
                  <a:pt x="-1595445" y="2137916"/>
                  <a:pt x="1395405" y="750441"/>
                  <a:pt x="1703380" y="359916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5" b="7675"/>
          <a:stretch>
            <a:fillRect/>
          </a:stretch>
        </p:blipFill>
        <p:spPr>
          <a:xfrm>
            <a:off x="-1" y="0"/>
            <a:ext cx="12192000" cy="6858000"/>
          </a:xfrm>
          <a:custGeom>
            <a:avLst/>
            <a:gdLst>
              <a:gd name="connsiteX0" fmla="*/ 6096001 w 12192000"/>
              <a:gd name="connsiteY0" fmla="*/ 925595 h 6858000"/>
              <a:gd name="connsiteX1" fmla="*/ 6018938 w 12192000"/>
              <a:gd name="connsiteY1" fmla="*/ 942509 h 6858000"/>
              <a:gd name="connsiteX2" fmla="*/ 4000277 w 12192000"/>
              <a:gd name="connsiteY2" fmla="*/ 1953645 h 6858000"/>
              <a:gd name="connsiteX3" fmla="*/ 3925094 w 12192000"/>
              <a:gd name="connsiteY3" fmla="*/ 2073928 h 6858000"/>
              <a:gd name="connsiteX4" fmla="*/ 3925094 w 12192000"/>
              <a:gd name="connsiteY4" fmla="*/ 4784072 h 6858000"/>
              <a:gd name="connsiteX5" fmla="*/ 4000277 w 12192000"/>
              <a:gd name="connsiteY5" fmla="*/ 4908114 h 6858000"/>
              <a:gd name="connsiteX6" fmla="*/ 6018938 w 12192000"/>
              <a:gd name="connsiteY6" fmla="*/ 5919250 h 6858000"/>
              <a:gd name="connsiteX7" fmla="*/ 6173065 w 12192000"/>
              <a:gd name="connsiteY7" fmla="*/ 5919250 h 6858000"/>
              <a:gd name="connsiteX8" fmla="*/ 8191723 w 12192000"/>
              <a:gd name="connsiteY8" fmla="*/ 4908114 h 6858000"/>
              <a:gd name="connsiteX9" fmla="*/ 8266906 w 12192000"/>
              <a:gd name="connsiteY9" fmla="*/ 4784072 h 6858000"/>
              <a:gd name="connsiteX10" fmla="*/ 8266906 w 12192000"/>
              <a:gd name="connsiteY10" fmla="*/ 2073928 h 6858000"/>
              <a:gd name="connsiteX11" fmla="*/ 8191723 w 12192000"/>
              <a:gd name="connsiteY11" fmla="*/ 1953645 h 6858000"/>
              <a:gd name="connsiteX12" fmla="*/ 6173065 w 12192000"/>
              <a:gd name="connsiteY12" fmla="*/ 942509 h 6858000"/>
              <a:gd name="connsiteX13" fmla="*/ 6096001 w 12192000"/>
              <a:gd name="connsiteY13" fmla="*/ 925595 h 6858000"/>
              <a:gd name="connsiteX14" fmla="*/ 0 w 12192000"/>
              <a:gd name="connsiteY14" fmla="*/ 0 h 6858000"/>
              <a:gd name="connsiteX15" fmla="*/ 12192000 w 12192000"/>
              <a:gd name="connsiteY15" fmla="*/ 0 h 6858000"/>
              <a:gd name="connsiteX16" fmla="*/ 12192000 w 12192000"/>
              <a:gd name="connsiteY16" fmla="*/ 6858000 h 6858000"/>
              <a:gd name="connsiteX17" fmla="*/ 0 w 12192000"/>
              <a:gd name="connsiteY1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6858000">
                <a:moveTo>
                  <a:pt x="6096001" y="925595"/>
                </a:moveTo>
                <a:cubicBezTo>
                  <a:pt x="6067809" y="925595"/>
                  <a:pt x="6039615" y="931233"/>
                  <a:pt x="6018938" y="942509"/>
                </a:cubicBezTo>
                <a:lnTo>
                  <a:pt x="4000277" y="1953645"/>
                </a:lnTo>
                <a:cubicBezTo>
                  <a:pt x="3958927" y="1972439"/>
                  <a:pt x="3925094" y="2028822"/>
                  <a:pt x="3925094" y="2073928"/>
                </a:cubicBezTo>
                <a:cubicBezTo>
                  <a:pt x="3925094" y="2073928"/>
                  <a:pt x="3925094" y="2073928"/>
                  <a:pt x="3925094" y="4784072"/>
                </a:cubicBezTo>
                <a:cubicBezTo>
                  <a:pt x="3925094" y="4832937"/>
                  <a:pt x="3958927" y="4885561"/>
                  <a:pt x="4000277" y="4908114"/>
                </a:cubicBezTo>
                <a:cubicBezTo>
                  <a:pt x="4000277" y="4908114"/>
                  <a:pt x="4000277" y="4908114"/>
                  <a:pt x="6018938" y="5919250"/>
                </a:cubicBezTo>
                <a:cubicBezTo>
                  <a:pt x="6060289" y="5938044"/>
                  <a:pt x="6131712" y="5938044"/>
                  <a:pt x="6173065" y="5919250"/>
                </a:cubicBezTo>
                <a:cubicBezTo>
                  <a:pt x="6173065" y="5919250"/>
                  <a:pt x="6173065" y="5919250"/>
                  <a:pt x="8191723" y="4908114"/>
                </a:cubicBezTo>
                <a:cubicBezTo>
                  <a:pt x="8233074" y="4885561"/>
                  <a:pt x="8266906" y="4832937"/>
                  <a:pt x="8266906" y="4784072"/>
                </a:cubicBezTo>
                <a:cubicBezTo>
                  <a:pt x="8266906" y="4784072"/>
                  <a:pt x="8266906" y="4784072"/>
                  <a:pt x="8266906" y="2073928"/>
                </a:cubicBezTo>
                <a:cubicBezTo>
                  <a:pt x="8266906" y="2028822"/>
                  <a:pt x="8233074" y="1972439"/>
                  <a:pt x="8191723" y="1953645"/>
                </a:cubicBezTo>
                <a:cubicBezTo>
                  <a:pt x="8191723" y="1953645"/>
                  <a:pt x="8191723" y="1953645"/>
                  <a:pt x="6173065" y="942509"/>
                </a:cubicBezTo>
                <a:cubicBezTo>
                  <a:pt x="6152387" y="931233"/>
                  <a:pt x="6124194" y="925595"/>
                  <a:pt x="6096001" y="925595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8" name="Freeform 5"/>
          <p:cNvSpPr>
            <a:spLocks/>
          </p:cNvSpPr>
          <p:nvPr/>
        </p:nvSpPr>
        <p:spPr bwMode="auto">
          <a:xfrm>
            <a:off x="3925093" y="919956"/>
            <a:ext cx="4341812" cy="5018088"/>
          </a:xfrm>
          <a:custGeom>
            <a:avLst/>
            <a:gdLst>
              <a:gd name="T0" fmla="*/ 557 w 1155"/>
              <a:gd name="T1" fmla="*/ 6 h 1335"/>
              <a:gd name="T2" fmla="*/ 598 w 1155"/>
              <a:gd name="T3" fmla="*/ 6 h 1335"/>
              <a:gd name="T4" fmla="*/ 1135 w 1155"/>
              <a:gd name="T5" fmla="*/ 275 h 1335"/>
              <a:gd name="T6" fmla="*/ 1155 w 1155"/>
              <a:gd name="T7" fmla="*/ 307 h 1335"/>
              <a:gd name="T8" fmla="*/ 1155 w 1155"/>
              <a:gd name="T9" fmla="*/ 1028 h 1335"/>
              <a:gd name="T10" fmla="*/ 1135 w 1155"/>
              <a:gd name="T11" fmla="*/ 1061 h 1335"/>
              <a:gd name="T12" fmla="*/ 598 w 1155"/>
              <a:gd name="T13" fmla="*/ 1330 h 1335"/>
              <a:gd name="T14" fmla="*/ 557 w 1155"/>
              <a:gd name="T15" fmla="*/ 1330 h 1335"/>
              <a:gd name="T16" fmla="*/ 20 w 1155"/>
              <a:gd name="T17" fmla="*/ 1061 h 1335"/>
              <a:gd name="T18" fmla="*/ 0 w 1155"/>
              <a:gd name="T19" fmla="*/ 1028 h 1335"/>
              <a:gd name="T20" fmla="*/ 0 w 1155"/>
              <a:gd name="T21" fmla="*/ 307 h 1335"/>
              <a:gd name="T22" fmla="*/ 20 w 1155"/>
              <a:gd name="T23" fmla="*/ 275 h 1335"/>
              <a:gd name="T24" fmla="*/ 557 w 1155"/>
              <a:gd name="T25" fmla="*/ 6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5" h="1335">
                <a:moveTo>
                  <a:pt x="557" y="6"/>
                </a:moveTo>
                <a:cubicBezTo>
                  <a:pt x="568" y="0"/>
                  <a:pt x="587" y="0"/>
                  <a:pt x="598" y="6"/>
                </a:cubicBezTo>
                <a:cubicBezTo>
                  <a:pt x="1135" y="275"/>
                  <a:pt x="1135" y="275"/>
                  <a:pt x="1135" y="275"/>
                </a:cubicBezTo>
                <a:cubicBezTo>
                  <a:pt x="1146" y="280"/>
                  <a:pt x="1155" y="295"/>
                  <a:pt x="1155" y="307"/>
                </a:cubicBezTo>
                <a:cubicBezTo>
                  <a:pt x="1155" y="1028"/>
                  <a:pt x="1155" y="1028"/>
                  <a:pt x="1155" y="1028"/>
                </a:cubicBezTo>
                <a:cubicBezTo>
                  <a:pt x="1155" y="1041"/>
                  <a:pt x="1146" y="1055"/>
                  <a:pt x="1135" y="1061"/>
                </a:cubicBezTo>
                <a:cubicBezTo>
                  <a:pt x="598" y="1330"/>
                  <a:pt x="598" y="1330"/>
                  <a:pt x="598" y="1330"/>
                </a:cubicBezTo>
                <a:cubicBezTo>
                  <a:pt x="587" y="1335"/>
                  <a:pt x="568" y="1335"/>
                  <a:pt x="557" y="1330"/>
                </a:cubicBezTo>
                <a:cubicBezTo>
                  <a:pt x="20" y="1061"/>
                  <a:pt x="20" y="1061"/>
                  <a:pt x="20" y="1061"/>
                </a:cubicBezTo>
                <a:cubicBezTo>
                  <a:pt x="9" y="1055"/>
                  <a:pt x="0" y="1041"/>
                  <a:pt x="0" y="1028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295"/>
                  <a:pt x="9" y="280"/>
                  <a:pt x="20" y="275"/>
                </a:cubicBezTo>
                <a:lnTo>
                  <a:pt x="557" y="6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6023999" y="847956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023999" y="5853852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6023999" y="847956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023999" y="5853852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6098314" y="4879482"/>
            <a:ext cx="2164267" cy="1084070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8266905" y="1986135"/>
            <a:ext cx="0" cy="2882728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104269" y="908050"/>
            <a:ext cx="2158312" cy="1081088"/>
          </a:xfrm>
          <a:prstGeom prst="line">
            <a:avLst/>
          </a:prstGeom>
          <a:ln w="12700" cap="rnd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3935413" y="908050"/>
            <a:ext cx="2152320" cy="1078085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3925092" y="1986135"/>
            <a:ext cx="0" cy="2882728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3925092" y="4870455"/>
            <a:ext cx="2173222" cy="1088554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7527036" y="5665375"/>
            <a:ext cx="72000" cy="72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537972" y="3133444"/>
            <a:ext cx="72000" cy="720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2893822" y="4356386"/>
            <a:ext cx="43200" cy="432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9114" y="4823850"/>
            <a:ext cx="144000" cy="144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291702" y="5120856"/>
            <a:ext cx="126000" cy="12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267428" y="3665824"/>
            <a:ext cx="43200" cy="432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362259" y="5984367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479360" y="6476493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2892707" y="4326436"/>
            <a:ext cx="72000" cy="720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228493" y="5194930"/>
            <a:ext cx="72000" cy="72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2745768" y="3950897"/>
            <a:ext cx="43200" cy="432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2764110" y="4018311"/>
            <a:ext cx="144000" cy="144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971823" y="5191617"/>
            <a:ext cx="126000" cy="12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043549" y="6260710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7243155" y="5578878"/>
            <a:ext cx="43200" cy="432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7360631" y="5537604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1511582" y="1174121"/>
            <a:ext cx="72000" cy="72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0476893" y="1642565"/>
            <a:ext cx="72000" cy="720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1364643" y="798582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382985" y="865996"/>
            <a:ext cx="144000" cy="144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5277123" y="1639252"/>
            <a:ext cx="126000" cy="12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5577074" y="2174945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1375755" y="1493113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5522306" y="1985239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/>
          <p:cNvSpPr txBox="1"/>
          <p:nvPr/>
        </p:nvSpPr>
        <p:spPr>
          <a:xfrm>
            <a:off x="3363851" y="2877681"/>
            <a:ext cx="5454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</a:rPr>
              <a:t>Business Template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4824070" y="1679600"/>
            <a:ext cx="2541662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 smtClean="0">
                <a:solidFill>
                  <a:schemeClr val="bg1"/>
                </a:solidFill>
              </a:rPr>
              <a:t>2016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5353167" y="3841780"/>
            <a:ext cx="1487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维勒</a:t>
            </a:r>
            <a:r>
              <a:rPr lang="en-US" altLang="zh-CN" sz="2000" dirty="0" smtClean="0">
                <a:solidFill>
                  <a:schemeClr val="bg1"/>
                </a:solidFill>
              </a:rPr>
              <a:t>M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6650794" y="4032122"/>
            <a:ext cx="452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5063660" y="4032122"/>
            <a:ext cx="452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60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2.22222E-6 L -0.17721 0.15602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67" y="780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1.11111E-6 L -0.17812 -0.15394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6" y="-770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2.22222E-6 L 0.17799 0.15602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80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1.11111E-6 L 0.17799 -0.15579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-780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7721 0.15602 L -0.17721 0.36597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8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7812 -0.15394 L -0.17721 -0.36389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50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7799 0.15602 L 0.17799 0.36597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030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7799 -0.15579 L 0.17799 -0.36389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9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6" presetClass="entr" presetSubtype="2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xit" presetSubtype="544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xit" presetSubtype="544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xit" presetSubtype="544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xit" presetSubtype="544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5" presetClass="path" presetSubtype="0" repeatCount="indefinite" autoRev="1" fill="hold" grpId="0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08333E-7 2.22222E-6 L -0.93893 2.22222E-6 " pathEditMode="relative" rAng="0" ptsTypes="AA">
                                      <p:cBhvr>
                                        <p:cTn id="139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53" y="0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C 0.18282 0.00093 0.1961 0.12685 0.29584 0.12361 C 0.39545 0.11968 0.51576 0.03519 0.60339 0.02708 C 0.69089 0.01921 0.75847 0.07384 0.82097 0.07546 C 0.8836 0.07731 0.93672 0.04444 0.97917 0.03796 C 1.02201 0.03125 1.05065 0.03819 1.07982 0.04468 " pathEditMode="relative" rAng="0" ptsTypes="AAAAAA">
                                      <p:cBhvr>
                                        <p:cTn id="144" dur="4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6181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0" presetClass="pat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79167E-6 2.96296E-6 C 0.08945 -0.00973 0.21015 -0.03195 0.30989 -0.02223 C 0.40911 -0.01297 0.50976 0.05115 0.59648 0.0574 C 0.68307 0.06365 0.76419 0.01551 0.82955 0.01481 C 0.89505 0.01412 0.94713 0.05949 0.98971 0.05324 C 1.03216 0.04629 1.0513 0.0419 1.08059 0.03657 " pathEditMode="relative" rAng="0" ptsTypes="AAAAAA">
                                      <p:cBhvr>
                                        <p:cTn id="149" dur="4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644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-4.44444E-6 C 0.11524 0.01042 0.20157 -0.08055 0.30287 -0.07685 C 0.4043 -0.07314 0.51914 0.01112 0.60782 0.02362 C 0.69636 0.03565 0.77227 -0.00439 0.83451 -0.0037 C 0.89675 -0.00347 0.93854 0.03241 0.98125 0.02639 C 1.02357 0.01945 1.05495 0.01135 1.07904 -0.00069 " pathEditMode="relative" rAng="0" ptsTypes="AAAAAA">
                                      <p:cBhvr>
                                        <p:cTn id="154" dur="4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523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0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04167E-6 1.11111E-6 C 0.21419 0.00602 0.22213 0.07685 0.32669 0.08032 C 0.43125 0.08403 0.53607 0.02153 0.62708 0.02083 C 0.7181 0.02014 0.81016 0.07407 0.87318 0.07569 C 0.9362 0.07755 0.96471 0.03217 1.00495 0.03171 C 1.04466 0.03125 1.08086 0.04792 1.10872 0.05602 " pathEditMode="relative" rAng="0" ptsTypes="AAAAAA">
                                      <p:cBhvr>
                                        <p:cTn id="159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005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45833E-6 2.96296E-6 C 0.20586 0.03588 0.26133 0.1199 0.34857 0.12037 C 0.43568 0.12037 0.51576 0.09143 0.55612 0.07523 C 0.59649 0.05879 0.64649 0.03588 0.70755 0.03611 C 0.76823 0.0368 0.88099 0.07801 0.92123 0.07731 C 0.96081 0.07708 1.07357 0.07569 1.10873 0.05555 " pathEditMode="relative" rAng="0" ptsTypes="AAAAAA">
                                      <p:cBhvr>
                                        <p:cTn id="164" dur="3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6019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0" presetClass="path" presetSubtype="0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0 C 0.10208 -0.0206 0.21654 -0.05046 0.30768 -0.04329 C 0.39909 -0.03565 0.46875 0.03704 0.54713 0.04468 C 0.62565 0.05231 0.70755 0.00208 0.77799 0.00255 C 0.84831 0.00278 0.92682 0.05394 0.96953 0.04745 C 1.01185 0.04097 1.06172 0.03079 1.08607 0.01875 " pathEditMode="relative" rAng="0" ptsTypes="AAAAAA">
                                      <p:cBhvr>
                                        <p:cTn id="169" dur="3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97" y="162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0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79167E-6 -4.44444E-6 C 0.08945 -0.00949 0.23541 0.11343 0.33333 0.11482 C 0.43125 0.11598 0.52265 0.01158 0.5875 0.0088 C 0.65234 0.00556 0.71289 0.05764 0.77942 0.06158 C 0.84557 0.06528 0.94322 0.03843 0.9858 0.03195 C 1.02825 0.02524 1.0513 0.0419 1.08059 0.03681 " pathEditMode="relative" rAng="0" ptsTypes="AAAAAA">
                                      <p:cBhvr>
                                        <p:cTn id="174" dur="3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5694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0" presetClass="path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125E-6 -3.7037E-6 C 0.11523 0.01065 0.20664 -0.01527 0.30169 -0.0125 C 0.39557 -0.00949 0.47864 0.01528 0.56562 0.01736 C 0.65247 0.01945 0.7539 -0.00185 0.82317 -0.00046 C 0.89258 0.00093 0.93854 0.03264 0.98125 0.02616 C 1.02356 0.01945 1.05494 0.01158 1.07903 -0.00046 " pathEditMode="relative" rAng="0" ptsTypes="AAAAAA">
                                      <p:cBhvr>
                                        <p:cTn id="179" dur="3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694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0" presetClass="pat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75E-6 -1.11111E-6 C 0.18282 0.00093 0.1961 0.12685 0.29584 0.12361 C 0.39545 0.11968 0.51576 0.03519 0.60339 0.02708 C 0.69089 0.01921 0.75847 0.07384 0.82097 0.07546 C 0.8836 0.07732 0.93672 0.04445 0.97917 0.03796 C 1.02201 0.03125 1.05066 0.0382 1.07982 0.04468 " pathEditMode="relative" rAng="0" ptsTypes="AAAAAA">
                                      <p:cBhvr>
                                        <p:cTn id="184" dur="3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6181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0" presetClass="path" presetSubtype="0" repeatCount="indefinite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16667E-7 -1.48148E-6 C 0.08945 -0.00972 0.21016 -0.03194 0.3099 -0.02222 C 0.40911 -0.01296 0.50977 0.05116 0.59648 0.05741 C 0.68307 0.06366 0.76419 0.01551 0.82956 0.01482 C 0.89505 0.01412 0.94714 0.05949 0.98971 0.05324 C 1.03216 0.0463 1.0513 0.0419 1.0806 0.03658 " pathEditMode="relative" rAng="0" ptsTypes="AAAAAA">
                                      <p:cBhvr>
                                        <p:cTn id="189" dur="3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644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0" presetClass="path" presetSubtype="0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125E-6 3.33333E-6 C 0.11524 0.01041 0.20157 -0.08056 0.30287 -0.07686 C 0.4043 -0.07315 0.51914 0.01111 0.60782 0.02361 C 0.69636 0.03564 0.77227 -0.0044 0.83451 -0.00371 C 0.89675 -0.00348 0.93854 0.0324 0.98125 0.02639 C 1.02357 0.01944 1.05495 0.01134 1.07904 -0.0007 " pathEditMode="relative" rAng="0" ptsTypes="AAAAAA">
                                      <p:cBhvr>
                                        <p:cTn id="194" dur="3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523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2.08333E-6 3.7037E-6 C 0.21419 0.00601 0.22214 0.07685 0.32669 0.08032 C 0.43125 0.08402 0.53607 0.02152 0.62709 0.02083 C 0.7181 0.02014 0.81016 0.07407 0.87318 0.07569 C 0.9362 0.07754 0.96472 0.03217 1.00495 0.03171 C 1.04466 0.03125 1.08086 0.04791 1.10873 0.05601 " pathEditMode="relative" rAng="0" ptsTypes="AAAAAA">
                                      <p:cBhvr>
                                        <p:cTn id="199" dur="3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005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0" presetClass="path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6 -3.7037E-6 C 0.20586 0.03588 0.26132 0.11991 0.34856 0.12037 C 0.43567 0.12037 0.51575 0.09144 0.55612 0.07524 C 0.59648 0.0588 0.64648 0.03588 0.70755 0.03611 C 0.76823 0.03681 0.88099 0.07801 0.92122 0.07732 C 0.9608 0.07709 1.07356 0.0757 1.10872 0.05556 " pathEditMode="relative" rAng="0" ptsTypes="AAAAAA">
                                      <p:cBhvr>
                                        <p:cTn id="204" dur="3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6019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0" presetClass="path" presetSubtype="0" repeatCount="indefinite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2.22222E-6 C 0.10209 -0.0206 0.21654 -0.05046 0.30769 -0.04328 C 0.39909 -0.03565 0.46875 0.03704 0.54714 0.04468 C 0.62565 0.05232 0.70756 0.00209 0.778 0.00255 C 0.84831 0.00278 0.92683 0.05394 0.96953 0.04746 C 1.01185 0.04097 1.06172 0.03079 1.08607 0.01875 " pathEditMode="relative" rAng="0" ptsTypes="AAAAAA">
                                      <p:cBhvr>
                                        <p:cTn id="209" dur="3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97" y="162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0" presetClass="path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4.81481E-6 C 0.08946 -0.0095 0.23542 0.11342 0.33334 0.11481 C 0.43125 0.11597 0.52266 0.01157 0.5875 0.00879 C 0.65235 0.00555 0.71289 0.05763 0.77943 0.06157 C 0.84558 0.06527 0.94323 0.03842 0.98581 0.03194 C 1.02826 0.02523 1.05131 0.04189 1.0806 0.0368 " pathEditMode="relative" rAng="0" ptsTypes="AAAAAA">
                                      <p:cBhvr>
                                        <p:cTn id="214" dur="3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5694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0" presetClass="path" presetSubtype="0" repeatCount="indefinite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25E-6 3.33333E-6 C 0.11523 0.01064 0.20664 -0.01528 0.30169 -0.0125 C 0.39557 -0.00949 0.47864 0.01527 0.56562 0.01736 C 0.65247 0.01944 0.75391 -0.00186 0.82318 -0.00047 C 0.89258 0.00092 0.93854 0.03264 0.98125 0.02615 C 1.02357 0.01944 1.05495 0.01157 1.07904 -0.00047 " pathEditMode="relative" rAng="0" ptsTypes="AAAAAA">
                                      <p:cBhvr>
                                        <p:cTn id="219" dur="3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694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0" presetClass="pat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125E-6 1.11111E-6 C 0.18282 0.00092 0.1961 0.12685 0.29584 0.12361 C 0.39545 0.11967 0.51576 0.03518 0.60339 0.02708 C 0.69089 0.01921 0.75847 0.07384 0.82097 0.07546 C 0.8836 0.07731 0.93672 0.04444 0.97917 0.03796 C 1.02201 0.03125 1.05065 0.03819 1.07982 0.04467 " pathEditMode="relative" rAng="0" ptsTypes="AAAAAA">
                                      <p:cBhvr>
                                        <p:cTn id="224" dur="3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6181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7 4.07407E-6 C 0.08945 -0.00973 0.21016 -0.03195 0.3099 -0.02223 C 0.40911 -0.01297 0.50977 0.05115 0.59648 0.0574 C 0.68307 0.06365 0.76419 0.01551 0.82956 0.01481 C 0.89505 0.01412 0.94714 0.05949 0.98971 0.05324 C 1.03216 0.04629 1.0513 0.04189 1.0806 0.03657 " pathEditMode="relative" rAng="0" ptsTypes="AAAAAA">
                                      <p:cBhvr>
                                        <p:cTn id="229" dur="3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644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0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875E-6 -4.44444E-6 C 0.11524 0.01042 0.20156 -0.08148 0.30287 -0.07731 C 0.4043 -0.07384 0.51914 0.01112 0.60781 0.02362 C 0.69636 0.03565 0.77227 -0.00463 0.83451 -0.00416 C 0.89675 -0.00347 0.93854 0.03241 0.98125 0.02639 C 1.02357 0.01945 1.05495 0.01135 1.07904 -0.00069 " pathEditMode="relative" rAng="0" ptsTypes="AAAAAA">
                                      <p:cBhvr>
                                        <p:cTn id="234" dur="3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546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4.44444E-6 C 0.21419 0.00601 0.22214 0.07685 0.32669 0.08032 C 0.43125 0.08402 0.53607 0.02152 0.62708 0.02083 C 0.7181 0.02013 0.81016 0.07407 0.87318 0.07569 C 0.9362 0.07754 0.96471 0.03217 1.00495 0.03171 C 1.04466 0.03125 1.08086 0.04791 1.10872 0.05601 " pathEditMode="relative" rAng="0" ptsTypes="AAAAAA">
                                      <p:cBhvr>
                                        <p:cTn id="239" dur="3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005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0" presetClass="path" presetSubtype="0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8.33333E-7 1.85185E-6 C 0.20586 0.03588 0.26133 0.11991 0.34857 0.12037 C 0.43568 0.12037 0.51576 0.09143 0.55612 0.07523 C 0.59649 0.05879 0.64649 0.03588 0.70755 0.03611 C 0.76823 0.0368 0.88099 0.07801 0.92122 0.07731 C 0.96081 0.07708 1.07357 0.07569 1.10872 0.05555 " pathEditMode="relative" rAng="0" ptsTypes="AAAAAA">
                                      <p:cBhvr>
                                        <p:cTn id="244" dur="3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6019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0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58333E-6 1.11111E-6 C 0.10209 -0.0206 0.21654 -0.05046 0.30769 -0.04329 C 0.39909 -0.03565 0.46875 0.03704 0.54714 0.04467 C 0.62566 0.05231 0.70756 0.00208 0.778 0.00255 C 0.84831 0.00278 0.92683 0.05393 0.96954 0.04745 C 1.01185 0.04097 1.06172 0.03079 1.08607 0.01875 " pathEditMode="relative" rAng="0" ptsTypes="AAAAAA">
                                      <p:cBhvr>
                                        <p:cTn id="249" dur="3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97" y="162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-3.33333E-6 C 0.08946 -0.00949 0.23542 0.11343 0.33334 0.11482 C 0.43125 0.11574 0.52266 0.01158 0.5875 0.0088 C 0.65235 0.00556 0.71289 0.05764 0.77943 0.06158 C 0.84558 0.06528 0.94323 0.03843 0.98581 0.03195 C 1.02826 0.02523 1.05131 0.0419 1.0806 0.03681 " pathEditMode="relative" rAng="0" ptsTypes="AAAAAA">
                                      <p:cBhvr>
                                        <p:cTn id="254" dur="3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5694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0" presetClass="pat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5E-6 -2.59259E-6 C 0.11523 0.01065 0.20664 -0.01528 0.30169 -0.0125 C 0.39557 -0.00949 0.47864 0.01528 0.56562 0.01736 C 0.65247 0.01945 0.7539 -0.00185 0.82317 -0.00046 C 0.89258 0.00093 0.93854 0.03264 0.98125 0.02616 C 1.02357 0.01945 1.05495 0.01158 1.07903 -0.00046 " pathEditMode="relative" rAng="0" ptsTypes="AAAAAA">
                                      <p:cBhvr>
                                        <p:cTn id="259" dur="3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694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35" presetClass="path" presetSubtype="0" repeatCount="indefinite" autoRev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6.25E-7 2.96296E-6 L -0.56354 2.96296E-6 " pathEditMode="relative" rAng="0" ptsTypes="AA">
                                      <p:cBhvr>
                                        <p:cTn id="264" dur="5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3" grpId="1" animBg="1"/>
      <p:bldP spid="46" grpId="0" animBg="1"/>
      <p:bldP spid="46" grpId="1" animBg="1"/>
      <p:bldP spid="48" grpId="0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2" grpId="2" animBg="1"/>
      <p:bldP spid="52" grpId="3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5" grpId="0"/>
      <p:bldP spid="86" grpId="0"/>
      <p:bldP spid="8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6950" y="-1552575"/>
            <a:ext cx="14458950" cy="963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5518" y="410221"/>
            <a:ext cx="519621" cy="498020"/>
            <a:chOff x="4165496" y="1118712"/>
            <a:chExt cx="811158" cy="777437"/>
          </a:xfrm>
          <a:solidFill>
            <a:schemeClr val="accent2"/>
          </a:solidFill>
        </p:grpSpPr>
        <p:sp>
          <p:nvSpPr>
            <p:cNvPr id="7" name="任意多边形 6"/>
            <p:cNvSpPr/>
            <p:nvPr/>
          </p:nvSpPr>
          <p:spPr>
            <a:xfrm rot="5400000">
              <a:off x="4252833" y="1172329"/>
              <a:ext cx="777437" cy="670204"/>
            </a:xfrm>
            <a:custGeom>
              <a:avLst/>
              <a:gdLst>
                <a:gd name="connsiteX0" fmla="*/ 0 w 777437"/>
                <a:gd name="connsiteY0" fmla="*/ 335102 h 670204"/>
                <a:gd name="connsiteX1" fmla="*/ 167551 w 777437"/>
                <a:gd name="connsiteY1" fmla="*/ 0 h 670204"/>
                <a:gd name="connsiteX2" fmla="*/ 609886 w 777437"/>
                <a:gd name="connsiteY2" fmla="*/ 0 h 670204"/>
                <a:gd name="connsiteX3" fmla="*/ 777437 w 777437"/>
                <a:gd name="connsiteY3" fmla="*/ 335102 h 670204"/>
                <a:gd name="connsiteX4" fmla="*/ 702550 w 777437"/>
                <a:gd name="connsiteY4" fmla="*/ 484876 h 670204"/>
                <a:gd name="connsiteX5" fmla="*/ 688142 w 777437"/>
                <a:gd name="connsiteY5" fmla="*/ 456059 h 670204"/>
                <a:gd name="connsiteX6" fmla="*/ 452399 w 777437"/>
                <a:gd name="connsiteY6" fmla="*/ 456059 h 670204"/>
                <a:gd name="connsiteX7" fmla="*/ 363102 w 777437"/>
                <a:gd name="connsiteY7" fmla="*/ 634652 h 670204"/>
                <a:gd name="connsiteX8" fmla="*/ 380878 w 777437"/>
                <a:gd name="connsiteY8" fmla="*/ 670204 h 670204"/>
                <a:gd name="connsiteX9" fmla="*/ 167551 w 777437"/>
                <a:gd name="connsiteY9" fmla="*/ 670204 h 67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7437" h="670204">
                  <a:moveTo>
                    <a:pt x="0" y="335102"/>
                  </a:moveTo>
                  <a:lnTo>
                    <a:pt x="167551" y="0"/>
                  </a:lnTo>
                  <a:lnTo>
                    <a:pt x="609886" y="0"/>
                  </a:lnTo>
                  <a:lnTo>
                    <a:pt x="777437" y="335102"/>
                  </a:lnTo>
                  <a:lnTo>
                    <a:pt x="702550" y="484876"/>
                  </a:lnTo>
                  <a:lnTo>
                    <a:pt x="688142" y="456059"/>
                  </a:lnTo>
                  <a:lnTo>
                    <a:pt x="452399" y="456059"/>
                  </a:lnTo>
                  <a:lnTo>
                    <a:pt x="363102" y="634652"/>
                  </a:lnTo>
                  <a:lnTo>
                    <a:pt x="380878" y="670204"/>
                  </a:lnTo>
                  <a:lnTo>
                    <a:pt x="167551" y="67020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六边形 7"/>
            <p:cNvSpPr/>
            <p:nvPr/>
          </p:nvSpPr>
          <p:spPr>
            <a:xfrm rot="5400000">
              <a:off x="4139770" y="1538110"/>
              <a:ext cx="373022" cy="32157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105912" y="470197"/>
            <a:ext cx="2603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Microsoft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89892" y="505757"/>
            <a:ext cx="828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ABOUT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20192" y="505757"/>
            <a:ext cx="1104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SERVICES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626716" y="505757"/>
            <a:ext cx="1200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CONTACTS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5518" y="2991759"/>
            <a:ext cx="72628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Business Template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9235" y="3900001"/>
            <a:ext cx="7036381" cy="699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alpha val="89000"/>
                  </a:schemeClr>
                </a:solidFill>
              </a:rPr>
              <a:t>Four short words sum up what has lifted most successful individuals above the </a:t>
            </a:r>
            <a:r>
              <a:rPr lang="en-US" altLang="zh-CN" sz="1400" dirty="0" smtClean="0">
                <a:solidFill>
                  <a:schemeClr val="bg1">
                    <a:alpha val="89000"/>
                  </a:schemeClr>
                </a:solidFill>
              </a:rPr>
              <a:t>crowd a </a:t>
            </a:r>
            <a:r>
              <a:rPr lang="en-US" altLang="zh-CN" sz="1400" dirty="0">
                <a:solidFill>
                  <a:schemeClr val="bg1">
                    <a:alpha val="89000"/>
                  </a:schemeClr>
                </a:solidFill>
              </a:rPr>
              <a:t>little bit more.</a:t>
            </a:r>
            <a:endParaRPr lang="zh-CN" altLang="en-US" sz="1400" dirty="0">
              <a:solidFill>
                <a:schemeClr val="bg1">
                  <a:alpha val="89000"/>
                </a:schemeClr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63577" y="4769567"/>
            <a:ext cx="1219200" cy="399229"/>
            <a:chOff x="8436859" y="2904803"/>
            <a:chExt cx="1609343" cy="399229"/>
          </a:xfrm>
        </p:grpSpPr>
        <p:sp>
          <p:nvSpPr>
            <p:cNvPr id="18" name="矩形 17"/>
            <p:cNvSpPr/>
            <p:nvPr/>
          </p:nvSpPr>
          <p:spPr>
            <a:xfrm>
              <a:off x="8436859" y="2904803"/>
              <a:ext cx="1609343" cy="39649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552995" y="2934700"/>
              <a:ext cx="1377695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维勒</a:t>
              </a:r>
              <a:r>
                <a:rPr lang="en-US" altLang="zh-CN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M</a:t>
              </a:r>
              <a:endParaRPr lang="zh-CN" altLang="en-US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971265" y="505757"/>
            <a:ext cx="9059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HOME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04214" y="592181"/>
            <a:ext cx="134102" cy="134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13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11111E-6 L 0.09206 1.11111E-6 " pathEditMode="relative" rAng="0" ptsTypes="AA">
                                      <p:cBhvr>
                                        <p:cTn id="6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750" fill="hold"/>
                                        <p:tgtEl>
                                          <p:spTgt spid="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2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0833E-6 4.81481E-6 L -2.70833E-6 -0.09746 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8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E-6 4.07407E-6 L 5E-6 -0.0974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8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91667E-6 2.96296E-6 L 2.91667E-6 -0.09746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8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3" presetClass="emph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6" grpId="1"/>
      <p:bldP spid="17" grpId="1"/>
      <p:bldP spid="17" grpId="2"/>
      <p:bldP spid="12" grpId="0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4899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8940187" flipV="1">
            <a:off x="7075674" y="4992557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8940187" flipV="1">
            <a:off x="4107433" y="4486224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8940187" flipV="1">
            <a:off x="3224564" y="171637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8940187" flipV="1">
            <a:off x="1551281" y="4611566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8940187" flipV="1">
            <a:off x="5693040" y="180864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96384" y="2413337"/>
            <a:ext cx="3742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酷</a:t>
            </a:r>
            <a:r>
              <a:rPr lang="zh-CN" altLang="en-US" sz="6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炫</a:t>
            </a:r>
            <a:r>
              <a:rPr lang="en-US" altLang="zh-CN" sz="6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flash</a:t>
            </a:r>
            <a:endParaRPr lang="zh-CN" altLang="en-US" sz="6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23872" y="3429000"/>
            <a:ext cx="6315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 smtClean="0">
                <a:solidFill>
                  <a:schemeClr val="bg1">
                    <a:alpha val="75000"/>
                  </a:schemeClr>
                </a:solidFill>
                <a:latin typeface="+mn-ea"/>
              </a:rPr>
              <a:t>震惊你的</a:t>
            </a:r>
            <a:r>
              <a:rPr lang="en-US" altLang="zh-CN" sz="6000" dirty="0" smtClean="0">
                <a:solidFill>
                  <a:schemeClr val="bg1">
                    <a:alpha val="75000"/>
                  </a:schemeClr>
                </a:solidFill>
                <a:latin typeface="+mn-ea"/>
              </a:rPr>
              <a:t>BOSS</a:t>
            </a:r>
            <a:endParaRPr lang="zh-CN" altLang="en-US" sz="6000" dirty="0">
              <a:solidFill>
                <a:schemeClr val="bg1">
                  <a:alpha val="75000"/>
                </a:schemeClr>
              </a:solidFill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68784" y="3406140"/>
            <a:ext cx="654432" cy="45719"/>
          </a:xfrm>
          <a:prstGeom prst="ellipse">
            <a:avLst/>
          </a:prstGeom>
          <a:gradFill>
            <a:gsLst>
              <a:gs pos="30000">
                <a:schemeClr val="bg1">
                  <a:alpha val="50000"/>
                </a:schemeClr>
              </a:gs>
              <a:gs pos="8000">
                <a:schemeClr val="bg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84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20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xit" presetSubtype="16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.55112E-17 -3.7037E-6 L 0.25 -3.7037E-6 " pathEditMode="relative" rAng="0" ptsTypes="AA">
                                      <p:cBhvr>
                                        <p:cTn id="20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25E-6 2.96296E-6 L -0.25 2.96296E-6 " pathEditMode="relative" rAng="0" ptsTypes="AA">
                                      <p:cBhvr>
                                        <p:cTn id="22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47578 -0.45856 L -0.35729 0.33889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54" y="3986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3151 -0.70324 L -0.35729 0.33889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40" y="5210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/>
      <p:bldP spid="7" grpId="1"/>
      <p:bldP spid="8" grpId="0"/>
      <p:bldP spid="8" grpId="1"/>
      <p:bldP spid="9" grpId="0" animBg="1"/>
      <p:bldP spid="9" grpId="1" animBg="1"/>
      <p:bldP spid="9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 rot="8940187" flipV="1">
            <a:off x="7075674" y="4992557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8940187" flipV="1">
            <a:off x="4107433" y="4486224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8940187" flipV="1">
            <a:off x="3224564" y="171637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8940187" flipV="1">
            <a:off x="1551281" y="4611566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8940187" flipV="1">
            <a:off x="5693040" y="180864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522720" y="2413337"/>
            <a:ext cx="1816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酷炫</a:t>
            </a:r>
            <a:endParaRPr lang="zh-CN" altLang="en-US" sz="6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69920" y="3429000"/>
            <a:ext cx="5169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dirty="0" smtClean="0">
                <a:solidFill>
                  <a:schemeClr val="bg1">
                    <a:alpha val="65000"/>
                  </a:schemeClr>
                </a:solidFill>
                <a:latin typeface="+mn-ea"/>
              </a:rPr>
              <a:t>PPT</a:t>
            </a:r>
            <a:r>
              <a:rPr lang="zh-CN" altLang="en-US" sz="6000" dirty="0" smtClean="0">
                <a:solidFill>
                  <a:schemeClr val="bg1">
                    <a:alpha val="65000"/>
                  </a:schemeClr>
                </a:solidFill>
                <a:latin typeface="+mn-ea"/>
              </a:rPr>
              <a:t>首页动画</a:t>
            </a:r>
            <a:endParaRPr lang="zh-CN" altLang="en-US" sz="6000" dirty="0">
              <a:solidFill>
                <a:schemeClr val="bg1">
                  <a:alpha val="65000"/>
                </a:schemeClr>
              </a:solidFill>
              <a:latin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768784" y="3406140"/>
            <a:ext cx="654432" cy="45719"/>
          </a:xfrm>
          <a:prstGeom prst="ellipse">
            <a:avLst/>
          </a:prstGeom>
          <a:gradFill>
            <a:gsLst>
              <a:gs pos="30000">
                <a:schemeClr val="bg1">
                  <a:alpha val="50000"/>
                </a:schemeClr>
              </a:gs>
              <a:gs pos="8000">
                <a:schemeClr val="bg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758972" y="3370370"/>
            <a:ext cx="1562426" cy="307777"/>
            <a:chOff x="6758972" y="2146231"/>
            <a:chExt cx="1562426" cy="307777"/>
          </a:xfrm>
        </p:grpSpPr>
        <p:sp>
          <p:nvSpPr>
            <p:cNvPr id="4" name="文本框 3"/>
            <p:cNvSpPr txBox="1"/>
            <p:nvPr/>
          </p:nvSpPr>
          <p:spPr>
            <a:xfrm>
              <a:off x="6776902" y="2146231"/>
              <a:ext cx="15444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/>
                  </a:solidFill>
                  <a:latin typeface="+mn-ea"/>
                </a:rPr>
                <a:t>张涛是个愤青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KSO_Shape"/>
            <p:cNvSpPr/>
            <p:nvPr/>
          </p:nvSpPr>
          <p:spPr>
            <a:xfrm>
              <a:off x="6758972" y="2196752"/>
              <a:ext cx="254182" cy="206735"/>
            </a:xfrm>
            <a:custGeom>
              <a:avLst/>
              <a:gdLst/>
              <a:ahLst/>
              <a:cxnLst/>
              <a:rect l="l" t="t" r="r" b="b"/>
              <a:pathLst>
                <a:path w="684048" h="556307">
                  <a:moveTo>
                    <a:pt x="222901" y="383453"/>
                  </a:moveTo>
                  <a:cubicBezTo>
                    <a:pt x="218315" y="383977"/>
                    <a:pt x="213613" y="385281"/>
                    <a:pt x="209039" y="387420"/>
                  </a:cubicBezTo>
                  <a:cubicBezTo>
                    <a:pt x="190739" y="395979"/>
                    <a:pt x="181407" y="414680"/>
                    <a:pt x="188193" y="429191"/>
                  </a:cubicBezTo>
                  <a:cubicBezTo>
                    <a:pt x="194980" y="443702"/>
                    <a:pt x="215317" y="448527"/>
                    <a:pt x="233616" y="439969"/>
                  </a:cubicBezTo>
                  <a:cubicBezTo>
                    <a:pt x="251915" y="431410"/>
                    <a:pt x="261248" y="412709"/>
                    <a:pt x="254461" y="398198"/>
                  </a:cubicBezTo>
                  <a:cubicBezTo>
                    <a:pt x="249371" y="387315"/>
                    <a:pt x="236659" y="381879"/>
                    <a:pt x="222901" y="383453"/>
                  </a:cubicBezTo>
                  <a:close/>
                  <a:moveTo>
                    <a:pt x="284035" y="369073"/>
                  </a:moveTo>
                  <a:cubicBezTo>
                    <a:pt x="281538" y="368297"/>
                    <a:pt x="278657" y="368441"/>
                    <a:pt x="275985" y="369691"/>
                  </a:cubicBezTo>
                  <a:cubicBezTo>
                    <a:pt x="270641" y="372190"/>
                    <a:pt x="268154" y="378164"/>
                    <a:pt x="270432" y="383034"/>
                  </a:cubicBezTo>
                  <a:cubicBezTo>
                    <a:pt x="272710" y="387904"/>
                    <a:pt x="278888" y="389825"/>
                    <a:pt x="284233" y="387325"/>
                  </a:cubicBezTo>
                  <a:cubicBezTo>
                    <a:pt x="289577" y="384826"/>
                    <a:pt x="292063" y="378852"/>
                    <a:pt x="289785" y="373982"/>
                  </a:cubicBezTo>
                  <a:cubicBezTo>
                    <a:pt x="288647" y="371547"/>
                    <a:pt x="286533" y="369850"/>
                    <a:pt x="284035" y="369073"/>
                  </a:cubicBezTo>
                  <a:close/>
                  <a:moveTo>
                    <a:pt x="266604" y="297070"/>
                  </a:moveTo>
                  <a:cubicBezTo>
                    <a:pt x="319078" y="300338"/>
                    <a:pt x="362309" y="335548"/>
                    <a:pt x="367763" y="383070"/>
                  </a:cubicBezTo>
                  <a:cubicBezTo>
                    <a:pt x="373996" y="437381"/>
                    <a:pt x="328527" y="487207"/>
                    <a:pt x="266205" y="494360"/>
                  </a:cubicBezTo>
                  <a:cubicBezTo>
                    <a:pt x="203883" y="501513"/>
                    <a:pt x="148308" y="463284"/>
                    <a:pt x="142074" y="408972"/>
                  </a:cubicBezTo>
                  <a:cubicBezTo>
                    <a:pt x="135841" y="354661"/>
                    <a:pt x="181310" y="304835"/>
                    <a:pt x="243632" y="297682"/>
                  </a:cubicBezTo>
                  <a:cubicBezTo>
                    <a:pt x="251423" y="296788"/>
                    <a:pt x="259108" y="296603"/>
                    <a:pt x="266604" y="297070"/>
                  </a:cubicBezTo>
                  <a:close/>
                  <a:moveTo>
                    <a:pt x="297042" y="252387"/>
                  </a:moveTo>
                  <a:cubicBezTo>
                    <a:pt x="283618" y="252176"/>
                    <a:pt x="269820" y="252839"/>
                    <a:pt x="255793" y="254449"/>
                  </a:cubicBezTo>
                  <a:cubicBezTo>
                    <a:pt x="143583" y="267328"/>
                    <a:pt x="59288" y="335880"/>
                    <a:pt x="67516" y="407566"/>
                  </a:cubicBezTo>
                  <a:cubicBezTo>
                    <a:pt x="75743" y="479252"/>
                    <a:pt x="173377" y="526925"/>
                    <a:pt x="285587" y="514046"/>
                  </a:cubicBezTo>
                  <a:cubicBezTo>
                    <a:pt x="397797" y="501168"/>
                    <a:pt x="482091" y="432615"/>
                    <a:pt x="473864" y="360929"/>
                  </a:cubicBezTo>
                  <a:cubicBezTo>
                    <a:pt x="466665" y="298204"/>
                    <a:pt x="391015" y="253864"/>
                    <a:pt x="297042" y="252387"/>
                  </a:cubicBezTo>
                  <a:close/>
                  <a:moveTo>
                    <a:pt x="509416" y="97868"/>
                  </a:moveTo>
                  <a:cubicBezTo>
                    <a:pt x="544841" y="99182"/>
                    <a:pt x="588107" y="127580"/>
                    <a:pt x="590257" y="183051"/>
                  </a:cubicBezTo>
                  <a:cubicBezTo>
                    <a:pt x="592352" y="199448"/>
                    <a:pt x="588214" y="215684"/>
                    <a:pt x="579852" y="229407"/>
                  </a:cubicBezTo>
                  <a:lnTo>
                    <a:pt x="580228" y="229581"/>
                  </a:lnTo>
                  <a:cubicBezTo>
                    <a:pt x="580244" y="229743"/>
                    <a:pt x="580186" y="229872"/>
                    <a:pt x="580126" y="230000"/>
                  </a:cubicBezTo>
                  <a:lnTo>
                    <a:pt x="578707" y="232024"/>
                  </a:lnTo>
                  <a:cubicBezTo>
                    <a:pt x="578590" y="232839"/>
                    <a:pt x="578192" y="233485"/>
                    <a:pt x="577787" y="234126"/>
                  </a:cubicBezTo>
                  <a:lnTo>
                    <a:pt x="577385" y="233908"/>
                  </a:lnTo>
                  <a:cubicBezTo>
                    <a:pt x="572286" y="241165"/>
                    <a:pt x="563167" y="244302"/>
                    <a:pt x="554750" y="241632"/>
                  </a:cubicBezTo>
                  <a:lnTo>
                    <a:pt x="548315" y="238643"/>
                  </a:lnTo>
                  <a:cubicBezTo>
                    <a:pt x="539522" y="233101"/>
                    <a:pt x="536249" y="221620"/>
                    <a:pt x="540834" y="211750"/>
                  </a:cubicBezTo>
                  <a:lnTo>
                    <a:pt x="541088" y="211402"/>
                  </a:lnTo>
                  <a:lnTo>
                    <a:pt x="541243" y="211474"/>
                  </a:lnTo>
                  <a:cubicBezTo>
                    <a:pt x="549302" y="193084"/>
                    <a:pt x="546794" y="175359"/>
                    <a:pt x="541863" y="165391"/>
                  </a:cubicBezTo>
                  <a:cubicBezTo>
                    <a:pt x="534763" y="151042"/>
                    <a:pt x="514479" y="135118"/>
                    <a:pt x="480142" y="145181"/>
                  </a:cubicBezTo>
                  <a:lnTo>
                    <a:pt x="480025" y="144483"/>
                  </a:lnTo>
                  <a:cubicBezTo>
                    <a:pt x="471706" y="144624"/>
                    <a:pt x="464282" y="140887"/>
                    <a:pt x="461009" y="134412"/>
                  </a:cubicBezTo>
                  <a:lnTo>
                    <a:pt x="458966" y="128175"/>
                  </a:lnTo>
                  <a:cubicBezTo>
                    <a:pt x="457496" y="119354"/>
                    <a:pt x="463572" y="110158"/>
                    <a:pt x="473636" y="106144"/>
                  </a:cubicBezTo>
                  <a:lnTo>
                    <a:pt x="473571" y="105761"/>
                  </a:lnTo>
                  <a:cubicBezTo>
                    <a:pt x="485121" y="99922"/>
                    <a:pt x="497817" y="97438"/>
                    <a:pt x="509416" y="97868"/>
                  </a:cubicBezTo>
                  <a:close/>
                  <a:moveTo>
                    <a:pt x="286518" y="82088"/>
                  </a:moveTo>
                  <a:cubicBezTo>
                    <a:pt x="376738" y="91976"/>
                    <a:pt x="317665" y="163994"/>
                    <a:pt x="337363" y="184000"/>
                  </a:cubicBezTo>
                  <a:cubicBezTo>
                    <a:pt x="387081" y="179119"/>
                    <a:pt x="437510" y="146098"/>
                    <a:pt x="486517" y="169358"/>
                  </a:cubicBezTo>
                  <a:cubicBezTo>
                    <a:pt x="533076" y="203014"/>
                    <a:pt x="494312" y="233925"/>
                    <a:pt x="501054" y="264835"/>
                  </a:cubicBezTo>
                  <a:cubicBezTo>
                    <a:pt x="649340" y="323962"/>
                    <a:pt x="585744" y="409170"/>
                    <a:pt x="562675" y="436725"/>
                  </a:cubicBezTo>
                  <a:cubicBezTo>
                    <a:pt x="354965" y="648778"/>
                    <a:pt x="45454" y="533772"/>
                    <a:pt x="10807" y="435328"/>
                  </a:cubicBezTo>
                  <a:cubicBezTo>
                    <a:pt x="-41075" y="330306"/>
                    <a:pt x="100878" y="89491"/>
                    <a:pt x="286518" y="82088"/>
                  </a:cubicBezTo>
                  <a:close/>
                  <a:moveTo>
                    <a:pt x="489068" y="0"/>
                  </a:moveTo>
                  <a:cubicBezTo>
                    <a:pt x="596753" y="0"/>
                    <a:pt x="684048" y="87296"/>
                    <a:pt x="684048" y="194980"/>
                  </a:cubicBezTo>
                  <a:cubicBezTo>
                    <a:pt x="684048" y="216847"/>
                    <a:pt x="680448" y="237874"/>
                    <a:pt x="672966" y="257215"/>
                  </a:cubicBezTo>
                  <a:lnTo>
                    <a:pt x="672379" y="257003"/>
                  </a:lnTo>
                  <a:cubicBezTo>
                    <a:pt x="668967" y="265617"/>
                    <a:pt x="657523" y="269364"/>
                    <a:pt x="645725" y="265916"/>
                  </a:cubicBezTo>
                  <a:lnTo>
                    <a:pt x="637884" y="262819"/>
                  </a:lnTo>
                  <a:cubicBezTo>
                    <a:pt x="627530" y="257587"/>
                    <a:pt x="621785" y="247890"/>
                    <a:pt x="624308" y="239644"/>
                  </a:cubicBezTo>
                  <a:lnTo>
                    <a:pt x="623975" y="239524"/>
                  </a:lnTo>
                  <a:cubicBezTo>
                    <a:pt x="629260" y="225659"/>
                    <a:pt x="631774" y="210613"/>
                    <a:pt x="631774" y="194980"/>
                  </a:cubicBezTo>
                  <a:cubicBezTo>
                    <a:pt x="631774" y="116165"/>
                    <a:pt x="567883" y="52274"/>
                    <a:pt x="489068" y="52274"/>
                  </a:cubicBezTo>
                  <a:lnTo>
                    <a:pt x="469942" y="54202"/>
                  </a:lnTo>
                  <a:lnTo>
                    <a:pt x="469951" y="54239"/>
                  </a:lnTo>
                  <a:cubicBezTo>
                    <a:pt x="469861" y="54366"/>
                    <a:pt x="469744" y="54397"/>
                    <a:pt x="469627" y="54427"/>
                  </a:cubicBezTo>
                  <a:cubicBezTo>
                    <a:pt x="460634" y="56697"/>
                    <a:pt x="450861" y="49439"/>
                    <a:pt x="446718" y="37636"/>
                  </a:cubicBezTo>
                  <a:lnTo>
                    <a:pt x="444619" y="29323"/>
                  </a:lnTo>
                  <a:cubicBezTo>
                    <a:pt x="442667" y="16995"/>
                    <a:pt x="447797" y="5987"/>
                    <a:pt x="456757" y="3699"/>
                  </a:cubicBezTo>
                  <a:lnTo>
                    <a:pt x="456661" y="3267"/>
                  </a:lnTo>
                  <a:cubicBezTo>
                    <a:pt x="467135" y="923"/>
                    <a:pt x="477994" y="0"/>
                    <a:pt x="489068" y="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97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20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xit" presetSubtype="16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0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2" dur="2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4.79167E-6 4.07407E-6 L 4.79167E-6 -0.02107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4.16667E-7 1.11111E-6 L 4.16667E-7 -0.02107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47578 -0.45856 L -0.35729 0.33889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54" y="3986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9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44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3151 -0.70324 L -0.35729 0.33889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40" y="5210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54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2" grpId="0"/>
      <p:bldP spid="2" grpId="1"/>
      <p:bldP spid="2" grpId="2"/>
      <p:bldP spid="3" grpId="0"/>
      <p:bldP spid="3" grpId="1"/>
      <p:bldP spid="5" grpId="0" animBg="1"/>
      <p:bldP spid="5" grpId="1" animBg="1"/>
      <p:bldP spid="5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3681602" y="1389579"/>
            <a:ext cx="817002" cy="817002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33" name="椭圆 32"/>
          <p:cNvSpPr/>
          <p:nvPr/>
        </p:nvSpPr>
        <p:spPr>
          <a:xfrm>
            <a:off x="3636924" y="1344901"/>
            <a:ext cx="906358" cy="906358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9" name="椭圆 268"/>
          <p:cNvSpPr/>
          <p:nvPr/>
        </p:nvSpPr>
        <p:spPr>
          <a:xfrm>
            <a:off x="3569342" y="895818"/>
            <a:ext cx="5066364" cy="506636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31918" y="956034"/>
            <a:ext cx="4945932" cy="494593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024000" y="884034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160742" y="4585431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880973" y="4585431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835360" y="1684283"/>
            <a:ext cx="369044" cy="369044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1" name="椭圆 20"/>
          <p:cNvSpPr/>
          <p:nvPr/>
        </p:nvSpPr>
        <p:spPr>
          <a:xfrm>
            <a:off x="8815179" y="1664102"/>
            <a:ext cx="409406" cy="409406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960046" y="3639530"/>
            <a:ext cx="603830" cy="603830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7" name="椭圆 26"/>
          <p:cNvSpPr/>
          <p:nvPr/>
        </p:nvSpPr>
        <p:spPr>
          <a:xfrm>
            <a:off x="1927026" y="3606510"/>
            <a:ext cx="669870" cy="669870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452137" y="5924213"/>
            <a:ext cx="205156" cy="205156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9" name="椭圆 28"/>
          <p:cNvSpPr/>
          <p:nvPr/>
        </p:nvSpPr>
        <p:spPr>
          <a:xfrm>
            <a:off x="8440918" y="5912994"/>
            <a:ext cx="227594" cy="227594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6" name="弧形 265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1732455"/>
              <a:gd name="adj2" fmla="val 8961436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弧形 266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16200000"/>
              <a:gd name="adj2" fmla="val 1827471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弧形 267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8964932"/>
              <a:gd name="adj2" fmla="val 16201783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2" name="组合 501"/>
          <p:cNvGrpSpPr/>
          <p:nvPr/>
        </p:nvGrpSpPr>
        <p:grpSpPr>
          <a:xfrm>
            <a:off x="3339444" y="673100"/>
            <a:ext cx="5513371" cy="5513371"/>
            <a:chOff x="3339314" y="673100"/>
            <a:chExt cx="5513371" cy="5513371"/>
          </a:xfrm>
        </p:grpSpPr>
        <p:grpSp>
          <p:nvGrpSpPr>
            <p:cNvPr id="618" name="组合 617"/>
            <p:cNvGrpSpPr/>
            <p:nvPr/>
          </p:nvGrpSpPr>
          <p:grpSpPr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676" name="组合 675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705" name="组合 704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30" name="直接连接符 72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" name="直接连接符 73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6" name="组合 705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8" name="直接连接符 72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" name="直接连接符 72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7" name="组合 706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6" name="直接连接符 72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7" name="直接连接符 72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8" name="组合 707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4" name="直接连接符 72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" name="直接连接符 72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9" name="组合 708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2" name="直接连接符 72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" name="直接连接符 72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0" name="组合 709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0" name="直接连接符 71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" name="直接连接符 72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1" name="组合 710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18" name="直接连接符 71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9" name="直接连接符 71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2" name="组合 711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16" name="直接连接符 71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7" name="直接连接符 71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3" name="组合 712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14" name="直接连接符 71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5" name="直接连接符 71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77" name="组合 676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678" name="组合 677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03" name="直接连接符 70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4" name="直接连接符 70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79" name="组合 678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01" name="直接连接符 70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2" name="直接连接符 70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0" name="组合 679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9" name="直接连接符 69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0" name="直接连接符 69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1" name="组合 680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7" name="直接连接符 69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8" name="直接连接符 69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2" name="组合 681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5" name="直接连接符 69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6" name="直接连接符 69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3" name="组合 682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3" name="直接连接符 69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4" name="直接连接符 69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4" name="组合 683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1" name="直接连接符 69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2" name="直接连接符 69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5" name="组合 684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89" name="直接连接符 68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0" name="直接连接符 68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6" name="组合 685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87" name="直接连接符 68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8" name="直接连接符 68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19" name="组合 618"/>
            <p:cNvGrpSpPr/>
            <p:nvPr/>
          </p:nvGrpSpPr>
          <p:grpSpPr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620" name="组合 619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649" name="组合 648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74" name="直接连接符 67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5" name="直接连接符 67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0" name="组合 649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72" name="直接连接符 67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3" name="直接连接符 67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1" name="组合 650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70" name="直接连接符 66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1" name="直接连接符 67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2" name="组合 651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8" name="直接连接符 66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9" name="直接连接符 66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3" name="组合 652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6" name="直接连接符 66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7" name="直接连接符 66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4" name="组合 653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4" name="直接连接符 66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5" name="直接连接符 66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5" name="组合 654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2" name="直接连接符 66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3" name="直接连接符 66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6" name="组合 655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0" name="直接连接符 6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1" name="直接连接符 6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7" name="组合 656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58" name="直接连接符 6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9" name="直接连接符 6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21" name="组合 620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622" name="组合 621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47" name="直接连接符 64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8" name="直接连接符 64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3" name="组合 622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45" name="直接连接符 64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6" name="直接连接符 64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4" name="组合 623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43" name="直接连接符 64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4" name="直接连接符 64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5" name="组合 624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41" name="直接连接符 64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2" name="直接连接符 64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6" name="组合 625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9" name="直接连接符 63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0" name="直接连接符 63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7" name="组合 626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7" name="直接连接符 63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8" name="直接连接符 63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8" name="组合 627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5" name="直接连接符 63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6" name="直接连接符 63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9" name="组合 628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3" name="直接连接符 63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4" name="直接连接符 63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30" name="组合 629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1" name="直接连接符 6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2" name="直接连接符 6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503" name="组合 502"/>
          <p:cNvGrpSpPr/>
          <p:nvPr/>
        </p:nvGrpSpPr>
        <p:grpSpPr>
          <a:xfrm rot="120000">
            <a:off x="3339444" y="673100"/>
            <a:ext cx="5513371" cy="5513371"/>
            <a:chOff x="3339314" y="673100"/>
            <a:chExt cx="5513371" cy="5513371"/>
          </a:xfrm>
        </p:grpSpPr>
        <p:grpSp>
          <p:nvGrpSpPr>
            <p:cNvPr id="504" name="组合 503"/>
            <p:cNvGrpSpPr/>
            <p:nvPr/>
          </p:nvGrpSpPr>
          <p:grpSpPr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562" name="组合 561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91" name="组合 590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6" name="直接连接符 61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7" name="直接连接符 61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2" name="组合 591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4" name="直接连接符 61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5" name="直接连接符 61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3" name="组合 592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2" name="直接连接符 61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3" name="直接连接符 61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4" name="组合 593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0" name="直接连接符 60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1" name="直接连接符 61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5" name="组合 594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8" name="直接连接符 60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9" name="直接连接符 60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6" name="组合 595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6" name="直接连接符 60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7" name="直接连接符 60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7" name="组合 596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4" name="直接连接符 60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5" name="直接连接符 60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8" name="组合 597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2" name="直接连接符 60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3" name="直接连接符 60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9" name="组合 598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0" name="直接连接符 59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1" name="直接连接符 60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63" name="组合 562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64" name="组合 563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9" name="直接连接符 58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0" name="直接连接符 58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5" name="组合 564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7" name="直接连接符 58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8" name="直接连接符 58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6" name="组合 565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5" name="直接连接符 58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6" name="直接连接符 58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7" name="组合 566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3" name="直接连接符 58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4" name="直接连接符 58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8" name="组合 567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1" name="直接连接符 58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2" name="直接连接符 58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9" name="组合 568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79" name="直接连接符 57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0" name="直接连接符 57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0" name="组合 569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77" name="直接连接符 57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8" name="直接连接符 57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1" name="组合 570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75" name="直接连接符 57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6" name="直接连接符 57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2" name="组合 571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73" name="直接连接符 57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4" name="直接连接符 57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505" name="组合 504"/>
            <p:cNvGrpSpPr/>
            <p:nvPr/>
          </p:nvGrpSpPr>
          <p:grpSpPr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506" name="组合 505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35" name="组合 534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60" name="直接连接符 5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1" name="直接连接符 5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6" name="组合 535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8" name="直接连接符 5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9" name="直接连接符 5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7" name="组合 536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6" name="直接连接符 55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7" name="直接连接符 55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8" name="组合 537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4" name="直接连接符 5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5" name="直接连接符 5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9" name="组合 538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2" name="直接连接符 5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3" name="直接连接符 5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0" name="组合 539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0" name="直接连接符 54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1" name="直接连接符 55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1" name="组合 540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48" name="直接连接符 54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9" name="直接连接符 54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2" name="组合 541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46" name="直接连接符 54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7" name="直接连接符 54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3" name="组合 542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44" name="直接连接符 54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5" name="直接连接符 54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07" name="组合 506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08" name="组合 507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33" name="直接连接符 53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4" name="直接连接符 53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09" name="组合 508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31" name="直接连接符 5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2" name="直接连接符 5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0" name="组合 509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9" name="直接连接符 52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0" name="直接连接符 52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1" name="组合 510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7" name="直接连接符 52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8" name="直接连接符 52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2" name="组合 511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5" name="直接连接符 52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6" name="直接连接符 52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3" name="组合 512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3" name="直接连接符 52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4" name="直接连接符 52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4" name="组合 513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1" name="直接连接符 52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2" name="直接连接符 52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5" name="组合 514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19" name="直接连接符 51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0" name="直接连接符 51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6" name="组合 515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17" name="直接连接符 51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8" name="直接连接符 51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738" name="文本框 737"/>
          <p:cNvSpPr txBox="1"/>
          <p:nvPr/>
        </p:nvSpPr>
        <p:spPr>
          <a:xfrm>
            <a:off x="3376551" y="3027259"/>
            <a:ext cx="5454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</a:rPr>
              <a:t>Business Template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739" name="文本框 738"/>
          <p:cNvSpPr txBox="1"/>
          <p:nvPr/>
        </p:nvSpPr>
        <p:spPr>
          <a:xfrm>
            <a:off x="4824070" y="1679600"/>
            <a:ext cx="2541662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 smtClean="0">
                <a:solidFill>
                  <a:schemeClr val="bg1"/>
                </a:solidFill>
              </a:rPr>
              <a:t>2016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740" name="文本框 739"/>
          <p:cNvSpPr txBox="1"/>
          <p:nvPr/>
        </p:nvSpPr>
        <p:spPr>
          <a:xfrm>
            <a:off x="5353167" y="4272117"/>
            <a:ext cx="1487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维勒</a:t>
            </a:r>
            <a:r>
              <a:rPr lang="en-US" altLang="zh-CN" sz="2000" dirty="0" smtClean="0">
                <a:solidFill>
                  <a:schemeClr val="bg1"/>
                </a:solidFill>
              </a:rPr>
              <a:t>M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743" name="直接连接符 742"/>
          <p:cNvCxnSpPr/>
          <p:nvPr/>
        </p:nvCxnSpPr>
        <p:spPr>
          <a:xfrm>
            <a:off x="6650794" y="4462459"/>
            <a:ext cx="452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6" name="直接连接符 745"/>
          <p:cNvCxnSpPr/>
          <p:nvPr/>
        </p:nvCxnSpPr>
        <p:spPr>
          <a:xfrm>
            <a:off x="5063660" y="4462459"/>
            <a:ext cx="452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6" name="组合 755"/>
          <p:cNvGrpSpPr/>
          <p:nvPr/>
        </p:nvGrpSpPr>
        <p:grpSpPr>
          <a:xfrm>
            <a:off x="3211052" y="543818"/>
            <a:ext cx="5769896" cy="5769896"/>
            <a:chOff x="3211052" y="543818"/>
            <a:chExt cx="5769896" cy="5769896"/>
          </a:xfrm>
        </p:grpSpPr>
        <p:sp>
          <p:nvSpPr>
            <p:cNvPr id="757" name="弧形 756"/>
            <p:cNvSpPr/>
            <p:nvPr/>
          </p:nvSpPr>
          <p:spPr>
            <a:xfrm rot="117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8" name="弧形 757"/>
            <p:cNvSpPr/>
            <p:nvPr/>
          </p:nvSpPr>
          <p:spPr>
            <a:xfrm rot="9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9" name="组合 758"/>
          <p:cNvGrpSpPr/>
          <p:nvPr/>
        </p:nvGrpSpPr>
        <p:grpSpPr>
          <a:xfrm>
            <a:off x="3211052" y="543818"/>
            <a:ext cx="5769896" cy="5769896"/>
            <a:chOff x="3211052" y="543818"/>
            <a:chExt cx="5769896" cy="5769896"/>
          </a:xfrm>
        </p:grpSpPr>
        <p:sp>
          <p:nvSpPr>
            <p:cNvPr id="760" name="弧形 759"/>
            <p:cNvSpPr/>
            <p:nvPr/>
          </p:nvSpPr>
          <p:spPr>
            <a:xfrm rot="171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1" name="弧形 760"/>
            <p:cNvSpPr/>
            <p:nvPr/>
          </p:nvSpPr>
          <p:spPr>
            <a:xfrm rot="63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2" name="组合 761"/>
          <p:cNvGrpSpPr/>
          <p:nvPr/>
        </p:nvGrpSpPr>
        <p:grpSpPr>
          <a:xfrm>
            <a:off x="3023616" y="356382"/>
            <a:ext cx="6144768" cy="6144768"/>
            <a:chOff x="2840736" y="173502"/>
            <a:chExt cx="6510528" cy="6510528"/>
          </a:xfrm>
        </p:grpSpPr>
        <p:sp>
          <p:nvSpPr>
            <p:cNvPr id="763" name="弧形 762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4" name="弧形 763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5" name="组合 764"/>
          <p:cNvGrpSpPr/>
          <p:nvPr/>
        </p:nvGrpSpPr>
        <p:grpSpPr>
          <a:xfrm>
            <a:off x="2843550" y="176316"/>
            <a:ext cx="6504900" cy="6504900"/>
            <a:chOff x="2840736" y="173502"/>
            <a:chExt cx="6510528" cy="6510528"/>
          </a:xfrm>
        </p:grpSpPr>
        <p:sp>
          <p:nvSpPr>
            <p:cNvPr id="766" name="弧形 765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5120587"/>
                <a:gd name="adj2" fmla="val 15588638"/>
              </a:avLst>
            </a:prstGeom>
            <a:ln w="19050" cap="rnd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7" name="弧形 766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5129466"/>
                <a:gd name="adj2" fmla="val 15565065"/>
              </a:avLst>
            </a:prstGeom>
            <a:ln w="19050" cap="rnd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077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1.85185E-6 C 0.11198 -1.85185E-6 0.20286 0.16158 0.20286 0.36065 C 0.20286 0.55949 0.11198 0.72107 0 0.72107 C -0.11211 0.72107 -0.20286 0.55949 -0.20286 0.36065 C -0.20286 0.16158 -0.11211 -1.85185E-6 0 -1.85185E-6 Z " pathEditMode="relative" rAng="0" ptsTypes="AAAAA">
                                      <p:cBhvr>
                                        <p:cTn id="4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06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26 0.00069 C -0.05573 0.17314 -0.17995 0.23287 -0.27682 0.13333 C -0.37357 0.03333 -0.40703 -0.18681 -0.35091 -0.35973 C -0.29479 -0.53218 -0.17083 -0.59075 -0.07383 -0.4919 C 0.02305 -0.39237 0.05625 -0.1713 0.00026 0.00069 Z " pathEditMode="relative" rAng="7200000" ptsTypes="AAAAA">
                                      <p:cBhvr>
                                        <p:cTn id="5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52" y="-1798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11111E-6 C -0.05599 -0.17222 -0.02279 -0.39305 0.07422 -0.49259 C 0.17109 -0.5919 0.29518 -0.53287 0.35117 -0.36042 C 0.40729 -0.18773 0.37396 0.03264 0.27708 0.13218 C 0.18008 0.23171 0.05599 0.17269 8.33333E-7 -1.11111E-6 Z " pathEditMode="relative" rAng="14400000" ptsTypes="AAAAA">
                                      <p:cBhvr>
                                        <p:cTn id="6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-18009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7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7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7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5" dur="75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8" dur="75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7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6" presetClass="entr" presetSubtype="4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8" dur="50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4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1" dur="500"/>
                                        <p:tgtEl>
                                          <p:spTgt spid="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4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4" dur="5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269" grpId="0" animBg="1"/>
      <p:bldP spid="3" grpId="0" animBg="1"/>
      <p:bldP spid="2" grpId="0" animBg="1"/>
      <p:bldP spid="2" grpId="1" animBg="1"/>
      <p:bldP spid="14" grpId="0" animBg="1"/>
      <p:bldP spid="14" grpId="1" animBg="1"/>
      <p:bldP spid="15" grpId="0" animBg="1"/>
      <p:bldP spid="15" grpId="1" animBg="1"/>
      <p:bldP spid="20" grpId="0" animBg="1"/>
      <p:bldP spid="21" grpId="0" animBg="1"/>
      <p:bldP spid="26" grpId="0" animBg="1"/>
      <p:bldP spid="27" grpId="0" animBg="1"/>
      <p:bldP spid="28" grpId="0" animBg="1"/>
      <p:bldP spid="29" grpId="0" animBg="1"/>
      <p:bldP spid="266" grpId="0" animBg="1"/>
      <p:bldP spid="266" grpId="1" animBg="1"/>
      <p:bldP spid="267" grpId="0" animBg="1"/>
      <p:bldP spid="267" grpId="1" animBg="1"/>
      <p:bldP spid="268" grpId="0" animBg="1"/>
      <p:bldP spid="268" grpId="1" animBg="1"/>
      <p:bldP spid="738" grpId="0"/>
      <p:bldP spid="739" grpId="0"/>
      <p:bldP spid="7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8940187" flipV="1">
            <a:off x="7075674" y="4992557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8940187" flipV="1">
            <a:off x="4107433" y="4486224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8940187" flipV="1">
            <a:off x="3224564" y="171637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8940187" flipV="1">
            <a:off x="1551281" y="4611566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8940187" flipV="1">
            <a:off x="5693040" y="180864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03800" y="2413337"/>
            <a:ext cx="3335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换个背景</a:t>
            </a:r>
            <a:endParaRPr lang="zh-CN" altLang="en-US" sz="6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23872" y="3429000"/>
            <a:ext cx="6315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 smtClean="0">
                <a:solidFill>
                  <a:schemeClr val="bg1">
                    <a:alpha val="65000"/>
                  </a:schemeClr>
                </a:solidFill>
                <a:latin typeface="+mn-ea"/>
              </a:rPr>
              <a:t>不一样的视觉</a:t>
            </a:r>
            <a:endParaRPr lang="zh-CN" altLang="en-US" sz="6000" dirty="0">
              <a:solidFill>
                <a:schemeClr val="bg1">
                  <a:alpha val="65000"/>
                </a:schemeClr>
              </a:solidFill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68784" y="3406140"/>
            <a:ext cx="654432" cy="45719"/>
          </a:xfrm>
          <a:prstGeom prst="ellipse">
            <a:avLst/>
          </a:prstGeom>
          <a:gradFill>
            <a:gsLst>
              <a:gs pos="30000">
                <a:schemeClr val="bg1">
                  <a:alpha val="50000"/>
                </a:schemeClr>
              </a:gs>
              <a:gs pos="8000">
                <a:schemeClr val="bg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89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20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xit" presetSubtype="16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.55112E-17 -3.7037E-6 L 0.25 -3.7037E-6 " pathEditMode="relative" rAng="0" ptsTypes="AA">
                                      <p:cBhvr>
                                        <p:cTn id="20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58333E-6 2.96296E-6 L -0.25 2.96296E-6 " pathEditMode="relative" rAng="0" ptsTypes="AA">
                                      <p:cBhvr>
                                        <p:cTn id="22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47578 -0.45856 L -0.35729 0.33889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54" y="3986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3151 -0.70324 L -0.35729 0.33889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40" y="5210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/>
      <p:bldP spid="7" grpId="1"/>
      <p:bldP spid="8" grpId="0"/>
      <p:bldP spid="8" grpId="1"/>
      <p:bldP spid="9" grpId="0" animBg="1"/>
      <p:bldP spid="9" grpId="1" animBg="1"/>
      <p:bldP spid="9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3681602" y="1389579"/>
            <a:ext cx="817002" cy="817002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33" name="椭圆 32"/>
          <p:cNvSpPr/>
          <p:nvPr/>
        </p:nvSpPr>
        <p:spPr>
          <a:xfrm>
            <a:off x="3636924" y="1344901"/>
            <a:ext cx="906358" cy="906358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9" name="椭圆 268"/>
          <p:cNvSpPr/>
          <p:nvPr/>
        </p:nvSpPr>
        <p:spPr>
          <a:xfrm>
            <a:off x="3569342" y="895818"/>
            <a:ext cx="5066364" cy="5066364"/>
          </a:xfrm>
          <a:prstGeom prst="ellipse">
            <a:avLst/>
          </a:prstGeom>
          <a:solidFill>
            <a:srgbClr val="3483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31918" y="956034"/>
            <a:ext cx="4945932" cy="4945932"/>
          </a:xfrm>
          <a:prstGeom prst="ellipse">
            <a:avLst/>
          </a:prstGeom>
          <a:solidFill>
            <a:srgbClr val="34836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024000" y="884034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160742" y="4585431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880973" y="4585431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835360" y="1684283"/>
            <a:ext cx="369044" cy="369044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1" name="椭圆 20"/>
          <p:cNvSpPr/>
          <p:nvPr/>
        </p:nvSpPr>
        <p:spPr>
          <a:xfrm>
            <a:off x="8815179" y="1664102"/>
            <a:ext cx="409406" cy="409406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960046" y="3639530"/>
            <a:ext cx="603830" cy="603830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7" name="椭圆 26"/>
          <p:cNvSpPr/>
          <p:nvPr/>
        </p:nvSpPr>
        <p:spPr>
          <a:xfrm>
            <a:off x="1927026" y="3606510"/>
            <a:ext cx="669870" cy="669870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452137" y="5924213"/>
            <a:ext cx="205156" cy="205156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9" name="椭圆 28"/>
          <p:cNvSpPr/>
          <p:nvPr/>
        </p:nvSpPr>
        <p:spPr>
          <a:xfrm>
            <a:off x="8440918" y="5912994"/>
            <a:ext cx="227594" cy="227594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6" name="弧形 265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1732455"/>
              <a:gd name="adj2" fmla="val 8961436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弧形 266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16200000"/>
              <a:gd name="adj2" fmla="val 1827471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弧形 267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8964932"/>
              <a:gd name="adj2" fmla="val 16201783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2" name="组合 501"/>
          <p:cNvGrpSpPr/>
          <p:nvPr/>
        </p:nvGrpSpPr>
        <p:grpSpPr>
          <a:xfrm>
            <a:off x="3339444" y="673100"/>
            <a:ext cx="5513371" cy="5513371"/>
            <a:chOff x="3339314" y="673100"/>
            <a:chExt cx="5513371" cy="5513371"/>
          </a:xfrm>
        </p:grpSpPr>
        <p:grpSp>
          <p:nvGrpSpPr>
            <p:cNvPr id="618" name="组合 617"/>
            <p:cNvGrpSpPr/>
            <p:nvPr/>
          </p:nvGrpSpPr>
          <p:grpSpPr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676" name="组合 675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705" name="组合 704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30" name="直接连接符 72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" name="直接连接符 73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6" name="组合 705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8" name="直接连接符 72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" name="直接连接符 72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7" name="组合 706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6" name="直接连接符 72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7" name="直接连接符 72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8" name="组合 707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4" name="直接连接符 72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" name="直接连接符 72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9" name="组合 708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2" name="直接连接符 72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" name="直接连接符 72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0" name="组合 709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20" name="直接连接符 71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" name="直接连接符 72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1" name="组合 710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18" name="直接连接符 71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9" name="直接连接符 71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2" name="组合 711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16" name="直接连接符 71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7" name="直接连接符 71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3" name="组合 712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14" name="直接连接符 71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5" name="直接连接符 71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77" name="组合 676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678" name="组合 677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03" name="直接连接符 70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4" name="直接连接符 70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79" name="组合 678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01" name="直接连接符 70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2" name="直接连接符 70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0" name="组合 679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9" name="直接连接符 69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0" name="直接连接符 69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1" name="组合 680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7" name="直接连接符 69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8" name="直接连接符 69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2" name="组合 681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5" name="直接连接符 69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6" name="直接连接符 69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3" name="组合 682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3" name="直接连接符 69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4" name="直接连接符 69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4" name="组合 683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1" name="直接连接符 69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2" name="直接连接符 69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5" name="组合 684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89" name="直接连接符 68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0" name="直接连接符 68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6" name="组合 685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87" name="直接连接符 68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8" name="直接连接符 68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19" name="组合 618"/>
            <p:cNvGrpSpPr/>
            <p:nvPr/>
          </p:nvGrpSpPr>
          <p:grpSpPr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620" name="组合 619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649" name="组合 648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74" name="直接连接符 67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5" name="直接连接符 67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0" name="组合 649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72" name="直接连接符 67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3" name="直接连接符 67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1" name="组合 650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70" name="直接连接符 66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1" name="直接连接符 67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2" name="组合 651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8" name="直接连接符 66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9" name="直接连接符 66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3" name="组合 652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6" name="直接连接符 66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7" name="直接连接符 66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4" name="组合 653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4" name="直接连接符 66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5" name="直接连接符 66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5" name="组合 654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2" name="直接连接符 66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3" name="直接连接符 66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6" name="组合 655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60" name="直接连接符 6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1" name="直接连接符 6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7" name="组合 656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58" name="直接连接符 6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9" name="直接连接符 6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21" name="组合 620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622" name="组合 621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47" name="直接连接符 64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8" name="直接连接符 64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3" name="组合 622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45" name="直接连接符 64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6" name="直接连接符 64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4" name="组合 623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43" name="直接连接符 64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4" name="直接连接符 64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5" name="组合 624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41" name="直接连接符 64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2" name="直接连接符 64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6" name="组合 625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9" name="直接连接符 63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0" name="直接连接符 63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7" name="组合 626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7" name="直接连接符 63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8" name="直接连接符 63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8" name="组合 627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5" name="直接连接符 63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6" name="直接连接符 63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9" name="组合 628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3" name="直接连接符 63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4" name="直接连接符 63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30" name="组合 629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1" name="直接连接符 6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2" name="直接连接符 6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503" name="组合 502"/>
          <p:cNvGrpSpPr/>
          <p:nvPr/>
        </p:nvGrpSpPr>
        <p:grpSpPr>
          <a:xfrm rot="120000">
            <a:off x="3339444" y="673100"/>
            <a:ext cx="5513371" cy="5513371"/>
            <a:chOff x="3339314" y="673100"/>
            <a:chExt cx="5513371" cy="5513371"/>
          </a:xfrm>
        </p:grpSpPr>
        <p:grpSp>
          <p:nvGrpSpPr>
            <p:cNvPr id="504" name="组合 503"/>
            <p:cNvGrpSpPr/>
            <p:nvPr/>
          </p:nvGrpSpPr>
          <p:grpSpPr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562" name="组合 561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91" name="组合 590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6" name="直接连接符 61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7" name="直接连接符 61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2" name="组合 591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4" name="直接连接符 61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5" name="直接连接符 61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3" name="组合 592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2" name="直接连接符 61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3" name="直接连接符 61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4" name="组合 593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0" name="直接连接符 60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1" name="直接连接符 61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5" name="组合 594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8" name="直接连接符 60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9" name="直接连接符 60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6" name="组合 595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6" name="直接连接符 60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7" name="直接连接符 60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7" name="组合 596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4" name="直接连接符 60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5" name="直接连接符 60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8" name="组合 597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2" name="直接连接符 60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3" name="直接连接符 60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9" name="组合 598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0" name="直接连接符 59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1" name="直接连接符 60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63" name="组合 562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64" name="组合 563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9" name="直接连接符 58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0" name="直接连接符 58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5" name="组合 564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7" name="直接连接符 58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8" name="直接连接符 58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6" name="组合 565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5" name="直接连接符 58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6" name="直接连接符 58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7" name="组合 566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3" name="直接连接符 58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4" name="直接连接符 58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8" name="组合 567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1" name="直接连接符 58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2" name="直接连接符 58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9" name="组合 568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79" name="直接连接符 57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0" name="直接连接符 57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0" name="组合 569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77" name="直接连接符 57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8" name="直接连接符 57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1" name="组合 570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75" name="直接连接符 57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6" name="直接连接符 57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2" name="组合 571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73" name="直接连接符 57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4" name="直接连接符 57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505" name="组合 504"/>
            <p:cNvGrpSpPr/>
            <p:nvPr/>
          </p:nvGrpSpPr>
          <p:grpSpPr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506" name="组合 505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35" name="组合 534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60" name="直接连接符 5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1" name="直接连接符 5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6" name="组合 535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8" name="直接连接符 5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9" name="直接连接符 5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7" name="组合 536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6" name="直接连接符 55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7" name="直接连接符 55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8" name="组合 537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4" name="直接连接符 5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5" name="直接连接符 5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9" name="组合 538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2" name="直接连接符 5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3" name="直接连接符 5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0" name="组合 539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0" name="直接连接符 54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1" name="直接连接符 55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1" name="组合 540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48" name="直接连接符 54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9" name="直接连接符 54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2" name="组合 541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46" name="直接连接符 54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7" name="直接连接符 54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3" name="组合 542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44" name="直接连接符 54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5" name="直接连接符 54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07" name="组合 506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08" name="组合 507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33" name="直接连接符 53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4" name="直接连接符 53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09" name="组合 508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31" name="直接连接符 5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2" name="直接连接符 5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0" name="组合 509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9" name="直接连接符 52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0" name="直接连接符 52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1" name="组合 510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7" name="直接连接符 52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8" name="直接连接符 52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2" name="组合 511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5" name="直接连接符 52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6" name="直接连接符 52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3" name="组合 512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3" name="直接连接符 52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4" name="直接连接符 52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4" name="组合 513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1" name="直接连接符 52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2" name="直接连接符 52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5" name="组合 514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19" name="直接连接符 51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0" name="直接连接符 51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6" name="组合 515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17" name="直接连接符 51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8" name="直接连接符 51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738" name="文本框 737"/>
          <p:cNvSpPr txBox="1"/>
          <p:nvPr/>
        </p:nvSpPr>
        <p:spPr>
          <a:xfrm>
            <a:off x="3376551" y="3027259"/>
            <a:ext cx="5454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</a:rPr>
              <a:t>Business Template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739" name="文本框 738"/>
          <p:cNvSpPr txBox="1"/>
          <p:nvPr/>
        </p:nvSpPr>
        <p:spPr>
          <a:xfrm>
            <a:off x="4824070" y="1679600"/>
            <a:ext cx="2541662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 smtClean="0">
                <a:solidFill>
                  <a:schemeClr val="bg1"/>
                </a:solidFill>
              </a:rPr>
              <a:t>2016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740" name="文本框 739"/>
          <p:cNvSpPr txBox="1"/>
          <p:nvPr/>
        </p:nvSpPr>
        <p:spPr>
          <a:xfrm>
            <a:off x="5353167" y="4272117"/>
            <a:ext cx="1487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维勒</a:t>
            </a:r>
            <a:r>
              <a:rPr lang="en-US" altLang="zh-CN" sz="2000" dirty="0" smtClean="0">
                <a:solidFill>
                  <a:schemeClr val="bg1"/>
                </a:solidFill>
              </a:rPr>
              <a:t>M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743" name="直接连接符 742"/>
          <p:cNvCxnSpPr/>
          <p:nvPr/>
        </p:nvCxnSpPr>
        <p:spPr>
          <a:xfrm>
            <a:off x="6650794" y="4462459"/>
            <a:ext cx="452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6" name="直接连接符 745"/>
          <p:cNvCxnSpPr/>
          <p:nvPr/>
        </p:nvCxnSpPr>
        <p:spPr>
          <a:xfrm>
            <a:off x="5063660" y="4462459"/>
            <a:ext cx="452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6" name="组合 755"/>
          <p:cNvGrpSpPr/>
          <p:nvPr/>
        </p:nvGrpSpPr>
        <p:grpSpPr>
          <a:xfrm>
            <a:off x="3211052" y="543818"/>
            <a:ext cx="5769896" cy="5769896"/>
            <a:chOff x="3211052" y="543818"/>
            <a:chExt cx="5769896" cy="5769896"/>
          </a:xfrm>
        </p:grpSpPr>
        <p:sp>
          <p:nvSpPr>
            <p:cNvPr id="757" name="弧形 756"/>
            <p:cNvSpPr/>
            <p:nvPr/>
          </p:nvSpPr>
          <p:spPr>
            <a:xfrm rot="117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8" name="弧形 757"/>
            <p:cNvSpPr/>
            <p:nvPr/>
          </p:nvSpPr>
          <p:spPr>
            <a:xfrm rot="9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9" name="组合 758"/>
          <p:cNvGrpSpPr/>
          <p:nvPr/>
        </p:nvGrpSpPr>
        <p:grpSpPr>
          <a:xfrm>
            <a:off x="3211052" y="543818"/>
            <a:ext cx="5769896" cy="5769896"/>
            <a:chOff x="3211052" y="543818"/>
            <a:chExt cx="5769896" cy="5769896"/>
          </a:xfrm>
        </p:grpSpPr>
        <p:sp>
          <p:nvSpPr>
            <p:cNvPr id="760" name="弧形 759"/>
            <p:cNvSpPr/>
            <p:nvPr/>
          </p:nvSpPr>
          <p:spPr>
            <a:xfrm rot="171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1" name="弧形 760"/>
            <p:cNvSpPr/>
            <p:nvPr/>
          </p:nvSpPr>
          <p:spPr>
            <a:xfrm rot="63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2" name="组合 761"/>
          <p:cNvGrpSpPr/>
          <p:nvPr/>
        </p:nvGrpSpPr>
        <p:grpSpPr>
          <a:xfrm>
            <a:off x="3023616" y="356382"/>
            <a:ext cx="6144768" cy="6144768"/>
            <a:chOff x="2840736" y="173502"/>
            <a:chExt cx="6510528" cy="6510528"/>
          </a:xfrm>
        </p:grpSpPr>
        <p:sp>
          <p:nvSpPr>
            <p:cNvPr id="763" name="弧形 762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4" name="弧形 763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5" name="组合 764"/>
          <p:cNvGrpSpPr/>
          <p:nvPr/>
        </p:nvGrpSpPr>
        <p:grpSpPr>
          <a:xfrm>
            <a:off x="2843550" y="176316"/>
            <a:ext cx="6504900" cy="6504900"/>
            <a:chOff x="2840736" y="173502"/>
            <a:chExt cx="6510528" cy="6510528"/>
          </a:xfrm>
        </p:grpSpPr>
        <p:sp>
          <p:nvSpPr>
            <p:cNvPr id="766" name="弧形 765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5120587"/>
                <a:gd name="adj2" fmla="val 15588638"/>
              </a:avLst>
            </a:prstGeom>
            <a:ln w="19050" cap="rnd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7" name="弧形 766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5129466"/>
                <a:gd name="adj2" fmla="val 15565065"/>
              </a:avLst>
            </a:prstGeom>
            <a:ln w="19050" cap="rnd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832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1.85185E-6 C 0.11198 -1.85185E-6 0.20286 0.16158 0.20286 0.36065 C 0.20286 0.55949 0.11198 0.72107 0 0.72107 C -0.11211 0.72107 -0.20286 0.55949 -0.20286 0.36065 C -0.20286 0.16158 -0.11211 -1.85185E-6 0 -1.85185E-6 Z " pathEditMode="relative" rAng="0" ptsTypes="AAAAA">
                                      <p:cBhvr>
                                        <p:cTn id="4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06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26 0.00069 C -0.05573 0.17314 -0.17995 0.23287 -0.27682 0.13333 C -0.37357 0.03333 -0.40703 -0.18681 -0.35091 -0.35973 C -0.29479 -0.53218 -0.17083 -0.59075 -0.07383 -0.4919 C 0.02305 -0.39237 0.05625 -0.1713 0.00026 0.00069 Z " pathEditMode="relative" rAng="7200000" ptsTypes="AAAAA">
                                      <p:cBhvr>
                                        <p:cTn id="5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52" y="-1798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11111E-6 C -0.05599 -0.17222 -0.02279 -0.39305 0.07422 -0.49259 C 0.17109 -0.5919 0.29518 -0.53287 0.35117 -0.36042 C 0.40729 -0.18773 0.37396 0.03264 0.27708 0.13218 C 0.18008 0.23171 0.05599 0.17269 8.33333E-7 -1.11111E-6 Z " pathEditMode="relative" rAng="14400000" ptsTypes="AAAAA">
                                      <p:cBhvr>
                                        <p:cTn id="6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-18009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7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7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7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5" dur="75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8" dur="75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7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6" presetClass="entr" presetSubtype="4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8" dur="50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4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1" dur="500"/>
                                        <p:tgtEl>
                                          <p:spTgt spid="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4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4" dur="5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269" grpId="0" animBg="1"/>
      <p:bldP spid="3" grpId="0" animBg="1"/>
      <p:bldP spid="2" grpId="0" animBg="1"/>
      <p:bldP spid="2" grpId="1" animBg="1"/>
      <p:bldP spid="14" grpId="0" animBg="1"/>
      <p:bldP spid="14" grpId="1" animBg="1"/>
      <p:bldP spid="15" grpId="0" animBg="1"/>
      <p:bldP spid="15" grpId="1" animBg="1"/>
      <p:bldP spid="20" grpId="0" animBg="1"/>
      <p:bldP spid="21" grpId="0" animBg="1"/>
      <p:bldP spid="26" grpId="0" animBg="1"/>
      <p:bldP spid="27" grpId="0" animBg="1"/>
      <p:bldP spid="28" grpId="0" animBg="1"/>
      <p:bldP spid="29" grpId="0" animBg="1"/>
      <p:bldP spid="266" grpId="0" animBg="1"/>
      <p:bldP spid="266" grpId="1" animBg="1"/>
      <p:bldP spid="267" grpId="0" animBg="1"/>
      <p:bldP spid="267" grpId="1" animBg="1"/>
      <p:bldP spid="268" grpId="0" animBg="1"/>
      <p:bldP spid="268" grpId="1" animBg="1"/>
      <p:bldP spid="738" grpId="0"/>
      <p:bldP spid="739" grpId="0"/>
      <p:bldP spid="7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8940187" flipV="1">
            <a:off x="7075674" y="4992557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8940187" flipV="1">
            <a:off x="4107433" y="4486224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8940187" flipV="1">
            <a:off x="3224564" y="171637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8940187" flipV="1">
            <a:off x="1551281" y="4611566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8940187" flipV="1">
            <a:off x="5693040" y="180864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03800" y="2413337"/>
            <a:ext cx="3335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动态背景</a:t>
            </a:r>
            <a:endParaRPr lang="zh-CN" altLang="en-US" sz="6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23872" y="3429000"/>
            <a:ext cx="6315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 smtClean="0">
                <a:solidFill>
                  <a:schemeClr val="bg1">
                    <a:alpha val="75000"/>
                  </a:schemeClr>
                </a:solidFill>
                <a:latin typeface="+mn-ea"/>
              </a:rPr>
              <a:t>不一样的酷炫</a:t>
            </a:r>
            <a:endParaRPr lang="zh-CN" altLang="en-US" sz="6000" dirty="0">
              <a:solidFill>
                <a:schemeClr val="bg1">
                  <a:alpha val="75000"/>
                </a:schemeClr>
              </a:solidFill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68784" y="3406140"/>
            <a:ext cx="654432" cy="45719"/>
          </a:xfrm>
          <a:prstGeom prst="ellipse">
            <a:avLst/>
          </a:prstGeom>
          <a:gradFill>
            <a:gsLst>
              <a:gs pos="30000">
                <a:schemeClr val="bg1">
                  <a:alpha val="50000"/>
                </a:schemeClr>
              </a:gs>
              <a:gs pos="8000">
                <a:schemeClr val="bg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01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20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xit" presetSubtype="16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.55112E-17 3.33333E-6 L 0.25 3.33333E-6 " pathEditMode="relative" rAng="0" ptsTypes="AA">
                                      <p:cBhvr>
                                        <p:cTn id="20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58333E-6 2.96296E-6 L -0.25 2.96296E-6 " pathEditMode="relative" rAng="0" ptsTypes="AA">
                                      <p:cBhvr>
                                        <p:cTn id="22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47578 -0.45856 L -0.35729 0.33889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54" y="3986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3151 -0.70324 L -0.35729 0.33889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40" y="5210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/>
      <p:bldP spid="7" grpId="1"/>
      <p:bldP spid="8" grpId="0"/>
      <p:bldP spid="8" grpId="1"/>
      <p:bldP spid="9" grpId="0" animBg="1"/>
      <p:bldP spid="9" grpId="1" animBg="1"/>
      <p:bldP spid="9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985501" y="1674019"/>
            <a:ext cx="220998" cy="220998"/>
          </a:xfrm>
          <a:prstGeom prst="ellipse">
            <a:avLst/>
          </a:prstGeom>
          <a:gradFill flip="none" rotWithShape="1">
            <a:gsLst>
              <a:gs pos="47000">
                <a:schemeClr val="bg2"/>
              </a:gs>
              <a:gs pos="78000">
                <a:schemeClr val="bg2">
                  <a:lumMod val="75000"/>
                </a:schemeClr>
              </a:gs>
              <a:gs pos="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</a:ln>
          <a:effectLst>
            <a:outerShdw blurRad="381000" dist="50800" dir="8100000" algn="tr" rotWithShape="0">
              <a:schemeClr val="tx1">
                <a:alpha val="4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663296" y="2417148"/>
            <a:ext cx="2023704" cy="202370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8000">
                <a:schemeClr val="bg2"/>
              </a:gs>
              <a:gs pos="78000">
                <a:schemeClr val="bg2">
                  <a:lumMod val="75000"/>
                </a:schemeClr>
              </a:gs>
              <a:gs pos="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</a:ln>
          <a:effectLst>
            <a:outerShdw blurRad="381000" dist="50800" dir="8100000" algn="tr" rotWithShape="0">
              <a:schemeClr val="tx1">
                <a:alpha val="4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835360" y="2833078"/>
            <a:ext cx="1679576" cy="682312"/>
            <a:chOff x="5254624" y="1793496"/>
            <a:chExt cx="1679576" cy="682312"/>
          </a:xfrm>
        </p:grpSpPr>
        <p:sp>
          <p:nvSpPr>
            <p:cNvPr id="9" name="文本框 8"/>
            <p:cNvSpPr txBox="1"/>
            <p:nvPr/>
          </p:nvSpPr>
          <p:spPr>
            <a:xfrm>
              <a:off x="5254624" y="2087240"/>
              <a:ext cx="1679576" cy="388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中幻创想科技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568949" y="1793496"/>
              <a:ext cx="1050926" cy="333082"/>
              <a:chOff x="2676526" y="4188491"/>
              <a:chExt cx="1049743" cy="332709"/>
            </a:xfrm>
            <a:solidFill>
              <a:schemeClr val="accent2"/>
            </a:solidFill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2676526" y="4188491"/>
                <a:ext cx="199432" cy="326893"/>
              </a:xfrm>
              <a:custGeom>
                <a:avLst/>
                <a:gdLst>
                  <a:gd name="T0" fmla="*/ 46 w 348"/>
                  <a:gd name="T1" fmla="*/ 72 h 568"/>
                  <a:gd name="T2" fmla="*/ 10 w 348"/>
                  <a:gd name="T3" fmla="*/ 54 h 568"/>
                  <a:gd name="T4" fmla="*/ 15 w 348"/>
                  <a:gd name="T5" fmla="*/ 84 h 568"/>
                  <a:gd name="T6" fmla="*/ 48 w 348"/>
                  <a:gd name="T7" fmla="*/ 105 h 568"/>
                  <a:gd name="T8" fmla="*/ 49 w 348"/>
                  <a:gd name="T9" fmla="*/ 365 h 568"/>
                  <a:gd name="T10" fmla="*/ 10 w 348"/>
                  <a:gd name="T11" fmla="*/ 505 h 568"/>
                  <a:gd name="T12" fmla="*/ 62 w 348"/>
                  <a:gd name="T13" fmla="*/ 567 h 568"/>
                  <a:gd name="T14" fmla="*/ 119 w 348"/>
                  <a:gd name="T15" fmla="*/ 506 h 568"/>
                  <a:gd name="T16" fmla="*/ 84 w 348"/>
                  <a:gd name="T17" fmla="*/ 366 h 568"/>
                  <a:gd name="T18" fmla="*/ 80 w 348"/>
                  <a:gd name="T19" fmla="*/ 292 h 568"/>
                  <a:gd name="T20" fmla="*/ 258 w 348"/>
                  <a:gd name="T21" fmla="*/ 320 h 568"/>
                  <a:gd name="T22" fmla="*/ 334 w 348"/>
                  <a:gd name="T23" fmla="*/ 139 h 568"/>
                  <a:gd name="T24" fmla="*/ 205 w 348"/>
                  <a:gd name="T25" fmla="*/ 17 h 568"/>
                  <a:gd name="T26" fmla="*/ 68 w 348"/>
                  <a:gd name="T27" fmla="*/ 33 h 568"/>
                  <a:gd name="T28" fmla="*/ 63 w 348"/>
                  <a:gd name="T29" fmla="*/ 72 h 568"/>
                  <a:gd name="T30" fmla="*/ 99 w 348"/>
                  <a:gd name="T31" fmla="*/ 68 h 568"/>
                  <a:gd name="T32" fmla="*/ 113 w 348"/>
                  <a:gd name="T33" fmla="*/ 47 h 568"/>
                  <a:gd name="T34" fmla="*/ 169 w 348"/>
                  <a:gd name="T35" fmla="*/ 40 h 568"/>
                  <a:gd name="T36" fmla="*/ 238 w 348"/>
                  <a:gd name="T37" fmla="*/ 115 h 568"/>
                  <a:gd name="T38" fmla="*/ 190 w 348"/>
                  <a:gd name="T39" fmla="*/ 208 h 568"/>
                  <a:gd name="T40" fmla="*/ 92 w 348"/>
                  <a:gd name="T41" fmla="*/ 182 h 568"/>
                  <a:gd name="T42" fmla="*/ 46 w 348"/>
                  <a:gd name="T43" fmla="*/ 72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48" h="568">
                    <a:moveTo>
                      <a:pt x="46" y="72"/>
                    </a:moveTo>
                    <a:cubicBezTo>
                      <a:pt x="46" y="72"/>
                      <a:pt x="31" y="40"/>
                      <a:pt x="10" y="54"/>
                    </a:cubicBezTo>
                    <a:cubicBezTo>
                      <a:pt x="0" y="62"/>
                      <a:pt x="3" y="80"/>
                      <a:pt x="15" y="84"/>
                    </a:cubicBezTo>
                    <a:cubicBezTo>
                      <a:pt x="28" y="87"/>
                      <a:pt x="41" y="89"/>
                      <a:pt x="48" y="105"/>
                    </a:cubicBezTo>
                    <a:cubicBezTo>
                      <a:pt x="54" y="121"/>
                      <a:pt x="71" y="302"/>
                      <a:pt x="49" y="365"/>
                    </a:cubicBezTo>
                    <a:cubicBezTo>
                      <a:pt x="33" y="414"/>
                      <a:pt x="4" y="455"/>
                      <a:pt x="10" y="505"/>
                    </a:cubicBezTo>
                    <a:cubicBezTo>
                      <a:pt x="15" y="555"/>
                      <a:pt x="50" y="566"/>
                      <a:pt x="62" y="567"/>
                    </a:cubicBezTo>
                    <a:cubicBezTo>
                      <a:pt x="74" y="568"/>
                      <a:pt x="112" y="554"/>
                      <a:pt x="119" y="506"/>
                    </a:cubicBezTo>
                    <a:cubicBezTo>
                      <a:pt x="127" y="453"/>
                      <a:pt x="98" y="420"/>
                      <a:pt x="84" y="366"/>
                    </a:cubicBezTo>
                    <a:cubicBezTo>
                      <a:pt x="74" y="326"/>
                      <a:pt x="80" y="292"/>
                      <a:pt x="80" y="292"/>
                    </a:cubicBezTo>
                    <a:cubicBezTo>
                      <a:pt x="80" y="292"/>
                      <a:pt x="155" y="363"/>
                      <a:pt x="258" y="320"/>
                    </a:cubicBezTo>
                    <a:cubicBezTo>
                      <a:pt x="339" y="286"/>
                      <a:pt x="348" y="186"/>
                      <a:pt x="334" y="139"/>
                    </a:cubicBezTo>
                    <a:cubicBezTo>
                      <a:pt x="320" y="91"/>
                      <a:pt x="286" y="34"/>
                      <a:pt x="205" y="17"/>
                    </a:cubicBezTo>
                    <a:cubicBezTo>
                      <a:pt x="124" y="0"/>
                      <a:pt x="82" y="23"/>
                      <a:pt x="68" y="33"/>
                    </a:cubicBezTo>
                    <a:cubicBezTo>
                      <a:pt x="54" y="42"/>
                      <a:pt x="51" y="59"/>
                      <a:pt x="63" y="72"/>
                    </a:cubicBezTo>
                    <a:cubicBezTo>
                      <a:pt x="76" y="84"/>
                      <a:pt x="92" y="77"/>
                      <a:pt x="99" y="68"/>
                    </a:cubicBezTo>
                    <a:cubicBezTo>
                      <a:pt x="106" y="58"/>
                      <a:pt x="101" y="58"/>
                      <a:pt x="113" y="47"/>
                    </a:cubicBezTo>
                    <a:cubicBezTo>
                      <a:pt x="124" y="35"/>
                      <a:pt x="142" y="32"/>
                      <a:pt x="169" y="40"/>
                    </a:cubicBezTo>
                    <a:cubicBezTo>
                      <a:pt x="195" y="48"/>
                      <a:pt x="233" y="71"/>
                      <a:pt x="238" y="115"/>
                    </a:cubicBezTo>
                    <a:cubicBezTo>
                      <a:pt x="243" y="159"/>
                      <a:pt x="228" y="192"/>
                      <a:pt x="190" y="208"/>
                    </a:cubicBezTo>
                    <a:cubicBezTo>
                      <a:pt x="153" y="223"/>
                      <a:pt x="116" y="209"/>
                      <a:pt x="92" y="182"/>
                    </a:cubicBezTo>
                    <a:cubicBezTo>
                      <a:pt x="67" y="155"/>
                      <a:pt x="65" y="101"/>
                      <a:pt x="46" y="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2847364" y="4357632"/>
                <a:ext cx="96202" cy="157752"/>
              </a:xfrm>
              <a:custGeom>
                <a:avLst/>
                <a:gdLst>
                  <a:gd name="T0" fmla="*/ 22 w 168"/>
                  <a:gd name="T1" fmla="*/ 35 h 274"/>
                  <a:gd name="T2" fmla="*/ 5 w 168"/>
                  <a:gd name="T3" fmla="*/ 26 h 274"/>
                  <a:gd name="T4" fmla="*/ 8 w 168"/>
                  <a:gd name="T5" fmla="*/ 40 h 274"/>
                  <a:gd name="T6" fmla="*/ 23 w 168"/>
                  <a:gd name="T7" fmla="*/ 51 h 274"/>
                  <a:gd name="T8" fmla="*/ 24 w 168"/>
                  <a:gd name="T9" fmla="*/ 176 h 274"/>
                  <a:gd name="T10" fmla="*/ 5 w 168"/>
                  <a:gd name="T11" fmla="*/ 243 h 274"/>
                  <a:gd name="T12" fmla="*/ 30 w 168"/>
                  <a:gd name="T13" fmla="*/ 273 h 274"/>
                  <a:gd name="T14" fmla="*/ 58 w 168"/>
                  <a:gd name="T15" fmla="*/ 244 h 274"/>
                  <a:gd name="T16" fmla="*/ 41 w 168"/>
                  <a:gd name="T17" fmla="*/ 176 h 274"/>
                  <a:gd name="T18" fmla="*/ 39 w 168"/>
                  <a:gd name="T19" fmla="*/ 140 h 274"/>
                  <a:gd name="T20" fmla="*/ 125 w 168"/>
                  <a:gd name="T21" fmla="*/ 154 h 274"/>
                  <a:gd name="T22" fmla="*/ 161 w 168"/>
                  <a:gd name="T23" fmla="*/ 67 h 274"/>
                  <a:gd name="T24" fmla="*/ 99 w 168"/>
                  <a:gd name="T25" fmla="*/ 8 h 274"/>
                  <a:gd name="T26" fmla="*/ 33 w 168"/>
                  <a:gd name="T27" fmla="*/ 16 h 274"/>
                  <a:gd name="T28" fmla="*/ 31 w 168"/>
                  <a:gd name="T29" fmla="*/ 34 h 274"/>
                  <a:gd name="T30" fmla="*/ 48 w 168"/>
                  <a:gd name="T31" fmla="*/ 33 h 274"/>
                  <a:gd name="T32" fmla="*/ 55 w 168"/>
                  <a:gd name="T33" fmla="*/ 22 h 274"/>
                  <a:gd name="T34" fmla="*/ 82 w 168"/>
                  <a:gd name="T35" fmla="*/ 19 h 274"/>
                  <a:gd name="T36" fmla="*/ 115 w 168"/>
                  <a:gd name="T37" fmla="*/ 55 h 274"/>
                  <a:gd name="T38" fmla="*/ 92 w 168"/>
                  <a:gd name="T39" fmla="*/ 100 h 274"/>
                  <a:gd name="T40" fmla="*/ 45 w 168"/>
                  <a:gd name="T41" fmla="*/ 88 h 274"/>
                  <a:gd name="T42" fmla="*/ 22 w 168"/>
                  <a:gd name="T43" fmla="*/ 35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8" h="274">
                    <a:moveTo>
                      <a:pt x="22" y="35"/>
                    </a:moveTo>
                    <a:cubicBezTo>
                      <a:pt x="22" y="35"/>
                      <a:pt x="15" y="19"/>
                      <a:pt x="5" y="26"/>
                    </a:cubicBezTo>
                    <a:cubicBezTo>
                      <a:pt x="0" y="29"/>
                      <a:pt x="2" y="39"/>
                      <a:pt x="8" y="40"/>
                    </a:cubicBezTo>
                    <a:cubicBezTo>
                      <a:pt x="14" y="42"/>
                      <a:pt x="20" y="43"/>
                      <a:pt x="23" y="51"/>
                    </a:cubicBezTo>
                    <a:cubicBezTo>
                      <a:pt x="26" y="58"/>
                      <a:pt x="34" y="146"/>
                      <a:pt x="24" y="176"/>
                    </a:cubicBezTo>
                    <a:cubicBezTo>
                      <a:pt x="16" y="199"/>
                      <a:pt x="2" y="219"/>
                      <a:pt x="5" y="243"/>
                    </a:cubicBezTo>
                    <a:cubicBezTo>
                      <a:pt x="8" y="267"/>
                      <a:pt x="25" y="273"/>
                      <a:pt x="30" y="273"/>
                    </a:cubicBezTo>
                    <a:cubicBezTo>
                      <a:pt x="36" y="274"/>
                      <a:pt x="55" y="267"/>
                      <a:pt x="58" y="244"/>
                    </a:cubicBezTo>
                    <a:cubicBezTo>
                      <a:pt x="61" y="218"/>
                      <a:pt x="48" y="202"/>
                      <a:pt x="41" y="176"/>
                    </a:cubicBezTo>
                    <a:cubicBezTo>
                      <a:pt x="36" y="157"/>
                      <a:pt x="39" y="140"/>
                      <a:pt x="39" y="140"/>
                    </a:cubicBezTo>
                    <a:cubicBezTo>
                      <a:pt x="39" y="140"/>
                      <a:pt x="75" y="175"/>
                      <a:pt x="125" y="154"/>
                    </a:cubicBezTo>
                    <a:cubicBezTo>
                      <a:pt x="164" y="138"/>
                      <a:pt x="168" y="90"/>
                      <a:pt x="161" y="67"/>
                    </a:cubicBezTo>
                    <a:cubicBezTo>
                      <a:pt x="155" y="44"/>
                      <a:pt x="138" y="16"/>
                      <a:pt x="99" y="8"/>
                    </a:cubicBezTo>
                    <a:cubicBezTo>
                      <a:pt x="60" y="0"/>
                      <a:pt x="40" y="11"/>
                      <a:pt x="33" y="16"/>
                    </a:cubicBezTo>
                    <a:cubicBezTo>
                      <a:pt x="26" y="20"/>
                      <a:pt x="25" y="28"/>
                      <a:pt x="31" y="34"/>
                    </a:cubicBezTo>
                    <a:cubicBezTo>
                      <a:pt x="37" y="41"/>
                      <a:pt x="45" y="37"/>
                      <a:pt x="48" y="33"/>
                    </a:cubicBezTo>
                    <a:cubicBezTo>
                      <a:pt x="52" y="28"/>
                      <a:pt x="49" y="28"/>
                      <a:pt x="55" y="22"/>
                    </a:cubicBezTo>
                    <a:cubicBezTo>
                      <a:pt x="60" y="17"/>
                      <a:pt x="69" y="15"/>
                      <a:pt x="82" y="19"/>
                    </a:cubicBezTo>
                    <a:cubicBezTo>
                      <a:pt x="95" y="23"/>
                      <a:pt x="113" y="34"/>
                      <a:pt x="115" y="55"/>
                    </a:cubicBezTo>
                    <a:cubicBezTo>
                      <a:pt x="117" y="76"/>
                      <a:pt x="110" y="93"/>
                      <a:pt x="92" y="100"/>
                    </a:cubicBezTo>
                    <a:cubicBezTo>
                      <a:pt x="74" y="108"/>
                      <a:pt x="56" y="101"/>
                      <a:pt x="45" y="88"/>
                    </a:cubicBezTo>
                    <a:cubicBezTo>
                      <a:pt x="33" y="74"/>
                      <a:pt x="32" y="49"/>
                      <a:pt x="22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2951805" y="4363933"/>
                <a:ext cx="149029" cy="150967"/>
              </a:xfrm>
              <a:custGeom>
                <a:avLst/>
                <a:gdLst>
                  <a:gd name="T0" fmla="*/ 0 w 260"/>
                  <a:gd name="T1" fmla="*/ 47 h 262"/>
                  <a:gd name="T2" fmla="*/ 39 w 260"/>
                  <a:gd name="T3" fmla="*/ 91 h 262"/>
                  <a:gd name="T4" fmla="*/ 125 w 260"/>
                  <a:gd name="T5" fmla="*/ 63 h 262"/>
                  <a:gd name="T6" fmla="*/ 125 w 260"/>
                  <a:gd name="T7" fmla="*/ 108 h 262"/>
                  <a:gd name="T8" fmla="*/ 88 w 260"/>
                  <a:gd name="T9" fmla="*/ 212 h 262"/>
                  <a:gd name="T10" fmla="*/ 135 w 260"/>
                  <a:gd name="T11" fmla="*/ 261 h 262"/>
                  <a:gd name="T12" fmla="*/ 178 w 260"/>
                  <a:gd name="T13" fmla="*/ 213 h 262"/>
                  <a:gd name="T14" fmla="*/ 136 w 260"/>
                  <a:gd name="T15" fmla="*/ 108 h 262"/>
                  <a:gd name="T16" fmla="*/ 138 w 260"/>
                  <a:gd name="T17" fmla="*/ 63 h 262"/>
                  <a:gd name="T18" fmla="*/ 225 w 260"/>
                  <a:gd name="T19" fmla="*/ 94 h 262"/>
                  <a:gd name="T20" fmla="*/ 259 w 260"/>
                  <a:gd name="T21" fmla="*/ 57 h 262"/>
                  <a:gd name="T22" fmla="*/ 232 w 260"/>
                  <a:gd name="T23" fmla="*/ 13 h 262"/>
                  <a:gd name="T24" fmla="*/ 164 w 260"/>
                  <a:gd name="T25" fmla="*/ 37 h 262"/>
                  <a:gd name="T26" fmla="*/ 99 w 260"/>
                  <a:gd name="T27" fmla="*/ 38 h 262"/>
                  <a:gd name="T28" fmla="*/ 38 w 260"/>
                  <a:gd name="T29" fmla="*/ 5 h 262"/>
                  <a:gd name="T30" fmla="*/ 0 w 260"/>
                  <a:gd name="T31" fmla="*/ 47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0" h="262">
                    <a:moveTo>
                      <a:pt x="0" y="47"/>
                    </a:moveTo>
                    <a:cubicBezTo>
                      <a:pt x="0" y="68"/>
                      <a:pt x="17" y="90"/>
                      <a:pt x="39" y="91"/>
                    </a:cubicBezTo>
                    <a:cubicBezTo>
                      <a:pt x="71" y="92"/>
                      <a:pt x="121" y="34"/>
                      <a:pt x="125" y="63"/>
                    </a:cubicBezTo>
                    <a:cubicBezTo>
                      <a:pt x="127" y="79"/>
                      <a:pt x="129" y="87"/>
                      <a:pt x="125" y="108"/>
                    </a:cubicBezTo>
                    <a:cubicBezTo>
                      <a:pt x="122" y="129"/>
                      <a:pt x="86" y="176"/>
                      <a:pt x="88" y="212"/>
                    </a:cubicBezTo>
                    <a:cubicBezTo>
                      <a:pt x="91" y="248"/>
                      <a:pt x="121" y="262"/>
                      <a:pt x="135" y="261"/>
                    </a:cubicBezTo>
                    <a:cubicBezTo>
                      <a:pt x="149" y="261"/>
                      <a:pt x="176" y="245"/>
                      <a:pt x="178" y="213"/>
                    </a:cubicBezTo>
                    <a:cubicBezTo>
                      <a:pt x="182" y="165"/>
                      <a:pt x="139" y="133"/>
                      <a:pt x="136" y="108"/>
                    </a:cubicBezTo>
                    <a:cubicBezTo>
                      <a:pt x="133" y="82"/>
                      <a:pt x="133" y="79"/>
                      <a:pt x="138" y="63"/>
                    </a:cubicBezTo>
                    <a:cubicBezTo>
                      <a:pt x="148" y="34"/>
                      <a:pt x="184" y="102"/>
                      <a:pt x="225" y="94"/>
                    </a:cubicBezTo>
                    <a:cubicBezTo>
                      <a:pt x="249" y="89"/>
                      <a:pt x="258" y="68"/>
                      <a:pt x="259" y="57"/>
                    </a:cubicBezTo>
                    <a:cubicBezTo>
                      <a:pt x="260" y="39"/>
                      <a:pt x="256" y="24"/>
                      <a:pt x="232" y="13"/>
                    </a:cubicBezTo>
                    <a:cubicBezTo>
                      <a:pt x="212" y="5"/>
                      <a:pt x="185" y="23"/>
                      <a:pt x="164" y="37"/>
                    </a:cubicBezTo>
                    <a:cubicBezTo>
                      <a:pt x="138" y="54"/>
                      <a:pt x="127" y="52"/>
                      <a:pt x="99" y="38"/>
                    </a:cubicBezTo>
                    <a:cubicBezTo>
                      <a:pt x="69" y="23"/>
                      <a:pt x="61" y="0"/>
                      <a:pt x="38" y="5"/>
                    </a:cubicBezTo>
                    <a:cubicBezTo>
                      <a:pt x="18" y="9"/>
                      <a:pt x="0" y="22"/>
                      <a:pt x="0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3223933" y="4363933"/>
                <a:ext cx="149756" cy="150967"/>
              </a:xfrm>
              <a:custGeom>
                <a:avLst/>
                <a:gdLst>
                  <a:gd name="T0" fmla="*/ 1 w 261"/>
                  <a:gd name="T1" fmla="*/ 47 h 262"/>
                  <a:gd name="T2" fmla="*/ 39 w 261"/>
                  <a:gd name="T3" fmla="*/ 91 h 262"/>
                  <a:gd name="T4" fmla="*/ 126 w 261"/>
                  <a:gd name="T5" fmla="*/ 63 h 262"/>
                  <a:gd name="T6" fmla="*/ 126 w 261"/>
                  <a:gd name="T7" fmla="*/ 108 h 262"/>
                  <a:gd name="T8" fmla="*/ 89 w 261"/>
                  <a:gd name="T9" fmla="*/ 212 h 262"/>
                  <a:gd name="T10" fmla="*/ 136 w 261"/>
                  <a:gd name="T11" fmla="*/ 261 h 262"/>
                  <a:gd name="T12" fmla="*/ 179 w 261"/>
                  <a:gd name="T13" fmla="*/ 213 h 262"/>
                  <a:gd name="T14" fmla="*/ 137 w 261"/>
                  <a:gd name="T15" fmla="*/ 108 h 262"/>
                  <a:gd name="T16" fmla="*/ 138 w 261"/>
                  <a:gd name="T17" fmla="*/ 63 h 262"/>
                  <a:gd name="T18" fmla="*/ 225 w 261"/>
                  <a:gd name="T19" fmla="*/ 94 h 262"/>
                  <a:gd name="T20" fmla="*/ 260 w 261"/>
                  <a:gd name="T21" fmla="*/ 57 h 262"/>
                  <a:gd name="T22" fmla="*/ 233 w 261"/>
                  <a:gd name="T23" fmla="*/ 13 h 262"/>
                  <a:gd name="T24" fmla="*/ 165 w 261"/>
                  <a:gd name="T25" fmla="*/ 37 h 262"/>
                  <a:gd name="T26" fmla="*/ 99 w 261"/>
                  <a:gd name="T27" fmla="*/ 38 h 262"/>
                  <a:gd name="T28" fmla="*/ 38 w 261"/>
                  <a:gd name="T29" fmla="*/ 5 h 262"/>
                  <a:gd name="T30" fmla="*/ 1 w 261"/>
                  <a:gd name="T31" fmla="*/ 47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1" h="262">
                    <a:moveTo>
                      <a:pt x="1" y="47"/>
                    </a:moveTo>
                    <a:cubicBezTo>
                      <a:pt x="0" y="68"/>
                      <a:pt x="18" y="90"/>
                      <a:pt x="39" y="91"/>
                    </a:cubicBezTo>
                    <a:cubicBezTo>
                      <a:pt x="71" y="92"/>
                      <a:pt x="122" y="34"/>
                      <a:pt x="126" y="63"/>
                    </a:cubicBezTo>
                    <a:cubicBezTo>
                      <a:pt x="128" y="79"/>
                      <a:pt x="129" y="87"/>
                      <a:pt x="126" y="108"/>
                    </a:cubicBezTo>
                    <a:cubicBezTo>
                      <a:pt x="122" y="129"/>
                      <a:pt x="87" y="176"/>
                      <a:pt x="89" y="212"/>
                    </a:cubicBezTo>
                    <a:cubicBezTo>
                      <a:pt x="92" y="248"/>
                      <a:pt x="122" y="262"/>
                      <a:pt x="136" y="261"/>
                    </a:cubicBezTo>
                    <a:cubicBezTo>
                      <a:pt x="150" y="261"/>
                      <a:pt x="177" y="245"/>
                      <a:pt x="179" y="213"/>
                    </a:cubicBezTo>
                    <a:cubicBezTo>
                      <a:pt x="182" y="165"/>
                      <a:pt x="140" y="133"/>
                      <a:pt x="137" y="108"/>
                    </a:cubicBezTo>
                    <a:cubicBezTo>
                      <a:pt x="134" y="82"/>
                      <a:pt x="134" y="79"/>
                      <a:pt x="138" y="63"/>
                    </a:cubicBezTo>
                    <a:cubicBezTo>
                      <a:pt x="149" y="34"/>
                      <a:pt x="185" y="102"/>
                      <a:pt x="225" y="94"/>
                    </a:cubicBezTo>
                    <a:cubicBezTo>
                      <a:pt x="250" y="89"/>
                      <a:pt x="259" y="68"/>
                      <a:pt x="260" y="57"/>
                    </a:cubicBezTo>
                    <a:cubicBezTo>
                      <a:pt x="261" y="39"/>
                      <a:pt x="257" y="24"/>
                      <a:pt x="233" y="13"/>
                    </a:cubicBezTo>
                    <a:cubicBezTo>
                      <a:pt x="213" y="5"/>
                      <a:pt x="186" y="23"/>
                      <a:pt x="165" y="37"/>
                    </a:cubicBezTo>
                    <a:cubicBezTo>
                      <a:pt x="139" y="54"/>
                      <a:pt x="128" y="52"/>
                      <a:pt x="99" y="38"/>
                    </a:cubicBezTo>
                    <a:cubicBezTo>
                      <a:pt x="69" y="23"/>
                      <a:pt x="62" y="0"/>
                      <a:pt x="38" y="5"/>
                    </a:cubicBezTo>
                    <a:cubicBezTo>
                      <a:pt x="19" y="9"/>
                      <a:pt x="1" y="22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3086536" y="4359329"/>
                <a:ext cx="159933" cy="156540"/>
              </a:xfrm>
              <a:custGeom>
                <a:avLst/>
                <a:gdLst>
                  <a:gd name="T0" fmla="*/ 154 w 279"/>
                  <a:gd name="T1" fmla="*/ 147 h 272"/>
                  <a:gd name="T2" fmla="*/ 136 w 279"/>
                  <a:gd name="T3" fmla="*/ 121 h 272"/>
                  <a:gd name="T4" fmla="*/ 48 w 279"/>
                  <a:gd name="T5" fmla="*/ 96 h 272"/>
                  <a:gd name="T6" fmla="*/ 66 w 279"/>
                  <a:gd name="T7" fmla="*/ 235 h 272"/>
                  <a:gd name="T8" fmla="*/ 175 w 279"/>
                  <a:gd name="T9" fmla="*/ 263 h 272"/>
                  <a:gd name="T10" fmla="*/ 271 w 279"/>
                  <a:gd name="T11" fmla="*/ 147 h 272"/>
                  <a:gd name="T12" fmla="*/ 146 w 279"/>
                  <a:gd name="T13" fmla="*/ 77 h 272"/>
                  <a:gd name="T14" fmla="*/ 163 w 279"/>
                  <a:gd name="T15" fmla="*/ 59 h 272"/>
                  <a:gd name="T16" fmla="*/ 203 w 279"/>
                  <a:gd name="T17" fmla="*/ 65 h 272"/>
                  <a:gd name="T18" fmla="*/ 196 w 279"/>
                  <a:gd name="T19" fmla="*/ 18 h 272"/>
                  <a:gd name="T20" fmla="*/ 125 w 279"/>
                  <a:gd name="T21" fmla="*/ 50 h 272"/>
                  <a:gd name="T22" fmla="*/ 177 w 279"/>
                  <a:gd name="T23" fmla="*/ 123 h 272"/>
                  <a:gd name="T24" fmla="*/ 154 w 279"/>
                  <a:gd name="T25" fmla="*/ 147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9" h="272">
                    <a:moveTo>
                      <a:pt x="154" y="147"/>
                    </a:moveTo>
                    <a:cubicBezTo>
                      <a:pt x="147" y="147"/>
                      <a:pt x="133" y="140"/>
                      <a:pt x="136" y="121"/>
                    </a:cubicBezTo>
                    <a:cubicBezTo>
                      <a:pt x="140" y="95"/>
                      <a:pt x="97" y="62"/>
                      <a:pt x="48" y="96"/>
                    </a:cubicBezTo>
                    <a:cubicBezTo>
                      <a:pt x="0" y="130"/>
                      <a:pt x="40" y="213"/>
                      <a:pt x="66" y="235"/>
                    </a:cubicBezTo>
                    <a:cubicBezTo>
                      <a:pt x="90" y="256"/>
                      <a:pt x="121" y="272"/>
                      <a:pt x="175" y="263"/>
                    </a:cubicBezTo>
                    <a:cubicBezTo>
                      <a:pt x="238" y="253"/>
                      <a:pt x="279" y="196"/>
                      <a:pt x="271" y="147"/>
                    </a:cubicBezTo>
                    <a:cubicBezTo>
                      <a:pt x="259" y="69"/>
                      <a:pt x="162" y="101"/>
                      <a:pt x="146" y="77"/>
                    </a:cubicBezTo>
                    <a:cubicBezTo>
                      <a:pt x="129" y="53"/>
                      <a:pt x="159" y="51"/>
                      <a:pt x="163" y="59"/>
                    </a:cubicBezTo>
                    <a:cubicBezTo>
                      <a:pt x="170" y="70"/>
                      <a:pt x="191" y="75"/>
                      <a:pt x="203" y="65"/>
                    </a:cubicBezTo>
                    <a:cubicBezTo>
                      <a:pt x="214" y="54"/>
                      <a:pt x="218" y="35"/>
                      <a:pt x="196" y="18"/>
                    </a:cubicBezTo>
                    <a:cubicBezTo>
                      <a:pt x="175" y="0"/>
                      <a:pt x="120" y="6"/>
                      <a:pt x="125" y="50"/>
                    </a:cubicBezTo>
                    <a:cubicBezTo>
                      <a:pt x="130" y="94"/>
                      <a:pt x="180" y="98"/>
                      <a:pt x="177" y="123"/>
                    </a:cubicBezTo>
                    <a:cubicBezTo>
                      <a:pt x="175" y="146"/>
                      <a:pt x="160" y="147"/>
                      <a:pt x="154" y="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0"/>
              <p:cNvSpPr>
                <a:spLocks noEditPoints="1"/>
              </p:cNvSpPr>
              <p:nvPr/>
            </p:nvSpPr>
            <p:spPr bwMode="auto">
              <a:xfrm>
                <a:off x="3366177" y="4365629"/>
                <a:ext cx="146848" cy="146847"/>
              </a:xfrm>
              <a:custGeom>
                <a:avLst/>
                <a:gdLst>
                  <a:gd name="T0" fmla="*/ 128 w 256"/>
                  <a:gd name="T1" fmla="*/ 0 h 255"/>
                  <a:gd name="T2" fmla="*/ 0 w 256"/>
                  <a:gd name="T3" fmla="*/ 128 h 255"/>
                  <a:gd name="T4" fmla="*/ 128 w 256"/>
                  <a:gd name="T5" fmla="*/ 255 h 255"/>
                  <a:gd name="T6" fmla="*/ 256 w 256"/>
                  <a:gd name="T7" fmla="*/ 128 h 255"/>
                  <a:gd name="T8" fmla="*/ 128 w 256"/>
                  <a:gd name="T9" fmla="*/ 0 h 255"/>
                  <a:gd name="T10" fmla="*/ 160 w 256"/>
                  <a:gd name="T11" fmla="*/ 196 h 255"/>
                  <a:gd name="T12" fmla="*/ 129 w 256"/>
                  <a:gd name="T13" fmla="*/ 232 h 255"/>
                  <a:gd name="T14" fmla="*/ 95 w 256"/>
                  <a:gd name="T15" fmla="*/ 196 h 255"/>
                  <a:gd name="T16" fmla="*/ 111 w 256"/>
                  <a:gd name="T17" fmla="*/ 129 h 255"/>
                  <a:gd name="T18" fmla="*/ 123 w 256"/>
                  <a:gd name="T19" fmla="*/ 90 h 255"/>
                  <a:gd name="T20" fmla="*/ 129 w 256"/>
                  <a:gd name="T21" fmla="*/ 54 h 255"/>
                  <a:gd name="T22" fmla="*/ 135 w 256"/>
                  <a:gd name="T23" fmla="*/ 89 h 255"/>
                  <a:gd name="T24" fmla="*/ 145 w 256"/>
                  <a:gd name="T25" fmla="*/ 129 h 255"/>
                  <a:gd name="T26" fmla="*/ 160 w 256"/>
                  <a:gd name="T27" fmla="*/ 196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6" h="255">
                    <a:moveTo>
                      <a:pt x="128" y="0"/>
                    </a:moveTo>
                    <a:cubicBezTo>
                      <a:pt x="57" y="0"/>
                      <a:pt x="0" y="57"/>
                      <a:pt x="0" y="128"/>
                    </a:cubicBezTo>
                    <a:cubicBezTo>
                      <a:pt x="0" y="198"/>
                      <a:pt x="57" y="255"/>
                      <a:pt x="128" y="255"/>
                    </a:cubicBezTo>
                    <a:cubicBezTo>
                      <a:pt x="199" y="255"/>
                      <a:pt x="256" y="198"/>
                      <a:pt x="256" y="128"/>
                    </a:cubicBezTo>
                    <a:cubicBezTo>
                      <a:pt x="256" y="57"/>
                      <a:pt x="199" y="0"/>
                      <a:pt x="128" y="0"/>
                    </a:cubicBezTo>
                    <a:close/>
                    <a:moveTo>
                      <a:pt x="160" y="196"/>
                    </a:moveTo>
                    <a:cubicBezTo>
                      <a:pt x="158" y="214"/>
                      <a:pt x="144" y="231"/>
                      <a:pt x="129" y="232"/>
                    </a:cubicBezTo>
                    <a:cubicBezTo>
                      <a:pt x="114" y="232"/>
                      <a:pt x="97" y="218"/>
                      <a:pt x="95" y="196"/>
                    </a:cubicBezTo>
                    <a:cubicBezTo>
                      <a:pt x="94" y="174"/>
                      <a:pt x="107" y="140"/>
                      <a:pt x="111" y="129"/>
                    </a:cubicBezTo>
                    <a:cubicBezTo>
                      <a:pt x="115" y="118"/>
                      <a:pt x="121" y="110"/>
                      <a:pt x="123" y="90"/>
                    </a:cubicBezTo>
                    <a:cubicBezTo>
                      <a:pt x="125" y="70"/>
                      <a:pt x="111" y="55"/>
                      <a:pt x="129" y="54"/>
                    </a:cubicBezTo>
                    <a:cubicBezTo>
                      <a:pt x="149" y="53"/>
                      <a:pt x="135" y="69"/>
                      <a:pt x="135" y="89"/>
                    </a:cubicBezTo>
                    <a:cubicBezTo>
                      <a:pt x="134" y="110"/>
                      <a:pt x="139" y="117"/>
                      <a:pt x="145" y="129"/>
                    </a:cubicBezTo>
                    <a:cubicBezTo>
                      <a:pt x="150" y="141"/>
                      <a:pt x="161" y="179"/>
                      <a:pt x="160" y="1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1"/>
              <p:cNvSpPr>
                <a:spLocks noEditPoints="1"/>
              </p:cNvSpPr>
              <p:nvPr/>
            </p:nvSpPr>
            <p:spPr bwMode="auto">
              <a:xfrm>
                <a:off x="3503089" y="4362236"/>
                <a:ext cx="112438" cy="151936"/>
              </a:xfrm>
              <a:custGeom>
                <a:avLst/>
                <a:gdLst>
                  <a:gd name="T0" fmla="*/ 117 w 196"/>
                  <a:gd name="T1" fmla="*/ 15 h 264"/>
                  <a:gd name="T2" fmla="*/ 51 w 196"/>
                  <a:gd name="T3" fmla="*/ 29 h 264"/>
                  <a:gd name="T4" fmla="*/ 42 w 196"/>
                  <a:gd name="T5" fmla="*/ 7 h 264"/>
                  <a:gd name="T6" fmla="*/ 27 w 196"/>
                  <a:gd name="T7" fmla="*/ 3 h 264"/>
                  <a:gd name="T8" fmla="*/ 22 w 196"/>
                  <a:gd name="T9" fmla="*/ 17 h 264"/>
                  <a:gd name="T10" fmla="*/ 39 w 196"/>
                  <a:gd name="T11" fmla="*/ 40 h 264"/>
                  <a:gd name="T12" fmla="*/ 43 w 196"/>
                  <a:gd name="T13" fmla="*/ 113 h 264"/>
                  <a:gd name="T14" fmla="*/ 49 w 196"/>
                  <a:gd name="T15" fmla="*/ 151 h 264"/>
                  <a:gd name="T16" fmla="*/ 10 w 196"/>
                  <a:gd name="T17" fmla="*/ 199 h 264"/>
                  <a:gd name="T18" fmla="*/ 57 w 196"/>
                  <a:gd name="T19" fmla="*/ 263 h 264"/>
                  <a:gd name="T20" fmla="*/ 102 w 196"/>
                  <a:gd name="T21" fmla="*/ 196 h 264"/>
                  <a:gd name="T22" fmla="*/ 58 w 196"/>
                  <a:gd name="T23" fmla="*/ 153 h 264"/>
                  <a:gd name="T24" fmla="*/ 59 w 196"/>
                  <a:gd name="T25" fmla="*/ 136 h 264"/>
                  <a:gd name="T26" fmla="*/ 117 w 196"/>
                  <a:gd name="T27" fmla="*/ 134 h 264"/>
                  <a:gd name="T28" fmla="*/ 196 w 196"/>
                  <a:gd name="T29" fmla="*/ 77 h 264"/>
                  <a:gd name="T30" fmla="*/ 117 w 196"/>
                  <a:gd name="T31" fmla="*/ 15 h 264"/>
                  <a:gd name="T32" fmla="*/ 110 w 196"/>
                  <a:gd name="T33" fmla="*/ 117 h 264"/>
                  <a:gd name="T34" fmla="*/ 66 w 196"/>
                  <a:gd name="T35" fmla="*/ 120 h 264"/>
                  <a:gd name="T36" fmla="*/ 56 w 196"/>
                  <a:gd name="T37" fmla="*/ 123 h 264"/>
                  <a:gd name="T38" fmla="*/ 56 w 196"/>
                  <a:gd name="T39" fmla="*/ 112 h 264"/>
                  <a:gd name="T40" fmla="*/ 64 w 196"/>
                  <a:gd name="T41" fmla="*/ 78 h 264"/>
                  <a:gd name="T42" fmla="*/ 124 w 196"/>
                  <a:gd name="T43" fmla="*/ 74 h 264"/>
                  <a:gd name="T44" fmla="*/ 110 w 196"/>
                  <a:gd name="T45" fmla="*/ 11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6" h="264">
                    <a:moveTo>
                      <a:pt x="117" y="15"/>
                    </a:moveTo>
                    <a:cubicBezTo>
                      <a:pt x="78" y="14"/>
                      <a:pt x="61" y="31"/>
                      <a:pt x="51" y="29"/>
                    </a:cubicBezTo>
                    <a:cubicBezTo>
                      <a:pt x="41" y="27"/>
                      <a:pt x="44" y="12"/>
                      <a:pt x="42" y="7"/>
                    </a:cubicBezTo>
                    <a:cubicBezTo>
                      <a:pt x="39" y="2"/>
                      <a:pt x="31" y="0"/>
                      <a:pt x="27" y="3"/>
                    </a:cubicBezTo>
                    <a:cubicBezTo>
                      <a:pt x="23" y="6"/>
                      <a:pt x="19" y="7"/>
                      <a:pt x="22" y="17"/>
                    </a:cubicBezTo>
                    <a:cubicBezTo>
                      <a:pt x="25" y="27"/>
                      <a:pt x="44" y="21"/>
                      <a:pt x="39" y="40"/>
                    </a:cubicBezTo>
                    <a:cubicBezTo>
                      <a:pt x="35" y="59"/>
                      <a:pt x="34" y="86"/>
                      <a:pt x="43" y="113"/>
                    </a:cubicBezTo>
                    <a:cubicBezTo>
                      <a:pt x="53" y="140"/>
                      <a:pt x="54" y="124"/>
                      <a:pt x="49" y="151"/>
                    </a:cubicBezTo>
                    <a:cubicBezTo>
                      <a:pt x="45" y="177"/>
                      <a:pt x="20" y="168"/>
                      <a:pt x="10" y="199"/>
                    </a:cubicBezTo>
                    <a:cubicBezTo>
                      <a:pt x="0" y="231"/>
                      <a:pt x="19" y="261"/>
                      <a:pt x="57" y="263"/>
                    </a:cubicBezTo>
                    <a:cubicBezTo>
                      <a:pt x="93" y="264"/>
                      <a:pt x="113" y="223"/>
                      <a:pt x="102" y="196"/>
                    </a:cubicBezTo>
                    <a:cubicBezTo>
                      <a:pt x="92" y="172"/>
                      <a:pt x="60" y="173"/>
                      <a:pt x="58" y="153"/>
                    </a:cubicBezTo>
                    <a:cubicBezTo>
                      <a:pt x="57" y="142"/>
                      <a:pt x="58" y="144"/>
                      <a:pt x="59" y="136"/>
                    </a:cubicBezTo>
                    <a:cubicBezTo>
                      <a:pt x="60" y="118"/>
                      <a:pt x="77" y="135"/>
                      <a:pt x="117" y="134"/>
                    </a:cubicBezTo>
                    <a:cubicBezTo>
                      <a:pt x="157" y="133"/>
                      <a:pt x="196" y="114"/>
                      <a:pt x="196" y="77"/>
                    </a:cubicBezTo>
                    <a:cubicBezTo>
                      <a:pt x="196" y="39"/>
                      <a:pt x="156" y="16"/>
                      <a:pt x="117" y="15"/>
                    </a:cubicBezTo>
                    <a:close/>
                    <a:moveTo>
                      <a:pt x="110" y="117"/>
                    </a:moveTo>
                    <a:cubicBezTo>
                      <a:pt x="97" y="124"/>
                      <a:pt x="71" y="118"/>
                      <a:pt x="66" y="120"/>
                    </a:cubicBezTo>
                    <a:cubicBezTo>
                      <a:pt x="60" y="121"/>
                      <a:pt x="58" y="125"/>
                      <a:pt x="56" y="123"/>
                    </a:cubicBezTo>
                    <a:cubicBezTo>
                      <a:pt x="54" y="121"/>
                      <a:pt x="50" y="119"/>
                      <a:pt x="56" y="112"/>
                    </a:cubicBezTo>
                    <a:cubicBezTo>
                      <a:pt x="61" y="106"/>
                      <a:pt x="55" y="93"/>
                      <a:pt x="64" y="78"/>
                    </a:cubicBezTo>
                    <a:cubicBezTo>
                      <a:pt x="72" y="63"/>
                      <a:pt x="112" y="54"/>
                      <a:pt x="124" y="74"/>
                    </a:cubicBezTo>
                    <a:cubicBezTo>
                      <a:pt x="135" y="93"/>
                      <a:pt x="124" y="110"/>
                      <a:pt x="110" y="1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3565609" y="4440022"/>
                <a:ext cx="67124" cy="71243"/>
              </a:xfrm>
              <a:custGeom>
                <a:avLst/>
                <a:gdLst>
                  <a:gd name="T0" fmla="*/ 12 w 117"/>
                  <a:gd name="T1" fmla="*/ 9 h 124"/>
                  <a:gd name="T2" fmla="*/ 32 w 117"/>
                  <a:gd name="T3" fmla="*/ 22 h 124"/>
                  <a:gd name="T4" fmla="*/ 20 w 117"/>
                  <a:gd name="T5" fmla="*/ 78 h 124"/>
                  <a:gd name="T6" fmla="*/ 41 w 117"/>
                  <a:gd name="T7" fmla="*/ 115 h 124"/>
                  <a:gd name="T8" fmla="*/ 72 w 117"/>
                  <a:gd name="T9" fmla="*/ 123 h 124"/>
                  <a:gd name="T10" fmla="*/ 107 w 117"/>
                  <a:gd name="T11" fmla="*/ 68 h 124"/>
                  <a:gd name="T12" fmla="*/ 15 w 117"/>
                  <a:gd name="T13" fmla="*/ 4 h 124"/>
                  <a:gd name="T14" fmla="*/ 0 w 117"/>
                  <a:gd name="T15" fmla="*/ 5 h 124"/>
                  <a:gd name="T16" fmla="*/ 12 w 117"/>
                  <a:gd name="T17" fmla="*/ 9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124">
                    <a:moveTo>
                      <a:pt x="12" y="9"/>
                    </a:moveTo>
                    <a:cubicBezTo>
                      <a:pt x="18" y="10"/>
                      <a:pt x="27" y="12"/>
                      <a:pt x="32" y="22"/>
                    </a:cubicBezTo>
                    <a:cubicBezTo>
                      <a:pt x="36" y="33"/>
                      <a:pt x="20" y="60"/>
                      <a:pt x="20" y="78"/>
                    </a:cubicBezTo>
                    <a:cubicBezTo>
                      <a:pt x="21" y="95"/>
                      <a:pt x="30" y="109"/>
                      <a:pt x="41" y="115"/>
                    </a:cubicBezTo>
                    <a:cubicBezTo>
                      <a:pt x="52" y="122"/>
                      <a:pt x="64" y="124"/>
                      <a:pt x="72" y="123"/>
                    </a:cubicBezTo>
                    <a:cubicBezTo>
                      <a:pt x="79" y="123"/>
                      <a:pt x="117" y="115"/>
                      <a:pt x="107" y="68"/>
                    </a:cubicBezTo>
                    <a:cubicBezTo>
                      <a:pt x="97" y="20"/>
                      <a:pt x="27" y="5"/>
                      <a:pt x="15" y="4"/>
                    </a:cubicBezTo>
                    <a:cubicBezTo>
                      <a:pt x="3" y="2"/>
                      <a:pt x="1" y="0"/>
                      <a:pt x="0" y="5"/>
                    </a:cubicBezTo>
                    <a:cubicBezTo>
                      <a:pt x="0" y="9"/>
                      <a:pt x="7" y="8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3"/>
              <p:cNvSpPr>
                <a:spLocks/>
              </p:cNvSpPr>
              <p:nvPr/>
            </p:nvSpPr>
            <p:spPr bwMode="auto">
              <a:xfrm>
                <a:off x="3618920" y="4359329"/>
                <a:ext cx="107349" cy="161871"/>
              </a:xfrm>
              <a:custGeom>
                <a:avLst/>
                <a:gdLst>
                  <a:gd name="T0" fmla="*/ 162 w 187"/>
                  <a:gd name="T1" fmla="*/ 47 h 281"/>
                  <a:gd name="T2" fmla="*/ 146 w 187"/>
                  <a:gd name="T3" fmla="*/ 11 h 281"/>
                  <a:gd name="T4" fmla="*/ 12 w 187"/>
                  <a:gd name="T5" fmla="*/ 87 h 281"/>
                  <a:gd name="T6" fmla="*/ 47 w 187"/>
                  <a:gd name="T7" fmla="*/ 243 h 281"/>
                  <a:gd name="T8" fmla="*/ 161 w 187"/>
                  <a:gd name="T9" fmla="*/ 244 h 281"/>
                  <a:gd name="T10" fmla="*/ 101 w 187"/>
                  <a:gd name="T11" fmla="*/ 141 h 281"/>
                  <a:gd name="T12" fmla="*/ 25 w 187"/>
                  <a:gd name="T13" fmla="*/ 70 h 281"/>
                  <a:gd name="T14" fmla="*/ 116 w 187"/>
                  <a:gd name="T15" fmla="*/ 61 h 281"/>
                  <a:gd name="T16" fmla="*/ 162 w 187"/>
                  <a:gd name="T17" fmla="*/ 4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" h="281">
                    <a:moveTo>
                      <a:pt x="162" y="47"/>
                    </a:moveTo>
                    <a:cubicBezTo>
                      <a:pt x="169" y="31"/>
                      <a:pt x="159" y="19"/>
                      <a:pt x="146" y="11"/>
                    </a:cubicBezTo>
                    <a:cubicBezTo>
                      <a:pt x="133" y="4"/>
                      <a:pt x="24" y="0"/>
                      <a:pt x="12" y="87"/>
                    </a:cubicBezTo>
                    <a:cubicBezTo>
                      <a:pt x="0" y="174"/>
                      <a:pt x="18" y="220"/>
                      <a:pt x="47" y="243"/>
                    </a:cubicBezTo>
                    <a:cubicBezTo>
                      <a:pt x="82" y="272"/>
                      <a:pt x="131" y="281"/>
                      <a:pt x="161" y="244"/>
                    </a:cubicBezTo>
                    <a:cubicBezTo>
                      <a:pt x="185" y="214"/>
                      <a:pt x="187" y="127"/>
                      <a:pt x="101" y="141"/>
                    </a:cubicBezTo>
                    <a:cubicBezTo>
                      <a:pt x="16" y="155"/>
                      <a:pt x="1" y="105"/>
                      <a:pt x="25" y="70"/>
                    </a:cubicBezTo>
                    <a:cubicBezTo>
                      <a:pt x="50" y="35"/>
                      <a:pt x="96" y="50"/>
                      <a:pt x="116" y="61"/>
                    </a:cubicBezTo>
                    <a:cubicBezTo>
                      <a:pt x="136" y="72"/>
                      <a:pt x="155" y="66"/>
                      <a:pt x="162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Oval 14"/>
              <p:cNvSpPr>
                <a:spLocks noChangeArrowheads="1"/>
              </p:cNvSpPr>
              <p:nvPr/>
            </p:nvSpPr>
            <p:spPr bwMode="auto">
              <a:xfrm>
                <a:off x="3648726" y="4404401"/>
                <a:ext cx="47738" cy="276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3978051" y="2666403"/>
            <a:ext cx="7262865" cy="101566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Business Template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28851" y="3513521"/>
            <a:ext cx="7036381" cy="699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alpha val="89000"/>
                  </a:schemeClr>
                </a:solidFill>
              </a:rPr>
              <a:t>Four short words sum up what has lifted most successful individuals above the </a:t>
            </a:r>
            <a:r>
              <a:rPr lang="en-US" altLang="zh-CN" sz="1400" dirty="0" smtClean="0">
                <a:solidFill>
                  <a:schemeClr val="bg1">
                    <a:alpha val="89000"/>
                  </a:schemeClr>
                </a:solidFill>
              </a:rPr>
              <a:t>crowd a </a:t>
            </a:r>
            <a:r>
              <a:rPr lang="en-US" altLang="zh-CN" sz="1400" dirty="0">
                <a:solidFill>
                  <a:schemeClr val="bg1">
                    <a:alpha val="89000"/>
                  </a:schemeClr>
                </a:solidFill>
              </a:rPr>
              <a:t>little bit more.</a:t>
            </a:r>
            <a:endParaRPr lang="zh-CN" altLang="en-US" sz="1400" dirty="0">
              <a:solidFill>
                <a:schemeClr val="bg1">
                  <a:alpha val="89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149686" y="3583967"/>
            <a:ext cx="1050926" cy="399229"/>
            <a:chOff x="2466678" y="2466788"/>
            <a:chExt cx="1050926" cy="399229"/>
          </a:xfrm>
        </p:grpSpPr>
        <p:sp>
          <p:nvSpPr>
            <p:cNvPr id="25" name="矩形 24"/>
            <p:cNvSpPr/>
            <p:nvPr/>
          </p:nvSpPr>
          <p:spPr>
            <a:xfrm>
              <a:off x="2466678" y="2466788"/>
              <a:ext cx="1050926" cy="39649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512580" y="2496685"/>
              <a:ext cx="959556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维勒</a:t>
              </a:r>
              <a:r>
                <a:rPr lang="en-US" altLang="zh-CN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M</a:t>
              </a:r>
              <a:endParaRPr lang="zh-CN" altLang="en-US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3912502" y="4629405"/>
            <a:ext cx="603830" cy="603830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8" name="椭圆 27"/>
          <p:cNvSpPr/>
          <p:nvPr/>
        </p:nvSpPr>
        <p:spPr>
          <a:xfrm>
            <a:off x="3879482" y="4596385"/>
            <a:ext cx="669870" cy="669870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8543626" y="2040954"/>
            <a:ext cx="758276" cy="758276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31" name="椭圆 30"/>
          <p:cNvSpPr/>
          <p:nvPr/>
        </p:nvSpPr>
        <p:spPr>
          <a:xfrm>
            <a:off x="8502160" y="1999488"/>
            <a:ext cx="841208" cy="841208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082996" y="2780198"/>
            <a:ext cx="220650" cy="220650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35" name="椭圆 34"/>
          <p:cNvSpPr/>
          <p:nvPr/>
        </p:nvSpPr>
        <p:spPr>
          <a:xfrm>
            <a:off x="5070930" y="2768132"/>
            <a:ext cx="244782" cy="244782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680749" y="4719330"/>
            <a:ext cx="682232" cy="682232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37" name="椭圆 36"/>
          <p:cNvSpPr/>
          <p:nvPr/>
        </p:nvSpPr>
        <p:spPr>
          <a:xfrm>
            <a:off x="7643442" y="4682023"/>
            <a:ext cx="756846" cy="756846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0570914" y="3967468"/>
            <a:ext cx="361732" cy="361732"/>
          </a:xfrm>
          <a:prstGeom prst="ellipse">
            <a:avLst/>
          </a:prstGeom>
          <a:solidFill>
            <a:schemeClr val="bg1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40" name="椭圆 39"/>
          <p:cNvSpPr/>
          <p:nvPr/>
        </p:nvSpPr>
        <p:spPr>
          <a:xfrm>
            <a:off x="10551133" y="3947687"/>
            <a:ext cx="401294" cy="401294"/>
          </a:xfrm>
          <a:prstGeom prst="ellipse">
            <a:avLst/>
          </a:prstGeom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4741834" y="2261615"/>
            <a:ext cx="2708332" cy="2334770"/>
          </a:xfrm>
          <a:prstGeom prst="triangle">
            <a:avLst/>
          </a:prstGeom>
          <a:gradFill flip="none" rotWithShape="1">
            <a:gsLst>
              <a:gs pos="58000">
                <a:schemeClr val="bg2"/>
              </a:gs>
              <a:gs pos="78000">
                <a:schemeClr val="bg2">
                  <a:lumMod val="75000"/>
                </a:schemeClr>
              </a:gs>
              <a:gs pos="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</a:ln>
          <a:effectLst>
            <a:outerShdw blurRad="381000" dist="50800" dir="8100000" algn="tr" rotWithShape="0">
              <a:schemeClr val="tx1">
                <a:alpha val="4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accent2"/>
                </a:solidFill>
                <a:latin typeface="+mj-ea"/>
                <a:ea typeface="+mj-ea"/>
              </a:rPr>
              <a:t>酷炫</a:t>
            </a:r>
            <a:endParaRPr lang="en-US" altLang="zh-CN" sz="3200" dirty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13746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xit" presetSubtype="32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25E-7 -7.40741E-7 C 0.06588 0.0044 0.10443 0.06898 0.12213 0.13403 C 0.14023 0.19815 0.15 0.30532 0.11003 0.38495 C 0.07018 0.46482 0.03789 0.49583 -0.02682 0.47222 C -0.14219 0.39884 -0.09922 0.44074 -0.27669 0.2419 " pathEditMode="relative" rAng="0" ptsTypes="AAAAA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53" y="2398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8900000">
                                      <p:cBhvr>
                                        <p:cTn id="3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04167E-6 0 L 0.2806 0 " pathEditMode="relative" rAng="0" ptsTypes="AA">
                                      <p:cBhvr>
                                        <p:cTn id="36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23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xit" presetSubtype="2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6" grpId="0" animBg="1"/>
      <p:bldP spid="6" grpId="1" animBg="1"/>
      <p:bldP spid="6" grpId="2" animBg="1"/>
      <p:bldP spid="24" grpId="0"/>
      <p:bldP spid="30" grpId="0"/>
      <p:bldP spid="27" grpId="0" animBg="1"/>
      <p:bldP spid="28" grpId="0" animBg="1"/>
      <p:bldP spid="29" grpId="0" animBg="1"/>
      <p:bldP spid="31" grpId="0" animBg="1"/>
      <p:bldP spid="34" grpId="0" animBg="1"/>
      <p:bldP spid="35" grpId="0" animBg="1"/>
      <p:bldP spid="36" grpId="0" animBg="1"/>
      <p:bldP spid="37" grpId="0" animBg="1"/>
      <p:bldP spid="39" grpId="0" animBg="1"/>
      <p:bldP spid="40" grpId="0" animBg="1"/>
      <p:bldP spid="2" grpId="0" animBg="1"/>
      <p:bldP spid="2" grpId="1" animBg="1"/>
      <p:bldP spid="2" grpId="2" animBg="1"/>
      <p:bldP spid="2" grpId="3" animBg="1"/>
      <p:bldP spid="2" grpId="4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8940187" flipV="1">
            <a:off x="7075674" y="4992557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8940187" flipV="1">
            <a:off x="4107433" y="4486224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8940187" flipV="1">
            <a:off x="3224564" y="171637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8940187" flipV="1">
            <a:off x="1551281" y="4611566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8940187" flipV="1">
            <a:off x="5693040" y="1808645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03800" y="2413337"/>
            <a:ext cx="3335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网页风</a:t>
            </a:r>
            <a:endParaRPr lang="zh-CN" altLang="en-US" sz="6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23872" y="3429000"/>
            <a:ext cx="6315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 smtClean="0">
                <a:solidFill>
                  <a:schemeClr val="bg1">
                    <a:alpha val="75000"/>
                  </a:schemeClr>
                </a:solidFill>
                <a:latin typeface="+mn-ea"/>
              </a:rPr>
              <a:t>简约 干净 唯美</a:t>
            </a:r>
            <a:endParaRPr lang="zh-CN" altLang="en-US" sz="6000" dirty="0">
              <a:solidFill>
                <a:schemeClr val="bg1">
                  <a:alpha val="75000"/>
                </a:schemeClr>
              </a:solidFill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68784" y="3406140"/>
            <a:ext cx="654432" cy="45719"/>
          </a:xfrm>
          <a:prstGeom prst="ellipse">
            <a:avLst/>
          </a:prstGeom>
          <a:gradFill>
            <a:gsLst>
              <a:gs pos="30000">
                <a:schemeClr val="bg1">
                  <a:alpha val="50000"/>
                </a:schemeClr>
              </a:gs>
              <a:gs pos="8000">
                <a:schemeClr val="bg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26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20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xit" presetSubtype="16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.55112E-17 -3.7037E-6 L 0.25 -3.7037E-6 " pathEditMode="relative" rAng="0" ptsTypes="AA">
                                      <p:cBhvr>
                                        <p:cTn id="20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58333E-6 4.07407E-6 L -0.25 4.07407E-6 " pathEditMode="relative" rAng="0" ptsTypes="AA">
                                      <p:cBhvr>
                                        <p:cTn id="22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47578 -0.45856 L -0.35729 0.33889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54" y="3986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3151 -0.70324 L -0.35729 0.33889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40" y="5210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2357 -0.6 L -0.35729 0.33889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49" y="4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/>
      <p:bldP spid="7" grpId="1"/>
      <p:bldP spid="8" grpId="0"/>
      <p:bldP spid="8" grpId="1"/>
      <p:bldP spid="9" grpId="0" animBg="1"/>
      <p:bldP spid="9" grpId="1" animBg="1"/>
      <p:bldP spid="9" grpId="2" animBg="1"/>
    </p:bldLst>
  </p:timing>
</p:sld>
</file>

<file path=ppt/theme/theme1.xml><?xml version="1.0" encoding="utf-8"?>
<a:theme xmlns:a="http://schemas.openxmlformats.org/drawingml/2006/main" name="Office 主题">
  <a:themeElements>
    <a:clrScheme name="google">
      <a:dk1>
        <a:sysClr val="windowText" lastClr="000000"/>
      </a:dk1>
      <a:lt1>
        <a:sysClr val="window" lastClr="FFFFFF"/>
      </a:lt1>
      <a:dk2>
        <a:srgbClr val="101010"/>
      </a:dk2>
      <a:lt2>
        <a:srgbClr val="F2F2F2"/>
      </a:lt2>
      <a:accent1>
        <a:srgbClr val="4384F1"/>
      </a:accent1>
      <a:accent2>
        <a:srgbClr val="E94236"/>
      </a:accent2>
      <a:accent3>
        <a:srgbClr val="FBBD06"/>
      </a:accent3>
      <a:accent4>
        <a:srgbClr val="33A952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Helvetica"/>
        <a:ea typeface="时尚中黑简体"/>
        <a:cs typeface=""/>
      </a:majorFont>
      <a:minorFont>
        <a:latin typeface="Helvetica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325</Words>
  <Application>Microsoft Office PowerPoint</Application>
  <PresentationFormat>宽屏</PresentationFormat>
  <Paragraphs>45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Meiryo</vt:lpstr>
      <vt:lpstr>方正兰亭超细黑简体</vt:lpstr>
      <vt:lpstr>方正正黑简体</vt:lpstr>
      <vt:lpstr>时尚中黑简体</vt:lpstr>
      <vt:lpstr>宋体</vt:lpstr>
      <vt:lpstr>微软雅黑</vt:lpstr>
      <vt:lpstr>Arial</vt:lpstr>
      <vt:lpstr>Calibri</vt:lpstr>
      <vt:lpstr>Calibri Light</vt:lpstr>
      <vt:lpstr>Helvetica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Administrator</cp:lastModifiedBy>
  <cp:revision>61</cp:revision>
  <dcterms:created xsi:type="dcterms:W3CDTF">2015-09-30T13:08:20Z</dcterms:created>
  <dcterms:modified xsi:type="dcterms:W3CDTF">2016-02-14T03:35:39Z</dcterms:modified>
</cp:coreProperties>
</file>