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467984-0869-4ADA-9A7F-C942BFDCF07D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61C552-E772-47C2-BE76-58FABFB16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251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9324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0" y="6445250"/>
            <a:ext cx="12192000" cy="419100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1" y="6445250"/>
            <a:ext cx="1062039" cy="419100"/>
          </a:xfrm>
          <a:prstGeom prst="rect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76320-749E-4F0C-B9D2-BA843F86D473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E13F-651B-47A7-BA72-E00FE7EA66B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338113" y="1884489"/>
            <a:ext cx="2113237" cy="2113200"/>
          </a:xfrm>
          <a:prstGeom prst="ellipse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836261" y="2882951"/>
            <a:ext cx="6965214" cy="1318039"/>
          </a:xfrm>
          <a:noFill/>
          <a:ln w="12700">
            <a:noFill/>
          </a:ln>
          <a:effectLst/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36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836259" y="4270840"/>
            <a:ext cx="6965216" cy="467211"/>
          </a:xfrm>
          <a:noFill/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9600" y="2563800"/>
            <a:ext cx="2133175" cy="8779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9525" y="-4746"/>
            <a:ext cx="12211049" cy="2827321"/>
            <a:chOff x="-638175" y="-4746"/>
            <a:chExt cx="12395089" cy="2827321"/>
          </a:xfrm>
        </p:grpSpPr>
        <p:sp>
          <p:nvSpPr>
            <p:cNvPr id="14" name="任意多边形 13"/>
            <p:cNvSpPr/>
            <p:nvPr/>
          </p:nvSpPr>
          <p:spPr>
            <a:xfrm>
              <a:off x="0" y="-4746"/>
              <a:ext cx="9791700" cy="2827321"/>
            </a:xfrm>
            <a:custGeom>
              <a:avLst/>
              <a:gdLst>
                <a:gd name="connsiteX0" fmla="*/ 0 w 9144000"/>
                <a:gd name="connsiteY0" fmla="*/ 0 h 2827321"/>
                <a:gd name="connsiteX1" fmla="*/ 9144000 w 9144000"/>
                <a:gd name="connsiteY1" fmla="*/ 0 h 2827321"/>
                <a:gd name="connsiteX2" fmla="*/ 9144000 w 9144000"/>
                <a:gd name="connsiteY2" fmla="*/ 2827321 h 2827321"/>
                <a:gd name="connsiteX3" fmla="*/ 3784788 w 9144000"/>
                <a:gd name="connsiteY3" fmla="*/ 2827321 h 2827321"/>
                <a:gd name="connsiteX4" fmla="*/ 3765124 w 9144000"/>
                <a:gd name="connsiteY4" fmla="*/ 2632222 h 2827321"/>
                <a:gd name="connsiteX5" fmla="*/ 2620941 w 9144000"/>
                <a:gd name="connsiteY5" fmla="*/ 1699560 h 2827321"/>
                <a:gd name="connsiteX6" fmla="*/ 1476759 w 9144000"/>
                <a:gd name="connsiteY6" fmla="*/ 2632222 h 2827321"/>
                <a:gd name="connsiteX7" fmla="*/ 1457094 w 9144000"/>
                <a:gd name="connsiteY7" fmla="*/ 2827321 h 2827321"/>
                <a:gd name="connsiteX8" fmla="*/ 0 w 9144000"/>
                <a:gd name="connsiteY8" fmla="*/ 2827321 h 282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2827321">
                  <a:moveTo>
                    <a:pt x="0" y="0"/>
                  </a:moveTo>
                  <a:lnTo>
                    <a:pt x="9144000" y="0"/>
                  </a:lnTo>
                  <a:lnTo>
                    <a:pt x="9144000" y="2827321"/>
                  </a:lnTo>
                  <a:lnTo>
                    <a:pt x="3784788" y="2827321"/>
                  </a:lnTo>
                  <a:lnTo>
                    <a:pt x="3765124" y="2632222"/>
                  </a:lnTo>
                  <a:cubicBezTo>
                    <a:pt x="3656220" y="2099953"/>
                    <a:pt x="3185333" y="1699560"/>
                    <a:pt x="2620941" y="1699560"/>
                  </a:cubicBezTo>
                  <a:cubicBezTo>
                    <a:pt x="2056549" y="1699560"/>
                    <a:pt x="1585662" y="2099953"/>
                    <a:pt x="1476759" y="2632222"/>
                  </a:cubicBezTo>
                  <a:lnTo>
                    <a:pt x="1457094" y="2827321"/>
                  </a:lnTo>
                  <a:lnTo>
                    <a:pt x="0" y="2827321"/>
                  </a:lnTo>
                  <a:close/>
                </a:path>
              </a:pathLst>
            </a:cu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/>
            </a:p>
          </p:txBody>
        </p:sp>
        <p:sp>
          <p:nvSpPr>
            <p:cNvPr id="2" name="矩形 1"/>
            <p:cNvSpPr/>
            <p:nvPr userDrawn="1"/>
          </p:nvSpPr>
          <p:spPr>
            <a:xfrm>
              <a:off x="9004300" y="0"/>
              <a:ext cx="2752614" cy="2822575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-638175" y="-3031"/>
              <a:ext cx="1924627" cy="2822575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827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76320-749E-4F0C-B9D2-BA843F86D473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E13F-651B-47A7-BA72-E00FE7EA6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832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76320-749E-4F0C-B9D2-BA843F86D473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E13F-651B-47A7-BA72-E00FE7EA6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210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573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789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613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792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758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1344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186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479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76320-749E-4F0C-B9D2-BA843F86D473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E13F-651B-47A7-BA72-E00FE7EA6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2241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170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5837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372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76320-749E-4F0C-B9D2-BA843F86D473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E13F-651B-47A7-BA72-E00FE7EA6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95544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76320-749E-4F0C-B9D2-BA843F86D473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E13F-651B-47A7-BA72-E00FE7EA6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182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76320-749E-4F0C-B9D2-BA843F86D473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E13F-651B-47A7-BA72-E00FE7EA6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340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76320-749E-4F0C-B9D2-BA843F86D473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E13F-651B-47A7-BA72-E00FE7EA6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824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/>
          </a:p>
        </p:txBody>
      </p: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76320-749E-4F0C-B9D2-BA843F86D473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E13F-651B-47A7-BA72-E00FE7EA6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312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76320-749E-4F0C-B9D2-BA843F86D473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E13F-651B-47A7-BA72-E00FE7EA6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688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76320-749E-4F0C-B9D2-BA843F86D473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6E13F-651B-47A7-BA72-E00FE7EA6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336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0" y="6445250"/>
            <a:ext cx="12192000" cy="419100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1" y="6445250"/>
            <a:ext cx="1062039" cy="419100"/>
          </a:xfrm>
          <a:prstGeom prst="rect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76320-749E-4F0C-B9D2-BA843F86D473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6E13F-651B-47A7-BA72-E00FE7EA66B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67970" y="276225"/>
            <a:ext cx="11056060" cy="71712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162051"/>
            <a:ext cx="11056060" cy="5194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31708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l"/>
        <a:defRPr lang="zh-CN" altLang="en-US" sz="2800" b="1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21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单击此处添加您的标题文字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单击此处添加您的副标题</a:t>
            </a:r>
          </a:p>
        </p:txBody>
      </p:sp>
    </p:spTree>
    <p:extLst>
      <p:ext uri="{BB962C8B-B14F-4D97-AF65-F5344CB8AC3E}">
        <p14:creationId xmlns:p14="http://schemas.microsoft.com/office/powerpoint/2010/main" val="62469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188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2816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40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92D050"/>
      </a:accent5>
      <a:accent6>
        <a:srgbClr val="AA5ED4"/>
      </a:accent6>
      <a:hlink>
        <a:srgbClr val="00B0F0"/>
      </a:hlink>
      <a:folHlink>
        <a:srgbClr val="AFB2B4"/>
      </a:folHlink>
    </a:clrScheme>
    <a:fontScheme name="自定义 13">
      <a:majorFont>
        <a:latin typeface="Castellar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A000120150324A12KPBG</Template>
  <TotalTime>1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kan</dc:creator>
  <cp:lastModifiedBy>kan</cp:lastModifiedBy>
  <cp:revision>1</cp:revision>
  <dcterms:created xsi:type="dcterms:W3CDTF">2015-07-05T13:20:52Z</dcterms:created>
  <dcterms:modified xsi:type="dcterms:W3CDTF">2015-07-05T13:22:05Z</dcterms:modified>
</cp:coreProperties>
</file>