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141C3-27F2-4B44-A99A-09DB4A7B4D82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5BA8A-7DD7-43FA-9563-18C4C249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23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5135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等腰三角形 34"/>
          <p:cNvSpPr/>
          <p:nvPr/>
        </p:nvSpPr>
        <p:spPr>
          <a:xfrm rot="10800000">
            <a:off x="3570515" y="1970314"/>
            <a:ext cx="5007428" cy="4316748"/>
          </a:xfrm>
          <a:prstGeom prst="triangle">
            <a:avLst/>
          </a:prstGeom>
          <a:noFill/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2576577" y="2838169"/>
            <a:ext cx="427880" cy="368862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777453" y="3667859"/>
            <a:ext cx="2759746" cy="2379091"/>
          </a:xfrm>
          <a:prstGeom prst="triangle">
            <a:avLst/>
          </a:prstGeom>
          <a:noFill/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4942113" y="6131971"/>
            <a:ext cx="413658" cy="399457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6241435" y="4266573"/>
            <a:ext cx="427880" cy="368862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3425920" y="4188494"/>
            <a:ext cx="1462810" cy="1337820"/>
          </a:xfrm>
          <a:prstGeom prst="triangle">
            <a:avLst/>
          </a:prstGeom>
          <a:solidFill>
            <a:srgbClr val="516D8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9044306">
            <a:off x="7702701" y="4970516"/>
            <a:ext cx="427880" cy="368862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9044306">
            <a:off x="8781152" y="4441543"/>
            <a:ext cx="170002" cy="146553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9044306">
            <a:off x="9477480" y="4816199"/>
            <a:ext cx="170002" cy="146553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4836188">
            <a:off x="10837507" y="3432430"/>
            <a:ext cx="236683" cy="204036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4836188">
            <a:off x="9590855" y="3674266"/>
            <a:ext cx="236683" cy="204036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4836188">
            <a:off x="10203478" y="3886219"/>
            <a:ext cx="236683" cy="204036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10800000">
            <a:off x="2438400" y="1509485"/>
            <a:ext cx="5007428" cy="4316748"/>
          </a:xfrm>
          <a:prstGeom prst="triangle">
            <a:avLst/>
          </a:prstGeom>
          <a:solidFill>
            <a:srgbClr val="0CB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046372" y="3587955"/>
            <a:ext cx="1759335" cy="72588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373418" y="1628775"/>
            <a:ext cx="3170257" cy="1819446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800" b="1" kern="1000" baseline="0">
                <a:solidFill>
                  <a:srgbClr val="FFFFFF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sp>
        <p:nvSpPr>
          <p:cNvPr id="68" name="任意多边形 67"/>
          <p:cNvSpPr/>
          <p:nvPr/>
        </p:nvSpPr>
        <p:spPr>
          <a:xfrm rot="10800000">
            <a:off x="9337419" y="0"/>
            <a:ext cx="2441304" cy="2104573"/>
          </a:xfrm>
          <a:custGeom>
            <a:avLst/>
            <a:gdLst>
              <a:gd name="connsiteX0" fmla="*/ 2441304 w 2441304"/>
              <a:gd name="connsiteY0" fmla="*/ 2104573 h 2104573"/>
              <a:gd name="connsiteX1" fmla="*/ 0 w 2441304"/>
              <a:gd name="connsiteY1" fmla="*/ 2104573 h 2104573"/>
              <a:gd name="connsiteX2" fmla="*/ 1220652 w 2441304"/>
              <a:gd name="connsiteY2" fmla="*/ 0 h 210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1304" h="2104573">
                <a:moveTo>
                  <a:pt x="2441304" y="2104573"/>
                </a:moveTo>
                <a:lnTo>
                  <a:pt x="0" y="2104573"/>
                </a:lnTo>
                <a:lnTo>
                  <a:pt x="1220652" y="0"/>
                </a:lnTo>
                <a:close/>
              </a:path>
            </a:pathLst>
          </a:custGeom>
          <a:solidFill>
            <a:srgbClr val="516D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10800000">
            <a:off x="10178754" y="71202"/>
            <a:ext cx="2013353" cy="2165347"/>
          </a:xfrm>
          <a:custGeom>
            <a:avLst/>
            <a:gdLst>
              <a:gd name="connsiteX0" fmla="*/ 2013353 w 2013353"/>
              <a:gd name="connsiteY0" fmla="*/ 2165347 h 2165347"/>
              <a:gd name="connsiteX1" fmla="*/ 0 w 2013353"/>
              <a:gd name="connsiteY1" fmla="*/ 2165347 h 2165347"/>
              <a:gd name="connsiteX2" fmla="*/ 0 w 2013353"/>
              <a:gd name="connsiteY2" fmla="*/ 1305951 h 2165347"/>
              <a:gd name="connsiteX3" fmla="*/ 757452 w 2013353"/>
              <a:gd name="connsiteY3" fmla="*/ 0 h 2165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353" h="2165347">
                <a:moveTo>
                  <a:pt x="2013353" y="2165347"/>
                </a:moveTo>
                <a:lnTo>
                  <a:pt x="0" y="2165347"/>
                </a:lnTo>
                <a:lnTo>
                  <a:pt x="0" y="1305951"/>
                </a:lnTo>
                <a:lnTo>
                  <a:pt x="757452" y="0"/>
                </a:lnTo>
                <a:close/>
              </a:path>
            </a:pathLst>
          </a:cu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rot="10800000">
            <a:off x="10558071" y="272314"/>
            <a:ext cx="1416663" cy="1221261"/>
          </a:xfrm>
          <a:prstGeom prst="triangle">
            <a:avLst/>
          </a:prstGeom>
          <a:solidFill>
            <a:srgbClr val="EED66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0800000">
            <a:off x="9974863" y="1533914"/>
            <a:ext cx="661965" cy="570659"/>
          </a:xfrm>
          <a:prstGeom prst="triangle">
            <a:avLst/>
          </a:prstGeom>
          <a:solidFill>
            <a:srgbClr val="EED66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10800000">
            <a:off x="11632369" y="1953679"/>
            <a:ext cx="230499" cy="198706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10800000">
            <a:off x="10924670" y="2582852"/>
            <a:ext cx="230499" cy="198706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0800000">
            <a:off x="10879601" y="2071208"/>
            <a:ext cx="230499" cy="198706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0800000">
            <a:off x="11155169" y="2203505"/>
            <a:ext cx="401359" cy="345999"/>
          </a:xfrm>
          <a:prstGeom prst="triangle">
            <a:avLst/>
          </a:prstGeom>
          <a:solidFill>
            <a:srgbClr val="516D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10800000">
            <a:off x="9612174" y="1054522"/>
            <a:ext cx="230499" cy="198706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38850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94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721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355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660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610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608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6033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4267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7879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542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171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46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1776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1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7694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650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7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20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37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81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721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任意多边形 20"/>
          <p:cNvSpPr/>
          <p:nvPr/>
        </p:nvSpPr>
        <p:spPr>
          <a:xfrm rot="10800000">
            <a:off x="9718925" y="0"/>
            <a:ext cx="2115043" cy="1823314"/>
          </a:xfrm>
          <a:custGeom>
            <a:avLst/>
            <a:gdLst>
              <a:gd name="connsiteX0" fmla="*/ 2441304 w 2441304"/>
              <a:gd name="connsiteY0" fmla="*/ 2104573 h 2104573"/>
              <a:gd name="connsiteX1" fmla="*/ 0 w 2441304"/>
              <a:gd name="connsiteY1" fmla="*/ 2104573 h 2104573"/>
              <a:gd name="connsiteX2" fmla="*/ 1220652 w 2441304"/>
              <a:gd name="connsiteY2" fmla="*/ 0 h 210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1304" h="2104573">
                <a:moveTo>
                  <a:pt x="2441304" y="2104573"/>
                </a:moveTo>
                <a:lnTo>
                  <a:pt x="0" y="2104573"/>
                </a:lnTo>
                <a:lnTo>
                  <a:pt x="1220652" y="0"/>
                </a:lnTo>
                <a:close/>
              </a:path>
            </a:pathLst>
          </a:custGeom>
          <a:solidFill>
            <a:srgbClr val="516D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0800000">
            <a:off x="10447822" y="61686"/>
            <a:ext cx="1744285" cy="1875966"/>
          </a:xfrm>
          <a:custGeom>
            <a:avLst/>
            <a:gdLst>
              <a:gd name="connsiteX0" fmla="*/ 2013353 w 2013353"/>
              <a:gd name="connsiteY0" fmla="*/ 2165347 h 2165347"/>
              <a:gd name="connsiteX1" fmla="*/ 0 w 2013353"/>
              <a:gd name="connsiteY1" fmla="*/ 2165347 h 2165347"/>
              <a:gd name="connsiteX2" fmla="*/ 0 w 2013353"/>
              <a:gd name="connsiteY2" fmla="*/ 1305951 h 2165347"/>
              <a:gd name="connsiteX3" fmla="*/ 757452 w 2013353"/>
              <a:gd name="connsiteY3" fmla="*/ 0 h 2165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353" h="2165347">
                <a:moveTo>
                  <a:pt x="2013353" y="2165347"/>
                </a:moveTo>
                <a:lnTo>
                  <a:pt x="0" y="2165347"/>
                </a:lnTo>
                <a:lnTo>
                  <a:pt x="0" y="1305951"/>
                </a:lnTo>
                <a:lnTo>
                  <a:pt x="757452" y="0"/>
                </a:lnTo>
                <a:close/>
              </a:path>
            </a:pathLst>
          </a:cu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0776447" y="235921"/>
            <a:ext cx="1227337" cy="1058049"/>
          </a:xfrm>
          <a:prstGeom prst="triangle">
            <a:avLst/>
          </a:prstGeom>
          <a:solidFill>
            <a:srgbClr val="EED66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0271180" y="1328919"/>
            <a:ext cx="573499" cy="494395"/>
          </a:xfrm>
          <a:prstGeom prst="triangle">
            <a:avLst/>
          </a:prstGeom>
          <a:solidFill>
            <a:srgbClr val="EED66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11707173" y="1692585"/>
            <a:ext cx="199695" cy="172151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11094053" y="2237674"/>
            <a:ext cx="199695" cy="172151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11055007" y="1794408"/>
            <a:ext cx="199695" cy="172151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11293747" y="1909024"/>
            <a:ext cx="347721" cy="299759"/>
          </a:xfrm>
          <a:prstGeom prst="triangle">
            <a:avLst/>
          </a:prstGeom>
          <a:solidFill>
            <a:srgbClr val="516D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9956961" y="913594"/>
            <a:ext cx="199695" cy="172151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12CF1-F9F4-4F7B-AD53-1A88622A8C7B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BB862-31F9-4E79-AD8F-15F270DE74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159889"/>
            <a:ext cx="9290177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0" y="1200150"/>
            <a:ext cx="10177222" cy="5448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316510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60000"/>
        <a:buFont typeface="Wingdings 3" panose="05040102010807070707" pitchFamily="18" charset="2"/>
        <a:buChar char=""/>
        <a:defRPr lang="zh-CN" altLang="en-US" sz="24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00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072710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619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366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47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0CB692"/>
      </a:accent1>
      <a:accent2>
        <a:srgbClr val="358CC1"/>
      </a:accent2>
      <a:accent3>
        <a:srgbClr val="A4C37B"/>
      </a:accent3>
      <a:accent4>
        <a:srgbClr val="B49E4C"/>
      </a:accent4>
      <a:accent5>
        <a:srgbClr val="F73C51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A000120150407A02KPBG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3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kan</dc:creator>
  <cp:lastModifiedBy>kan</cp:lastModifiedBy>
  <cp:revision>1</cp:revision>
  <dcterms:created xsi:type="dcterms:W3CDTF">2015-07-05T13:31:06Z</dcterms:created>
  <dcterms:modified xsi:type="dcterms:W3CDTF">2015-07-05T13:32:24Z</dcterms:modified>
</cp:coreProperties>
</file>