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FF3D5-45AB-4F5D-9FA8-16BF398CD8F3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8E05BD-613C-49E5-AD28-D57A20FE1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242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9263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7" b="131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45E7F-5A00-4501-9C10-E8B86AF82A76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BD2D-CB3B-4815-AA19-740E8FB1567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838201" y="3704548"/>
            <a:ext cx="6159500" cy="375928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838201" y="2275878"/>
            <a:ext cx="6159500" cy="133492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590003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45E7F-5A00-4501-9C10-E8B86AF82A76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BD2D-CB3B-4815-AA19-740E8FB15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084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45E7F-5A00-4501-9C10-E8B86AF82A76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BD2D-CB3B-4815-AA19-740E8FB15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012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330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0941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086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8246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4069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3846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620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26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45E7F-5A00-4501-9C10-E8B86AF82A76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BD2D-CB3B-4815-AA19-740E8FB15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0310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451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5061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972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45E7F-5A00-4501-9C10-E8B86AF82A76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BD2D-CB3B-4815-AA19-740E8FB15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10712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45E7F-5A00-4501-9C10-E8B86AF82A76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BD2D-CB3B-4815-AA19-740E8FB15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703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45E7F-5A00-4501-9C10-E8B86AF82A76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BD2D-CB3B-4815-AA19-740E8FB15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590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45E7F-5A00-4501-9C10-E8B86AF82A76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BD2D-CB3B-4815-AA19-740E8FB15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867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45E7F-5A00-4501-9C10-E8B86AF82A76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BD2D-CB3B-4815-AA19-740E8FB15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585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45E7F-5A00-4501-9C10-E8B86AF82A76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BD2D-CB3B-4815-AA19-740E8FB15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803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45E7F-5A00-4501-9C10-E8B86AF82A76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7BD2D-CB3B-4815-AA19-740E8FB15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21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" b="114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45E7F-5A00-4501-9C10-E8B86AF82A76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7BD2D-CB3B-4815-AA19-740E8FB1567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36600" y="1152525"/>
            <a:ext cx="10954459" cy="52038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36601" y="213919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097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2" panose="05020102010507070707" pitchFamily="18" charset="2"/>
        <a:buChar char=""/>
        <a:defRPr lang="zh-CN" altLang="en-US" sz="2800" kern="1200" baseline="0" dirty="0" smtClean="0">
          <a:solidFill>
            <a:schemeClr val="accent2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467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28284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0817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2240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585">
      <a:dk1>
        <a:srgbClr val="4D4D4D"/>
      </a:dk1>
      <a:lt1>
        <a:sysClr val="window" lastClr="FFFFFF"/>
      </a:lt1>
      <a:dk2>
        <a:srgbClr val="4D4D4D"/>
      </a:dk2>
      <a:lt2>
        <a:srgbClr val="FFFFFF"/>
      </a:lt2>
      <a:accent1>
        <a:srgbClr val="869D59"/>
      </a:accent1>
      <a:accent2>
        <a:srgbClr val="B4B75C"/>
      </a:accent2>
      <a:accent3>
        <a:srgbClr val="6E9671"/>
      </a:accent3>
      <a:accent4>
        <a:srgbClr val="236B5F"/>
      </a:accent4>
      <a:accent5>
        <a:srgbClr val="C00000"/>
      </a:accent5>
      <a:accent6>
        <a:srgbClr val="FFC000"/>
      </a:accent6>
      <a:hlink>
        <a:srgbClr val="0070C0"/>
      </a:hlink>
      <a:folHlink>
        <a:srgbClr val="7F7F7F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A000120150601A13KPBG</Template>
  <TotalTime>1</TotalTime>
  <Words>106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A000120140530A99PPBG</vt:lpstr>
      <vt:lpstr>Office Theme</vt:lpstr>
      <vt:lpstr>单击此处添加您的标题文字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2</cp:revision>
  <dcterms:created xsi:type="dcterms:W3CDTF">2015-07-06T01:44:30Z</dcterms:created>
  <dcterms:modified xsi:type="dcterms:W3CDTF">2015-07-06T01:47:44Z</dcterms:modified>
</cp:coreProperties>
</file>