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</p:sldMasterIdLst>
  <p:notesMasterIdLst>
    <p:notesMasterId r:id="rId6"/>
  </p:notesMasterIdLst>
  <p:handoutMasterIdLst>
    <p:handoutMasterId r:id="rId7"/>
  </p:handoutMasterIdLst>
  <p:sldIdLst>
    <p:sldId id="263" r:id="rId3"/>
    <p:sldId id="273" r:id="rId4"/>
    <p:sldId id="274" r:id="rId5"/>
  </p:sldIdLst>
  <p:sldSz cx="9144000" cy="6858000" type="screen4x3"/>
  <p:notesSz cx="6858000" cy="9144000"/>
  <p:custDataLst>
    <p:tags r:id="rId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4">
          <p15:clr>
            <a:srgbClr val="A4A3A4"/>
          </p15:clr>
        </p15:guide>
        <p15:guide id="2" orient="horz" pos="618">
          <p15:clr>
            <a:srgbClr val="A4A3A4"/>
          </p15:clr>
        </p15:guide>
        <p15:guide id="3" orient="horz" pos="709">
          <p15:clr>
            <a:srgbClr val="A4A3A4"/>
          </p15:clr>
        </p15:guide>
        <p15:guide id="4" orient="horz" pos="3974">
          <p15:clr>
            <a:srgbClr val="A4A3A4"/>
          </p15:clr>
        </p15:guide>
        <p15:guide id="5" orient="horz" pos="4065">
          <p15:clr>
            <a:srgbClr val="A4A3A4"/>
          </p15:clr>
        </p15:guide>
        <p15:guide id="6" orient="horz" pos="4247">
          <p15:clr>
            <a:srgbClr val="A4A3A4"/>
          </p15:clr>
        </p15:guide>
        <p15:guide id="7" orient="horz" pos="3748">
          <p15:clr>
            <a:srgbClr val="A4A3A4"/>
          </p15:clr>
        </p15:guide>
        <p15:guide id="8" pos="5511">
          <p15:clr>
            <a:srgbClr val="A4A3A4"/>
          </p15:clr>
        </p15:guide>
        <p15:guide id="9" pos="249">
          <p15:clr>
            <a:srgbClr val="A4A3A4"/>
          </p15:clr>
        </p15:guide>
        <p15:guide id="10" pos="2880">
          <p15:clr>
            <a:srgbClr val="A4A3A4"/>
          </p15:clr>
        </p15:guide>
        <p15:guide id="11" pos="2835">
          <p15:clr>
            <a:srgbClr val="A4A3A4"/>
          </p15:clr>
        </p15:guide>
        <p15:guide id="12" pos="292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orient="horz" pos="476">
          <p15:clr>
            <a:srgbClr val="A4A3A4"/>
          </p15:clr>
        </p15:guide>
        <p15:guide id="3" orient="horz" pos="5465">
          <p15:clr>
            <a:srgbClr val="A4A3A4"/>
          </p15:clr>
        </p15:guide>
        <p15:guide id="4" orient="horz" pos="5759">
          <p15:clr>
            <a:srgbClr val="A4A3A4"/>
          </p15:clr>
        </p15:guide>
        <p15:guide id="5" orient="horz" pos="5511">
          <p15:clr>
            <a:srgbClr val="A4A3A4"/>
          </p15:clr>
        </p15:guide>
        <p15:guide id="6" orient="horz" pos="5692">
          <p15:clr>
            <a:srgbClr val="A4A3A4"/>
          </p15:clr>
        </p15:guide>
        <p15:guide id="7" pos="3974">
          <p15:clr>
            <a:srgbClr val="A4A3A4"/>
          </p15:clr>
        </p15:guide>
        <p15:guide id="8" pos="34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DDDD"/>
    <a:srgbClr val="FFFFFF"/>
    <a:srgbClr val="373737"/>
    <a:srgbClr val="6E6E6E"/>
    <a:srgbClr val="F8F8F8"/>
    <a:srgbClr val="000000"/>
    <a:srgbClr val="1C1C1C"/>
    <a:srgbClr val="808080"/>
    <a:srgbClr val="C0C0C0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719" autoAdjust="0"/>
  </p:normalViewPr>
  <p:slideViewPr>
    <p:cSldViewPr showGuides="1">
      <p:cViewPr varScale="1">
        <p:scale>
          <a:sx n="116" d="100"/>
          <a:sy n="116" d="100"/>
        </p:scale>
        <p:origin x="1500" y="108"/>
      </p:cViewPr>
      <p:guideLst>
        <p:guide orient="horz" pos="164"/>
        <p:guide orient="horz" pos="618"/>
        <p:guide orient="horz" pos="709"/>
        <p:guide orient="horz" pos="3974"/>
        <p:guide orient="horz" pos="4065"/>
        <p:guide orient="horz" pos="4247"/>
        <p:guide orient="horz" pos="3748"/>
        <p:guide pos="5511"/>
        <p:guide pos="249"/>
        <p:guide pos="2880"/>
        <p:guide pos="2835"/>
        <p:guide pos="292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302"/>
    </p:cViewPr>
  </p:sorterViewPr>
  <p:notesViewPr>
    <p:cSldViewPr>
      <p:cViewPr varScale="1">
        <p:scale>
          <a:sx n="56" d="100"/>
          <a:sy n="56" d="100"/>
        </p:scale>
        <p:origin x="-2544" y="-78"/>
      </p:cViewPr>
      <p:guideLst>
        <p:guide orient="horz" pos="2880"/>
        <p:guide orient="horz" pos="476"/>
        <p:guide orient="horz" pos="5465"/>
        <p:guide orient="horz" pos="5759"/>
        <p:guide orient="horz" pos="5511"/>
        <p:guide orient="horz" pos="5692"/>
        <p:guide pos="3974"/>
        <p:guide pos="34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988229" y="107503"/>
            <a:ext cx="4320496" cy="2398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zh-CN" altLang="en-US" dirty="0" smtClean="0"/>
              <a:t>此处添加页眉信息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1989137" y="351842"/>
            <a:ext cx="4319587" cy="2286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algn="l"/>
            <a:fld id="{CB446F43-867F-4F64-92FD-6C8496B9358B}" type="datetimeFigureOut">
              <a:rPr lang="zh-CN" altLang="en-US" smtClean="0"/>
              <a:pPr algn="l"/>
              <a:t>2016/1/10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518112" y="8748464"/>
            <a:ext cx="2971800" cy="32194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zh-CN" altLang="en-US" dirty="0" smtClean="0"/>
              <a:t>此处添加页脚信息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085183" y="8748464"/>
            <a:ext cx="1223541" cy="32352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zh-CN" altLang="en-US" dirty="0" smtClean="0"/>
              <a:t>第 </a:t>
            </a:r>
            <a:fld id="{15FF29FA-1BF5-411D-8347-0A24CCE555CE}" type="slidenum">
              <a:rPr lang="zh-CN" altLang="en-US" smtClean="0"/>
              <a:t>‹#›</a:t>
            </a:fld>
            <a:r>
              <a:rPr lang="zh-CN" altLang="en-US" dirty="0" smtClean="0"/>
              <a:t> 页 讲义</a:t>
            </a:r>
            <a:endParaRPr lang="zh-CN" altLang="en-US" dirty="0"/>
          </a:p>
        </p:txBody>
      </p:sp>
      <p:cxnSp>
        <p:nvCxnSpPr>
          <p:cNvPr id="10" name="直接连接符 9"/>
          <p:cNvCxnSpPr/>
          <p:nvPr/>
        </p:nvCxnSpPr>
        <p:spPr>
          <a:xfrm>
            <a:off x="0" y="723669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/>
          <p:cNvGrpSpPr/>
          <p:nvPr/>
        </p:nvGrpSpPr>
        <p:grpSpPr>
          <a:xfrm>
            <a:off x="3429000" y="1312195"/>
            <a:ext cx="2879725" cy="1603621"/>
            <a:chOff x="0" y="1312195"/>
            <a:chExt cx="6858000" cy="1603621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0" y="131219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0" y="171310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0" y="211400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0" y="251491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0" y="291581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3429000" y="3980364"/>
            <a:ext cx="2879725" cy="1603621"/>
            <a:chOff x="0" y="1312195"/>
            <a:chExt cx="6858000" cy="1603621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0" y="131219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0" y="171310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0" y="211400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0" y="251491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0" y="291581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/>
          <p:cNvGrpSpPr/>
          <p:nvPr/>
        </p:nvGrpSpPr>
        <p:grpSpPr>
          <a:xfrm>
            <a:off x="3429000" y="6629089"/>
            <a:ext cx="2879725" cy="1603621"/>
            <a:chOff x="0" y="1312195"/>
            <a:chExt cx="6858000" cy="1603621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0" y="131219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0" y="171310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0" y="211400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0" y="251491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0" y="291581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矩形 31"/>
          <p:cNvSpPr/>
          <p:nvPr/>
        </p:nvSpPr>
        <p:spPr>
          <a:xfrm>
            <a:off x="549275" y="114299"/>
            <a:ext cx="1368152" cy="46614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LOGO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0" y="8676457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3328526" y="989904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rgbClr val="C0C0C0"/>
                </a:solidFill>
              </a:rPr>
              <a:t>此处记录讲义</a:t>
            </a:r>
            <a:endParaRPr lang="zh-CN" altLang="en-US" sz="1400" dirty="0">
              <a:solidFill>
                <a:srgbClr val="C0C0C0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328526" y="3672587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C0C0C0"/>
                </a:solidFill>
              </a:rPr>
              <a:t>此处记录讲义</a:t>
            </a:r>
          </a:p>
        </p:txBody>
      </p:sp>
      <p:sp>
        <p:nvSpPr>
          <p:cNvPr id="37" name="矩形 36"/>
          <p:cNvSpPr/>
          <p:nvPr/>
        </p:nvSpPr>
        <p:spPr>
          <a:xfrm>
            <a:off x="3328526" y="6321312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C0C0C0"/>
                </a:solidFill>
              </a:rPr>
              <a:t>此处记录讲义</a:t>
            </a:r>
          </a:p>
        </p:txBody>
      </p:sp>
      <p:pic>
        <p:nvPicPr>
          <p:cNvPr id="38" name="Picture 3" descr="E:\设计素材\shado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9275" y="2929386"/>
            <a:ext cx="2663701" cy="309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3" descr="E:\设计素材\shado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9275" y="5581827"/>
            <a:ext cx="2663701" cy="309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3" descr="E:\设计素材\shado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9275" y="8232710"/>
            <a:ext cx="2663701" cy="309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94116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E:\设计素材\shado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275" y="5292080"/>
            <a:ext cx="5759450" cy="374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988840" y="114299"/>
            <a:ext cx="4319884" cy="23307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zh-CN" altLang="en-US" dirty="0" smtClean="0"/>
              <a:t>此处添加页眉信息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1988840" y="347370"/>
            <a:ext cx="4319885" cy="23307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D51D64F8-606E-4201-A2DE-1AF0754CE781}" type="datetimeFigureOut">
              <a:rPr lang="zh-CN" altLang="en-US" smtClean="0"/>
              <a:pPr/>
              <a:t>2016/1/10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552806" y="971600"/>
            <a:ext cx="5755919" cy="4316939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549275" y="5508104"/>
            <a:ext cx="5759450" cy="28780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549523" y="8748465"/>
            <a:ext cx="2971800" cy="28758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zh-CN" altLang="en-US" dirty="0" smtClean="0"/>
              <a:t>此处添加页脚信息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748713"/>
            <a:ext cx="2424112" cy="2873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zh-CN" altLang="en-US" dirty="0" smtClean="0"/>
              <a:t>第 </a:t>
            </a:r>
            <a:fld id="{CE884005-AAD7-43DA-8323-709AF992FEE5}" type="slidenum">
              <a:rPr lang="zh-CN" altLang="en-US" smtClean="0"/>
              <a:pPr/>
              <a:t>‹#›</a:t>
            </a:fld>
            <a:r>
              <a:rPr lang="zh-CN" altLang="en-US" dirty="0" smtClean="0"/>
              <a:t> 页</a:t>
            </a:r>
            <a:endParaRPr lang="zh-CN" altLang="en-US" dirty="0"/>
          </a:p>
        </p:txBody>
      </p:sp>
      <p:cxnSp>
        <p:nvCxnSpPr>
          <p:cNvPr id="8" name="直接连接符 7"/>
          <p:cNvCxnSpPr/>
          <p:nvPr/>
        </p:nvCxnSpPr>
        <p:spPr>
          <a:xfrm>
            <a:off x="0" y="723669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549275" y="114299"/>
            <a:ext cx="1368152" cy="46614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LOGO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0" y="8676457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13762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71450" indent="-171450" algn="l" defTabSz="914400" rtl="0" eaLnBrk="1" fontAlgn="ctr" latinLnBrk="0" hangingPunct="1">
      <a:buSzPct val="70000"/>
      <a:buFont typeface="Wingdings" pitchFamily="2" charset="2"/>
      <a:buChar char="l"/>
      <a:defRPr sz="1200" kern="1200">
        <a:solidFill>
          <a:schemeClr val="tx1">
            <a:lumMod val="75000"/>
            <a:lumOff val="25000"/>
          </a:schemeClr>
        </a:solidFill>
        <a:latin typeface="+mn-lt"/>
        <a:ea typeface="+mn-ea"/>
        <a:cs typeface="+mn-cs"/>
      </a:defRPr>
    </a:lvl1pPr>
    <a:lvl2pPr marL="628650" indent="-171450" algn="l" defTabSz="914400" rtl="0" eaLnBrk="1" fontAlgn="ctr" latinLnBrk="0" hangingPunct="1">
      <a:buSzPct val="70000"/>
      <a:buFont typeface="Wingdings" pitchFamily="2" charset="2"/>
      <a:buChar char="l"/>
      <a:defRPr sz="1200" kern="1200">
        <a:solidFill>
          <a:schemeClr val="tx1">
            <a:lumMod val="75000"/>
            <a:lumOff val="25000"/>
          </a:schemeClr>
        </a:solidFill>
        <a:latin typeface="+mn-lt"/>
        <a:ea typeface="+mn-ea"/>
        <a:cs typeface="+mn-cs"/>
      </a:defRPr>
    </a:lvl2pPr>
    <a:lvl3pPr marL="1085850" indent="-171450" algn="l" defTabSz="914400" rtl="0" eaLnBrk="1" fontAlgn="ctr" latinLnBrk="0" hangingPunct="1">
      <a:buSzPct val="70000"/>
      <a:buFont typeface="Wingdings" pitchFamily="2" charset="2"/>
      <a:buChar char="l"/>
      <a:defRPr sz="1200" kern="1200">
        <a:solidFill>
          <a:schemeClr val="tx1">
            <a:lumMod val="75000"/>
            <a:lumOff val="25000"/>
          </a:schemeClr>
        </a:solidFill>
        <a:latin typeface="+mn-lt"/>
        <a:ea typeface="+mn-ea"/>
        <a:cs typeface="+mn-cs"/>
      </a:defRPr>
    </a:lvl3pPr>
    <a:lvl4pPr marL="1543050" indent="-171450" algn="l" defTabSz="914400" rtl="0" eaLnBrk="1" fontAlgn="ctr" latinLnBrk="0" hangingPunct="1">
      <a:buSzPct val="70000"/>
      <a:buFont typeface="Wingdings" pitchFamily="2" charset="2"/>
      <a:buChar char="l"/>
      <a:defRPr sz="1200" kern="1200">
        <a:solidFill>
          <a:schemeClr val="tx1">
            <a:lumMod val="75000"/>
            <a:lumOff val="25000"/>
          </a:schemeClr>
        </a:solidFill>
        <a:latin typeface="+mn-lt"/>
        <a:ea typeface="+mn-ea"/>
        <a:cs typeface="+mn-cs"/>
      </a:defRPr>
    </a:lvl4pPr>
    <a:lvl5pPr marL="2000250" indent="-171450" algn="l" defTabSz="914400" rtl="0" eaLnBrk="1" fontAlgn="ctr" latinLnBrk="0" hangingPunct="1">
      <a:buSzPct val="70000"/>
      <a:buFont typeface="Wingdings" pitchFamily="2" charset="2"/>
      <a:buChar char="l"/>
      <a:defRPr sz="1200" kern="1200">
        <a:solidFill>
          <a:schemeClr val="tx1">
            <a:lumMod val="75000"/>
            <a:lumOff val="25000"/>
          </a:schemeClr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10505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封面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D:\SLIDEtoME\TP模板\新建文件夹 (11)\bg10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61463" cy="6871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同侧圆角矩形 6"/>
          <p:cNvSpPr/>
          <p:nvPr userDrawn="1"/>
        </p:nvSpPr>
        <p:spPr>
          <a:xfrm rot="16200000">
            <a:off x="3951875" y="-2071556"/>
            <a:ext cx="1635787" cy="8748465"/>
          </a:xfrm>
          <a:prstGeom prst="round2SameRect">
            <a:avLst>
              <a:gd name="adj1" fmla="val 11628"/>
              <a:gd name="adj2" fmla="val 0"/>
            </a:avLst>
          </a:prstGeom>
          <a:solidFill>
            <a:srgbClr val="FFFFFF"/>
          </a:solidFill>
          <a:ln w="9525">
            <a:solidFill>
              <a:srgbClr val="DDDDDD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95287" y="1628800"/>
            <a:ext cx="8353425" cy="792088"/>
          </a:xfrm>
        </p:spPr>
        <p:txBody>
          <a:bodyPr/>
          <a:lstStyle>
            <a:lvl1pPr algn="r">
              <a:defRPr b="1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95287" y="2420888"/>
            <a:ext cx="8353425" cy="504056"/>
          </a:xfrm>
        </p:spPr>
        <p:txBody>
          <a:bodyPr/>
          <a:lstStyle>
            <a:lvl1pPr marL="0" indent="0" algn="r">
              <a:buNone/>
              <a:defRPr b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9376E313-2D52-48C8-8277-CF8FAABB88F6}" type="datetime1">
              <a:rPr lang="zh-CN" altLang="en-US" smtClean="0"/>
              <a:pPr/>
              <a:t>2016/1/10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此处添加公司信息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5685342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49176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81910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69413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02211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400"/>
              </a:spcAft>
              <a:defRPr/>
            </a:lvl1pPr>
            <a:lvl2pPr>
              <a:spcAft>
                <a:spcPts val="400"/>
              </a:spcAft>
              <a:defRPr/>
            </a:lvl2pPr>
            <a:lvl3pPr>
              <a:spcAft>
                <a:spcPts val="400"/>
              </a:spcAft>
              <a:defRPr/>
            </a:lvl3pPr>
            <a:lvl4pPr>
              <a:spcAft>
                <a:spcPts val="400"/>
              </a:spcAft>
              <a:defRPr/>
            </a:lvl4pPr>
            <a:lvl5pPr>
              <a:spcAft>
                <a:spcPts val="400"/>
              </a:spcAft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FBD6D-B5CF-4172-9A2C-EDB32D64EB8E}" type="datetime1">
              <a:rPr lang="zh-CN" altLang="en-US" smtClean="0"/>
              <a:t>2016/1/10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9054520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27248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47623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80499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4639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1138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18522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56616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SLIDEtoME\TP模板\新建文件夹 (11)\bg10.jp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61463" cy="6871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同侧圆角矩形 9"/>
          <p:cNvSpPr/>
          <p:nvPr userDrawn="1"/>
        </p:nvSpPr>
        <p:spPr>
          <a:xfrm rot="16200000">
            <a:off x="4336102" y="-3748358"/>
            <a:ext cx="867334" cy="8748465"/>
          </a:xfrm>
          <a:prstGeom prst="round2SameRect">
            <a:avLst>
              <a:gd name="adj1" fmla="val 11628"/>
              <a:gd name="adj2" fmla="val 0"/>
            </a:avLst>
          </a:prstGeom>
          <a:solidFill>
            <a:srgbClr val="FFFFFF"/>
          </a:solidFill>
          <a:ln w="9525">
            <a:solidFill>
              <a:srgbClr val="DDDDDD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11" name="同侧圆角矩形 10"/>
          <p:cNvSpPr/>
          <p:nvPr userDrawn="1"/>
        </p:nvSpPr>
        <p:spPr>
          <a:xfrm rot="16200000">
            <a:off x="2168425" y="-647349"/>
            <a:ext cx="5202690" cy="8748465"/>
          </a:xfrm>
          <a:prstGeom prst="round2SameRect">
            <a:avLst>
              <a:gd name="adj1" fmla="val 1132"/>
              <a:gd name="adj2" fmla="val 0"/>
            </a:avLst>
          </a:prstGeom>
          <a:solidFill>
            <a:srgbClr val="FFFFFF"/>
          </a:solidFill>
          <a:ln w="9525">
            <a:solidFill>
              <a:srgbClr val="DDDDDD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395289" y="260351"/>
            <a:ext cx="8353424" cy="7207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5289" y="1196752"/>
            <a:ext cx="8353424" cy="51119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395288" y="6453336"/>
            <a:ext cx="2133600" cy="2681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3AA1BBA-CEB0-4622-BA2B-DCD4AABD4BA9}" type="datetime1">
              <a:rPr lang="zh-CN" altLang="en-US" smtClean="0"/>
              <a:pPr/>
              <a:t>2016/1/10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453336"/>
            <a:ext cx="2895600" cy="2681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此处添加公司信息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615113" y="6453336"/>
            <a:ext cx="2133600" cy="2681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42348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hf hdr="0"/>
  <p:txStyles>
    <p:titleStyle>
      <a:lvl1pPr algn="l" defTabSz="914400" rtl="0" eaLnBrk="1" latinLnBrk="0" hangingPunct="1">
        <a:spcBef>
          <a:spcPct val="0"/>
        </a:spcBef>
        <a:buNone/>
        <a:defRPr sz="3200" b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fontAlgn="ctr" latinLnBrk="0" hangingPunct="1">
        <a:lnSpc>
          <a:spcPct val="100000"/>
        </a:lnSpc>
        <a:spcBef>
          <a:spcPts val="0"/>
        </a:spcBef>
        <a:spcAft>
          <a:spcPts val="400"/>
        </a:spcAft>
        <a:buSzPct val="70000"/>
        <a:buFont typeface="Wingdings" pitchFamily="2" charset="2"/>
        <a:buChar char="l"/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fontAlgn="ctr" latinLnBrk="0" hangingPunct="1">
        <a:lnSpc>
          <a:spcPct val="100000"/>
        </a:lnSpc>
        <a:spcBef>
          <a:spcPts val="0"/>
        </a:spcBef>
        <a:spcAft>
          <a:spcPts val="400"/>
        </a:spcAft>
        <a:buSzPct val="70000"/>
        <a:buFont typeface="Wingdings" pitchFamily="2" charset="2"/>
        <a:buChar char="l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fontAlgn="ctr" latinLnBrk="0" hangingPunct="1">
        <a:lnSpc>
          <a:spcPct val="100000"/>
        </a:lnSpc>
        <a:spcBef>
          <a:spcPts val="0"/>
        </a:spcBef>
        <a:spcAft>
          <a:spcPts val="400"/>
        </a:spcAft>
        <a:buSzPct val="70000"/>
        <a:buFont typeface="Wingdings" pitchFamily="2" charset="2"/>
        <a:buChar char="l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fontAlgn="ctr" latinLnBrk="0" hangingPunct="1">
        <a:lnSpc>
          <a:spcPct val="100000"/>
        </a:lnSpc>
        <a:spcBef>
          <a:spcPts val="0"/>
        </a:spcBef>
        <a:spcAft>
          <a:spcPts val="400"/>
        </a:spcAft>
        <a:buSzPct val="70000"/>
        <a:buFont typeface="Wingdings" pitchFamily="2" charset="2"/>
        <a:buChar char="l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fontAlgn="ctr" latinLnBrk="0" hangingPunct="1">
        <a:lnSpc>
          <a:spcPct val="100000"/>
        </a:lnSpc>
        <a:spcBef>
          <a:spcPts val="0"/>
        </a:spcBef>
        <a:spcAft>
          <a:spcPts val="400"/>
        </a:spcAft>
        <a:buSzPct val="70000"/>
        <a:buFont typeface="Wingdings" pitchFamily="2" charset="2"/>
        <a:buChar char="l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22681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点击此处添加幻灯主标题</a:t>
            </a:r>
          </a:p>
        </p:txBody>
      </p:sp>
      <p:sp>
        <p:nvSpPr>
          <p:cNvPr id="8" name="副标题 7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点击此处添加幻灯</a:t>
            </a:r>
            <a:r>
              <a:rPr lang="zh-CN" altLang="en-US" dirty="0" smtClean="0"/>
              <a:t>副标题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57114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标题 6"/>
          <p:cNvSpPr>
            <a:spLocks noGrp="1"/>
          </p:cNvSpPr>
          <p:nvPr>
            <p:ph type="title" idx="4294967295"/>
          </p:nvPr>
        </p:nvSpPr>
        <p:spPr>
          <a:xfrm>
            <a:off x="395289" y="260351"/>
            <a:ext cx="8353424" cy="720724"/>
          </a:xfrm>
        </p:spPr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93296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986617" y="2942904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83518" y="2949864"/>
            <a:ext cx="6560482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6900141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6900141" y="2180070"/>
            <a:ext cx="767599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25720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ISPRING_RESOURCE_PATHS_HASH_2" val="38bc14158b9c093d19244d76a828aceb7493a9"/>
</p:tagLst>
</file>

<file path=ppt/theme/theme1.xml><?xml version="1.0" encoding="utf-8"?>
<a:theme xmlns:a="http://schemas.openxmlformats.org/drawingml/2006/main" name="www.iloveppt.org">
  <a:themeElements>
    <a:clrScheme name="www.slideto.Me green L2">
      <a:dk1>
        <a:srgbClr val="111111"/>
      </a:dk1>
      <a:lt1>
        <a:srgbClr val="FFFFFF"/>
      </a:lt1>
      <a:dk2>
        <a:srgbClr val="777777"/>
      </a:dk2>
      <a:lt2>
        <a:srgbClr val="B2B2B2"/>
      </a:lt2>
      <a:accent1>
        <a:srgbClr val="00B050"/>
      </a:accent1>
      <a:accent2>
        <a:srgbClr val="92D050"/>
      </a:accent2>
      <a:accent3>
        <a:srgbClr val="742600"/>
      </a:accent3>
      <a:accent4>
        <a:srgbClr val="DC5E01"/>
      </a:accent4>
      <a:accent5>
        <a:srgbClr val="FF6600"/>
      </a:accent5>
      <a:accent6>
        <a:srgbClr val="FF9900"/>
      </a:accent6>
      <a:hlink>
        <a:srgbClr val="373737"/>
      </a:hlink>
      <a:folHlink>
        <a:srgbClr val="6E6E6E"/>
      </a:folHlink>
    </a:clrScheme>
    <a:fontScheme name="www.SlideTo.Me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9525">
          <a:solidFill>
            <a:schemeClr val="accent1">
              <a:lumMod val="50000"/>
            </a:schemeClr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>
          <a:defRPr sz="1600"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www.SlideTo.Me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www.SlideTo.Me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PPT素材夹_0074</Template>
  <TotalTime>4</TotalTime>
  <Words>87</Words>
  <Application>Microsoft Office PowerPoint</Application>
  <PresentationFormat>全屏显示(4:3)</PresentationFormat>
  <Paragraphs>8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Meiryo</vt:lpstr>
      <vt:lpstr>宋体</vt:lpstr>
      <vt:lpstr>微软雅黑</vt:lpstr>
      <vt:lpstr>Arial</vt:lpstr>
      <vt:lpstr>Arial Black</vt:lpstr>
      <vt:lpstr>Calibri</vt:lpstr>
      <vt:lpstr>Calibri Light</vt:lpstr>
      <vt:lpstr>Wingdings</vt:lpstr>
      <vt:lpstr>www.iloveppt.org</vt:lpstr>
      <vt:lpstr>Office Theme</vt:lpstr>
      <vt:lpstr>点击此处添加幻灯主标题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点击此处添加幻灯主标题</dc:title>
  <dc:subject>TP-图形创意</dc:subject>
  <dc:creator>YANGS-PC</dc:creator>
  <cp:keywords>XS-普屏 4：3;SC-淡绿色;BG-浅色;DH-静态;XJ-二级</cp:keywords>
  <dc:description>我爱PPT中文网</dc:description>
  <cp:lastModifiedBy>kan</cp:lastModifiedBy>
  <cp:revision>2</cp:revision>
  <dcterms:created xsi:type="dcterms:W3CDTF">2015-10-21T10:57:51Z</dcterms:created>
  <dcterms:modified xsi:type="dcterms:W3CDTF">2016-01-10T10:45:18Z</dcterms:modified>
  <cp:category>UDi-主题模板</cp:category>
</cp:coreProperties>
</file>