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13"/>
  </p:notesMasterIdLst>
  <p:sldIdLst>
    <p:sldId id="266" r:id="rId4"/>
    <p:sldId id="257" r:id="rId5"/>
    <p:sldId id="273" r:id="rId6"/>
    <p:sldId id="256" r:id="rId7"/>
    <p:sldId id="267" r:id="rId8"/>
    <p:sldId id="268" r:id="rId9"/>
    <p:sldId id="269" r:id="rId10"/>
    <p:sldId id="270" r:id="rId11"/>
    <p:sldId id="274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6F67"/>
    <a:srgbClr val="A6DDD7"/>
    <a:srgbClr val="DBEA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54" y="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8DE309-DBD1-4541-8059-1123FCB8576C}" type="datetimeFigureOut">
              <a:rPr lang="zh-CN" altLang="en-US" smtClean="0"/>
              <a:t>2021/4/7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14E552-3E61-4C5A-8FA7-C8D72AA0F6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1422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931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D688573-3CA4-41C0-A02E-40C87A304B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9AFAF7E3-A6B1-47E9-859A-CEDE7E9E7A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57A0E39-E6FB-445F-93C5-19792A8C7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0FDD1-9E5C-4A5F-BAE1-EF468C49AAE1}" type="datetimeFigureOut">
              <a:rPr lang="zh-CN" altLang="en-US" smtClean="0"/>
              <a:t>2021/4/7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6713253-C71F-4ABD-A367-6E69916B0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9A16497-1BDD-43AF-9C50-EB88A75CA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3CD39-0EBE-4B50-90CD-AC5A3565A1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7180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F71F62A-83AB-4047-BCB3-325335265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F579F437-C041-457D-9327-1239B35CDC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D48FDC3D-1FEE-45DE-802A-2F8E70F168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255BD627-976F-4423-AB44-C4E6F399DC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0FDD1-9E5C-4A5F-BAE1-EF468C49AAE1}" type="datetimeFigureOut">
              <a:rPr lang="zh-CN" altLang="en-US" smtClean="0"/>
              <a:t>2021/4/7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BB9D3424-E4D3-4647-B87B-258D98EFC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DED81036-4401-4C0C-BA48-FEDA6AE8D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3CD39-0EBE-4B50-90CD-AC5A3565A1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679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16D4A28-3A90-4676-AA76-19B89BD4F9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5CB8B3B4-097A-46D1-BE66-5EA3A1C917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B78150D-2CA3-444C-9CBD-FC8B6AF97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0FDD1-9E5C-4A5F-BAE1-EF468C49AAE1}" type="datetimeFigureOut">
              <a:rPr lang="zh-CN" altLang="en-US" smtClean="0"/>
              <a:t>2021/4/7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844394D-C0E1-451C-ABBB-0D7191802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A9069DD-87FC-4CB8-BD89-AACC0CE7A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3CD39-0EBE-4B50-90CD-AC5A3565A1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1075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D6525FEE-5823-4CB9-9CC2-A1BAF58E7A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29A5BBAC-F678-44FF-AF47-F2B62B0308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760EAE8-4CF2-4F21-A015-BB06C6691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0FDD1-9E5C-4A5F-BAE1-EF468C49AAE1}" type="datetimeFigureOut">
              <a:rPr lang="zh-CN" altLang="en-US" smtClean="0"/>
              <a:t>2021/4/7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815707F-B37D-499E-A019-AD469594F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7E8D64D-93B3-4FA7-9230-F7E4C7AEB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3CD39-0EBE-4B50-90CD-AC5A3565A1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3234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2021/4/7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3737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2021/4/7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3539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17290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2819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7038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6018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597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482636B-C6EB-4DD2-B23B-A3130A3FF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ED8224B5-9D27-427D-BC3C-7DE32796D3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7BE7C29-943A-425A-B54E-B821D49E2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0FDD1-9E5C-4A5F-BAE1-EF468C49AAE1}" type="datetimeFigureOut">
              <a:rPr lang="zh-CN" altLang="en-US" smtClean="0"/>
              <a:t>2021/4/7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B368165-2F76-4064-A20B-37AC92697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BB5FA4E-8AC6-4379-9824-13608E873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3CD39-0EBE-4B50-90CD-AC5A3565A1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68311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3629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860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7411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7265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8407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9854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507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87C4099-B39E-45BE-9BF6-A9D12F798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3EE60148-98C3-4B64-8571-190726AA39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7A4F1F7-03BE-42D9-8D27-0FE44B8DC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0FDD1-9E5C-4A5F-BAE1-EF468C49AAE1}" type="datetimeFigureOut">
              <a:rPr lang="zh-CN" altLang="en-US" smtClean="0"/>
              <a:t>2021/4/7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9BCFB18-0E57-4947-916E-973EC57F1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BCB3634-30FF-4414-8AA8-95003BFE2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3CD39-0EBE-4B50-90CD-AC5A3565A1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926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BBD7568-377E-4101-B222-56C60FCC0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E5DED262-D8D7-405B-8F20-88B167A2A1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4C7DBFCF-DCC0-40FE-B588-B024B9DFE6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BE0E0E3E-1EE1-436A-9427-710D52E6F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0FDD1-9E5C-4A5F-BAE1-EF468C49AAE1}" type="datetimeFigureOut">
              <a:rPr lang="zh-CN" altLang="en-US" smtClean="0"/>
              <a:t>2021/4/7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F8883BF9-7C02-4461-9D32-20C062971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774C2EFC-C28F-4F22-A8CC-2352006C2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3CD39-0EBE-4B50-90CD-AC5A3565A1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9250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735DC83-A317-4DC8-9A2D-8D941E363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11F37CA6-313D-4012-BDDA-A6116D801E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1B66F057-7D1D-4FA9-9BC4-867667C82B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27A19173-4A21-4B66-A9F2-72E3CEA191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7211390F-A060-48A1-A914-1D956EBE55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8EAF4747-C5E0-4291-A01E-F4EFE749B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0FDD1-9E5C-4A5F-BAE1-EF468C49AAE1}" type="datetimeFigureOut">
              <a:rPr lang="zh-CN" altLang="en-US" smtClean="0"/>
              <a:t>2021/4/7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5ABC4F92-9236-4A5E-8762-C89E5CCB9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E77E6B90-C12E-4605-A41C-C8E7C2C14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3CD39-0EBE-4B50-90CD-AC5A3565A1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8043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735DC83-A317-4DC8-9A2D-8D941E363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11F37CA6-313D-4012-BDDA-A6116D801E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1B66F057-7D1D-4FA9-9BC4-867667C82B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27A19173-4A21-4B66-A9F2-72E3CEA191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7211390F-A060-48A1-A914-1D956EBE55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8EAF4747-C5E0-4291-A01E-F4EFE749B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0FDD1-9E5C-4A5F-BAE1-EF468C49AAE1}" type="datetimeFigureOut">
              <a:rPr lang="zh-CN" altLang="en-US" smtClean="0"/>
              <a:t>2021/4/7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5ABC4F92-9236-4A5E-8762-C89E5CCB9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E77E6B90-C12E-4605-A41C-C8E7C2C14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3CD39-0EBE-4B50-90CD-AC5A3565A11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716635" y="6733539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http://www.1ppt.com/jieri/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46813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ED557C3-6E97-4BD6-9F03-7E8701B644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79B5C413-92F6-4D4A-9FB9-DD57CFADC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0FDD1-9E5C-4A5F-BAE1-EF468C49AAE1}" type="datetimeFigureOut">
              <a:rPr lang="zh-CN" altLang="en-US" smtClean="0"/>
              <a:t>2021/4/7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278F16AC-25DD-4789-93F1-2F667AB18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A9C67207-2BE3-4669-8DEC-AF09D64A1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3CD39-0EBE-4B50-90CD-AC5A3565A1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0934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45DE579C-99E5-4942-A519-CBD5A3042E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0FDD1-9E5C-4A5F-BAE1-EF468C49AAE1}" type="datetimeFigureOut">
              <a:rPr lang="zh-CN" altLang="en-US" smtClean="0"/>
              <a:t>2021/4/7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8676496B-36D2-4272-9485-A46B294F7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2BDA0C44-E092-42B9-ACDA-1C0A8F296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3CD39-0EBE-4B50-90CD-AC5A3565A1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7430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F7D9225-5C15-4BD5-BA35-459CF2326C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570652A-FBBC-4B43-AFED-76066BF2D1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C69777DB-E476-48CE-A6E7-100F9AFD74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750D43FF-088C-4AA8-A2FD-050DBCA41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0FDD1-9E5C-4A5F-BAE1-EF468C49AAE1}" type="datetimeFigureOut">
              <a:rPr lang="zh-CN" altLang="en-US" smtClean="0"/>
              <a:t>2021/4/7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9DF0F257-EEFE-4F1A-8E76-38C0BE99C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CAE6BF2-1C47-44DB-B7D2-8C6047358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3CD39-0EBE-4B50-90CD-AC5A3565A1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7658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BFA29589-C77A-4A20-B0B0-792E8B0AB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0AB2F0FF-7E9B-476F-AD02-CA239690E3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33F1FA5-A4C2-46B6-8DF1-23CCFA89A1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0FDD1-9E5C-4A5F-BAE1-EF468C49AAE1}" type="datetimeFigureOut">
              <a:rPr lang="zh-CN" altLang="en-US" smtClean="0"/>
              <a:t>2021/4/7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B2DBA3C-5EA7-4319-B244-9CF0BF2AA7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569FF15-A3AF-43F6-BF1F-861345BA17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3CD39-0EBE-4B50-90CD-AC5A3565A1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3180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5332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917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1ppt.com/jieri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EA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47383F14-C9EC-4343-9CBD-2136593FE93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B4D19A6E-56C5-4A83-BA58-B0D3B0A857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34640"/>
            <a:ext cx="3248167" cy="325645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55FDF67E-56C1-443F-8DF1-1DA8A423A15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8673" y="0"/>
            <a:ext cx="2920621" cy="292062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B90AC565-021E-4194-BDCD-5818996B2A4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0529" y="4205978"/>
            <a:ext cx="2883364" cy="2652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450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55AAC19-7589-4905-BB79-F7B826F2EAC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4"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C5C5309-D3B0-44D3-8FF8-0A32B33F584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4275" y="619510"/>
            <a:ext cx="3248167" cy="3256453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598BD14D-EDB1-412C-82AF-8E72DAC3E20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135271"/>
            <a:ext cx="2153857" cy="272272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5AE70254-8B2B-47D1-AAC8-2007213D89B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06214" y="3084393"/>
            <a:ext cx="2285785" cy="3773606"/>
          </a:xfrm>
          <a:prstGeom prst="rect">
            <a:avLst/>
          </a:prstGeom>
        </p:spPr>
      </p:pic>
      <p:pic>
        <p:nvPicPr>
          <p:cNvPr id="13" name="图片 12" descr="图片包含 鲜花, 植物&#10;&#10;自动生成的说明">
            <a:extLst>
              <a:ext uri="{FF2B5EF4-FFF2-40B4-BE49-F238E27FC236}">
                <a16:creationId xmlns:a16="http://schemas.microsoft.com/office/drawing/2014/main" xmlns="" id="{5BAE8FE2-54B6-403F-9920-05317A874E7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36966" y="0"/>
            <a:ext cx="4355034" cy="5404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907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55AAC19-7589-4905-BB79-F7B826F2EAC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4"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C5C5309-D3B0-44D3-8FF8-0A32B33F584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4275" y="619510"/>
            <a:ext cx="3248167" cy="3256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214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EA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47383F14-C9EC-4343-9CBD-2136593FE93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D6D52C51-C117-4CE3-A674-FFB9938248D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211" b="94737" l="9599" r="100000">
                        <a14:foregroundMark x1="61175" y1="22406" x2="77650" y2="21203"/>
                        <a14:foregroundMark x1="27077" y1="84962" x2="29656" y2="85714"/>
                        <a14:foregroundMark x1="34670" y1="87068" x2="37249" y2="89774"/>
                        <a14:foregroundMark x1="42264" y1="86466" x2="46132" y2="87519"/>
                        <a14:foregroundMark x1="53438" y1="89624" x2="58023" y2="90075"/>
                        <a14:foregroundMark x1="61175" y1="83609" x2="66189" y2="85564"/>
                        <a14:foregroundMark x1="63897" y1="80451" x2="70630" y2="82857"/>
                        <a14:foregroundMark x1="55158" y1="82556" x2="66905" y2="82556"/>
                        <a14:foregroundMark x1="75215" y1="86466" x2="81375" y2="86015"/>
                        <a14:foregroundMark x1="77794" y1="90526" x2="98138" y2="87519"/>
                        <a14:foregroundMark x1="87822" y1="78045" x2="96848" y2="88271"/>
                        <a14:foregroundMark x1="73496" y1="92331" x2="89255" y2="89323"/>
                        <a14:foregroundMark x1="76934" y1="93383" x2="88968" y2="92030"/>
                        <a14:foregroundMark x1="66905" y1="90226" x2="72350" y2="90226"/>
                        <a14:foregroundMark x1="48281" y1="90526" x2="61891" y2="90526"/>
                        <a14:foregroundMark x1="49427" y1="88872" x2="63181" y2="88872"/>
                        <a14:foregroundMark x1="43983" y1="66316" x2="47278" y2="663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291" y="3522343"/>
            <a:ext cx="2899469" cy="2763816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DE8C91BC-4506-4CD8-AEFB-90E3468EAA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42735" y="-128240"/>
            <a:ext cx="3700653" cy="3700653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F7B17231-DEA7-4806-A392-B10180594E4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4135213" y="4897974"/>
            <a:ext cx="8058742" cy="1960025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524CBAE-57F2-441D-921E-2871F9C5AB3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0306" y="562893"/>
            <a:ext cx="3248167" cy="3256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969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EA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47383F14-C9EC-4343-9CBD-2136593FE93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5F0BCBCD-FA68-4B9E-A908-9A57466A7B8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71786" y="152665"/>
            <a:ext cx="3248167" cy="3256453"/>
          </a:xfrm>
          <a:prstGeom prst="rect">
            <a:avLst/>
          </a:prstGeom>
        </p:spPr>
      </p:pic>
      <p:pic>
        <p:nvPicPr>
          <p:cNvPr id="13" name="图片 12" descr="图片包含 植物&#10;&#10;自动生成的说明">
            <a:extLst>
              <a:ext uri="{FF2B5EF4-FFF2-40B4-BE49-F238E27FC236}">
                <a16:creationId xmlns:a16="http://schemas.microsoft.com/office/drawing/2014/main" xmlns="" id="{67A690EF-562B-4646-9317-29836B7C30C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649302" y="3409118"/>
            <a:ext cx="3496114" cy="3448882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602C0CC8-8FCE-4AA7-ABB8-CA135AE007E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135271"/>
            <a:ext cx="2661313" cy="272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054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EA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47383F14-C9EC-4343-9CBD-2136593FE93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83C495FF-CD43-435F-BDE1-F14AD72A251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65802" y="3601549"/>
            <a:ext cx="3526971" cy="337215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B233AF05-0C5E-4891-AA74-B5B131EF32A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8420667" y="0"/>
            <a:ext cx="3466530" cy="3256453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23EFFAFA-FFF1-48D7-8462-8727CD9DD9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41645"/>
            <a:ext cx="4067200" cy="4244035"/>
          </a:xfrm>
          <a:prstGeom prst="rect">
            <a:avLst/>
          </a:prstGeom>
        </p:spPr>
      </p:pic>
      <p:pic>
        <p:nvPicPr>
          <p:cNvPr id="10" name="图片 9" descr="图片包含 鲜花, 植物&#10;&#10;自动生成的说明">
            <a:extLst>
              <a:ext uri="{FF2B5EF4-FFF2-40B4-BE49-F238E27FC236}">
                <a16:creationId xmlns:a16="http://schemas.microsoft.com/office/drawing/2014/main" xmlns="" id="{A8BEDD5C-0AD2-4F07-AB03-615DEA582AB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7585"/>
            <a:ext cx="4326340" cy="5404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42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EA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350653" y="6729140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http://www.1ppt.com/jieri/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47383F14-C9EC-4343-9CBD-2136593FE93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5EFE99B3-A249-48AB-B824-A57C781292D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806297" cy="364395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4FE74AFC-7521-4AC3-97E0-E1E2515154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8447963" y="0"/>
            <a:ext cx="3744035" cy="3517141"/>
          </a:xfrm>
          <a:prstGeom prst="rect">
            <a:avLst/>
          </a:prstGeom>
        </p:spPr>
      </p:pic>
      <p:pic>
        <p:nvPicPr>
          <p:cNvPr id="8" name="图片 7" descr="图片包含 室内, 餐桌, 小&#10;&#10;自动生成的说明">
            <a:extLst>
              <a:ext uri="{FF2B5EF4-FFF2-40B4-BE49-F238E27FC236}">
                <a16:creationId xmlns:a16="http://schemas.microsoft.com/office/drawing/2014/main" xmlns="" id="{F08D3A81-AC3C-4F90-9CAD-00CB35F943C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1398" y="3222732"/>
            <a:ext cx="3377164" cy="3635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212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EA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47383F14-C9EC-4343-9CBD-2136593FE93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B41ABAF7-9634-494D-8698-F61C98AC82F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6776" y="0"/>
            <a:ext cx="4865642" cy="389251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469FADB0-9C28-4F3E-A121-FD906C1FD2D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06410">
            <a:off x="6516548" y="840850"/>
            <a:ext cx="829438" cy="818619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06AF86C9-1E37-44C1-A846-11E130A75F6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06410">
            <a:off x="8651732" y="1197708"/>
            <a:ext cx="617265" cy="44122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12A6834A-697F-4427-99EB-B6EA9B21373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34640"/>
            <a:ext cx="3248167" cy="3256453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4497C2D0-A3A6-4B38-81AD-688C9120BEC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762" y="3468108"/>
            <a:ext cx="3920316" cy="3430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48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8480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727</TotalTime>
  <Words>85</Words>
  <Application>Microsoft Office PowerPoint</Application>
  <PresentationFormat>宽屏</PresentationFormat>
  <Paragraphs>10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20" baseType="lpstr">
      <vt:lpstr>Meiryo</vt:lpstr>
      <vt:lpstr>等线</vt:lpstr>
      <vt:lpstr>等线 Light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32</cp:revision>
  <dcterms:created xsi:type="dcterms:W3CDTF">2020-03-16T03:04:06Z</dcterms:created>
  <dcterms:modified xsi:type="dcterms:W3CDTF">2021-04-07T10:24:18Z</dcterms:modified>
</cp:coreProperties>
</file>