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C4659-0ADA-4D02-95A0-B44E82FDD2BD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0CE05-4808-4C45-A0D1-5C025ED08F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34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854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2287" y="-53885"/>
            <a:ext cx="12194288" cy="6939718"/>
            <a:chOff x="-15845" y="1"/>
            <a:chExt cx="9054757" cy="5153024"/>
          </a:xfrm>
        </p:grpSpPr>
        <p:grpSp>
          <p:nvGrpSpPr>
            <p:cNvPr id="9" name="组合 8"/>
            <p:cNvGrpSpPr>
              <a:grpSpLocks/>
            </p:cNvGrpSpPr>
            <p:nvPr userDrawn="1"/>
          </p:nvGrpSpPr>
          <p:grpSpPr bwMode="auto">
            <a:xfrm>
              <a:off x="-14147" y="1"/>
              <a:ext cx="9053058" cy="5143953"/>
              <a:chOff x="-14600" y="0"/>
              <a:chExt cx="9053052" cy="5143500"/>
            </a:xfrm>
          </p:grpSpPr>
          <p:pic>
            <p:nvPicPr>
              <p:cNvPr id="10" name="Picture 9" descr="C:\Documents and Settings\Administrator\桌面\素材CNN sccnn.com 388XXC2.jpg"/>
              <p:cNvPicPr>
                <a:picLocks noChangeAspect="1" noChangeArrowheads="1"/>
              </p:cNvPicPr>
              <p:nvPr/>
            </p:nvPicPr>
            <p:blipFill>
              <a:blip r:embed="rId2"/>
              <a:srcRect l="1215" t="10843" b="5045"/>
              <a:stretch>
                <a:fillRect/>
              </a:stretch>
            </p:blipFill>
            <p:spPr bwMode="auto">
              <a:xfrm>
                <a:off x="-14600" y="0"/>
                <a:ext cx="9053052" cy="5143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矩形 10"/>
              <p:cNvSpPr/>
              <p:nvPr/>
            </p:nvSpPr>
            <p:spPr>
              <a:xfrm>
                <a:off x="-13253" y="131945"/>
                <a:ext cx="9051705" cy="4990531"/>
              </a:xfrm>
              <a:prstGeom prst="rect">
                <a:avLst/>
              </a:prstGeom>
              <a:gradFill>
                <a:gsLst>
                  <a:gs pos="74000">
                    <a:schemeClr val="bg1">
                      <a:lumMod val="50000"/>
                      <a:alpha val="28000"/>
                    </a:schemeClr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2" name="组合 11"/>
            <p:cNvGrpSpPr>
              <a:grpSpLocks/>
            </p:cNvGrpSpPr>
            <p:nvPr userDrawn="1"/>
          </p:nvGrpSpPr>
          <p:grpSpPr bwMode="auto">
            <a:xfrm>
              <a:off x="-15845" y="1275468"/>
              <a:ext cx="9054757" cy="420686"/>
              <a:chOff x="-19503" y="1071104"/>
              <a:chExt cx="9055206" cy="421381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-19503" y="1071104"/>
                <a:ext cx="9055205" cy="0"/>
              </a:xfrm>
              <a:prstGeom prst="line">
                <a:avLst/>
              </a:prstGeom>
              <a:ln w="31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13"/>
              <p:cNvSpPr/>
              <p:nvPr/>
            </p:nvSpPr>
            <p:spPr>
              <a:xfrm>
                <a:off x="-19503" y="1099725"/>
                <a:ext cx="9055206" cy="39276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60000"/>
                  </a:solidFill>
                </a:endParaRPr>
              </a:p>
            </p:txBody>
          </p:sp>
        </p:grpSp>
        <p:pic>
          <p:nvPicPr>
            <p:cNvPr id="15" name="Picture 12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99043" y="91416"/>
              <a:ext cx="7017471" cy="506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73922" y="6361244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172" y="342016"/>
            <a:ext cx="7760550" cy="1112643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000" b="0" i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172" y="1778890"/>
            <a:ext cx="7760550" cy="42138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852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590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312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919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528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25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281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076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205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99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026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366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288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564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2858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4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764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921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87" y="29029"/>
            <a:ext cx="12200213" cy="6847311"/>
          </a:xfrm>
          <a:prstGeom prst="rect">
            <a:avLst/>
          </a:prstGeom>
          <a:gradFill>
            <a:gsLst>
              <a:gs pos="74000">
                <a:schemeClr val="bg1">
                  <a:lumMod val="50000"/>
                  <a:alpha val="19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34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43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-14894"/>
            <a:ext cx="12192000" cy="68728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8A22C0-4F8C-4BD8-8E74-A4DCA945623F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39204EE3-9D61-4140-8455-FDF9A2D2C3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87" y="29029"/>
            <a:ext cx="12200213" cy="6847311"/>
          </a:xfrm>
          <a:prstGeom prst="rect">
            <a:avLst/>
          </a:prstGeom>
          <a:gradFill>
            <a:gsLst>
              <a:gs pos="74000">
                <a:schemeClr val="bg1">
                  <a:lumMod val="50000"/>
                  <a:alpha val="19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15875" y="6585209"/>
            <a:ext cx="12189540" cy="242610"/>
          </a:xfrm>
          <a:prstGeom prst="rect">
            <a:avLst/>
          </a:prstGeom>
          <a:solidFill>
            <a:srgbClr val="7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5875" y="6623182"/>
            <a:ext cx="12189540" cy="253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 rotWithShape="1">
          <a:blip r:embed="rId13"/>
          <a:srcRect b="15826"/>
          <a:stretch/>
        </p:blipFill>
        <p:spPr bwMode="auto">
          <a:xfrm>
            <a:off x="9500743" y="5393259"/>
            <a:ext cx="2434532" cy="1477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7700" y="252255"/>
            <a:ext cx="10787383" cy="6760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7700" y="1206950"/>
            <a:ext cx="10787383" cy="525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03232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60000"/>
        <a:buFont typeface="Wingdings" panose="05000000000000000000" pitchFamily="2" charset="2"/>
        <a:buChar char="m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61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单击此处添加您的标题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  <a:ea typeface="+mj-ea"/>
              </a:rPr>
              <a:t>单击此处添加副标题</a:t>
            </a: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2330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69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09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8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C20F2A"/>
      </a:accent1>
      <a:accent2>
        <a:srgbClr val="DD5302"/>
      </a:accent2>
      <a:accent3>
        <a:srgbClr val="C68F2C"/>
      </a:accent3>
      <a:accent4>
        <a:srgbClr val="8F2578"/>
      </a:accent4>
      <a:accent5>
        <a:srgbClr val="F69582"/>
      </a:accent5>
      <a:accent6>
        <a:srgbClr val="9FBE3C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A000120150306A12KPBG</Template>
  <TotalTime>1</TotalTime>
  <Words>92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Castellar</vt:lpstr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A000120141119A01PPBG</vt:lpstr>
      <vt:lpstr>Office Theme</vt:lpstr>
      <vt:lpstr>单击此处添加您的标题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Administrator</dc:creator>
  <cp:lastModifiedBy>Administrator</cp:lastModifiedBy>
  <cp:revision>1</cp:revision>
  <dcterms:created xsi:type="dcterms:W3CDTF">2015-07-01T14:10:09Z</dcterms:created>
  <dcterms:modified xsi:type="dcterms:W3CDTF">2015-07-01T14:11:22Z</dcterms:modified>
</cp:coreProperties>
</file>