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6"/>
  </p:notesMasterIdLst>
  <p:sldIdLst>
    <p:sldId id="256" r:id="rId3"/>
    <p:sldId id="257" r:id="rId4"/>
    <p:sldId id="258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89" d="100"/>
          <a:sy n="89" d="100"/>
        </p:scale>
        <p:origin x="120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2A4A3B-536D-46DA-8E9C-79B92D20D212}" type="datetimeFigureOut">
              <a:rPr lang="zh-CN" altLang="en-US" smtClean="0"/>
              <a:t>2015/6/29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BE9524-BF8E-475C-858D-26C5DD8F39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661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696934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6965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6E020-4D74-4453-9690-E1FB936A9AE3}" type="datetimeFigureOut">
              <a:rPr lang="zh-CN" altLang="en-US" smtClean="0"/>
              <a:t>2015/6/29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2A706-8774-4441-ABEF-079B05384B8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16982" y="1320802"/>
            <a:ext cx="6847420" cy="1688173"/>
          </a:xfrm>
        </p:spPr>
        <p:txBody>
          <a:bodyPr anchor="b">
            <a:normAutofit/>
          </a:bodyPr>
          <a:lstStyle>
            <a:lvl1pPr algn="ctr">
              <a:lnSpc>
                <a:spcPct val="110000"/>
              </a:lnSpc>
              <a:defRPr sz="4000" b="1" i="0">
                <a:solidFill>
                  <a:schemeClr val="tx1"/>
                </a:solidFill>
              </a:defRPr>
            </a:lvl1pPr>
          </a:lstStyle>
          <a:p>
            <a:r>
              <a:rPr lang="zh-CN" altLang="en-US" dirty="0" smtClean="0"/>
              <a:t>单击此处编辑母版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dirty="0" smtClean="0"/>
              <a:t>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16982" y="3074039"/>
            <a:ext cx="6847420" cy="423361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1319"/>
          <a:stretch/>
        </p:blipFill>
        <p:spPr>
          <a:xfrm>
            <a:off x="4806416" y="137091"/>
            <a:ext cx="7385584" cy="6720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836890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4294967295" orient="horz" pos="1620">
          <p15:clr>
            <a:srgbClr val="FBAE40"/>
          </p15:clr>
        </p15:guide>
        <p15:guide id="4294967295" pos="4967">
          <p15:clr>
            <a:srgbClr val="FBAE40"/>
          </p15:clr>
        </p15:guide>
        <p15:guide id="4294967295" orient="horz" pos="2160">
          <p15:clr>
            <a:srgbClr val="FBAE40"/>
          </p15:clr>
        </p15:guide>
        <p15:guide id="4294967295" pos="662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6E020-4D74-4453-9690-E1FB936A9AE3}" type="datetimeFigureOut">
              <a:rPr lang="zh-CN" altLang="en-US" smtClean="0"/>
              <a:t>2015/6/29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2A706-8774-4441-ABEF-079B05384B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57993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26"/>
            <a:ext cx="2628900" cy="581183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2" y="365126"/>
            <a:ext cx="7734300" cy="581183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6E020-4D74-4453-9690-E1FB936A9AE3}" type="datetimeFigureOut">
              <a:rPr lang="zh-CN" altLang="en-US" smtClean="0"/>
              <a:t>2015/6/29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2A706-8774-4441-ABEF-079B05384B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74307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86365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695693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47952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56564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561794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46007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926232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25282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6E020-4D74-4453-9690-E1FB936A9AE3}" type="datetimeFigureOut">
              <a:rPr lang="zh-CN" altLang="en-US" smtClean="0"/>
              <a:t>2015/6/29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2A706-8774-4441-ABEF-079B05384B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935795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415351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85916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93710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2786743"/>
            <a:ext cx="10515600" cy="1070339"/>
          </a:xfrm>
        </p:spPr>
        <p:txBody>
          <a:bodyPr anchor="b"/>
          <a:lstStyle>
            <a:lvl1pPr>
              <a:defRPr sz="4800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3884069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6E020-4D74-4453-9690-E1FB936A9AE3}" type="datetimeFigureOut">
              <a:rPr lang="zh-CN" altLang="en-US" smtClean="0"/>
              <a:t>2015/6/29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2A706-8774-4441-ABEF-079B05384B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4497495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6E020-4D74-4453-9690-E1FB936A9AE3}" type="datetimeFigureOut">
              <a:rPr lang="zh-CN" altLang="en-US" smtClean="0"/>
              <a:t>2015/6/29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2A706-8774-4441-ABEF-079B05384B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42881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6E020-4D74-4453-9690-E1FB936A9AE3}" type="datetimeFigureOut">
              <a:rPr lang="zh-CN" altLang="en-US" smtClean="0"/>
              <a:t>2015/6/29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2A706-8774-4441-ABEF-079B05384B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6699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6E020-4D74-4453-9690-E1FB936A9AE3}" type="datetimeFigureOut">
              <a:rPr lang="zh-CN" altLang="en-US" smtClean="0"/>
              <a:t>2015/6/29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2A706-8774-4441-ABEF-079B05384B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961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6E020-4D74-4453-9690-E1FB936A9AE3}" type="datetimeFigureOut">
              <a:rPr lang="zh-CN" altLang="en-US" smtClean="0"/>
              <a:t>2015/6/29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2A706-8774-4441-ABEF-079B05384B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28403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8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6E020-4D74-4453-9690-E1FB936A9AE3}" type="datetimeFigureOut">
              <a:rPr lang="zh-CN" altLang="en-US" smtClean="0"/>
              <a:t>2015/6/29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2A706-8774-4441-ABEF-079B05384B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62798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8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6E020-4D74-4453-9690-E1FB936A9AE3}" type="datetimeFigureOut">
              <a:rPr lang="zh-CN" altLang="en-US" smtClean="0"/>
              <a:t>2015/6/29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2A706-8774-4441-ABEF-079B05384B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25990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7" y="0"/>
            <a:ext cx="12192000" cy="68580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3569" y="1233579"/>
            <a:ext cx="10842696" cy="50968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fld id="{26B6E020-4D74-4453-9690-E1FB936A9AE3}" type="datetimeFigureOut">
              <a:rPr lang="zh-CN" altLang="en-US" smtClean="0"/>
              <a:t>2015/6/29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0442A706-8774-4441-ABEF-079B05384B8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3569" y="457108"/>
            <a:ext cx="10842696" cy="6015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1501" y="5548549"/>
            <a:ext cx="1449499" cy="1309451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16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076833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44489" indent="-355591" algn="l" defTabSz="914377" rtl="0" eaLnBrk="1" latinLnBrk="0" hangingPunct="1">
        <a:lnSpc>
          <a:spcPct val="90000"/>
        </a:lnSpc>
        <a:spcBef>
          <a:spcPts val="1800"/>
        </a:spcBef>
        <a:buClr>
          <a:schemeClr val="accent6"/>
        </a:buClr>
        <a:buSzPct val="100000"/>
        <a:buFontTx/>
        <a:buBlip>
          <a:blip r:embed="rId15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44489" indent="-444489" algn="l" defTabSz="914377" rtl="0" eaLnBrk="1" latinLnBrk="0" hangingPunct="1">
        <a:lnSpc>
          <a:spcPct val="130000"/>
        </a:lnSpc>
        <a:spcBef>
          <a:spcPts val="0"/>
        </a:spcBef>
        <a:buFont typeface="Calibri" panose="020F0502020204030204" pitchFamily="34" charset="0"/>
        <a:buChar char=" 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66606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05172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0081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999819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000120141119A01PPBG">
  <a:themeElements>
    <a:clrScheme name="自定义 179">
      <a:dk1>
        <a:srgbClr val="FFFFFF"/>
      </a:dk1>
      <a:lt1>
        <a:srgbClr val="5F5F5F"/>
      </a:lt1>
      <a:dk2>
        <a:srgbClr val="FFFFFF"/>
      </a:dk2>
      <a:lt2>
        <a:srgbClr val="4D4D4D"/>
      </a:lt2>
      <a:accent1>
        <a:srgbClr val="FAC504"/>
      </a:accent1>
      <a:accent2>
        <a:srgbClr val="F8931D"/>
      </a:accent2>
      <a:accent3>
        <a:srgbClr val="CE8D3E"/>
      </a:accent3>
      <a:accent4>
        <a:srgbClr val="EC7016"/>
      </a:accent4>
      <a:accent5>
        <a:srgbClr val="92D050"/>
      </a:accent5>
      <a:accent6>
        <a:srgbClr val="3082DC"/>
      </a:accent6>
      <a:hlink>
        <a:srgbClr val="E64823"/>
      </a:hlink>
      <a:folHlink>
        <a:srgbClr val="7F723D"/>
      </a:folHlink>
    </a:clrScheme>
    <a:fontScheme name="自定义 11">
      <a:majorFont>
        <a:latin typeface="Arial"/>
        <a:ea typeface="幼圆"/>
        <a:cs typeface=""/>
      </a:majorFont>
      <a:minorFont>
        <a:latin typeface="Arial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A000520150323A01KPBG</Template>
  <TotalTime>1</TotalTime>
  <Words>73</Words>
  <Application>Microsoft Office PowerPoint</Application>
  <PresentationFormat>宽屏</PresentationFormat>
  <Paragraphs>7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2" baseType="lpstr">
      <vt:lpstr>Meiryo</vt:lpstr>
      <vt:lpstr>宋体</vt:lpstr>
      <vt:lpstr>微软雅黑</vt:lpstr>
      <vt:lpstr>幼圆</vt:lpstr>
      <vt:lpstr>Arial</vt:lpstr>
      <vt:lpstr>Calibri</vt:lpstr>
      <vt:lpstr>Calibri Light</vt:lpstr>
      <vt:lpstr>A000120141119A01PPBG</vt:lpstr>
      <vt:lpstr>Office Theme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</cp:revision>
  <dcterms:created xsi:type="dcterms:W3CDTF">2015-06-29T15:29:47Z</dcterms:created>
  <dcterms:modified xsi:type="dcterms:W3CDTF">2015-06-29T15:30:49Z</dcterms:modified>
</cp:coreProperties>
</file>