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1B20A8-271E-460D-89A0-D61F1B5C1AE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68C02-28F0-42C8-B0E1-29B27F10B5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953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521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F:\Ripple Zhou\我的作品\PPT制作\图片\shutterstock_9322426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6"/>
          <a:stretch/>
        </p:blipFill>
        <p:spPr bwMode="auto">
          <a:xfrm>
            <a:off x="0" y="2"/>
            <a:ext cx="12192000" cy="609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22"/>
          <p:cNvSpPr/>
          <p:nvPr/>
        </p:nvSpPr>
        <p:spPr>
          <a:xfrm>
            <a:off x="1" y="4457701"/>
            <a:ext cx="12192000" cy="2492375"/>
          </a:xfrm>
          <a:custGeom>
            <a:avLst/>
            <a:gdLst>
              <a:gd name="connsiteX0" fmla="*/ 0 w 9144000"/>
              <a:gd name="connsiteY0" fmla="*/ 0 h 1781175"/>
              <a:gd name="connsiteX1" fmla="*/ 9144000 w 9144000"/>
              <a:gd name="connsiteY1" fmla="*/ 0 h 1781175"/>
              <a:gd name="connsiteX2" fmla="*/ 9144000 w 9144000"/>
              <a:gd name="connsiteY2" fmla="*/ 1781175 h 1781175"/>
              <a:gd name="connsiteX3" fmla="*/ 0 w 9144000"/>
              <a:gd name="connsiteY3" fmla="*/ 1781175 h 1781175"/>
              <a:gd name="connsiteX4" fmla="*/ 0 w 9144000"/>
              <a:gd name="connsiteY4" fmla="*/ 0 h 1781175"/>
              <a:gd name="connsiteX0" fmla="*/ 0 w 9144000"/>
              <a:gd name="connsiteY0" fmla="*/ 0 h 3140075"/>
              <a:gd name="connsiteX1" fmla="*/ 9144000 w 9144000"/>
              <a:gd name="connsiteY1" fmla="*/ 135890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4000"/>
              <a:gd name="connsiteY0" fmla="*/ 0 h 3140075"/>
              <a:gd name="connsiteX1" fmla="*/ 9144000 w 9144000"/>
              <a:gd name="connsiteY1" fmla="*/ 135890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4000"/>
              <a:gd name="connsiteY0" fmla="*/ 0 h 3140075"/>
              <a:gd name="connsiteX1" fmla="*/ 9136380 w 9144000"/>
              <a:gd name="connsiteY1" fmla="*/ 164084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5905"/>
              <a:gd name="connsiteY0" fmla="*/ 0 h 3140075"/>
              <a:gd name="connsiteX1" fmla="*/ 9145905 w 9145905"/>
              <a:gd name="connsiteY1" fmla="*/ 2046390 h 3140075"/>
              <a:gd name="connsiteX2" fmla="*/ 9144000 w 9145905"/>
              <a:gd name="connsiteY2" fmla="*/ 3140075 h 3140075"/>
              <a:gd name="connsiteX3" fmla="*/ 0 w 9145905"/>
              <a:gd name="connsiteY3" fmla="*/ 3140075 h 3140075"/>
              <a:gd name="connsiteX4" fmla="*/ 0 w 9145905"/>
              <a:gd name="connsiteY4" fmla="*/ 0 h 3140075"/>
              <a:gd name="connsiteX0" fmla="*/ 0 w 9155430"/>
              <a:gd name="connsiteY0" fmla="*/ 0 h 2768328"/>
              <a:gd name="connsiteX1" fmla="*/ 9155430 w 9155430"/>
              <a:gd name="connsiteY1" fmla="*/ 1674643 h 2768328"/>
              <a:gd name="connsiteX2" fmla="*/ 9153525 w 9155430"/>
              <a:gd name="connsiteY2" fmla="*/ 2768328 h 2768328"/>
              <a:gd name="connsiteX3" fmla="*/ 9525 w 9155430"/>
              <a:gd name="connsiteY3" fmla="*/ 2768328 h 2768328"/>
              <a:gd name="connsiteX4" fmla="*/ 0 w 9155430"/>
              <a:gd name="connsiteY4" fmla="*/ 0 h 2768328"/>
              <a:gd name="connsiteX0" fmla="*/ 0 w 9155430"/>
              <a:gd name="connsiteY0" fmla="*/ 80585 h 2848913"/>
              <a:gd name="connsiteX1" fmla="*/ 9155430 w 9155430"/>
              <a:gd name="connsiteY1" fmla="*/ 1755228 h 2848913"/>
              <a:gd name="connsiteX2" fmla="*/ 9153525 w 9155430"/>
              <a:gd name="connsiteY2" fmla="*/ 2848913 h 2848913"/>
              <a:gd name="connsiteX3" fmla="*/ 9525 w 9155430"/>
              <a:gd name="connsiteY3" fmla="*/ 2848913 h 2848913"/>
              <a:gd name="connsiteX4" fmla="*/ 0 w 9155430"/>
              <a:gd name="connsiteY4" fmla="*/ 80585 h 2848913"/>
              <a:gd name="connsiteX0" fmla="*/ 0 w 9155430"/>
              <a:gd name="connsiteY0" fmla="*/ 73987 h 2842315"/>
              <a:gd name="connsiteX1" fmla="*/ 9155430 w 9155430"/>
              <a:gd name="connsiteY1" fmla="*/ 1748630 h 2842315"/>
              <a:gd name="connsiteX2" fmla="*/ 9153525 w 9155430"/>
              <a:gd name="connsiteY2" fmla="*/ 2842315 h 2842315"/>
              <a:gd name="connsiteX3" fmla="*/ 9525 w 9155430"/>
              <a:gd name="connsiteY3" fmla="*/ 2842315 h 2842315"/>
              <a:gd name="connsiteX4" fmla="*/ 0 w 9155430"/>
              <a:gd name="connsiteY4" fmla="*/ 73987 h 2842315"/>
              <a:gd name="connsiteX0" fmla="*/ 0 w 9155430"/>
              <a:gd name="connsiteY0" fmla="*/ 94225 h 2385524"/>
              <a:gd name="connsiteX1" fmla="*/ 9155430 w 9155430"/>
              <a:gd name="connsiteY1" fmla="*/ 1291839 h 2385524"/>
              <a:gd name="connsiteX2" fmla="*/ 9153525 w 9155430"/>
              <a:gd name="connsiteY2" fmla="*/ 2385524 h 2385524"/>
              <a:gd name="connsiteX3" fmla="*/ 9525 w 9155430"/>
              <a:gd name="connsiteY3" fmla="*/ 2385524 h 2385524"/>
              <a:gd name="connsiteX4" fmla="*/ 0 w 9155430"/>
              <a:gd name="connsiteY4" fmla="*/ 94225 h 2385524"/>
              <a:gd name="connsiteX0" fmla="*/ 0 w 9155430"/>
              <a:gd name="connsiteY0" fmla="*/ 102559 h 2251586"/>
              <a:gd name="connsiteX1" fmla="*/ 9155430 w 9155430"/>
              <a:gd name="connsiteY1" fmla="*/ 1157901 h 2251586"/>
              <a:gd name="connsiteX2" fmla="*/ 9153525 w 9155430"/>
              <a:gd name="connsiteY2" fmla="*/ 2251586 h 2251586"/>
              <a:gd name="connsiteX3" fmla="*/ 9525 w 9155430"/>
              <a:gd name="connsiteY3" fmla="*/ 2251586 h 2251586"/>
              <a:gd name="connsiteX4" fmla="*/ 0 w 9155430"/>
              <a:gd name="connsiteY4" fmla="*/ 102559 h 2251586"/>
              <a:gd name="connsiteX0" fmla="*/ 0 w 9155430"/>
              <a:gd name="connsiteY0" fmla="*/ 0 h 2149027"/>
              <a:gd name="connsiteX1" fmla="*/ 9155430 w 9155430"/>
              <a:gd name="connsiteY1" fmla="*/ 1055342 h 2149027"/>
              <a:gd name="connsiteX2" fmla="*/ 9153525 w 9155430"/>
              <a:gd name="connsiteY2" fmla="*/ 2149027 h 2149027"/>
              <a:gd name="connsiteX3" fmla="*/ 9525 w 9155430"/>
              <a:gd name="connsiteY3" fmla="*/ 2149027 h 2149027"/>
              <a:gd name="connsiteX4" fmla="*/ 0 w 9155430"/>
              <a:gd name="connsiteY4" fmla="*/ 0 h 2149027"/>
              <a:gd name="connsiteX0" fmla="*/ 0 w 9155430"/>
              <a:gd name="connsiteY0" fmla="*/ 3436 h 2152463"/>
              <a:gd name="connsiteX1" fmla="*/ 9155430 w 9155430"/>
              <a:gd name="connsiteY1" fmla="*/ 1058778 h 2152463"/>
              <a:gd name="connsiteX2" fmla="*/ 9153525 w 9155430"/>
              <a:gd name="connsiteY2" fmla="*/ 2152463 h 2152463"/>
              <a:gd name="connsiteX3" fmla="*/ 9525 w 9155430"/>
              <a:gd name="connsiteY3" fmla="*/ 2152463 h 2152463"/>
              <a:gd name="connsiteX4" fmla="*/ 0 w 9155430"/>
              <a:gd name="connsiteY4" fmla="*/ 3436 h 2152463"/>
              <a:gd name="connsiteX0" fmla="*/ 0 w 9155430"/>
              <a:gd name="connsiteY0" fmla="*/ 2756 h 2151783"/>
              <a:gd name="connsiteX1" fmla="*/ 9155430 w 9155430"/>
              <a:gd name="connsiteY1" fmla="*/ 1058098 h 2151783"/>
              <a:gd name="connsiteX2" fmla="*/ 9153525 w 9155430"/>
              <a:gd name="connsiteY2" fmla="*/ 2151783 h 2151783"/>
              <a:gd name="connsiteX3" fmla="*/ 9525 w 9155430"/>
              <a:gd name="connsiteY3" fmla="*/ 2151783 h 2151783"/>
              <a:gd name="connsiteX4" fmla="*/ 0 w 9155430"/>
              <a:gd name="connsiteY4" fmla="*/ 2756 h 2151783"/>
              <a:gd name="connsiteX0" fmla="*/ 0 w 9155430"/>
              <a:gd name="connsiteY0" fmla="*/ 3881 h 1826520"/>
              <a:gd name="connsiteX1" fmla="*/ 9155430 w 9155430"/>
              <a:gd name="connsiteY1" fmla="*/ 732835 h 1826520"/>
              <a:gd name="connsiteX2" fmla="*/ 9153525 w 9155430"/>
              <a:gd name="connsiteY2" fmla="*/ 1826520 h 1826520"/>
              <a:gd name="connsiteX3" fmla="*/ 9525 w 9155430"/>
              <a:gd name="connsiteY3" fmla="*/ 1826520 h 1826520"/>
              <a:gd name="connsiteX4" fmla="*/ 0 w 9155430"/>
              <a:gd name="connsiteY4" fmla="*/ 3881 h 1826520"/>
              <a:gd name="connsiteX0" fmla="*/ 0 w 9155430"/>
              <a:gd name="connsiteY0" fmla="*/ 44037 h 1866676"/>
              <a:gd name="connsiteX1" fmla="*/ 9155430 w 9155430"/>
              <a:gd name="connsiteY1" fmla="*/ 772991 h 1866676"/>
              <a:gd name="connsiteX2" fmla="*/ 9153525 w 9155430"/>
              <a:gd name="connsiteY2" fmla="*/ 1866676 h 1866676"/>
              <a:gd name="connsiteX3" fmla="*/ 9525 w 9155430"/>
              <a:gd name="connsiteY3" fmla="*/ 1866676 h 1866676"/>
              <a:gd name="connsiteX4" fmla="*/ 0 w 9155430"/>
              <a:gd name="connsiteY4" fmla="*/ 44037 h 1866676"/>
              <a:gd name="connsiteX0" fmla="*/ 0 w 9155430"/>
              <a:gd name="connsiteY0" fmla="*/ 225284 h 2047923"/>
              <a:gd name="connsiteX1" fmla="*/ 9155430 w 9155430"/>
              <a:gd name="connsiteY1" fmla="*/ 954238 h 2047923"/>
              <a:gd name="connsiteX2" fmla="*/ 9153525 w 9155430"/>
              <a:gd name="connsiteY2" fmla="*/ 2047923 h 2047923"/>
              <a:gd name="connsiteX3" fmla="*/ 9525 w 9155430"/>
              <a:gd name="connsiteY3" fmla="*/ 2047923 h 2047923"/>
              <a:gd name="connsiteX4" fmla="*/ 0 w 9155430"/>
              <a:gd name="connsiteY4" fmla="*/ 225284 h 2047923"/>
              <a:gd name="connsiteX0" fmla="*/ 0 w 9155430"/>
              <a:gd name="connsiteY0" fmla="*/ 257218 h 2079857"/>
              <a:gd name="connsiteX1" fmla="*/ 9155430 w 9155430"/>
              <a:gd name="connsiteY1" fmla="*/ 986172 h 2079857"/>
              <a:gd name="connsiteX2" fmla="*/ 9153525 w 9155430"/>
              <a:gd name="connsiteY2" fmla="*/ 2079857 h 2079857"/>
              <a:gd name="connsiteX3" fmla="*/ 9525 w 9155430"/>
              <a:gd name="connsiteY3" fmla="*/ 2079857 h 2079857"/>
              <a:gd name="connsiteX4" fmla="*/ 0 w 9155430"/>
              <a:gd name="connsiteY4" fmla="*/ 257218 h 207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430" h="2079857">
                <a:moveTo>
                  <a:pt x="0" y="257218"/>
                </a:moveTo>
                <a:cubicBezTo>
                  <a:pt x="2171564" y="-74906"/>
                  <a:pt x="6010777" y="-297977"/>
                  <a:pt x="9155430" y="986172"/>
                </a:cubicBezTo>
                <a:lnTo>
                  <a:pt x="9153525" y="2079857"/>
                </a:lnTo>
                <a:lnTo>
                  <a:pt x="9525" y="2079857"/>
                </a:lnTo>
                <a:lnTo>
                  <a:pt x="0" y="257218"/>
                </a:lnTo>
                <a:close/>
              </a:path>
            </a:pathLst>
          </a:custGeom>
          <a:solidFill>
            <a:srgbClr val="0080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7" name="矩形 22"/>
          <p:cNvSpPr/>
          <p:nvPr/>
        </p:nvSpPr>
        <p:spPr>
          <a:xfrm>
            <a:off x="1" y="4552951"/>
            <a:ext cx="12192000" cy="2390775"/>
          </a:xfrm>
          <a:custGeom>
            <a:avLst/>
            <a:gdLst>
              <a:gd name="connsiteX0" fmla="*/ 0 w 9144000"/>
              <a:gd name="connsiteY0" fmla="*/ 0 h 1781175"/>
              <a:gd name="connsiteX1" fmla="*/ 9144000 w 9144000"/>
              <a:gd name="connsiteY1" fmla="*/ 0 h 1781175"/>
              <a:gd name="connsiteX2" fmla="*/ 9144000 w 9144000"/>
              <a:gd name="connsiteY2" fmla="*/ 1781175 h 1781175"/>
              <a:gd name="connsiteX3" fmla="*/ 0 w 9144000"/>
              <a:gd name="connsiteY3" fmla="*/ 1781175 h 1781175"/>
              <a:gd name="connsiteX4" fmla="*/ 0 w 9144000"/>
              <a:gd name="connsiteY4" fmla="*/ 0 h 1781175"/>
              <a:gd name="connsiteX0" fmla="*/ 0 w 9144000"/>
              <a:gd name="connsiteY0" fmla="*/ 0 h 3140075"/>
              <a:gd name="connsiteX1" fmla="*/ 9144000 w 9144000"/>
              <a:gd name="connsiteY1" fmla="*/ 135890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4000"/>
              <a:gd name="connsiteY0" fmla="*/ 0 h 3140075"/>
              <a:gd name="connsiteX1" fmla="*/ 9144000 w 9144000"/>
              <a:gd name="connsiteY1" fmla="*/ 135890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4000"/>
              <a:gd name="connsiteY0" fmla="*/ 0 h 3140075"/>
              <a:gd name="connsiteX1" fmla="*/ 9136380 w 9144000"/>
              <a:gd name="connsiteY1" fmla="*/ 164084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5905"/>
              <a:gd name="connsiteY0" fmla="*/ 0 h 3140075"/>
              <a:gd name="connsiteX1" fmla="*/ 9145905 w 9145905"/>
              <a:gd name="connsiteY1" fmla="*/ 2046390 h 3140075"/>
              <a:gd name="connsiteX2" fmla="*/ 9144000 w 9145905"/>
              <a:gd name="connsiteY2" fmla="*/ 3140075 h 3140075"/>
              <a:gd name="connsiteX3" fmla="*/ 0 w 9145905"/>
              <a:gd name="connsiteY3" fmla="*/ 3140075 h 3140075"/>
              <a:gd name="connsiteX4" fmla="*/ 0 w 9145905"/>
              <a:gd name="connsiteY4" fmla="*/ 0 h 3140075"/>
              <a:gd name="connsiteX0" fmla="*/ 0 w 9155430"/>
              <a:gd name="connsiteY0" fmla="*/ 0 h 2768328"/>
              <a:gd name="connsiteX1" fmla="*/ 9155430 w 9155430"/>
              <a:gd name="connsiteY1" fmla="*/ 1674643 h 2768328"/>
              <a:gd name="connsiteX2" fmla="*/ 9153525 w 9155430"/>
              <a:gd name="connsiteY2" fmla="*/ 2768328 h 2768328"/>
              <a:gd name="connsiteX3" fmla="*/ 9525 w 9155430"/>
              <a:gd name="connsiteY3" fmla="*/ 2768328 h 2768328"/>
              <a:gd name="connsiteX4" fmla="*/ 0 w 9155430"/>
              <a:gd name="connsiteY4" fmla="*/ 0 h 2768328"/>
              <a:gd name="connsiteX0" fmla="*/ 0 w 9155430"/>
              <a:gd name="connsiteY0" fmla="*/ 80585 h 2848913"/>
              <a:gd name="connsiteX1" fmla="*/ 9155430 w 9155430"/>
              <a:gd name="connsiteY1" fmla="*/ 1755228 h 2848913"/>
              <a:gd name="connsiteX2" fmla="*/ 9153525 w 9155430"/>
              <a:gd name="connsiteY2" fmla="*/ 2848913 h 2848913"/>
              <a:gd name="connsiteX3" fmla="*/ 9525 w 9155430"/>
              <a:gd name="connsiteY3" fmla="*/ 2848913 h 2848913"/>
              <a:gd name="connsiteX4" fmla="*/ 0 w 9155430"/>
              <a:gd name="connsiteY4" fmla="*/ 80585 h 2848913"/>
              <a:gd name="connsiteX0" fmla="*/ 0 w 9155430"/>
              <a:gd name="connsiteY0" fmla="*/ 73987 h 2842315"/>
              <a:gd name="connsiteX1" fmla="*/ 9155430 w 9155430"/>
              <a:gd name="connsiteY1" fmla="*/ 1748630 h 2842315"/>
              <a:gd name="connsiteX2" fmla="*/ 9153525 w 9155430"/>
              <a:gd name="connsiteY2" fmla="*/ 2842315 h 2842315"/>
              <a:gd name="connsiteX3" fmla="*/ 9525 w 9155430"/>
              <a:gd name="connsiteY3" fmla="*/ 2842315 h 2842315"/>
              <a:gd name="connsiteX4" fmla="*/ 0 w 9155430"/>
              <a:gd name="connsiteY4" fmla="*/ 73987 h 2842315"/>
              <a:gd name="connsiteX0" fmla="*/ 0 w 9155430"/>
              <a:gd name="connsiteY0" fmla="*/ 94225 h 2385524"/>
              <a:gd name="connsiteX1" fmla="*/ 9155430 w 9155430"/>
              <a:gd name="connsiteY1" fmla="*/ 1291839 h 2385524"/>
              <a:gd name="connsiteX2" fmla="*/ 9153525 w 9155430"/>
              <a:gd name="connsiteY2" fmla="*/ 2385524 h 2385524"/>
              <a:gd name="connsiteX3" fmla="*/ 9525 w 9155430"/>
              <a:gd name="connsiteY3" fmla="*/ 2385524 h 2385524"/>
              <a:gd name="connsiteX4" fmla="*/ 0 w 9155430"/>
              <a:gd name="connsiteY4" fmla="*/ 94225 h 2385524"/>
              <a:gd name="connsiteX0" fmla="*/ 0 w 9155430"/>
              <a:gd name="connsiteY0" fmla="*/ 102559 h 2251586"/>
              <a:gd name="connsiteX1" fmla="*/ 9155430 w 9155430"/>
              <a:gd name="connsiteY1" fmla="*/ 1157901 h 2251586"/>
              <a:gd name="connsiteX2" fmla="*/ 9153525 w 9155430"/>
              <a:gd name="connsiteY2" fmla="*/ 2251586 h 2251586"/>
              <a:gd name="connsiteX3" fmla="*/ 9525 w 9155430"/>
              <a:gd name="connsiteY3" fmla="*/ 2251586 h 2251586"/>
              <a:gd name="connsiteX4" fmla="*/ 0 w 9155430"/>
              <a:gd name="connsiteY4" fmla="*/ 102559 h 2251586"/>
              <a:gd name="connsiteX0" fmla="*/ 0 w 9155430"/>
              <a:gd name="connsiteY0" fmla="*/ 0 h 2149027"/>
              <a:gd name="connsiteX1" fmla="*/ 9155430 w 9155430"/>
              <a:gd name="connsiteY1" fmla="*/ 1055342 h 2149027"/>
              <a:gd name="connsiteX2" fmla="*/ 9153525 w 9155430"/>
              <a:gd name="connsiteY2" fmla="*/ 2149027 h 2149027"/>
              <a:gd name="connsiteX3" fmla="*/ 9525 w 9155430"/>
              <a:gd name="connsiteY3" fmla="*/ 2149027 h 2149027"/>
              <a:gd name="connsiteX4" fmla="*/ 0 w 9155430"/>
              <a:gd name="connsiteY4" fmla="*/ 0 h 2149027"/>
              <a:gd name="connsiteX0" fmla="*/ 0 w 9155430"/>
              <a:gd name="connsiteY0" fmla="*/ 3436 h 2152463"/>
              <a:gd name="connsiteX1" fmla="*/ 9155430 w 9155430"/>
              <a:gd name="connsiteY1" fmla="*/ 1058778 h 2152463"/>
              <a:gd name="connsiteX2" fmla="*/ 9153525 w 9155430"/>
              <a:gd name="connsiteY2" fmla="*/ 2152463 h 2152463"/>
              <a:gd name="connsiteX3" fmla="*/ 9525 w 9155430"/>
              <a:gd name="connsiteY3" fmla="*/ 2152463 h 2152463"/>
              <a:gd name="connsiteX4" fmla="*/ 0 w 9155430"/>
              <a:gd name="connsiteY4" fmla="*/ 3436 h 2152463"/>
              <a:gd name="connsiteX0" fmla="*/ 0 w 9155430"/>
              <a:gd name="connsiteY0" fmla="*/ 2756 h 2151783"/>
              <a:gd name="connsiteX1" fmla="*/ 9155430 w 9155430"/>
              <a:gd name="connsiteY1" fmla="*/ 1058098 h 2151783"/>
              <a:gd name="connsiteX2" fmla="*/ 9153525 w 9155430"/>
              <a:gd name="connsiteY2" fmla="*/ 2151783 h 2151783"/>
              <a:gd name="connsiteX3" fmla="*/ 9525 w 9155430"/>
              <a:gd name="connsiteY3" fmla="*/ 2151783 h 2151783"/>
              <a:gd name="connsiteX4" fmla="*/ 0 w 9155430"/>
              <a:gd name="connsiteY4" fmla="*/ 2756 h 2151783"/>
              <a:gd name="connsiteX0" fmla="*/ 0 w 9155430"/>
              <a:gd name="connsiteY0" fmla="*/ 3881 h 1826520"/>
              <a:gd name="connsiteX1" fmla="*/ 9155430 w 9155430"/>
              <a:gd name="connsiteY1" fmla="*/ 732835 h 1826520"/>
              <a:gd name="connsiteX2" fmla="*/ 9153525 w 9155430"/>
              <a:gd name="connsiteY2" fmla="*/ 1826520 h 1826520"/>
              <a:gd name="connsiteX3" fmla="*/ 9525 w 9155430"/>
              <a:gd name="connsiteY3" fmla="*/ 1826520 h 1826520"/>
              <a:gd name="connsiteX4" fmla="*/ 0 w 9155430"/>
              <a:gd name="connsiteY4" fmla="*/ 3881 h 1826520"/>
              <a:gd name="connsiteX0" fmla="*/ 0 w 9155430"/>
              <a:gd name="connsiteY0" fmla="*/ 44037 h 1866676"/>
              <a:gd name="connsiteX1" fmla="*/ 9155430 w 9155430"/>
              <a:gd name="connsiteY1" fmla="*/ 772991 h 1866676"/>
              <a:gd name="connsiteX2" fmla="*/ 9153525 w 9155430"/>
              <a:gd name="connsiteY2" fmla="*/ 1866676 h 1866676"/>
              <a:gd name="connsiteX3" fmla="*/ 9525 w 9155430"/>
              <a:gd name="connsiteY3" fmla="*/ 1866676 h 1866676"/>
              <a:gd name="connsiteX4" fmla="*/ 0 w 9155430"/>
              <a:gd name="connsiteY4" fmla="*/ 44037 h 1866676"/>
              <a:gd name="connsiteX0" fmla="*/ 0 w 9155430"/>
              <a:gd name="connsiteY0" fmla="*/ 225284 h 2047923"/>
              <a:gd name="connsiteX1" fmla="*/ 9155430 w 9155430"/>
              <a:gd name="connsiteY1" fmla="*/ 954238 h 2047923"/>
              <a:gd name="connsiteX2" fmla="*/ 9153525 w 9155430"/>
              <a:gd name="connsiteY2" fmla="*/ 2047923 h 2047923"/>
              <a:gd name="connsiteX3" fmla="*/ 9525 w 9155430"/>
              <a:gd name="connsiteY3" fmla="*/ 2047923 h 2047923"/>
              <a:gd name="connsiteX4" fmla="*/ 0 w 9155430"/>
              <a:gd name="connsiteY4" fmla="*/ 225284 h 2047923"/>
              <a:gd name="connsiteX0" fmla="*/ 0 w 9155430"/>
              <a:gd name="connsiteY0" fmla="*/ 257218 h 2079857"/>
              <a:gd name="connsiteX1" fmla="*/ 9155430 w 9155430"/>
              <a:gd name="connsiteY1" fmla="*/ 986172 h 2079857"/>
              <a:gd name="connsiteX2" fmla="*/ 9153525 w 9155430"/>
              <a:gd name="connsiteY2" fmla="*/ 2079857 h 2079857"/>
              <a:gd name="connsiteX3" fmla="*/ 9525 w 9155430"/>
              <a:gd name="connsiteY3" fmla="*/ 2079857 h 2079857"/>
              <a:gd name="connsiteX4" fmla="*/ 0 w 9155430"/>
              <a:gd name="connsiteY4" fmla="*/ 257218 h 207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430" h="2079857">
                <a:moveTo>
                  <a:pt x="0" y="257218"/>
                </a:moveTo>
                <a:cubicBezTo>
                  <a:pt x="2171564" y="-74906"/>
                  <a:pt x="6010777" y="-297977"/>
                  <a:pt x="9155430" y="986172"/>
                </a:cubicBezTo>
                <a:lnTo>
                  <a:pt x="9153525" y="2079857"/>
                </a:lnTo>
                <a:lnTo>
                  <a:pt x="9525" y="2079857"/>
                </a:lnTo>
                <a:lnTo>
                  <a:pt x="0" y="257218"/>
                </a:lnTo>
                <a:close/>
              </a:path>
            </a:pathLst>
          </a:custGeom>
          <a:solidFill>
            <a:srgbClr val="99CC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8" name="矩形 22"/>
          <p:cNvSpPr/>
          <p:nvPr/>
        </p:nvSpPr>
        <p:spPr>
          <a:xfrm>
            <a:off x="1" y="4679951"/>
            <a:ext cx="12192000" cy="2263775"/>
          </a:xfrm>
          <a:custGeom>
            <a:avLst/>
            <a:gdLst>
              <a:gd name="connsiteX0" fmla="*/ 0 w 9144000"/>
              <a:gd name="connsiteY0" fmla="*/ 0 h 1781175"/>
              <a:gd name="connsiteX1" fmla="*/ 9144000 w 9144000"/>
              <a:gd name="connsiteY1" fmla="*/ 0 h 1781175"/>
              <a:gd name="connsiteX2" fmla="*/ 9144000 w 9144000"/>
              <a:gd name="connsiteY2" fmla="*/ 1781175 h 1781175"/>
              <a:gd name="connsiteX3" fmla="*/ 0 w 9144000"/>
              <a:gd name="connsiteY3" fmla="*/ 1781175 h 1781175"/>
              <a:gd name="connsiteX4" fmla="*/ 0 w 9144000"/>
              <a:gd name="connsiteY4" fmla="*/ 0 h 1781175"/>
              <a:gd name="connsiteX0" fmla="*/ 0 w 9144000"/>
              <a:gd name="connsiteY0" fmla="*/ 0 h 3140075"/>
              <a:gd name="connsiteX1" fmla="*/ 9144000 w 9144000"/>
              <a:gd name="connsiteY1" fmla="*/ 135890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4000"/>
              <a:gd name="connsiteY0" fmla="*/ 0 h 3140075"/>
              <a:gd name="connsiteX1" fmla="*/ 9144000 w 9144000"/>
              <a:gd name="connsiteY1" fmla="*/ 135890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4000"/>
              <a:gd name="connsiteY0" fmla="*/ 0 h 3140075"/>
              <a:gd name="connsiteX1" fmla="*/ 9136380 w 9144000"/>
              <a:gd name="connsiteY1" fmla="*/ 1640840 h 3140075"/>
              <a:gd name="connsiteX2" fmla="*/ 9144000 w 9144000"/>
              <a:gd name="connsiteY2" fmla="*/ 3140075 h 3140075"/>
              <a:gd name="connsiteX3" fmla="*/ 0 w 9144000"/>
              <a:gd name="connsiteY3" fmla="*/ 3140075 h 3140075"/>
              <a:gd name="connsiteX4" fmla="*/ 0 w 9144000"/>
              <a:gd name="connsiteY4" fmla="*/ 0 h 3140075"/>
              <a:gd name="connsiteX0" fmla="*/ 0 w 9145905"/>
              <a:gd name="connsiteY0" fmla="*/ 0 h 3140075"/>
              <a:gd name="connsiteX1" fmla="*/ 9145905 w 9145905"/>
              <a:gd name="connsiteY1" fmla="*/ 2046390 h 3140075"/>
              <a:gd name="connsiteX2" fmla="*/ 9144000 w 9145905"/>
              <a:gd name="connsiteY2" fmla="*/ 3140075 h 3140075"/>
              <a:gd name="connsiteX3" fmla="*/ 0 w 9145905"/>
              <a:gd name="connsiteY3" fmla="*/ 3140075 h 3140075"/>
              <a:gd name="connsiteX4" fmla="*/ 0 w 9145905"/>
              <a:gd name="connsiteY4" fmla="*/ 0 h 3140075"/>
              <a:gd name="connsiteX0" fmla="*/ 0 w 9155430"/>
              <a:gd name="connsiteY0" fmla="*/ 0 h 2768328"/>
              <a:gd name="connsiteX1" fmla="*/ 9155430 w 9155430"/>
              <a:gd name="connsiteY1" fmla="*/ 1674643 h 2768328"/>
              <a:gd name="connsiteX2" fmla="*/ 9153525 w 9155430"/>
              <a:gd name="connsiteY2" fmla="*/ 2768328 h 2768328"/>
              <a:gd name="connsiteX3" fmla="*/ 9525 w 9155430"/>
              <a:gd name="connsiteY3" fmla="*/ 2768328 h 2768328"/>
              <a:gd name="connsiteX4" fmla="*/ 0 w 9155430"/>
              <a:gd name="connsiteY4" fmla="*/ 0 h 2768328"/>
              <a:gd name="connsiteX0" fmla="*/ 0 w 9155430"/>
              <a:gd name="connsiteY0" fmla="*/ 80585 h 2848913"/>
              <a:gd name="connsiteX1" fmla="*/ 9155430 w 9155430"/>
              <a:gd name="connsiteY1" fmla="*/ 1755228 h 2848913"/>
              <a:gd name="connsiteX2" fmla="*/ 9153525 w 9155430"/>
              <a:gd name="connsiteY2" fmla="*/ 2848913 h 2848913"/>
              <a:gd name="connsiteX3" fmla="*/ 9525 w 9155430"/>
              <a:gd name="connsiteY3" fmla="*/ 2848913 h 2848913"/>
              <a:gd name="connsiteX4" fmla="*/ 0 w 9155430"/>
              <a:gd name="connsiteY4" fmla="*/ 80585 h 2848913"/>
              <a:gd name="connsiteX0" fmla="*/ 0 w 9155430"/>
              <a:gd name="connsiteY0" fmla="*/ 73987 h 2842315"/>
              <a:gd name="connsiteX1" fmla="*/ 9155430 w 9155430"/>
              <a:gd name="connsiteY1" fmla="*/ 1748630 h 2842315"/>
              <a:gd name="connsiteX2" fmla="*/ 9153525 w 9155430"/>
              <a:gd name="connsiteY2" fmla="*/ 2842315 h 2842315"/>
              <a:gd name="connsiteX3" fmla="*/ 9525 w 9155430"/>
              <a:gd name="connsiteY3" fmla="*/ 2842315 h 2842315"/>
              <a:gd name="connsiteX4" fmla="*/ 0 w 9155430"/>
              <a:gd name="connsiteY4" fmla="*/ 73987 h 2842315"/>
              <a:gd name="connsiteX0" fmla="*/ 0 w 9155430"/>
              <a:gd name="connsiteY0" fmla="*/ 94225 h 2385524"/>
              <a:gd name="connsiteX1" fmla="*/ 9155430 w 9155430"/>
              <a:gd name="connsiteY1" fmla="*/ 1291839 h 2385524"/>
              <a:gd name="connsiteX2" fmla="*/ 9153525 w 9155430"/>
              <a:gd name="connsiteY2" fmla="*/ 2385524 h 2385524"/>
              <a:gd name="connsiteX3" fmla="*/ 9525 w 9155430"/>
              <a:gd name="connsiteY3" fmla="*/ 2385524 h 2385524"/>
              <a:gd name="connsiteX4" fmla="*/ 0 w 9155430"/>
              <a:gd name="connsiteY4" fmla="*/ 94225 h 2385524"/>
              <a:gd name="connsiteX0" fmla="*/ 0 w 9155430"/>
              <a:gd name="connsiteY0" fmla="*/ 102559 h 2251586"/>
              <a:gd name="connsiteX1" fmla="*/ 9155430 w 9155430"/>
              <a:gd name="connsiteY1" fmla="*/ 1157901 h 2251586"/>
              <a:gd name="connsiteX2" fmla="*/ 9153525 w 9155430"/>
              <a:gd name="connsiteY2" fmla="*/ 2251586 h 2251586"/>
              <a:gd name="connsiteX3" fmla="*/ 9525 w 9155430"/>
              <a:gd name="connsiteY3" fmla="*/ 2251586 h 2251586"/>
              <a:gd name="connsiteX4" fmla="*/ 0 w 9155430"/>
              <a:gd name="connsiteY4" fmla="*/ 102559 h 2251586"/>
              <a:gd name="connsiteX0" fmla="*/ 0 w 9155430"/>
              <a:gd name="connsiteY0" fmla="*/ 0 h 2149027"/>
              <a:gd name="connsiteX1" fmla="*/ 9155430 w 9155430"/>
              <a:gd name="connsiteY1" fmla="*/ 1055342 h 2149027"/>
              <a:gd name="connsiteX2" fmla="*/ 9153525 w 9155430"/>
              <a:gd name="connsiteY2" fmla="*/ 2149027 h 2149027"/>
              <a:gd name="connsiteX3" fmla="*/ 9525 w 9155430"/>
              <a:gd name="connsiteY3" fmla="*/ 2149027 h 2149027"/>
              <a:gd name="connsiteX4" fmla="*/ 0 w 9155430"/>
              <a:gd name="connsiteY4" fmla="*/ 0 h 2149027"/>
              <a:gd name="connsiteX0" fmla="*/ 0 w 9155430"/>
              <a:gd name="connsiteY0" fmla="*/ 3436 h 2152463"/>
              <a:gd name="connsiteX1" fmla="*/ 9155430 w 9155430"/>
              <a:gd name="connsiteY1" fmla="*/ 1058778 h 2152463"/>
              <a:gd name="connsiteX2" fmla="*/ 9153525 w 9155430"/>
              <a:gd name="connsiteY2" fmla="*/ 2152463 h 2152463"/>
              <a:gd name="connsiteX3" fmla="*/ 9525 w 9155430"/>
              <a:gd name="connsiteY3" fmla="*/ 2152463 h 2152463"/>
              <a:gd name="connsiteX4" fmla="*/ 0 w 9155430"/>
              <a:gd name="connsiteY4" fmla="*/ 3436 h 2152463"/>
              <a:gd name="connsiteX0" fmla="*/ 0 w 9155430"/>
              <a:gd name="connsiteY0" fmla="*/ 2756 h 2151783"/>
              <a:gd name="connsiteX1" fmla="*/ 9155430 w 9155430"/>
              <a:gd name="connsiteY1" fmla="*/ 1058098 h 2151783"/>
              <a:gd name="connsiteX2" fmla="*/ 9153525 w 9155430"/>
              <a:gd name="connsiteY2" fmla="*/ 2151783 h 2151783"/>
              <a:gd name="connsiteX3" fmla="*/ 9525 w 9155430"/>
              <a:gd name="connsiteY3" fmla="*/ 2151783 h 2151783"/>
              <a:gd name="connsiteX4" fmla="*/ 0 w 9155430"/>
              <a:gd name="connsiteY4" fmla="*/ 2756 h 2151783"/>
              <a:gd name="connsiteX0" fmla="*/ 0 w 9155430"/>
              <a:gd name="connsiteY0" fmla="*/ 3881 h 1826520"/>
              <a:gd name="connsiteX1" fmla="*/ 9155430 w 9155430"/>
              <a:gd name="connsiteY1" fmla="*/ 732835 h 1826520"/>
              <a:gd name="connsiteX2" fmla="*/ 9153525 w 9155430"/>
              <a:gd name="connsiteY2" fmla="*/ 1826520 h 1826520"/>
              <a:gd name="connsiteX3" fmla="*/ 9525 w 9155430"/>
              <a:gd name="connsiteY3" fmla="*/ 1826520 h 1826520"/>
              <a:gd name="connsiteX4" fmla="*/ 0 w 9155430"/>
              <a:gd name="connsiteY4" fmla="*/ 3881 h 1826520"/>
              <a:gd name="connsiteX0" fmla="*/ 0 w 9155430"/>
              <a:gd name="connsiteY0" fmla="*/ 44037 h 1866676"/>
              <a:gd name="connsiteX1" fmla="*/ 9155430 w 9155430"/>
              <a:gd name="connsiteY1" fmla="*/ 772991 h 1866676"/>
              <a:gd name="connsiteX2" fmla="*/ 9153525 w 9155430"/>
              <a:gd name="connsiteY2" fmla="*/ 1866676 h 1866676"/>
              <a:gd name="connsiteX3" fmla="*/ 9525 w 9155430"/>
              <a:gd name="connsiteY3" fmla="*/ 1866676 h 1866676"/>
              <a:gd name="connsiteX4" fmla="*/ 0 w 9155430"/>
              <a:gd name="connsiteY4" fmla="*/ 44037 h 1866676"/>
              <a:gd name="connsiteX0" fmla="*/ 0 w 9155430"/>
              <a:gd name="connsiteY0" fmla="*/ 225284 h 2047923"/>
              <a:gd name="connsiteX1" fmla="*/ 9155430 w 9155430"/>
              <a:gd name="connsiteY1" fmla="*/ 954238 h 2047923"/>
              <a:gd name="connsiteX2" fmla="*/ 9153525 w 9155430"/>
              <a:gd name="connsiteY2" fmla="*/ 2047923 h 2047923"/>
              <a:gd name="connsiteX3" fmla="*/ 9525 w 9155430"/>
              <a:gd name="connsiteY3" fmla="*/ 2047923 h 2047923"/>
              <a:gd name="connsiteX4" fmla="*/ 0 w 9155430"/>
              <a:gd name="connsiteY4" fmla="*/ 225284 h 2047923"/>
              <a:gd name="connsiteX0" fmla="*/ 0 w 9155430"/>
              <a:gd name="connsiteY0" fmla="*/ 257218 h 2079857"/>
              <a:gd name="connsiteX1" fmla="*/ 9155430 w 9155430"/>
              <a:gd name="connsiteY1" fmla="*/ 986172 h 2079857"/>
              <a:gd name="connsiteX2" fmla="*/ 9153525 w 9155430"/>
              <a:gd name="connsiteY2" fmla="*/ 2079857 h 2079857"/>
              <a:gd name="connsiteX3" fmla="*/ 9525 w 9155430"/>
              <a:gd name="connsiteY3" fmla="*/ 2079857 h 2079857"/>
              <a:gd name="connsiteX4" fmla="*/ 0 w 9155430"/>
              <a:gd name="connsiteY4" fmla="*/ 257218 h 207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430" h="2079857">
                <a:moveTo>
                  <a:pt x="0" y="257218"/>
                </a:moveTo>
                <a:cubicBezTo>
                  <a:pt x="2171564" y="-74906"/>
                  <a:pt x="6010777" y="-297977"/>
                  <a:pt x="9155430" y="986172"/>
                </a:cubicBezTo>
                <a:lnTo>
                  <a:pt x="9153525" y="2079857"/>
                </a:lnTo>
                <a:lnTo>
                  <a:pt x="9525" y="2079857"/>
                </a:lnTo>
                <a:lnTo>
                  <a:pt x="0" y="257218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470" y="-84991"/>
            <a:ext cx="2496276" cy="47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68813" y="5740599"/>
            <a:ext cx="9760983" cy="405467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70811" y="4885348"/>
            <a:ext cx="9726629" cy="82028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40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50962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52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12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791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74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940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33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588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677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6165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01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2769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009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49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213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4567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96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4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973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9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60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43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D9014-21BE-4B46-8961-B7758974CAAD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1BDDF-D863-40BA-A521-592FB0F0DB1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227908"/>
            <a:ext cx="11056060" cy="513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pic>
        <p:nvPicPr>
          <p:cNvPr id="8" name="Picture 2" descr="F:\Ripple Zhou\我的作品\PPT制作\图片\shutterstock_9322426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395" y="3"/>
            <a:ext cx="2543605" cy="12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22"/>
          <p:cNvSpPr/>
          <p:nvPr/>
        </p:nvSpPr>
        <p:spPr>
          <a:xfrm>
            <a:off x="-27518" y="821008"/>
            <a:ext cx="12236451" cy="610279"/>
          </a:xfrm>
          <a:custGeom>
            <a:avLst/>
            <a:gdLst/>
            <a:ahLst/>
            <a:cxnLst/>
            <a:rect l="l" t="t" r="r" b="b"/>
            <a:pathLst>
              <a:path w="9177338" h="1454611">
                <a:moveTo>
                  <a:pt x="3618599" y="1159"/>
                </a:moveTo>
                <a:cubicBezTo>
                  <a:pt x="5410849" y="21149"/>
                  <a:pt x="7404238" y="303279"/>
                  <a:pt x="9177338" y="1133595"/>
                </a:cubicBezTo>
                <a:lnTo>
                  <a:pt x="9176850" y="1454611"/>
                </a:lnTo>
                <a:cubicBezTo>
                  <a:pt x="6025472" y="-20930"/>
                  <a:pt x="2178371" y="235036"/>
                  <a:pt x="1463" y="616657"/>
                </a:cubicBezTo>
                <a:lnTo>
                  <a:pt x="0" y="295670"/>
                </a:lnTo>
                <a:cubicBezTo>
                  <a:pt x="952333" y="128644"/>
                  <a:pt x="2224628" y="-14388"/>
                  <a:pt x="3618599" y="1159"/>
                </a:cubicBezTo>
                <a:close/>
              </a:path>
            </a:pathLst>
          </a:cu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1" name="矩形 22"/>
          <p:cNvSpPr/>
          <p:nvPr/>
        </p:nvSpPr>
        <p:spPr>
          <a:xfrm>
            <a:off x="-27518" y="893016"/>
            <a:ext cx="12236451" cy="655795"/>
          </a:xfrm>
          <a:custGeom>
            <a:avLst/>
            <a:gdLst/>
            <a:ahLst/>
            <a:cxnLst/>
            <a:rect l="l" t="t" r="r" b="b"/>
            <a:pathLst>
              <a:path w="9177338" h="1454611">
                <a:moveTo>
                  <a:pt x="3618599" y="1159"/>
                </a:moveTo>
                <a:cubicBezTo>
                  <a:pt x="5410849" y="21149"/>
                  <a:pt x="7404238" y="303279"/>
                  <a:pt x="9177338" y="1133595"/>
                </a:cubicBezTo>
                <a:lnTo>
                  <a:pt x="9176850" y="1454611"/>
                </a:lnTo>
                <a:cubicBezTo>
                  <a:pt x="6025472" y="-20930"/>
                  <a:pt x="2178371" y="235036"/>
                  <a:pt x="1463" y="616657"/>
                </a:cubicBezTo>
                <a:lnTo>
                  <a:pt x="0" y="295670"/>
                </a:lnTo>
                <a:cubicBezTo>
                  <a:pt x="952333" y="128644"/>
                  <a:pt x="2224628" y="-14388"/>
                  <a:pt x="3618599" y="1159"/>
                </a:cubicBezTo>
                <a:close/>
              </a:path>
            </a:pathLst>
          </a:cu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0" y="6521091"/>
            <a:ext cx="12192000" cy="0"/>
          </a:xfrm>
          <a:prstGeom prst="line">
            <a:avLst/>
          </a:prstGeom>
          <a:noFill/>
          <a:ln w="190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130629"/>
            <a:ext cx="9322528" cy="6344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030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" panose="05000000000000000000" pitchFamily="2" charset="2"/>
        <a:buChar char="u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44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33944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489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3542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64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76AA30"/>
      </a:accent1>
      <a:accent2>
        <a:srgbClr val="BED15D"/>
      </a:accent2>
      <a:accent3>
        <a:srgbClr val="38A68C"/>
      </a:accent3>
      <a:accent4>
        <a:srgbClr val="3AA5BA"/>
      </a:accent4>
      <a:accent5>
        <a:srgbClr val="FFC000"/>
      </a:accent5>
      <a:accent6>
        <a:srgbClr val="C00000"/>
      </a:accent6>
      <a:hlink>
        <a:srgbClr val="0070C0"/>
      </a:hlink>
      <a:folHlink>
        <a:srgbClr val="7F7F7F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A000120150327A05KPBG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2015-07-07T01:20:19Z</dcterms:created>
  <dcterms:modified xsi:type="dcterms:W3CDTF">2015-07-07T01:22:04Z</dcterms:modified>
</cp:coreProperties>
</file>