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6"/>
  </p:notesMasterIdLst>
  <p:handoutMasterIdLst>
    <p:handoutMasterId r:id="rId7"/>
  </p:handoutMasterIdLst>
  <p:sldIdLst>
    <p:sldId id="256" r:id="rId3"/>
    <p:sldId id="292" r:id="rId4"/>
    <p:sldId id="293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0099CC"/>
    <a:srgbClr val="99CC00"/>
    <a:srgbClr val="DDDDDD"/>
    <a:srgbClr val="33CCFF"/>
    <a:srgbClr val="C0C0C0"/>
    <a:srgbClr val="0066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38" autoAdjust="0"/>
    <p:restoredTop sz="94655" autoAdjust="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92"/>
    </p:cViewPr>
  </p:sorterViewPr>
  <p:notesViewPr>
    <p:cSldViewPr>
      <p:cViewPr varScale="1">
        <p:scale>
          <a:sx n="65" d="100"/>
          <a:sy n="65" d="100"/>
        </p:scale>
        <p:origin x="-2844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A18EF-0EFB-48D4-B3D5-068DCA443A79}" type="datetimeFigureOut">
              <a:rPr lang="zh-CN" altLang="en-US" smtClean="0"/>
              <a:pPr/>
              <a:t>2015/6/15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6825A-42A8-4A59-9D06-8D24353B8F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3799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5F7B2D5-73EA-496F-B2B6-F005A020E40C}" type="datetimeFigureOut">
              <a:rPr lang="zh-CN" altLang="en-US"/>
              <a:pPr/>
              <a:t>2015/6/15</a:t>
            </a:fld>
            <a:endParaRPr lang="en-US" altLang="zh-CN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2016180-ED15-4B47-9606-AD2879690B9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76026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2218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 noChangeAspect="1"/>
          </p:cNvGrpSpPr>
          <p:nvPr userDrawn="1"/>
        </p:nvGrpSpPr>
        <p:grpSpPr bwMode="auto">
          <a:xfrm>
            <a:off x="1187450" y="4868863"/>
            <a:ext cx="2586038" cy="2592387"/>
            <a:chOff x="0" y="0"/>
            <a:chExt cx="2266" cy="2268"/>
          </a:xfrm>
        </p:grpSpPr>
        <p:sp>
          <p:nvSpPr>
            <p:cNvPr id="4" name="Oval 3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7" cy="2268"/>
            </a:xfrm>
            <a:prstGeom prst="ellipse">
              <a:avLst/>
            </a:prstGeom>
            <a:solidFill>
              <a:srgbClr val="0099FF">
                <a:alpha val="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" name="Oval 4"/>
            <p:cNvSpPr>
              <a:spLocks noChangeAspect="1" noChangeArrowheads="1"/>
            </p:cNvSpPr>
            <p:nvPr userDrawn="1"/>
          </p:nvSpPr>
          <p:spPr bwMode="auto">
            <a:xfrm>
              <a:off x="455" y="453"/>
              <a:ext cx="1362" cy="136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Oval 5"/>
            <p:cNvSpPr>
              <a:spLocks noChangeAspect="1" noChangeArrowheads="1"/>
            </p:cNvSpPr>
            <p:nvPr userDrawn="1"/>
          </p:nvSpPr>
          <p:spPr bwMode="auto">
            <a:xfrm>
              <a:off x="794" y="794"/>
              <a:ext cx="680" cy="679"/>
            </a:xfrm>
            <a:prstGeom prst="ellipse">
              <a:avLst/>
            </a:prstGeom>
            <a:solidFill>
              <a:srgbClr val="0099FF">
                <a:alpha val="10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7" name="Group 6"/>
          <p:cNvGrpSpPr>
            <a:grpSpLocks noChangeAspect="1"/>
          </p:cNvGrpSpPr>
          <p:nvPr userDrawn="1"/>
        </p:nvGrpSpPr>
        <p:grpSpPr bwMode="auto">
          <a:xfrm>
            <a:off x="6661150" y="2636838"/>
            <a:ext cx="1076325" cy="1079500"/>
            <a:chOff x="0" y="0"/>
            <a:chExt cx="2266" cy="2268"/>
          </a:xfrm>
        </p:grpSpPr>
        <p:sp>
          <p:nvSpPr>
            <p:cNvPr id="8" name="Oval 7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Oval 8"/>
            <p:cNvSpPr>
              <a:spLocks noChangeAspect="1" noChangeArrowheads="1"/>
            </p:cNvSpPr>
            <p:nvPr userDrawn="1"/>
          </p:nvSpPr>
          <p:spPr bwMode="auto">
            <a:xfrm>
              <a:off x="455" y="454"/>
              <a:ext cx="1360" cy="136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Oval 9"/>
            <p:cNvSpPr>
              <a:spLocks noChangeAspect="1" noChangeArrowheads="1"/>
            </p:cNvSpPr>
            <p:nvPr userDrawn="1"/>
          </p:nvSpPr>
          <p:spPr bwMode="auto">
            <a:xfrm>
              <a:off x="795" y="794"/>
              <a:ext cx="678" cy="680"/>
            </a:xfrm>
            <a:prstGeom prst="ellipse">
              <a:avLst/>
            </a:prstGeom>
            <a:solidFill>
              <a:srgbClr val="0099FF">
                <a:alpha val="10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1" name="Group 10"/>
          <p:cNvGrpSpPr>
            <a:grpSpLocks noChangeAspect="1"/>
          </p:cNvGrpSpPr>
          <p:nvPr userDrawn="1"/>
        </p:nvGrpSpPr>
        <p:grpSpPr bwMode="auto">
          <a:xfrm>
            <a:off x="-681038" y="4292600"/>
            <a:ext cx="1938338" cy="1944688"/>
            <a:chOff x="0" y="0"/>
            <a:chExt cx="2266" cy="2268"/>
          </a:xfrm>
        </p:grpSpPr>
        <p:sp>
          <p:nvSpPr>
            <p:cNvPr id="12" name="Oval 11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8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Oval 12"/>
            <p:cNvSpPr>
              <a:spLocks noChangeAspect="1" noChangeArrowheads="1"/>
            </p:cNvSpPr>
            <p:nvPr userDrawn="1"/>
          </p:nvSpPr>
          <p:spPr bwMode="auto">
            <a:xfrm>
              <a:off x="455" y="454"/>
              <a:ext cx="1362" cy="136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Oval 13"/>
            <p:cNvSpPr>
              <a:spLocks noChangeAspect="1" noChangeArrowheads="1"/>
            </p:cNvSpPr>
            <p:nvPr userDrawn="1"/>
          </p:nvSpPr>
          <p:spPr bwMode="auto">
            <a:xfrm>
              <a:off x="794" y="794"/>
              <a:ext cx="679" cy="679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5" name="Group 14"/>
          <p:cNvGrpSpPr>
            <a:grpSpLocks noChangeAspect="1"/>
          </p:cNvGrpSpPr>
          <p:nvPr userDrawn="1"/>
        </p:nvGrpSpPr>
        <p:grpSpPr bwMode="auto">
          <a:xfrm>
            <a:off x="1476375" y="2997200"/>
            <a:ext cx="576263" cy="576263"/>
            <a:chOff x="0" y="0"/>
            <a:chExt cx="2266" cy="2268"/>
          </a:xfrm>
        </p:grpSpPr>
        <p:sp>
          <p:nvSpPr>
            <p:cNvPr id="16" name="Oval 15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Oval 16"/>
            <p:cNvSpPr>
              <a:spLocks noChangeAspect="1" noChangeArrowheads="1"/>
            </p:cNvSpPr>
            <p:nvPr userDrawn="1"/>
          </p:nvSpPr>
          <p:spPr bwMode="auto">
            <a:xfrm>
              <a:off x="456" y="456"/>
              <a:ext cx="1361" cy="135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Oval 17"/>
            <p:cNvSpPr>
              <a:spLocks noChangeAspect="1" noChangeArrowheads="1"/>
            </p:cNvSpPr>
            <p:nvPr userDrawn="1"/>
          </p:nvSpPr>
          <p:spPr bwMode="auto">
            <a:xfrm>
              <a:off x="793" y="793"/>
              <a:ext cx="680" cy="681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Group 18"/>
          <p:cNvGrpSpPr>
            <a:grpSpLocks noChangeAspect="1"/>
          </p:cNvGrpSpPr>
          <p:nvPr userDrawn="1"/>
        </p:nvGrpSpPr>
        <p:grpSpPr bwMode="auto">
          <a:xfrm>
            <a:off x="3708400" y="4724400"/>
            <a:ext cx="862013" cy="863600"/>
            <a:chOff x="0" y="0"/>
            <a:chExt cx="2266" cy="2268"/>
          </a:xfrm>
        </p:grpSpPr>
        <p:sp>
          <p:nvSpPr>
            <p:cNvPr id="20" name="Oval 19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Oval 20"/>
            <p:cNvSpPr>
              <a:spLocks noChangeAspect="1" noChangeArrowheads="1"/>
            </p:cNvSpPr>
            <p:nvPr userDrawn="1"/>
          </p:nvSpPr>
          <p:spPr bwMode="auto">
            <a:xfrm>
              <a:off x="455" y="454"/>
              <a:ext cx="1360" cy="135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Oval 21"/>
            <p:cNvSpPr>
              <a:spLocks noChangeAspect="1" noChangeArrowheads="1"/>
            </p:cNvSpPr>
            <p:nvPr userDrawn="1"/>
          </p:nvSpPr>
          <p:spPr bwMode="auto">
            <a:xfrm>
              <a:off x="793" y="792"/>
              <a:ext cx="680" cy="684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3" name="Group 22"/>
          <p:cNvGrpSpPr>
            <a:grpSpLocks noChangeAspect="1"/>
          </p:cNvGrpSpPr>
          <p:nvPr userDrawn="1"/>
        </p:nvGrpSpPr>
        <p:grpSpPr bwMode="auto">
          <a:xfrm>
            <a:off x="1619250" y="4508500"/>
            <a:ext cx="2159000" cy="2160588"/>
            <a:chOff x="0" y="0"/>
            <a:chExt cx="2266" cy="2268"/>
          </a:xfrm>
        </p:grpSpPr>
        <p:sp>
          <p:nvSpPr>
            <p:cNvPr id="24" name="Oval 23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8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Oval 24"/>
            <p:cNvSpPr>
              <a:spLocks noChangeAspect="1" noChangeArrowheads="1"/>
            </p:cNvSpPr>
            <p:nvPr userDrawn="1"/>
          </p:nvSpPr>
          <p:spPr bwMode="auto">
            <a:xfrm>
              <a:off x="455" y="453"/>
              <a:ext cx="1361" cy="136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Oval 25"/>
            <p:cNvSpPr>
              <a:spLocks noChangeAspect="1" noChangeArrowheads="1"/>
            </p:cNvSpPr>
            <p:nvPr userDrawn="1"/>
          </p:nvSpPr>
          <p:spPr bwMode="auto">
            <a:xfrm>
              <a:off x="795" y="793"/>
              <a:ext cx="680" cy="682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" name="Group 26"/>
          <p:cNvGrpSpPr>
            <a:grpSpLocks noChangeAspect="1"/>
          </p:cNvGrpSpPr>
          <p:nvPr userDrawn="1"/>
        </p:nvGrpSpPr>
        <p:grpSpPr bwMode="auto">
          <a:xfrm>
            <a:off x="107950" y="5084763"/>
            <a:ext cx="2085975" cy="2089150"/>
            <a:chOff x="0" y="0"/>
            <a:chExt cx="2266" cy="2268"/>
          </a:xfrm>
        </p:grpSpPr>
        <p:sp>
          <p:nvSpPr>
            <p:cNvPr id="28" name="Oval 27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8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Oval 28"/>
            <p:cNvSpPr>
              <a:spLocks noChangeAspect="1" noChangeArrowheads="1"/>
            </p:cNvSpPr>
            <p:nvPr userDrawn="1"/>
          </p:nvSpPr>
          <p:spPr bwMode="auto">
            <a:xfrm>
              <a:off x="455" y="453"/>
              <a:ext cx="1361" cy="136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Oval 29"/>
            <p:cNvSpPr>
              <a:spLocks noChangeAspect="1" noChangeArrowheads="1"/>
            </p:cNvSpPr>
            <p:nvPr userDrawn="1"/>
          </p:nvSpPr>
          <p:spPr bwMode="auto">
            <a:xfrm>
              <a:off x="793" y="794"/>
              <a:ext cx="681" cy="679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1" name="Group 30"/>
          <p:cNvGrpSpPr>
            <a:grpSpLocks noChangeAspect="1"/>
          </p:cNvGrpSpPr>
          <p:nvPr userDrawn="1"/>
        </p:nvGrpSpPr>
        <p:grpSpPr bwMode="auto">
          <a:xfrm>
            <a:off x="2844800" y="5445125"/>
            <a:ext cx="1438275" cy="1439863"/>
            <a:chOff x="0" y="0"/>
            <a:chExt cx="2266" cy="2268"/>
          </a:xfrm>
        </p:grpSpPr>
        <p:sp>
          <p:nvSpPr>
            <p:cNvPr id="32" name="Oval 31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Oval 32"/>
            <p:cNvSpPr>
              <a:spLocks noChangeAspect="1" noChangeArrowheads="1"/>
            </p:cNvSpPr>
            <p:nvPr userDrawn="1"/>
          </p:nvSpPr>
          <p:spPr bwMode="auto">
            <a:xfrm>
              <a:off x="455" y="453"/>
              <a:ext cx="1361" cy="13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Oval 33"/>
            <p:cNvSpPr>
              <a:spLocks noChangeAspect="1" noChangeArrowheads="1"/>
            </p:cNvSpPr>
            <p:nvPr userDrawn="1"/>
          </p:nvSpPr>
          <p:spPr bwMode="auto">
            <a:xfrm>
              <a:off x="793" y="795"/>
              <a:ext cx="680" cy="67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5" name="Group 34"/>
          <p:cNvGrpSpPr>
            <a:grpSpLocks noChangeAspect="1"/>
          </p:cNvGrpSpPr>
          <p:nvPr userDrawn="1"/>
        </p:nvGrpSpPr>
        <p:grpSpPr bwMode="auto">
          <a:xfrm>
            <a:off x="5076825" y="3068638"/>
            <a:ext cx="1438275" cy="1439862"/>
            <a:chOff x="0" y="0"/>
            <a:chExt cx="2266" cy="2268"/>
          </a:xfrm>
        </p:grpSpPr>
        <p:sp>
          <p:nvSpPr>
            <p:cNvPr id="36" name="Oval 35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Oval 36"/>
            <p:cNvSpPr>
              <a:spLocks noChangeAspect="1" noChangeArrowheads="1"/>
            </p:cNvSpPr>
            <p:nvPr userDrawn="1"/>
          </p:nvSpPr>
          <p:spPr bwMode="auto">
            <a:xfrm>
              <a:off x="455" y="453"/>
              <a:ext cx="1361" cy="13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Oval 37"/>
            <p:cNvSpPr>
              <a:spLocks noChangeAspect="1" noChangeArrowheads="1"/>
            </p:cNvSpPr>
            <p:nvPr userDrawn="1"/>
          </p:nvSpPr>
          <p:spPr bwMode="auto">
            <a:xfrm>
              <a:off x="793" y="795"/>
              <a:ext cx="680" cy="67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9" name="Group 38"/>
          <p:cNvGrpSpPr>
            <a:grpSpLocks noChangeAspect="1"/>
          </p:cNvGrpSpPr>
          <p:nvPr userDrawn="1"/>
        </p:nvGrpSpPr>
        <p:grpSpPr bwMode="auto">
          <a:xfrm>
            <a:off x="6877050" y="1989138"/>
            <a:ext cx="1295400" cy="1296987"/>
            <a:chOff x="0" y="0"/>
            <a:chExt cx="2266" cy="2268"/>
          </a:xfrm>
        </p:grpSpPr>
        <p:sp>
          <p:nvSpPr>
            <p:cNvPr id="40" name="Oval 39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" name="Oval 40"/>
            <p:cNvSpPr>
              <a:spLocks noChangeAspect="1" noChangeArrowheads="1"/>
            </p:cNvSpPr>
            <p:nvPr userDrawn="1"/>
          </p:nvSpPr>
          <p:spPr bwMode="auto">
            <a:xfrm>
              <a:off x="455" y="452"/>
              <a:ext cx="1361" cy="13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2" name="Oval 41"/>
            <p:cNvSpPr>
              <a:spLocks noChangeAspect="1" noChangeArrowheads="1"/>
            </p:cNvSpPr>
            <p:nvPr userDrawn="1"/>
          </p:nvSpPr>
          <p:spPr bwMode="auto">
            <a:xfrm>
              <a:off x="794" y="794"/>
              <a:ext cx="680" cy="680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43" name="Group 42"/>
          <p:cNvGrpSpPr>
            <a:grpSpLocks noChangeAspect="1"/>
          </p:cNvGrpSpPr>
          <p:nvPr userDrawn="1"/>
        </p:nvGrpSpPr>
        <p:grpSpPr bwMode="auto">
          <a:xfrm>
            <a:off x="8101013" y="2060575"/>
            <a:ext cx="790575" cy="793750"/>
            <a:chOff x="0" y="0"/>
            <a:chExt cx="2266" cy="2268"/>
          </a:xfrm>
        </p:grpSpPr>
        <p:sp>
          <p:nvSpPr>
            <p:cNvPr id="44" name="Oval 43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5" name="Oval 44"/>
            <p:cNvSpPr>
              <a:spLocks noChangeAspect="1" noChangeArrowheads="1"/>
            </p:cNvSpPr>
            <p:nvPr userDrawn="1"/>
          </p:nvSpPr>
          <p:spPr bwMode="auto">
            <a:xfrm>
              <a:off x="455" y="454"/>
              <a:ext cx="1361" cy="136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" name="Oval 45"/>
            <p:cNvSpPr>
              <a:spLocks noChangeAspect="1" noChangeArrowheads="1"/>
            </p:cNvSpPr>
            <p:nvPr userDrawn="1"/>
          </p:nvSpPr>
          <p:spPr bwMode="auto">
            <a:xfrm>
              <a:off x="792" y="794"/>
              <a:ext cx="683" cy="680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47" name="Group 46"/>
          <p:cNvGrpSpPr>
            <a:grpSpLocks noChangeAspect="1"/>
          </p:cNvGrpSpPr>
          <p:nvPr userDrawn="1"/>
        </p:nvGrpSpPr>
        <p:grpSpPr bwMode="auto">
          <a:xfrm>
            <a:off x="4429125" y="3717925"/>
            <a:ext cx="1006475" cy="1008063"/>
            <a:chOff x="0" y="0"/>
            <a:chExt cx="2266" cy="2268"/>
          </a:xfrm>
        </p:grpSpPr>
        <p:sp>
          <p:nvSpPr>
            <p:cNvPr id="48" name="Oval 47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" name="Oval 48"/>
            <p:cNvSpPr>
              <a:spLocks noChangeAspect="1" noChangeArrowheads="1"/>
            </p:cNvSpPr>
            <p:nvPr userDrawn="1"/>
          </p:nvSpPr>
          <p:spPr bwMode="auto">
            <a:xfrm>
              <a:off x="454" y="454"/>
              <a:ext cx="1362" cy="136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0" name="Oval 49"/>
            <p:cNvSpPr>
              <a:spLocks noChangeAspect="1" noChangeArrowheads="1"/>
            </p:cNvSpPr>
            <p:nvPr userDrawn="1"/>
          </p:nvSpPr>
          <p:spPr bwMode="auto">
            <a:xfrm>
              <a:off x="793" y="793"/>
              <a:ext cx="679" cy="682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51" name="Group 50"/>
          <p:cNvGrpSpPr>
            <a:grpSpLocks noChangeAspect="1"/>
          </p:cNvGrpSpPr>
          <p:nvPr userDrawn="1"/>
        </p:nvGrpSpPr>
        <p:grpSpPr bwMode="auto">
          <a:xfrm>
            <a:off x="6084888" y="2565400"/>
            <a:ext cx="646112" cy="647700"/>
            <a:chOff x="0" y="0"/>
            <a:chExt cx="2266" cy="2268"/>
          </a:xfrm>
        </p:grpSpPr>
        <p:sp>
          <p:nvSpPr>
            <p:cNvPr id="52" name="Oval 51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" name="Oval 52"/>
            <p:cNvSpPr>
              <a:spLocks noChangeAspect="1" noChangeArrowheads="1"/>
            </p:cNvSpPr>
            <p:nvPr userDrawn="1"/>
          </p:nvSpPr>
          <p:spPr bwMode="auto">
            <a:xfrm>
              <a:off x="457" y="450"/>
              <a:ext cx="1358" cy="1367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4" name="Oval 53"/>
            <p:cNvSpPr>
              <a:spLocks noChangeAspect="1" noChangeArrowheads="1"/>
            </p:cNvSpPr>
            <p:nvPr userDrawn="1"/>
          </p:nvSpPr>
          <p:spPr bwMode="auto">
            <a:xfrm>
              <a:off x="796" y="795"/>
              <a:ext cx="679" cy="67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55" name="Group 54"/>
          <p:cNvGrpSpPr>
            <a:grpSpLocks noChangeAspect="1"/>
          </p:cNvGrpSpPr>
          <p:nvPr userDrawn="1"/>
        </p:nvGrpSpPr>
        <p:grpSpPr bwMode="auto">
          <a:xfrm>
            <a:off x="7235825" y="3429000"/>
            <a:ext cx="431800" cy="431800"/>
            <a:chOff x="0" y="0"/>
            <a:chExt cx="2266" cy="2268"/>
          </a:xfrm>
        </p:grpSpPr>
        <p:sp>
          <p:nvSpPr>
            <p:cNvPr id="56" name="Oval 55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7" name="Oval 56"/>
            <p:cNvSpPr>
              <a:spLocks noChangeAspect="1" noChangeArrowheads="1"/>
            </p:cNvSpPr>
            <p:nvPr userDrawn="1"/>
          </p:nvSpPr>
          <p:spPr bwMode="auto">
            <a:xfrm>
              <a:off x="458" y="450"/>
              <a:ext cx="1358" cy="1367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8" name="Oval 57"/>
            <p:cNvSpPr>
              <a:spLocks noChangeAspect="1" noChangeArrowheads="1"/>
            </p:cNvSpPr>
            <p:nvPr userDrawn="1"/>
          </p:nvSpPr>
          <p:spPr bwMode="auto">
            <a:xfrm>
              <a:off x="791" y="792"/>
              <a:ext cx="683" cy="684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59" name="Group 58"/>
          <p:cNvGrpSpPr>
            <a:grpSpLocks noChangeAspect="1"/>
          </p:cNvGrpSpPr>
          <p:nvPr userDrawn="1"/>
        </p:nvGrpSpPr>
        <p:grpSpPr bwMode="auto">
          <a:xfrm>
            <a:off x="8677275" y="2924175"/>
            <a:ext cx="215900" cy="215900"/>
            <a:chOff x="0" y="0"/>
            <a:chExt cx="2266" cy="2268"/>
          </a:xfrm>
        </p:grpSpPr>
        <p:sp>
          <p:nvSpPr>
            <p:cNvPr id="60" name="Oval 59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" name="Oval 60"/>
            <p:cNvSpPr>
              <a:spLocks noChangeAspect="1" noChangeArrowheads="1"/>
            </p:cNvSpPr>
            <p:nvPr userDrawn="1"/>
          </p:nvSpPr>
          <p:spPr bwMode="auto">
            <a:xfrm>
              <a:off x="450" y="450"/>
              <a:ext cx="1366" cy="1367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2" name="Oval 61"/>
            <p:cNvSpPr>
              <a:spLocks noChangeAspect="1" noChangeArrowheads="1"/>
            </p:cNvSpPr>
            <p:nvPr userDrawn="1"/>
          </p:nvSpPr>
          <p:spPr bwMode="auto">
            <a:xfrm>
              <a:off x="800" y="800"/>
              <a:ext cx="666" cy="667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3" name="Group 62"/>
          <p:cNvGrpSpPr>
            <a:grpSpLocks noChangeAspect="1"/>
          </p:cNvGrpSpPr>
          <p:nvPr userDrawn="1"/>
        </p:nvGrpSpPr>
        <p:grpSpPr bwMode="auto">
          <a:xfrm>
            <a:off x="4284663" y="4581525"/>
            <a:ext cx="790575" cy="792163"/>
            <a:chOff x="0" y="0"/>
            <a:chExt cx="2266" cy="2268"/>
          </a:xfrm>
        </p:grpSpPr>
        <p:sp>
          <p:nvSpPr>
            <p:cNvPr id="64" name="Oval 63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5" name="Oval 64"/>
            <p:cNvSpPr>
              <a:spLocks noChangeAspect="1" noChangeArrowheads="1"/>
            </p:cNvSpPr>
            <p:nvPr userDrawn="1"/>
          </p:nvSpPr>
          <p:spPr bwMode="auto">
            <a:xfrm>
              <a:off x="455" y="455"/>
              <a:ext cx="1361" cy="135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6" name="Oval 65"/>
            <p:cNvSpPr>
              <a:spLocks noChangeAspect="1" noChangeArrowheads="1"/>
            </p:cNvSpPr>
            <p:nvPr userDrawn="1"/>
          </p:nvSpPr>
          <p:spPr bwMode="auto">
            <a:xfrm>
              <a:off x="792" y="795"/>
              <a:ext cx="683" cy="677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7" name="Group 66"/>
          <p:cNvGrpSpPr>
            <a:grpSpLocks noChangeAspect="1"/>
          </p:cNvGrpSpPr>
          <p:nvPr userDrawn="1"/>
        </p:nvGrpSpPr>
        <p:grpSpPr bwMode="auto">
          <a:xfrm>
            <a:off x="5292725" y="4581525"/>
            <a:ext cx="430213" cy="431800"/>
            <a:chOff x="0" y="0"/>
            <a:chExt cx="2266" cy="2268"/>
          </a:xfrm>
        </p:grpSpPr>
        <p:sp>
          <p:nvSpPr>
            <p:cNvPr id="68" name="Oval 67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9" name="Oval 68"/>
            <p:cNvSpPr>
              <a:spLocks noChangeAspect="1" noChangeArrowheads="1"/>
            </p:cNvSpPr>
            <p:nvPr userDrawn="1"/>
          </p:nvSpPr>
          <p:spPr bwMode="auto">
            <a:xfrm>
              <a:off x="452" y="450"/>
              <a:ext cx="1363" cy="1367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" name="Oval 69"/>
            <p:cNvSpPr>
              <a:spLocks noChangeAspect="1" noChangeArrowheads="1"/>
            </p:cNvSpPr>
            <p:nvPr userDrawn="1"/>
          </p:nvSpPr>
          <p:spPr bwMode="auto">
            <a:xfrm>
              <a:off x="794" y="792"/>
              <a:ext cx="677" cy="684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71" name="Group 70"/>
          <p:cNvGrpSpPr>
            <a:grpSpLocks noChangeAspect="1"/>
          </p:cNvGrpSpPr>
          <p:nvPr userDrawn="1"/>
        </p:nvGrpSpPr>
        <p:grpSpPr bwMode="auto">
          <a:xfrm>
            <a:off x="7813675" y="1628775"/>
            <a:ext cx="409575" cy="411163"/>
            <a:chOff x="0" y="0"/>
            <a:chExt cx="2266" cy="2268"/>
          </a:xfrm>
        </p:grpSpPr>
        <p:sp>
          <p:nvSpPr>
            <p:cNvPr id="72" name="Oval 71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3" name="Oval 72"/>
            <p:cNvSpPr>
              <a:spLocks noChangeAspect="1" noChangeArrowheads="1"/>
            </p:cNvSpPr>
            <p:nvPr userDrawn="1"/>
          </p:nvSpPr>
          <p:spPr bwMode="auto">
            <a:xfrm>
              <a:off x="457" y="455"/>
              <a:ext cx="1361" cy="1357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4" name="Oval 73"/>
            <p:cNvSpPr>
              <a:spLocks noChangeAspect="1" noChangeArrowheads="1"/>
            </p:cNvSpPr>
            <p:nvPr userDrawn="1"/>
          </p:nvSpPr>
          <p:spPr bwMode="auto">
            <a:xfrm>
              <a:off x="790" y="797"/>
              <a:ext cx="685" cy="674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75" name="Group 74"/>
          <p:cNvGrpSpPr>
            <a:grpSpLocks noChangeAspect="1"/>
          </p:cNvGrpSpPr>
          <p:nvPr userDrawn="1"/>
        </p:nvGrpSpPr>
        <p:grpSpPr bwMode="auto">
          <a:xfrm>
            <a:off x="8532813" y="1557338"/>
            <a:ext cx="792162" cy="792162"/>
            <a:chOff x="0" y="0"/>
            <a:chExt cx="2266" cy="2268"/>
          </a:xfrm>
        </p:grpSpPr>
        <p:sp>
          <p:nvSpPr>
            <p:cNvPr id="76" name="Oval 75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7" name="Oval 76"/>
            <p:cNvSpPr>
              <a:spLocks noChangeAspect="1" noChangeArrowheads="1"/>
            </p:cNvSpPr>
            <p:nvPr userDrawn="1"/>
          </p:nvSpPr>
          <p:spPr bwMode="auto">
            <a:xfrm>
              <a:off x="454" y="455"/>
              <a:ext cx="1362" cy="135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8" name="Oval 77"/>
            <p:cNvSpPr>
              <a:spLocks noChangeAspect="1" noChangeArrowheads="1"/>
            </p:cNvSpPr>
            <p:nvPr userDrawn="1"/>
          </p:nvSpPr>
          <p:spPr bwMode="auto">
            <a:xfrm>
              <a:off x="795" y="795"/>
              <a:ext cx="681" cy="677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79" name="Group 78"/>
          <p:cNvGrpSpPr>
            <a:grpSpLocks noChangeAspect="1"/>
          </p:cNvGrpSpPr>
          <p:nvPr userDrawn="1"/>
        </p:nvGrpSpPr>
        <p:grpSpPr bwMode="auto">
          <a:xfrm>
            <a:off x="-177800" y="2781300"/>
            <a:ext cx="1360488" cy="1368425"/>
            <a:chOff x="0" y="0"/>
            <a:chExt cx="2266" cy="2268"/>
          </a:xfrm>
        </p:grpSpPr>
        <p:sp>
          <p:nvSpPr>
            <p:cNvPr id="80" name="Oval 79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17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1" name="Oval 80"/>
            <p:cNvSpPr>
              <a:spLocks noChangeAspect="1" noChangeArrowheads="1"/>
            </p:cNvSpPr>
            <p:nvPr userDrawn="1"/>
          </p:nvSpPr>
          <p:spPr bwMode="auto">
            <a:xfrm>
              <a:off x="455" y="453"/>
              <a:ext cx="1362" cy="13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" name="Oval 81"/>
            <p:cNvSpPr>
              <a:spLocks noChangeAspect="1" noChangeArrowheads="1"/>
            </p:cNvSpPr>
            <p:nvPr userDrawn="1"/>
          </p:nvSpPr>
          <p:spPr bwMode="auto">
            <a:xfrm>
              <a:off x="793" y="795"/>
              <a:ext cx="680" cy="679"/>
            </a:xfrm>
            <a:prstGeom prst="ellipse">
              <a:avLst/>
            </a:prstGeom>
            <a:solidFill>
              <a:srgbClr val="0099FF">
                <a:alpha val="17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83" name="Group 82"/>
          <p:cNvGrpSpPr>
            <a:grpSpLocks noChangeAspect="1"/>
          </p:cNvGrpSpPr>
          <p:nvPr userDrawn="1"/>
        </p:nvGrpSpPr>
        <p:grpSpPr bwMode="auto">
          <a:xfrm>
            <a:off x="612775" y="3860800"/>
            <a:ext cx="574675" cy="576263"/>
            <a:chOff x="0" y="0"/>
            <a:chExt cx="2266" cy="2268"/>
          </a:xfrm>
        </p:grpSpPr>
        <p:sp>
          <p:nvSpPr>
            <p:cNvPr id="84" name="Oval 83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5" name="Oval 84"/>
            <p:cNvSpPr>
              <a:spLocks noChangeAspect="1" noChangeArrowheads="1"/>
            </p:cNvSpPr>
            <p:nvPr userDrawn="1"/>
          </p:nvSpPr>
          <p:spPr bwMode="auto">
            <a:xfrm>
              <a:off x="457" y="456"/>
              <a:ext cx="1358" cy="135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6" name="Oval 85"/>
            <p:cNvSpPr>
              <a:spLocks noChangeAspect="1" noChangeArrowheads="1"/>
            </p:cNvSpPr>
            <p:nvPr userDrawn="1"/>
          </p:nvSpPr>
          <p:spPr bwMode="auto">
            <a:xfrm>
              <a:off x="795" y="793"/>
              <a:ext cx="676" cy="681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87" name="Group 86"/>
          <p:cNvGrpSpPr>
            <a:grpSpLocks noChangeAspect="1"/>
          </p:cNvGrpSpPr>
          <p:nvPr userDrawn="1"/>
        </p:nvGrpSpPr>
        <p:grpSpPr bwMode="auto">
          <a:xfrm>
            <a:off x="1116013" y="3789363"/>
            <a:ext cx="1365250" cy="1366837"/>
            <a:chOff x="0" y="0"/>
            <a:chExt cx="2266" cy="2268"/>
          </a:xfrm>
        </p:grpSpPr>
        <p:sp>
          <p:nvSpPr>
            <p:cNvPr id="88" name="Oval 87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17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9" name="Oval 88"/>
            <p:cNvSpPr>
              <a:spLocks noChangeAspect="1" noChangeArrowheads="1"/>
            </p:cNvSpPr>
            <p:nvPr userDrawn="1"/>
          </p:nvSpPr>
          <p:spPr bwMode="auto">
            <a:xfrm>
              <a:off x="456" y="453"/>
              <a:ext cx="1360" cy="136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0" name="Oval 89"/>
            <p:cNvSpPr>
              <a:spLocks noChangeAspect="1" noChangeArrowheads="1"/>
            </p:cNvSpPr>
            <p:nvPr userDrawn="1"/>
          </p:nvSpPr>
          <p:spPr bwMode="auto">
            <a:xfrm>
              <a:off x="793" y="793"/>
              <a:ext cx="680" cy="682"/>
            </a:xfrm>
            <a:prstGeom prst="ellipse">
              <a:avLst/>
            </a:prstGeom>
            <a:solidFill>
              <a:srgbClr val="0099FF">
                <a:alpha val="17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1" name="Group 90"/>
          <p:cNvGrpSpPr>
            <a:grpSpLocks noChangeAspect="1"/>
          </p:cNvGrpSpPr>
          <p:nvPr userDrawn="1"/>
        </p:nvGrpSpPr>
        <p:grpSpPr bwMode="auto">
          <a:xfrm>
            <a:off x="2987675" y="3789363"/>
            <a:ext cx="1365250" cy="1366837"/>
            <a:chOff x="0" y="0"/>
            <a:chExt cx="2266" cy="2268"/>
          </a:xfrm>
        </p:grpSpPr>
        <p:sp>
          <p:nvSpPr>
            <p:cNvPr id="92" name="Oval 91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17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" name="Oval 92"/>
            <p:cNvSpPr>
              <a:spLocks noChangeAspect="1" noChangeArrowheads="1"/>
            </p:cNvSpPr>
            <p:nvPr userDrawn="1"/>
          </p:nvSpPr>
          <p:spPr bwMode="auto">
            <a:xfrm>
              <a:off x="456" y="453"/>
              <a:ext cx="1360" cy="136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4" name="Oval 93"/>
            <p:cNvSpPr>
              <a:spLocks noChangeAspect="1" noChangeArrowheads="1"/>
            </p:cNvSpPr>
            <p:nvPr userDrawn="1"/>
          </p:nvSpPr>
          <p:spPr bwMode="auto">
            <a:xfrm>
              <a:off x="793" y="793"/>
              <a:ext cx="680" cy="682"/>
            </a:xfrm>
            <a:prstGeom prst="ellipse">
              <a:avLst/>
            </a:prstGeom>
            <a:solidFill>
              <a:srgbClr val="0099FF">
                <a:alpha val="17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5" name="Group 94"/>
          <p:cNvGrpSpPr>
            <a:grpSpLocks noChangeAspect="1"/>
          </p:cNvGrpSpPr>
          <p:nvPr userDrawn="1"/>
        </p:nvGrpSpPr>
        <p:grpSpPr bwMode="auto">
          <a:xfrm>
            <a:off x="6373813" y="3284538"/>
            <a:ext cx="863600" cy="868362"/>
            <a:chOff x="0" y="0"/>
            <a:chExt cx="2266" cy="2268"/>
          </a:xfrm>
        </p:grpSpPr>
        <p:sp>
          <p:nvSpPr>
            <p:cNvPr id="96" name="Oval 95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17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7" name="Oval 96"/>
            <p:cNvSpPr>
              <a:spLocks noChangeAspect="1" noChangeArrowheads="1"/>
            </p:cNvSpPr>
            <p:nvPr userDrawn="1"/>
          </p:nvSpPr>
          <p:spPr bwMode="auto">
            <a:xfrm>
              <a:off x="454" y="452"/>
              <a:ext cx="1362" cy="136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8" name="Oval 97"/>
            <p:cNvSpPr>
              <a:spLocks noChangeAspect="1" noChangeArrowheads="1"/>
            </p:cNvSpPr>
            <p:nvPr userDrawn="1"/>
          </p:nvSpPr>
          <p:spPr bwMode="auto">
            <a:xfrm>
              <a:off x="796" y="792"/>
              <a:ext cx="679" cy="684"/>
            </a:xfrm>
            <a:prstGeom prst="ellipse">
              <a:avLst/>
            </a:prstGeom>
            <a:solidFill>
              <a:srgbClr val="0099FF">
                <a:alpha val="17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9" name="Group 98"/>
          <p:cNvGrpSpPr>
            <a:grpSpLocks noChangeAspect="1"/>
          </p:cNvGrpSpPr>
          <p:nvPr userDrawn="1"/>
        </p:nvGrpSpPr>
        <p:grpSpPr bwMode="auto">
          <a:xfrm>
            <a:off x="4140200" y="5445125"/>
            <a:ext cx="1368425" cy="1371600"/>
            <a:chOff x="0" y="0"/>
            <a:chExt cx="2266" cy="2268"/>
          </a:xfrm>
        </p:grpSpPr>
        <p:sp>
          <p:nvSpPr>
            <p:cNvPr id="100" name="Oval 99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1" name="Oval 100"/>
            <p:cNvSpPr>
              <a:spLocks noChangeAspect="1" noChangeArrowheads="1"/>
            </p:cNvSpPr>
            <p:nvPr userDrawn="1"/>
          </p:nvSpPr>
          <p:spPr bwMode="auto">
            <a:xfrm>
              <a:off x="455" y="454"/>
              <a:ext cx="1362" cy="136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2" name="Oval 101"/>
            <p:cNvSpPr>
              <a:spLocks noChangeAspect="1" noChangeArrowheads="1"/>
            </p:cNvSpPr>
            <p:nvPr userDrawn="1"/>
          </p:nvSpPr>
          <p:spPr bwMode="auto">
            <a:xfrm>
              <a:off x="794" y="793"/>
              <a:ext cx="681" cy="683"/>
            </a:xfrm>
            <a:prstGeom prst="ellipse">
              <a:avLst/>
            </a:prstGeom>
            <a:solidFill>
              <a:srgbClr val="0099FF">
                <a:alpha val="10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" name="Group 102"/>
          <p:cNvGrpSpPr>
            <a:grpSpLocks noChangeAspect="1"/>
          </p:cNvGrpSpPr>
          <p:nvPr userDrawn="1"/>
        </p:nvGrpSpPr>
        <p:grpSpPr bwMode="auto">
          <a:xfrm>
            <a:off x="2339975" y="3429000"/>
            <a:ext cx="646113" cy="649288"/>
            <a:chOff x="0" y="0"/>
            <a:chExt cx="2266" cy="2268"/>
          </a:xfrm>
        </p:grpSpPr>
        <p:sp>
          <p:nvSpPr>
            <p:cNvPr id="104" name="Oval 103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5" name="Oval 104"/>
            <p:cNvSpPr>
              <a:spLocks noChangeAspect="1" noChangeArrowheads="1"/>
            </p:cNvSpPr>
            <p:nvPr userDrawn="1"/>
          </p:nvSpPr>
          <p:spPr bwMode="auto">
            <a:xfrm>
              <a:off x="457" y="455"/>
              <a:ext cx="1358" cy="135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6" name="Oval 105"/>
            <p:cNvSpPr>
              <a:spLocks noChangeAspect="1" noChangeArrowheads="1"/>
            </p:cNvSpPr>
            <p:nvPr userDrawn="1"/>
          </p:nvSpPr>
          <p:spPr bwMode="auto">
            <a:xfrm>
              <a:off x="796" y="793"/>
              <a:ext cx="679" cy="682"/>
            </a:xfrm>
            <a:prstGeom prst="ellipse">
              <a:avLst/>
            </a:prstGeom>
            <a:solidFill>
              <a:srgbClr val="0099FF">
                <a:alpha val="10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cxnSp>
        <p:nvCxnSpPr>
          <p:cNvPr id="107" name="AutoShape 106"/>
          <p:cNvCxnSpPr>
            <a:cxnSpLocks noChangeShapeType="1"/>
          </p:cNvCxnSpPr>
          <p:nvPr/>
        </p:nvCxnSpPr>
        <p:spPr bwMode="auto">
          <a:xfrm>
            <a:off x="-393700" y="746125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8" name="AutoShape 107"/>
          <p:cNvCxnSpPr>
            <a:cxnSpLocks noChangeShapeType="1"/>
          </p:cNvCxnSpPr>
          <p:nvPr/>
        </p:nvCxnSpPr>
        <p:spPr bwMode="auto">
          <a:xfrm rot="5400000">
            <a:off x="-396875" y="7461250"/>
            <a:ext cx="3175" cy="3175"/>
          </a:xfrm>
          <a:prstGeom prst="bentConnector3">
            <a:avLst>
              <a:gd name="adj1" fmla="val 751999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2156" name="Rectangle 108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633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939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837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215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6875" y="276225"/>
            <a:ext cx="7919541" cy="561975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489676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4D806-575B-41E4-8A24-D46198848F13}" type="slidenum">
              <a:rPr lang="zh-CN" altLang="zh-CN"/>
              <a:pPr>
                <a:defRPr/>
              </a:pPr>
              <a:t>‹#›</a:t>
            </a:fld>
            <a:endParaRPr lang="zh-CN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125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770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519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332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37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167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102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6875" y="276225"/>
            <a:ext cx="82899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296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pPr>
              <a:defRPr/>
            </a:pPr>
            <a:fld id="{DD7267EB-FE9F-4D34-9E3E-6B9FE8511898}" type="slidenum">
              <a:rPr lang="zh-CN" altLang="zh-CN"/>
              <a:pPr>
                <a:defRPr/>
              </a:pPr>
              <a:t>‹#›</a:t>
            </a:fld>
            <a:endParaRPr lang="zh-CN" altLang="zh-CN" dirty="0"/>
          </a:p>
        </p:txBody>
      </p:sp>
      <p:grpSp>
        <p:nvGrpSpPr>
          <p:cNvPr id="1033" name="Group 7"/>
          <p:cNvGrpSpPr>
            <a:grpSpLocks noChangeAspect="1"/>
          </p:cNvGrpSpPr>
          <p:nvPr userDrawn="1"/>
        </p:nvGrpSpPr>
        <p:grpSpPr bwMode="auto">
          <a:xfrm>
            <a:off x="-177800" y="549275"/>
            <a:ext cx="2084388" cy="2095500"/>
            <a:chOff x="0" y="0"/>
            <a:chExt cx="2266" cy="2268"/>
          </a:xfrm>
        </p:grpSpPr>
        <p:sp>
          <p:nvSpPr>
            <p:cNvPr id="4" name="Oval 8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8" cy="2268"/>
            </a:xfrm>
            <a:prstGeom prst="ellipse">
              <a:avLst/>
            </a:prstGeom>
            <a:solidFill>
              <a:srgbClr val="0099FF">
                <a:alpha val="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" name="Oval 9"/>
            <p:cNvSpPr>
              <a:spLocks noChangeAspect="1" noChangeArrowheads="1"/>
            </p:cNvSpPr>
            <p:nvPr userDrawn="1"/>
          </p:nvSpPr>
          <p:spPr bwMode="auto">
            <a:xfrm>
              <a:off x="456" y="454"/>
              <a:ext cx="1360" cy="136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Oval 10"/>
            <p:cNvSpPr>
              <a:spLocks noChangeAspect="1" noChangeArrowheads="1"/>
            </p:cNvSpPr>
            <p:nvPr userDrawn="1"/>
          </p:nvSpPr>
          <p:spPr bwMode="auto">
            <a:xfrm>
              <a:off x="794" y="794"/>
              <a:ext cx="680" cy="680"/>
            </a:xfrm>
            <a:prstGeom prst="ellipse">
              <a:avLst/>
            </a:prstGeom>
            <a:solidFill>
              <a:srgbClr val="0099FF">
                <a:alpha val="10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4" name="Group 11"/>
          <p:cNvGrpSpPr>
            <a:grpSpLocks noChangeAspect="1"/>
          </p:cNvGrpSpPr>
          <p:nvPr userDrawn="1"/>
        </p:nvGrpSpPr>
        <p:grpSpPr bwMode="auto">
          <a:xfrm>
            <a:off x="107950" y="-23813"/>
            <a:ext cx="719138" cy="717551"/>
            <a:chOff x="0" y="0"/>
            <a:chExt cx="2266" cy="2268"/>
          </a:xfrm>
        </p:grpSpPr>
        <p:sp>
          <p:nvSpPr>
            <p:cNvPr id="7" name="Oval 12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Oval 13"/>
            <p:cNvSpPr>
              <a:spLocks noChangeAspect="1" noChangeArrowheads="1"/>
            </p:cNvSpPr>
            <p:nvPr userDrawn="1"/>
          </p:nvSpPr>
          <p:spPr bwMode="auto">
            <a:xfrm>
              <a:off x="455" y="452"/>
              <a:ext cx="1361" cy="136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Oval 14"/>
            <p:cNvSpPr>
              <a:spLocks noChangeAspect="1" noChangeArrowheads="1"/>
            </p:cNvSpPr>
            <p:nvPr userDrawn="1"/>
          </p:nvSpPr>
          <p:spPr bwMode="auto">
            <a:xfrm>
              <a:off x="795" y="793"/>
              <a:ext cx="680" cy="682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5" name="Group 15"/>
          <p:cNvGrpSpPr>
            <a:grpSpLocks noChangeAspect="1"/>
          </p:cNvGrpSpPr>
          <p:nvPr userDrawn="1"/>
        </p:nvGrpSpPr>
        <p:grpSpPr bwMode="auto">
          <a:xfrm>
            <a:off x="828675" y="-95250"/>
            <a:ext cx="1722438" cy="1727200"/>
            <a:chOff x="0" y="0"/>
            <a:chExt cx="2266" cy="2268"/>
          </a:xfrm>
        </p:grpSpPr>
        <p:sp>
          <p:nvSpPr>
            <p:cNvPr id="10" name="Oval 16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17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1" name="Oval 17"/>
            <p:cNvSpPr>
              <a:spLocks noChangeAspect="1" noChangeArrowheads="1"/>
            </p:cNvSpPr>
            <p:nvPr userDrawn="1"/>
          </p:nvSpPr>
          <p:spPr bwMode="auto">
            <a:xfrm>
              <a:off x="455" y="452"/>
              <a:ext cx="1362" cy="13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Oval 18"/>
            <p:cNvSpPr>
              <a:spLocks noChangeAspect="1" noChangeArrowheads="1"/>
            </p:cNvSpPr>
            <p:nvPr userDrawn="1"/>
          </p:nvSpPr>
          <p:spPr bwMode="auto">
            <a:xfrm>
              <a:off x="794" y="794"/>
              <a:ext cx="681" cy="680"/>
            </a:xfrm>
            <a:prstGeom prst="ellipse">
              <a:avLst/>
            </a:prstGeom>
            <a:solidFill>
              <a:srgbClr val="0099FF">
                <a:alpha val="17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6" name="Group 19"/>
          <p:cNvGrpSpPr>
            <a:grpSpLocks noChangeAspect="1"/>
          </p:cNvGrpSpPr>
          <p:nvPr userDrawn="1"/>
        </p:nvGrpSpPr>
        <p:grpSpPr bwMode="auto">
          <a:xfrm>
            <a:off x="2555875" y="765175"/>
            <a:ext cx="360363" cy="360363"/>
            <a:chOff x="0" y="0"/>
            <a:chExt cx="2266" cy="2268"/>
          </a:xfrm>
        </p:grpSpPr>
        <p:sp>
          <p:nvSpPr>
            <p:cNvPr id="1044" name="Oval 20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5" name="Oval 21"/>
            <p:cNvSpPr>
              <a:spLocks noChangeAspect="1" noChangeArrowheads="1"/>
            </p:cNvSpPr>
            <p:nvPr userDrawn="1"/>
          </p:nvSpPr>
          <p:spPr bwMode="auto">
            <a:xfrm>
              <a:off x="459" y="450"/>
              <a:ext cx="1358" cy="136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6" name="Oval 22"/>
            <p:cNvSpPr>
              <a:spLocks noChangeAspect="1" noChangeArrowheads="1"/>
            </p:cNvSpPr>
            <p:nvPr userDrawn="1"/>
          </p:nvSpPr>
          <p:spPr bwMode="auto">
            <a:xfrm>
              <a:off x="799" y="789"/>
              <a:ext cx="679" cy="689"/>
            </a:xfrm>
            <a:prstGeom prst="ellipse">
              <a:avLst/>
            </a:prstGeom>
            <a:solidFill>
              <a:srgbClr val="0099FF">
                <a:alpha val="48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7" name="Group 23"/>
          <p:cNvGrpSpPr>
            <a:grpSpLocks noChangeAspect="1"/>
          </p:cNvGrpSpPr>
          <p:nvPr userDrawn="1"/>
        </p:nvGrpSpPr>
        <p:grpSpPr bwMode="auto">
          <a:xfrm>
            <a:off x="2339975" y="117475"/>
            <a:ext cx="646113" cy="647700"/>
            <a:chOff x="0" y="0"/>
            <a:chExt cx="2266" cy="2268"/>
          </a:xfrm>
        </p:grpSpPr>
        <p:sp>
          <p:nvSpPr>
            <p:cNvPr id="1048" name="Oval 24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9" name="Oval 25"/>
            <p:cNvSpPr>
              <a:spLocks noChangeAspect="1" noChangeArrowheads="1"/>
            </p:cNvSpPr>
            <p:nvPr userDrawn="1"/>
          </p:nvSpPr>
          <p:spPr bwMode="auto">
            <a:xfrm>
              <a:off x="457" y="450"/>
              <a:ext cx="1358" cy="1367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50" name="Oval 26"/>
            <p:cNvSpPr>
              <a:spLocks noChangeAspect="1" noChangeArrowheads="1"/>
            </p:cNvSpPr>
            <p:nvPr userDrawn="1"/>
          </p:nvSpPr>
          <p:spPr bwMode="auto">
            <a:xfrm>
              <a:off x="796" y="795"/>
              <a:ext cx="679" cy="678"/>
            </a:xfrm>
            <a:prstGeom prst="ellipse">
              <a:avLst/>
            </a:prstGeom>
            <a:solidFill>
              <a:srgbClr val="0099FF">
                <a:alpha val="10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cxnSp>
        <p:nvCxnSpPr>
          <p:cNvPr id="1038" name="AutoShape 27"/>
          <p:cNvCxnSpPr>
            <a:cxnSpLocks noChangeShapeType="1"/>
          </p:cNvCxnSpPr>
          <p:nvPr userDrawn="1"/>
        </p:nvCxnSpPr>
        <p:spPr bwMode="auto">
          <a:xfrm>
            <a:off x="-682625" y="4365625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39" name="AutoShape 28"/>
          <p:cNvCxnSpPr>
            <a:cxnSpLocks noChangeShapeType="1"/>
          </p:cNvCxnSpPr>
          <p:nvPr userDrawn="1"/>
        </p:nvCxnSpPr>
        <p:spPr bwMode="auto">
          <a:xfrm rot="5400000">
            <a:off x="-684213" y="4364038"/>
            <a:ext cx="3175" cy="3175"/>
          </a:xfrm>
          <a:prstGeom prst="bentConnector3">
            <a:avLst>
              <a:gd name="adj1" fmla="val 751999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grpSp>
        <p:nvGrpSpPr>
          <p:cNvPr id="1040" name="Group 29"/>
          <p:cNvGrpSpPr>
            <a:grpSpLocks noChangeAspect="1"/>
          </p:cNvGrpSpPr>
          <p:nvPr userDrawn="1"/>
        </p:nvGrpSpPr>
        <p:grpSpPr bwMode="auto">
          <a:xfrm>
            <a:off x="3060700" y="404813"/>
            <a:ext cx="428625" cy="430212"/>
            <a:chOff x="0" y="0"/>
            <a:chExt cx="2266" cy="2268"/>
          </a:xfrm>
        </p:grpSpPr>
        <p:sp>
          <p:nvSpPr>
            <p:cNvPr id="1054" name="Oval 30"/>
            <p:cNvSpPr>
              <a:spLocks noChangeAspect="1" noChangeArrowheads="1"/>
            </p:cNvSpPr>
            <p:nvPr userDrawn="1"/>
          </p:nvSpPr>
          <p:spPr bwMode="auto">
            <a:xfrm>
              <a:off x="0" y="0"/>
              <a:ext cx="2266" cy="2268"/>
            </a:xfrm>
            <a:prstGeom prst="ellipse">
              <a:avLst/>
            </a:prstGeom>
            <a:solidFill>
              <a:srgbClr val="0099FF">
                <a:alpha val="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55" name="Oval 31"/>
            <p:cNvSpPr>
              <a:spLocks noChangeAspect="1" noChangeArrowheads="1"/>
            </p:cNvSpPr>
            <p:nvPr userDrawn="1"/>
          </p:nvSpPr>
          <p:spPr bwMode="auto">
            <a:xfrm>
              <a:off x="453" y="452"/>
              <a:ext cx="1360" cy="136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56" name="Oval 32"/>
            <p:cNvSpPr>
              <a:spLocks noChangeAspect="1" noChangeArrowheads="1"/>
            </p:cNvSpPr>
            <p:nvPr userDrawn="1"/>
          </p:nvSpPr>
          <p:spPr bwMode="auto">
            <a:xfrm>
              <a:off x="797" y="795"/>
              <a:ext cx="680" cy="678"/>
            </a:xfrm>
            <a:prstGeom prst="ellipse">
              <a:avLst/>
            </a:prstGeom>
            <a:solidFill>
              <a:srgbClr val="0099FF">
                <a:alpha val="10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Arial" pitchFamily="34" charset="0"/>
          <a:ea typeface="黑体" pitchFamily="2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Arial" pitchFamily="34" charset="0"/>
          <a:ea typeface="黑体" pitchFamily="2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Arial" pitchFamily="34" charset="0"/>
          <a:ea typeface="黑体" pitchFamily="2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Arial" pitchFamily="34" charset="0"/>
          <a:ea typeface="黑体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Arial" pitchFamily="34" charset="0"/>
          <a:ea typeface="黑体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Arial" pitchFamily="34" charset="0"/>
          <a:ea typeface="黑体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Arial" pitchFamily="34" charset="0"/>
          <a:ea typeface="黑体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06538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162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157257074</TotalTime>
  <Pages>0</Pages>
  <Words>65</Words>
  <Characters>0</Characters>
  <Application>Microsoft Office PowerPoint</Application>
  <DocSecurity>0</DocSecurity>
  <PresentationFormat>全屏显示(4:3)</PresentationFormat>
  <Lines>0</Lines>
  <Paragraphs>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chen</dc:creator>
  <cp:keywords/>
  <dc:description/>
  <cp:lastModifiedBy>Administrator</cp:lastModifiedBy>
  <cp:revision>467</cp:revision>
  <cp:lastPrinted>1899-12-30T00:00:00Z</cp:lastPrinted>
  <dcterms:created xsi:type="dcterms:W3CDTF">2012-08-15T22:07:09Z</dcterms:created>
  <dcterms:modified xsi:type="dcterms:W3CDTF">2015-06-15T08:59:03Z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2052-8.1.0.2998</vt:lpwstr>
  </property>
</Properties>
</file>