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BED2C-23FE-41BF-8F35-F561D3D20CBC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FC56B8-ABF5-411E-B7E9-F2E9A3C8CE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734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8472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67" b="129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981F-8A85-4BBA-8E9B-D6696323929E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06D73-D270-4EB4-8E52-996884B0445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1976" y="3517148"/>
            <a:ext cx="8562975" cy="800458"/>
          </a:xfrm>
          <a:prstGeom prst="rect">
            <a:avLst/>
          </a:prstGeom>
          <a:noFill/>
          <a:ln w="19050">
            <a:noFill/>
          </a:ln>
          <a:effectLst/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4000" b="1" i="0">
                <a:gradFill>
                  <a:gsLst>
                    <a:gs pos="100000">
                      <a:srgbClr val="B686DA"/>
                    </a:gs>
                    <a:gs pos="4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4182" y="4543855"/>
            <a:ext cx="8578563" cy="439829"/>
          </a:xfrm>
          <a:noFill/>
          <a:ln w="12700">
            <a:noFill/>
          </a:ln>
          <a:effectLst/>
        </p:spPr>
        <p:txBody>
          <a:bodyPr wrap="square" anchor="ctr"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85000"/>
                  </a:schemeClr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22" name="空心弧 21"/>
          <p:cNvSpPr/>
          <p:nvPr/>
        </p:nvSpPr>
        <p:spPr bwMode="auto">
          <a:xfrm rot="7086271">
            <a:off x="6426127" y="2031076"/>
            <a:ext cx="1248248" cy="1248248"/>
          </a:xfrm>
          <a:prstGeom prst="blockArc">
            <a:avLst>
              <a:gd name="adj1" fmla="val 5502533"/>
              <a:gd name="adj2" fmla="val 1980318"/>
              <a:gd name="adj3" fmla="val 1053"/>
            </a:avLst>
          </a:prstGeom>
          <a:solidFill>
            <a:schemeClr val="accent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TextBox 1"/>
          <p:cNvSpPr txBox="1">
            <a:spLocks noChangeArrowheads="1"/>
          </p:cNvSpPr>
          <p:nvPr/>
        </p:nvSpPr>
        <p:spPr bwMode="auto">
          <a:xfrm>
            <a:off x="4792716" y="1968728"/>
            <a:ext cx="246734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8000" dirty="0" smtClean="0">
                <a:gradFill flip="none" rotWithShape="1">
                  <a:gsLst>
                    <a:gs pos="1000">
                      <a:srgbClr val="B686DA">
                        <a:shade val="67500"/>
                        <a:satMod val="115000"/>
                      </a:srgbClr>
                    </a:gs>
                    <a:gs pos="67000">
                      <a:srgbClr val="C496E6"/>
                    </a:gs>
                  </a:gsLst>
                  <a:lin ang="16200000" scaled="1"/>
                  <a:tileRect/>
                </a:gradFill>
                <a:latin typeface="+mj-lt"/>
                <a:ea typeface="微软雅黑" panose="020B0503020204020204" pitchFamily="34" charset="-122"/>
              </a:rPr>
              <a:t>2015</a:t>
            </a:r>
            <a:endParaRPr lang="en-US" altLang="zh-CN" sz="8000" dirty="0">
              <a:gradFill flip="none" rotWithShape="1">
                <a:gsLst>
                  <a:gs pos="1000">
                    <a:srgbClr val="B686DA">
                      <a:shade val="67500"/>
                      <a:satMod val="115000"/>
                    </a:srgbClr>
                  </a:gs>
                  <a:gs pos="67000">
                    <a:srgbClr val="C496E6"/>
                  </a:gs>
                </a:gsLst>
                <a:lin ang="16200000" scaled="1"/>
                <a:tileRect/>
              </a:gra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883711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981F-8A85-4BBA-8E9B-D6696323929E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06D73-D270-4EB4-8E52-996884B04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365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981F-8A85-4BBA-8E9B-D6696323929E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06D73-D270-4EB4-8E52-996884B04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455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5008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1797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7225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7139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93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4000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2086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185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981F-8A85-4BBA-8E9B-D6696323929E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06D73-D270-4EB4-8E52-996884B04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8422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04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9508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457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7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981F-8A85-4BBA-8E9B-D6696323929E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06D73-D270-4EB4-8E52-996884B04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53663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981F-8A85-4BBA-8E9B-D6696323929E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06D73-D270-4EB4-8E52-996884B04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174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981F-8A85-4BBA-8E9B-D6696323929E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06D73-D270-4EB4-8E52-996884B04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627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981F-8A85-4BBA-8E9B-D6696323929E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06D73-D270-4EB4-8E52-996884B04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304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981F-8A85-4BBA-8E9B-D6696323929E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06D73-D270-4EB4-8E52-996884B04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701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981F-8A85-4BBA-8E9B-D6696323929E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06D73-D270-4EB4-8E52-996884B04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107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981F-8A85-4BBA-8E9B-D6696323929E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06D73-D270-4EB4-8E52-996884B04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789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67" b="129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1629" y="0"/>
            <a:ext cx="12193086" cy="6858001"/>
          </a:xfrm>
          <a:prstGeom prst="rect">
            <a:avLst/>
          </a:prstGeom>
          <a:solidFill>
            <a:srgbClr val="06111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746" y="1193800"/>
            <a:ext cx="10680337" cy="5035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365981F-8A85-4BBA-8E9B-D6696323929E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5AD06D73-D270-4EB4-8E52-996884B0445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746" y="406590"/>
            <a:ext cx="10680337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739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gradFill>
            <a:gsLst>
              <a:gs pos="100000">
                <a:srgbClr val="B686DA"/>
              </a:gs>
              <a:gs pos="4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60000"/>
            <a:lumOff val="40000"/>
          </a:schemeClr>
        </a:buClr>
        <a:buSzPct val="60000"/>
        <a:buFont typeface="Wingdings 2" panose="05020102010507070707" pitchFamily="18" charset="2"/>
        <a:buChar char="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871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单击此处添加副标题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803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156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9088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529">
      <a:dk1>
        <a:srgbClr val="FFFFFF"/>
      </a:dk1>
      <a:lt1>
        <a:srgbClr val="717579"/>
      </a:lt1>
      <a:dk2>
        <a:srgbClr val="FFFFFF"/>
      </a:dk2>
      <a:lt2>
        <a:srgbClr val="717579"/>
      </a:lt2>
      <a:accent1>
        <a:srgbClr val="2C6BBE"/>
      </a:accent1>
      <a:accent2>
        <a:srgbClr val="A53CA0"/>
      </a:accent2>
      <a:accent3>
        <a:srgbClr val="489EB2"/>
      </a:accent3>
      <a:accent4>
        <a:srgbClr val="D46E5A"/>
      </a:accent4>
      <a:accent5>
        <a:srgbClr val="FF79FF"/>
      </a:accent5>
      <a:accent6>
        <a:srgbClr val="FFC000"/>
      </a:accent6>
      <a:hlink>
        <a:srgbClr val="00B0F0"/>
      </a:hlink>
      <a:folHlink>
        <a:srgbClr val="AFB2B4"/>
      </a:folHlink>
    </a:clrScheme>
    <a:fontScheme name="KSO主题文字4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A000120150407A26KPBG</Template>
  <TotalTime>1</TotalTime>
  <Words>98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Wingdings 2</vt:lpstr>
      <vt:lpstr>A000120141119A01PPBG</vt:lpstr>
      <vt:lpstr>Office Theme</vt:lpstr>
      <vt:lpstr>单击此处添加标题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Administrator</dc:creator>
  <cp:lastModifiedBy>Administrator</cp:lastModifiedBy>
  <cp:revision>1</cp:revision>
  <dcterms:created xsi:type="dcterms:W3CDTF">2015-07-03T02:16:19Z</dcterms:created>
  <dcterms:modified xsi:type="dcterms:W3CDTF">2015-07-03T02:17:30Z</dcterms:modified>
</cp:coreProperties>
</file>