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74" r:id="rId2"/>
    <p:sldMasterId id="2147483678" r:id="rId3"/>
  </p:sldMasterIdLst>
  <p:notesMasterIdLst>
    <p:notesMasterId r:id="rId15"/>
  </p:notesMasterIdLst>
  <p:handoutMasterIdLst>
    <p:handoutMasterId r:id="rId16"/>
  </p:handoutMasterIdLst>
  <p:sldIdLst>
    <p:sldId id="440" r:id="rId4"/>
    <p:sldId id="290" r:id="rId5"/>
    <p:sldId id="426" r:id="rId6"/>
    <p:sldId id="432" r:id="rId7"/>
    <p:sldId id="434" r:id="rId8"/>
    <p:sldId id="439" r:id="rId9"/>
    <p:sldId id="441" r:id="rId10"/>
    <p:sldId id="431" r:id="rId11"/>
    <p:sldId id="447" r:id="rId12"/>
    <p:sldId id="402" r:id="rId13"/>
    <p:sldId id="448" r:id="rId14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16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">
          <p15:clr>
            <a:srgbClr val="A4A3A4"/>
          </p15:clr>
        </p15:guide>
        <p15:guide id="2" pos="2880">
          <p15:clr>
            <a:srgbClr val="A4A3A4"/>
          </p15:clr>
        </p15:guide>
        <p15:guide id="3" pos="272">
          <p15:clr>
            <a:srgbClr val="A4A3A4"/>
          </p15:clr>
        </p15:guide>
        <p15:guide id="4" pos="5488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orient="horz" pos="3162">
          <p15:clr>
            <a:srgbClr val="A4A3A4"/>
          </p15:clr>
        </p15:guide>
        <p15:guide id="7" orient="horz" pos="17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EE4"/>
    <a:srgbClr val="EAF7FE"/>
    <a:srgbClr val="7EC234"/>
    <a:srgbClr val="3C9FC8"/>
    <a:srgbClr val="0590BB"/>
    <a:srgbClr val="0099CC"/>
    <a:srgbClr val="9F03B9"/>
    <a:srgbClr val="FF7862"/>
    <a:srgbClr val="F53DB8"/>
    <a:srgbClr val="FEB1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0" y="120"/>
      </p:cViewPr>
      <p:guideLst>
        <p:guide orient="horz" pos="100"/>
        <p:guide pos="2880"/>
        <p:guide pos="272"/>
        <p:guide pos="5488"/>
        <p:guide orient="horz" pos="1620"/>
        <p:guide orient="horz" pos="3162"/>
        <p:guide orient="horz" pos="17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B9D10-E8FB-4D02-840A-71DC6B10B07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13031-F953-48DA-BD81-EFC398A6D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21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D1D13-AC73-4BCB-83AD-12AC70F23839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EC614-4E97-4FDA-A107-3894E93664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247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621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112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403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060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994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701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112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866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556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861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EC614-4E97-4FDA-A107-3894E93664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2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11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16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49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29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23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4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38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97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45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06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94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7505" y="487884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2900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82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55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2022/4/8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5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  <a:pPr defTabSz="914400"/>
              <a:t>2022/4/8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76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39703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40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78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564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216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7970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783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30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7415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65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07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56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>
      <p:transition spd="slow" advClick="0" advTm="8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59AF5-EF36-4F21-887F-7A877F937721}" type="datetimeFigureOut">
              <a:rPr lang="zh-CN" altLang="en-US" smtClean="0"/>
              <a:t>2022/4/8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9B4AC-B2A5-48F4-A5C5-DC31374EFE7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xStyles>
    <p:titleStyle>
      <a:lvl1pPr algn="l" defTabSz="685165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165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754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1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593"/>
          <a:stretch>
            <a:fillRect/>
          </a:stretch>
        </p:blipFill>
        <p:spPr>
          <a:xfrm>
            <a:off x="-5120" y="2188761"/>
            <a:ext cx="9149120" cy="29525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636" y="-28585"/>
            <a:ext cx="2490731" cy="203911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306781"/>
            <a:ext cx="3306796" cy="18367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20079">
            <a:off x="566769" y="-456156"/>
            <a:ext cx="1544549" cy="2298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91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319" y="-39320"/>
            <a:ext cx="2490731" cy="20391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921379" y="3141770"/>
            <a:ext cx="3603879" cy="200173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323" y="812584"/>
            <a:ext cx="1981841" cy="24267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20079">
            <a:off x="747266" y="-467512"/>
            <a:ext cx="1544549" cy="2298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657600"/>
            <a:ext cx="9150695" cy="1485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6913"/>
            <a:ext cx="9144000" cy="31765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0438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2831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91200" y="0"/>
            <a:ext cx="5652800" cy="260458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311" y="0"/>
            <a:ext cx="5235689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4366"/>
            <a:ext cx="3795119" cy="51778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148114"/>
            <a:ext cx="9165565" cy="3057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8000">
        <p:random/>
      </p:transition>
    </mc:Choice>
    <mc:Fallback xmlns="" xmlns:a14="http://schemas.microsoft.com/office/drawing/2010/main" xmlns:c="http://schemas.openxmlformats.org/drawingml/2006/chart">
      <p:transition spd="slow" advClick="0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714.pptx"/>
</p:tagLst>
</file>

<file path=ppt/theme/theme1.xml><?xml version="1.0" encoding="utf-8"?>
<a:theme xmlns:a="http://schemas.openxmlformats.org/drawingml/2006/main" name="第一PPT，www.1ppt.com">
  <a:themeElements>
    <a:clrScheme name="花纹小清新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7862"/>
      </a:accent1>
      <a:accent2>
        <a:srgbClr val="B28743"/>
      </a:accent2>
      <a:accent3>
        <a:srgbClr val="92951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yydadamx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B050"/>
        </a:solidFill>
        <a:ln>
          <a:solidFill>
            <a:schemeClr val="accent6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92</Words>
  <Application>Microsoft Office PowerPoint</Application>
  <PresentationFormat>全屏显示(16:9)</PresentationFormat>
  <Paragraphs>20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2017-04-27T16:02:50Z</dcterms:created>
  <dcterms:modified xsi:type="dcterms:W3CDTF">2022-04-08T12:33:43Z</dcterms:modified>
</cp:coreProperties>
</file>