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9849C-C0B0-49F8-96D5-93A2B3A87280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C428D-AFC6-48D1-A55C-076A15961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588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618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-12699" y="0"/>
            <a:ext cx="12204700" cy="6858000"/>
            <a:chOff x="-9525" y="0"/>
            <a:chExt cx="9153525" cy="6858000"/>
          </a:xfrm>
        </p:grpSpPr>
        <p:pic>
          <p:nvPicPr>
            <p:cNvPr id="14" name="图片 13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/>
            <a:stretch/>
          </p:blipFill>
          <p:spPr>
            <a:xfrm>
              <a:off x="-9525" y="0"/>
              <a:ext cx="8077200" cy="685800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/>
          </p:nvSpPr>
          <p:spPr>
            <a:xfrm>
              <a:off x="7981950" y="0"/>
              <a:ext cx="1162050" cy="6858000"/>
            </a:xfrm>
            <a:prstGeom prst="rect">
              <a:avLst/>
            </a:prstGeom>
            <a:solidFill>
              <a:srgbClr val="F8F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9B117-3396-448E-AC08-363F6E391CD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F3EA-4AA7-4BCD-9614-68C140CF246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067299" y="3676571"/>
            <a:ext cx="6159500" cy="375928"/>
          </a:xfrm>
          <a:noFill/>
        </p:spPr>
        <p:txBody>
          <a:bodyPr>
            <a:noAutofit/>
          </a:bodyPr>
          <a:lstStyle>
            <a:lvl1pPr marL="0" indent="0" algn="r">
              <a:buNone/>
              <a:defRPr sz="16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5067299" y="2247901"/>
            <a:ext cx="6159500" cy="1334925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defRPr sz="3600" b="0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430860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9B117-3396-448E-AC08-363F6E391CD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F3EA-4AA7-4BCD-9614-68C140CF2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6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9B117-3396-448E-AC08-363F6E391CD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F3EA-4AA7-4BCD-9614-68C140CF2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6378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455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174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603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4121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1707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6446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9670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082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9B117-3396-448E-AC08-363F6E391CD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F3EA-4AA7-4BCD-9614-68C140CF2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6204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7455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03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343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9B117-3396-448E-AC08-363F6E391CD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F3EA-4AA7-4BCD-9614-68C140CF2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67807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9B117-3396-448E-AC08-363F6E391CD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F3EA-4AA7-4BCD-9614-68C140CF2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34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9B117-3396-448E-AC08-363F6E391CD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F3EA-4AA7-4BCD-9614-68C140CF2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828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9B117-3396-448E-AC08-363F6E391CD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F3EA-4AA7-4BCD-9614-68C140CF2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374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9B117-3396-448E-AC08-363F6E391CD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F3EA-4AA7-4BCD-9614-68C140CF2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720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9B117-3396-448E-AC08-363F6E391CD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F3EA-4AA7-4BCD-9614-68C140CF2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40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9B117-3396-448E-AC08-363F6E391CD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F3EA-4AA7-4BCD-9614-68C140CF2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978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394"/>
            <a:ext cx="12192001" cy="6858394"/>
            <a:chOff x="-1" y="-394"/>
            <a:chExt cx="9144001" cy="6858394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75"/>
            <a:stretch/>
          </p:blipFill>
          <p:spPr>
            <a:xfrm>
              <a:off x="-1" y="-394"/>
              <a:ext cx="8756111" cy="6858393"/>
            </a:xfrm>
            <a:prstGeom prst="rect">
              <a:avLst/>
            </a:prstGeom>
          </p:spPr>
        </p:pic>
        <p:sp>
          <p:nvSpPr>
            <p:cNvPr id="19" name="矩形 18"/>
            <p:cNvSpPr/>
            <p:nvPr userDrawn="1"/>
          </p:nvSpPr>
          <p:spPr>
            <a:xfrm>
              <a:off x="8663519" y="-394"/>
              <a:ext cx="480481" cy="6858394"/>
            </a:xfrm>
            <a:prstGeom prst="rect">
              <a:avLst/>
            </a:prstGeom>
            <a:solidFill>
              <a:srgbClr val="F8F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9B117-3396-448E-AC08-363F6E391CD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2F3EA-4AA7-4BCD-9614-68C140CF246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36600" y="1133475"/>
            <a:ext cx="10954459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36601" y="213919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057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2" panose="05020102010507070707" pitchFamily="18" charset="2"/>
        <a:buChar char=""/>
        <a:defRPr lang="zh-CN" altLang="en-US" sz="2800" kern="1200" baseline="0" dirty="0" smtClean="0">
          <a:solidFill>
            <a:schemeClr val="accent2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89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4145867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3419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0070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85">
      <a:dk1>
        <a:srgbClr val="4D4D4D"/>
      </a:dk1>
      <a:lt1>
        <a:sysClr val="window" lastClr="FFFFFF"/>
      </a:lt1>
      <a:dk2>
        <a:srgbClr val="4D4D4D"/>
      </a:dk2>
      <a:lt2>
        <a:srgbClr val="FFFFFF"/>
      </a:lt2>
      <a:accent1>
        <a:srgbClr val="869D59"/>
      </a:accent1>
      <a:accent2>
        <a:srgbClr val="B4B75C"/>
      </a:accent2>
      <a:accent3>
        <a:srgbClr val="6E9671"/>
      </a:accent3>
      <a:accent4>
        <a:srgbClr val="236B5F"/>
      </a:accent4>
      <a:accent5>
        <a:srgbClr val="C00000"/>
      </a:accent5>
      <a:accent6>
        <a:srgbClr val="FFC000"/>
      </a:accent6>
      <a:hlink>
        <a:srgbClr val="0070C0"/>
      </a:hlink>
      <a:folHlink>
        <a:srgbClr val="7F7F7F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A000120150601A10KPBG</Template>
  <TotalTime>1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1</cp:revision>
  <dcterms:created xsi:type="dcterms:W3CDTF">2015-07-06T02:45:09Z</dcterms:created>
  <dcterms:modified xsi:type="dcterms:W3CDTF">2015-07-06T02:46:28Z</dcterms:modified>
</cp:coreProperties>
</file>