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3612C-12D0-41A1-8ADF-1C3D4F4226B3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0AC84-1982-4CE5-A430-72B3FB710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16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232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2747" r="1154" b="57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42"/>
          <a:stretch/>
        </p:blipFill>
        <p:spPr>
          <a:xfrm>
            <a:off x="2197100" y="1584812"/>
            <a:ext cx="4470399" cy="24674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052278"/>
            <a:ext cx="3983765" cy="45719"/>
          </a:xfrm>
          <a:prstGeom prst="rect">
            <a:avLst/>
          </a:prstGeom>
          <a:solidFill>
            <a:srgbClr val="4233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640941" y="3889155"/>
            <a:ext cx="7365276" cy="539052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625195" y="2401114"/>
            <a:ext cx="7381023" cy="121079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flipV="1">
            <a:off x="4625195" y="3636647"/>
            <a:ext cx="7566805" cy="45719"/>
          </a:xfrm>
          <a:prstGeom prst="rect">
            <a:avLst/>
          </a:prstGeom>
          <a:solidFill>
            <a:srgbClr val="4233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6245366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26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986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28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77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67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04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19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757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2765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16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5471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16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6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23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5713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74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42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8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2747" r="1154" b="57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5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986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40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2747" r="1154" b="57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b="10127"/>
          <a:stretch/>
        </p:blipFill>
        <p:spPr>
          <a:xfrm flipH="1">
            <a:off x="9289142" y="5340866"/>
            <a:ext cx="2902857" cy="1517134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6AE25-BDFC-434E-A643-24FC4F266A31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09598-CAD8-4820-A2EE-B6390A9AF6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313514"/>
            <a:ext cx="11056060" cy="7691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219199"/>
            <a:ext cx="11056060" cy="5000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15724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74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  <a:ea typeface="+mj-ea"/>
              </a:rPr>
              <a:t>单击此处添加副标题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单击此处添加您的标题文字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3884968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单击此处添加标题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044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0844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34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26951"/>
      </a:accent1>
      <a:accent2>
        <a:srgbClr val="B78623"/>
      </a:accent2>
      <a:accent3>
        <a:srgbClr val="B1B34D"/>
      </a:accent3>
      <a:accent4>
        <a:srgbClr val="7FA757"/>
      </a:accent4>
      <a:accent5>
        <a:srgbClr val="417677"/>
      </a:accent5>
      <a:accent6>
        <a:srgbClr val="FA9921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A000120150324A07KPBG</Template>
  <TotalTime>3</TotalTime>
  <Words>102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2015-07-03T05:46:39Z</dcterms:created>
  <dcterms:modified xsi:type="dcterms:W3CDTF">2015-07-03T05:49:41Z</dcterms:modified>
</cp:coreProperties>
</file>