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0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867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orient="horz" pos="2478" userDrawn="1">
          <p15:clr>
            <a:srgbClr val="A4A3A4"/>
          </p15:clr>
        </p15:guide>
        <p15:guide id="5" orient="horz" pos="3498" userDrawn="1">
          <p15:clr>
            <a:srgbClr val="A4A3A4"/>
          </p15:clr>
        </p15:guide>
        <p15:guide id="6" pos="393" userDrawn="1">
          <p15:clr>
            <a:srgbClr val="A4A3A4"/>
          </p15:clr>
        </p15:guide>
        <p15:guide id="7" pos="2139" userDrawn="1">
          <p15:clr>
            <a:srgbClr val="A4A3A4"/>
          </p15:clr>
        </p15:guide>
        <p15:guide id="8" pos="3568" userDrawn="1">
          <p15:clr>
            <a:srgbClr val="A4A3A4"/>
          </p15:clr>
        </p15:guide>
        <p15:guide id="9" pos="3885" userDrawn="1">
          <p15:clr>
            <a:srgbClr val="A4A3A4"/>
          </p15:clr>
        </p15:guide>
        <p15:guide id="10" pos="52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FE2"/>
    <a:srgbClr val="2B85AD"/>
    <a:srgbClr val="FFB51C"/>
    <a:srgbClr val="89AF3D"/>
    <a:srgbClr val="C9D52A"/>
    <a:srgbClr val="ED6926"/>
    <a:srgbClr val="41BEE3"/>
    <a:srgbClr val="C8D433"/>
    <a:srgbClr val="027FB9"/>
    <a:srgbClr val="EE6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5" autoAdjust="0"/>
    <p:restoredTop sz="91037" autoAdjust="0"/>
  </p:normalViewPr>
  <p:slideViewPr>
    <p:cSldViewPr snapToGrid="0" showGuides="1">
      <p:cViewPr varScale="1">
        <p:scale>
          <a:sx n="81" d="100"/>
          <a:sy n="81" d="100"/>
        </p:scale>
        <p:origin x="612" y="102"/>
      </p:cViewPr>
      <p:guideLst>
        <p:guide orient="horz" pos="2183"/>
        <p:guide pos="1867"/>
        <p:guide orient="horz" pos="1117"/>
        <p:guide orient="horz" pos="2478"/>
        <p:guide orient="horz" pos="3498"/>
        <p:guide pos="393"/>
        <p:guide pos="2139"/>
        <p:guide pos="3568"/>
        <p:guide pos="3885"/>
        <p:guide pos="5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359F-1CB0-479E-91C2-91E334515D2E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FB885-8B26-4BA7-9EAB-B599CC714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0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FB885-8B26-4BA7-9EAB-B599CC7147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11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251984" y="6180594"/>
            <a:ext cx="1570365" cy="509958"/>
            <a:chOff x="277384" y="6180594"/>
            <a:chExt cx="1570365" cy="509958"/>
          </a:xfrm>
        </p:grpSpPr>
        <p:sp>
          <p:nvSpPr>
            <p:cNvPr id="21" name="文本框 20"/>
            <p:cNvSpPr txBox="1"/>
            <p:nvPr userDrawn="1"/>
          </p:nvSpPr>
          <p:spPr>
            <a:xfrm>
              <a:off x="277384" y="6210940"/>
              <a:ext cx="92891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40B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</a:t>
              </a:r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1212793" y="6213498"/>
              <a:ext cx="33887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G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3" name="组合 22"/>
            <p:cNvGrpSpPr/>
            <p:nvPr userDrawn="1"/>
          </p:nvGrpSpPr>
          <p:grpSpPr>
            <a:xfrm>
              <a:off x="1741796" y="6241414"/>
              <a:ext cx="100152" cy="99916"/>
              <a:chOff x="1741796" y="6241414"/>
              <a:chExt cx="100152" cy="99916"/>
            </a:xfrm>
          </p:grpSpPr>
          <p:sp>
            <p:nvSpPr>
              <p:cNvPr id="32" name="Oval 10"/>
              <p:cNvSpPr>
                <a:spLocks noChangeArrowheads="1"/>
              </p:cNvSpPr>
              <p:nvPr userDrawn="1"/>
            </p:nvSpPr>
            <p:spPr bwMode="auto">
              <a:xfrm rot="2700000">
                <a:off x="1741914" y="6241296"/>
                <a:ext cx="99916" cy="100152"/>
              </a:xfrm>
              <a:prstGeom prst="ellipse">
                <a:avLst/>
              </a:prstGeom>
              <a:solidFill>
                <a:srgbClr val="DF73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 userDrawn="1"/>
            </p:nvSpPr>
            <p:spPr bwMode="auto">
              <a:xfrm rot="2700000">
                <a:off x="1752257" y="6259166"/>
                <a:ext cx="79898" cy="66417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椭圆 23"/>
            <p:cNvSpPr/>
            <p:nvPr userDrawn="1"/>
          </p:nvSpPr>
          <p:spPr>
            <a:xfrm>
              <a:off x="1802029" y="6180594"/>
              <a:ext cx="45720" cy="45720"/>
            </a:xfrm>
            <a:prstGeom prst="ellipse">
              <a:avLst/>
            </a:prstGeom>
            <a:gradFill flip="none" rotWithShape="1">
              <a:gsLst>
                <a:gs pos="41000">
                  <a:srgbClr val="ECC278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 userDrawn="1"/>
          </p:nvGrpSpPr>
          <p:grpSpPr>
            <a:xfrm rot="13661478">
              <a:off x="1550022" y="6315735"/>
              <a:ext cx="235940" cy="236498"/>
              <a:chOff x="4241525" y="1221684"/>
              <a:chExt cx="625135" cy="626611"/>
            </a:xfrm>
          </p:grpSpPr>
          <p:sp>
            <p:nvSpPr>
              <p:cNvPr id="30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6"/>
            <p:cNvSpPr>
              <a:spLocks/>
            </p:cNvSpPr>
            <p:nvPr userDrawn="1"/>
          </p:nvSpPr>
          <p:spPr bwMode="auto">
            <a:xfrm rot="13661478">
              <a:off x="1068266" y="6345588"/>
              <a:ext cx="206467" cy="171631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 userDrawn="1"/>
          </p:nvGrpSpPr>
          <p:grpSpPr>
            <a:xfrm rot="13661478">
              <a:off x="1053242" y="6315735"/>
              <a:ext cx="235940" cy="236498"/>
              <a:chOff x="4241525" y="1221684"/>
              <a:chExt cx="625135" cy="626611"/>
            </a:xfrm>
          </p:grpSpPr>
          <p:sp>
            <p:nvSpPr>
              <p:cNvPr id="28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" name="任意多边形 36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 userDrawn="1"/>
        </p:nvSpPr>
        <p:spPr>
          <a:xfrm>
            <a:off x="8901110" y="-4763"/>
            <a:ext cx="2495552" cy="2495552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 userDrawn="1"/>
        </p:nvSpPr>
        <p:spPr>
          <a:xfrm>
            <a:off x="10702290" y="-1470660"/>
            <a:ext cx="3103246" cy="3103246"/>
          </a:xfrm>
          <a:custGeom>
            <a:avLst/>
            <a:gdLst>
              <a:gd name="connsiteX0" fmla="*/ 1551623 w 3103246"/>
              <a:gd name="connsiteY0" fmla="*/ 461010 h 3103246"/>
              <a:gd name="connsiteX1" fmla="*/ 461010 w 3103246"/>
              <a:gd name="connsiteY1" fmla="*/ 1551623 h 3103246"/>
              <a:gd name="connsiteX2" fmla="*/ 1551623 w 3103246"/>
              <a:gd name="connsiteY2" fmla="*/ 2642236 h 3103246"/>
              <a:gd name="connsiteX3" fmla="*/ 2642236 w 3103246"/>
              <a:gd name="connsiteY3" fmla="*/ 1551623 h 3103246"/>
              <a:gd name="connsiteX4" fmla="*/ 1551623 w 3103246"/>
              <a:gd name="connsiteY4" fmla="*/ 461010 h 3103246"/>
              <a:gd name="connsiteX5" fmla="*/ 1551623 w 3103246"/>
              <a:gd name="connsiteY5" fmla="*/ 0 h 3103246"/>
              <a:gd name="connsiteX6" fmla="*/ 3103246 w 3103246"/>
              <a:gd name="connsiteY6" fmla="*/ 1551623 h 3103246"/>
              <a:gd name="connsiteX7" fmla="*/ 1551623 w 3103246"/>
              <a:gd name="connsiteY7" fmla="*/ 3103246 h 3103246"/>
              <a:gd name="connsiteX8" fmla="*/ 0 w 3103246"/>
              <a:gd name="connsiteY8" fmla="*/ 1551623 h 3103246"/>
              <a:gd name="connsiteX9" fmla="*/ 1551623 w 3103246"/>
              <a:gd name="connsiteY9" fmla="*/ 0 h 310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3246" h="3103246">
                <a:moveTo>
                  <a:pt x="1551623" y="461010"/>
                </a:moveTo>
                <a:cubicBezTo>
                  <a:pt x="949294" y="461010"/>
                  <a:pt x="461010" y="949294"/>
                  <a:pt x="461010" y="1551623"/>
                </a:cubicBezTo>
                <a:cubicBezTo>
                  <a:pt x="461010" y="2153952"/>
                  <a:pt x="949294" y="2642236"/>
                  <a:pt x="1551623" y="2642236"/>
                </a:cubicBezTo>
                <a:cubicBezTo>
                  <a:pt x="2153952" y="2642236"/>
                  <a:pt x="2642236" y="2153952"/>
                  <a:pt x="2642236" y="1551623"/>
                </a:cubicBezTo>
                <a:cubicBezTo>
                  <a:pt x="2642236" y="949294"/>
                  <a:pt x="2153952" y="461010"/>
                  <a:pt x="1551623" y="461010"/>
                </a:cubicBezTo>
                <a:close/>
                <a:moveTo>
                  <a:pt x="1551623" y="0"/>
                </a:moveTo>
                <a:cubicBezTo>
                  <a:pt x="2408561" y="0"/>
                  <a:pt x="3103246" y="694685"/>
                  <a:pt x="3103246" y="1551623"/>
                </a:cubicBezTo>
                <a:cubicBezTo>
                  <a:pt x="3103246" y="2408561"/>
                  <a:pt x="2408561" y="3103246"/>
                  <a:pt x="1551623" y="3103246"/>
                </a:cubicBezTo>
                <a:cubicBezTo>
                  <a:pt x="694685" y="3103246"/>
                  <a:pt x="0" y="2408561"/>
                  <a:pt x="0" y="1551623"/>
                </a:cubicBezTo>
                <a:cubicBezTo>
                  <a:pt x="0" y="694685"/>
                  <a:pt x="694685" y="0"/>
                  <a:pt x="1551623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 userDrawn="1"/>
        </p:nvGrpSpPr>
        <p:grpSpPr>
          <a:xfrm rot="3493252">
            <a:off x="11551542" y="273824"/>
            <a:ext cx="417548" cy="419522"/>
            <a:chOff x="10312401" y="-1836738"/>
            <a:chExt cx="671513" cy="674688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1836738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5"/>
            <p:cNvSpPr>
              <a:spLocks noChangeArrowheads="1"/>
            </p:cNvSpPr>
            <p:nvPr userDrawn="1"/>
          </p:nvSpPr>
          <p:spPr bwMode="auto">
            <a:xfrm>
              <a:off x="10312401" y="-1836738"/>
              <a:ext cx="671513" cy="671513"/>
            </a:xfrm>
            <a:prstGeom prst="ellipse">
              <a:avLst/>
            </a:prstGeom>
            <a:solidFill>
              <a:srgbClr val="EE66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 userDrawn="1"/>
          </p:nvSpPr>
          <p:spPr bwMode="auto">
            <a:xfrm>
              <a:off x="10393365" y="-1714094"/>
              <a:ext cx="522286" cy="43416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 userDrawn="1"/>
        </p:nvGrpSpPr>
        <p:grpSpPr>
          <a:xfrm rot="18535813" flipV="1">
            <a:off x="11536342" y="848658"/>
            <a:ext cx="301998" cy="303426"/>
            <a:chOff x="10312401" y="-849314"/>
            <a:chExt cx="671513" cy="674688"/>
          </a:xfrm>
        </p:grpSpPr>
        <p:sp>
          <p:nvSpPr>
            <p:cNvPr id="6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849314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5"/>
            <p:cNvSpPr>
              <a:spLocks noChangeArrowheads="1"/>
            </p:cNvSpPr>
            <p:nvPr userDrawn="1"/>
          </p:nvSpPr>
          <p:spPr bwMode="auto">
            <a:xfrm>
              <a:off x="10312401" y="-849314"/>
              <a:ext cx="671513" cy="671513"/>
            </a:xfrm>
            <a:prstGeom prst="ellipse">
              <a:avLst/>
            </a:prstGeom>
            <a:solidFill>
              <a:srgbClr val="FDB2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 userDrawn="1"/>
          </p:nvSpPr>
          <p:spPr bwMode="auto">
            <a:xfrm>
              <a:off x="10373780" y="-742949"/>
              <a:ext cx="561456" cy="46672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 userDrawn="1"/>
        </p:nvGrpSpPr>
        <p:grpSpPr>
          <a:xfrm rot="13582884">
            <a:off x="10954270" y="858866"/>
            <a:ext cx="430212" cy="430210"/>
            <a:chOff x="9055101" y="-849314"/>
            <a:chExt cx="671513" cy="671513"/>
          </a:xfrm>
        </p:grpSpPr>
        <p:sp>
          <p:nvSpPr>
            <p:cNvPr id="70" name="Oval 5"/>
            <p:cNvSpPr>
              <a:spLocks noChangeArrowheads="1"/>
            </p:cNvSpPr>
            <p:nvPr userDrawn="1"/>
          </p:nvSpPr>
          <p:spPr bwMode="auto">
            <a:xfrm>
              <a:off x="9055101" y="-849314"/>
              <a:ext cx="671513" cy="671513"/>
            </a:xfrm>
            <a:prstGeom prst="ellipse">
              <a:avLst/>
            </a:prstGeom>
            <a:solidFill>
              <a:srgbClr val="027F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"/>
            <p:cNvSpPr>
              <a:spLocks/>
            </p:cNvSpPr>
            <p:nvPr userDrawn="1"/>
          </p:nvSpPr>
          <p:spPr bwMode="auto">
            <a:xfrm>
              <a:off x="9114062" y="-749682"/>
              <a:ext cx="565277" cy="46989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 rot="16200000">
            <a:off x="10960307" y="290358"/>
            <a:ext cx="369886" cy="369884"/>
            <a:chOff x="9055101" y="-2027238"/>
            <a:chExt cx="671513" cy="671513"/>
          </a:xfrm>
        </p:grpSpPr>
        <p:sp>
          <p:nvSpPr>
            <p:cNvPr id="73" name="Oval 5"/>
            <p:cNvSpPr>
              <a:spLocks noChangeArrowheads="1"/>
            </p:cNvSpPr>
            <p:nvPr userDrawn="1"/>
          </p:nvSpPr>
          <p:spPr bwMode="auto">
            <a:xfrm>
              <a:off x="9055101" y="-2027238"/>
              <a:ext cx="671513" cy="671513"/>
            </a:xfrm>
            <a:prstGeom prst="ellipse">
              <a:avLst/>
            </a:prstGeom>
            <a:solidFill>
              <a:srgbClr val="4EBB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 userDrawn="1"/>
          </p:nvSpPr>
          <p:spPr bwMode="auto">
            <a:xfrm>
              <a:off x="9111887" y="-1912145"/>
              <a:ext cx="530902" cy="44132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AutoShape 3"/>
          <p:cNvSpPr>
            <a:spLocks noChangeAspect="1" noChangeArrowheads="1" noTextEdit="1"/>
          </p:cNvSpPr>
          <p:nvPr userDrawn="1"/>
        </p:nvSpPr>
        <p:spPr bwMode="auto">
          <a:xfrm>
            <a:off x="7821614" y="-1993106"/>
            <a:ext cx="6635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 userDrawn="1"/>
        </p:nvGrpSpPr>
        <p:grpSpPr>
          <a:xfrm rot="14317754">
            <a:off x="10373641" y="633017"/>
            <a:ext cx="434582" cy="434580"/>
            <a:chOff x="7816852" y="-1993106"/>
            <a:chExt cx="671513" cy="671513"/>
          </a:xfrm>
        </p:grpSpPr>
        <p:sp>
          <p:nvSpPr>
            <p:cNvPr id="76" name="Oval 5"/>
            <p:cNvSpPr>
              <a:spLocks noChangeArrowheads="1"/>
            </p:cNvSpPr>
            <p:nvPr userDrawn="1"/>
          </p:nvSpPr>
          <p:spPr bwMode="auto">
            <a:xfrm>
              <a:off x="7816852" y="-1993106"/>
              <a:ext cx="671513" cy="671513"/>
            </a:xfrm>
            <a:prstGeom prst="ellipse">
              <a:avLst/>
            </a:prstGeom>
            <a:solidFill>
              <a:srgbClr val="C9D3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 userDrawn="1"/>
          </p:nvSpPr>
          <p:spPr bwMode="auto">
            <a:xfrm>
              <a:off x="7907343" y="-1862542"/>
              <a:ext cx="503232" cy="41832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 rot="18474466">
            <a:off x="9994067" y="1415573"/>
            <a:ext cx="285224" cy="285222"/>
            <a:chOff x="7797801" y="-1005682"/>
            <a:chExt cx="671513" cy="671513"/>
          </a:xfrm>
        </p:grpSpPr>
        <p:sp>
          <p:nvSpPr>
            <p:cNvPr id="79" name="Oval 5"/>
            <p:cNvSpPr>
              <a:spLocks noChangeArrowheads="1"/>
            </p:cNvSpPr>
            <p:nvPr userDrawn="1"/>
          </p:nvSpPr>
          <p:spPr bwMode="auto">
            <a:xfrm>
              <a:off x="7797801" y="-1005682"/>
              <a:ext cx="671513" cy="671513"/>
            </a:xfrm>
            <a:prstGeom prst="ellipse">
              <a:avLst/>
            </a:prstGeom>
            <a:solidFill>
              <a:srgbClr val="FAB5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 userDrawn="1"/>
          </p:nvSpPr>
          <p:spPr bwMode="auto">
            <a:xfrm>
              <a:off x="7905921" y="-876299"/>
              <a:ext cx="506076" cy="42068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 userDrawn="1"/>
        </p:nvGrpSpPr>
        <p:grpSpPr>
          <a:xfrm rot="18467485">
            <a:off x="9984213" y="1403499"/>
            <a:ext cx="313228" cy="313224"/>
            <a:chOff x="7524753" y="-868359"/>
            <a:chExt cx="552447" cy="552447"/>
          </a:xfrm>
        </p:grpSpPr>
        <p:sp>
          <p:nvSpPr>
            <p:cNvPr id="82" name="Oval 5"/>
            <p:cNvSpPr>
              <a:spLocks noChangeArrowheads="1"/>
            </p:cNvSpPr>
            <p:nvPr userDrawn="1"/>
          </p:nvSpPr>
          <p:spPr bwMode="auto">
            <a:xfrm>
              <a:off x="7524753" y="-868359"/>
              <a:ext cx="552447" cy="552447"/>
            </a:xfrm>
            <a:prstGeom prst="ellipse">
              <a:avLst/>
            </a:prstGeom>
            <a:solidFill>
              <a:srgbClr val="FAB4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 userDrawn="1"/>
          </p:nvSpPr>
          <p:spPr bwMode="auto">
            <a:xfrm>
              <a:off x="7582826" y="-774556"/>
              <a:ext cx="446750" cy="37137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 userDrawn="1"/>
        </p:nvGrpSpPr>
        <p:grpSpPr>
          <a:xfrm rot="3938448" flipV="1">
            <a:off x="9942025" y="771338"/>
            <a:ext cx="256758" cy="256758"/>
            <a:chOff x="6559552" y="-2164556"/>
            <a:chExt cx="671513" cy="671513"/>
          </a:xfrm>
        </p:grpSpPr>
        <p:sp>
          <p:nvSpPr>
            <p:cNvPr id="85" name="Oval 5"/>
            <p:cNvSpPr>
              <a:spLocks noChangeArrowheads="1"/>
            </p:cNvSpPr>
            <p:nvPr userDrawn="1"/>
          </p:nvSpPr>
          <p:spPr bwMode="auto">
            <a:xfrm>
              <a:off x="6559552" y="-2164556"/>
              <a:ext cx="671513" cy="671513"/>
            </a:xfrm>
            <a:prstGeom prst="ellipse">
              <a:avLst/>
            </a:prstGeom>
            <a:solidFill>
              <a:srgbClr val="ED6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 userDrawn="1"/>
          </p:nvSpPr>
          <p:spPr bwMode="auto">
            <a:xfrm>
              <a:off x="6631436" y="-2049460"/>
              <a:ext cx="540446" cy="4492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 userDrawn="1"/>
        </p:nvGrpSpPr>
        <p:grpSpPr>
          <a:xfrm rot="14727532">
            <a:off x="9445402" y="786818"/>
            <a:ext cx="256762" cy="256760"/>
            <a:chOff x="5024442" y="-2017714"/>
            <a:chExt cx="671513" cy="671513"/>
          </a:xfrm>
        </p:grpSpPr>
        <p:sp>
          <p:nvSpPr>
            <p:cNvPr id="88" name="Oval 5"/>
            <p:cNvSpPr>
              <a:spLocks noChangeArrowheads="1"/>
            </p:cNvSpPr>
            <p:nvPr userDrawn="1"/>
          </p:nvSpPr>
          <p:spPr bwMode="auto">
            <a:xfrm>
              <a:off x="5024442" y="-2017714"/>
              <a:ext cx="671513" cy="671513"/>
            </a:xfrm>
            <a:prstGeom prst="ellipse">
              <a:avLst/>
            </a:prstGeom>
            <a:solidFill>
              <a:srgbClr val="C7D1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5101097" y="-1898652"/>
              <a:ext cx="530904" cy="44132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 userDrawn="1"/>
        </p:nvGrpSpPr>
        <p:grpSpPr>
          <a:xfrm rot="16200000">
            <a:off x="9650028" y="1231693"/>
            <a:ext cx="309522" cy="309521"/>
            <a:chOff x="5024442" y="-1030290"/>
            <a:chExt cx="671513" cy="671513"/>
          </a:xfrm>
        </p:grpSpPr>
        <p:sp>
          <p:nvSpPr>
            <p:cNvPr id="91" name="Oval 5"/>
            <p:cNvSpPr>
              <a:spLocks noChangeArrowheads="1"/>
            </p:cNvSpPr>
            <p:nvPr userDrawn="1"/>
          </p:nvSpPr>
          <p:spPr bwMode="auto">
            <a:xfrm>
              <a:off x="5024442" y="-1030290"/>
              <a:ext cx="671513" cy="671513"/>
            </a:xfrm>
            <a:prstGeom prst="ellipse">
              <a:avLst/>
            </a:prstGeom>
            <a:solidFill>
              <a:srgbClr val="5FB2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"/>
            <p:cNvSpPr>
              <a:spLocks/>
            </p:cNvSpPr>
            <p:nvPr userDrawn="1"/>
          </p:nvSpPr>
          <p:spPr bwMode="auto">
            <a:xfrm>
              <a:off x="5109781" y="-904010"/>
              <a:ext cx="514580" cy="4277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 userDrawn="1"/>
        </p:nvGrpSpPr>
        <p:grpSpPr>
          <a:xfrm rot="13367452">
            <a:off x="8789059" y="1163572"/>
            <a:ext cx="284924" cy="286272"/>
            <a:chOff x="3767142" y="-1030290"/>
            <a:chExt cx="671513" cy="674688"/>
          </a:xfrm>
        </p:grpSpPr>
        <p:sp>
          <p:nvSpPr>
            <p:cNvPr id="9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771904" y="-1030290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5"/>
            <p:cNvSpPr>
              <a:spLocks noChangeArrowheads="1"/>
            </p:cNvSpPr>
            <p:nvPr userDrawn="1"/>
          </p:nvSpPr>
          <p:spPr bwMode="auto">
            <a:xfrm>
              <a:off x="3767142" y="-1030290"/>
              <a:ext cx="671513" cy="671513"/>
            </a:xfrm>
            <a:prstGeom prst="ellipse">
              <a:avLst/>
            </a:prstGeom>
            <a:solidFill>
              <a:srgbClr val="1987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 userDrawn="1"/>
          </p:nvSpPr>
          <p:spPr bwMode="auto">
            <a:xfrm>
              <a:off x="3857440" y="-899885"/>
              <a:ext cx="503618" cy="41864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 userDrawn="1"/>
        </p:nvGrpSpPr>
        <p:grpSpPr>
          <a:xfrm rot="18585650">
            <a:off x="9263746" y="1290148"/>
            <a:ext cx="200590" cy="200590"/>
            <a:chOff x="5208587" y="-1218405"/>
            <a:chExt cx="1103314" cy="1103310"/>
          </a:xfrm>
        </p:grpSpPr>
        <p:sp>
          <p:nvSpPr>
            <p:cNvPr id="97" name="Oval 5"/>
            <p:cNvSpPr>
              <a:spLocks noChangeArrowheads="1"/>
            </p:cNvSpPr>
            <p:nvPr userDrawn="1"/>
          </p:nvSpPr>
          <p:spPr bwMode="auto">
            <a:xfrm>
              <a:off x="5208587" y="-1218405"/>
              <a:ext cx="1103314" cy="1103310"/>
            </a:xfrm>
            <a:prstGeom prst="ellipse">
              <a:avLst/>
            </a:prstGeom>
            <a:solidFill>
              <a:srgbClr val="8AAE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 userDrawn="1"/>
          </p:nvSpPr>
          <p:spPr bwMode="auto">
            <a:xfrm>
              <a:off x="5327827" y="-1028358"/>
              <a:ext cx="885702" cy="73625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 rot="15927742" flipV="1">
            <a:off x="324878" y="521447"/>
            <a:ext cx="290844" cy="290846"/>
            <a:chOff x="11239019" y="5988055"/>
            <a:chExt cx="588379" cy="588379"/>
          </a:xfrm>
        </p:grpSpPr>
        <p:sp>
          <p:nvSpPr>
            <p:cNvPr id="60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68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 hidden="1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 hidden="1"/>
          <p:cNvSpPr/>
          <p:nvPr userDrawn="1"/>
        </p:nvSpPr>
        <p:spPr>
          <a:xfrm>
            <a:off x="7871460" y="53978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hidden="1"/>
          <p:cNvSpPr/>
          <p:nvPr userDrawn="1"/>
        </p:nvSpPr>
        <p:spPr>
          <a:xfrm>
            <a:off x="9795510" y="43691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4549" y="635682"/>
            <a:ext cx="663750" cy="67500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 rot="18246353">
            <a:off x="8545506" y="4632298"/>
            <a:ext cx="301274" cy="301272"/>
            <a:chOff x="9232360" y="7000905"/>
            <a:chExt cx="671513" cy="671513"/>
          </a:xfrm>
        </p:grpSpPr>
        <p:sp>
          <p:nvSpPr>
            <p:cNvPr id="16" name="Oval 5"/>
            <p:cNvSpPr>
              <a:spLocks noChangeArrowheads="1"/>
            </p:cNvSpPr>
            <p:nvPr userDrawn="1"/>
          </p:nvSpPr>
          <p:spPr bwMode="auto">
            <a:xfrm>
              <a:off x="9232360" y="7000905"/>
              <a:ext cx="671513" cy="671513"/>
            </a:xfrm>
            <a:prstGeom prst="ellipse">
              <a:avLst/>
            </a:prstGeom>
            <a:solidFill>
              <a:srgbClr val="F9AF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9320475" y="71294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 rot="16200000">
            <a:off x="10081953" y="5308601"/>
            <a:ext cx="423820" cy="423818"/>
            <a:chOff x="10908760" y="7000905"/>
            <a:chExt cx="671513" cy="671513"/>
          </a:xfrm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0908760" y="7000905"/>
              <a:ext cx="671513" cy="671513"/>
            </a:xfrm>
            <a:prstGeom prst="ellipse">
              <a:avLst/>
            </a:prstGeom>
            <a:solidFill>
              <a:srgbClr val="48BAD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10990524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3672858">
            <a:off x="9242197" y="4898782"/>
            <a:ext cx="233806" cy="233804"/>
            <a:chOff x="10090397" y="7000905"/>
            <a:chExt cx="671513" cy="671513"/>
          </a:xfrm>
        </p:grpSpPr>
        <p:sp>
          <p:nvSpPr>
            <p:cNvPr id="20" name="Oval 5"/>
            <p:cNvSpPr>
              <a:spLocks noChangeArrowheads="1"/>
            </p:cNvSpPr>
            <p:nvPr userDrawn="1"/>
          </p:nvSpPr>
          <p:spPr bwMode="auto">
            <a:xfrm>
              <a:off x="10090397" y="7000905"/>
              <a:ext cx="671513" cy="671513"/>
            </a:xfrm>
            <a:prstGeom prst="ellipse">
              <a:avLst/>
            </a:prstGeom>
            <a:solidFill>
              <a:srgbClr val="EB64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10172161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 rot="14181032" flipV="1">
            <a:off x="9819233" y="4737029"/>
            <a:ext cx="412420" cy="412418"/>
            <a:chOff x="13125860" y="-335757"/>
            <a:chExt cx="671513" cy="671513"/>
          </a:xfrm>
        </p:grpSpPr>
        <p:sp>
          <p:nvSpPr>
            <p:cNvPr id="22" name="Oval 5"/>
            <p:cNvSpPr>
              <a:spLocks noChangeArrowheads="1"/>
            </p:cNvSpPr>
            <p:nvPr userDrawn="1"/>
          </p:nvSpPr>
          <p:spPr bwMode="auto">
            <a:xfrm>
              <a:off x="13125860" y="-335757"/>
              <a:ext cx="671513" cy="671513"/>
            </a:xfrm>
            <a:prstGeom prst="ellipse">
              <a:avLst/>
            </a:prstGeom>
            <a:solidFill>
              <a:srgbClr val="C6D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 userDrawn="1"/>
          </p:nvSpPr>
          <p:spPr bwMode="auto">
            <a:xfrm>
              <a:off x="13207624" y="-211138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13489091">
            <a:off x="7853803" y="4316494"/>
            <a:ext cx="292622" cy="292622"/>
            <a:chOff x="5775586" y="7000905"/>
            <a:chExt cx="671513" cy="671513"/>
          </a:xfrm>
        </p:grpSpPr>
        <p:sp>
          <p:nvSpPr>
            <p:cNvPr id="24" name="Oval 5"/>
            <p:cNvSpPr>
              <a:spLocks noChangeArrowheads="1"/>
            </p:cNvSpPr>
            <p:nvPr userDrawn="1"/>
          </p:nvSpPr>
          <p:spPr bwMode="auto">
            <a:xfrm>
              <a:off x="5775586" y="7000905"/>
              <a:ext cx="671513" cy="671513"/>
            </a:xfrm>
            <a:prstGeom prst="ellipse">
              <a:avLst/>
            </a:prstGeom>
            <a:solidFill>
              <a:srgbClr val="0481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58573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 rot="14581029">
            <a:off x="8901326" y="4143811"/>
            <a:ext cx="250226" cy="250226"/>
            <a:chOff x="7451986" y="7000905"/>
            <a:chExt cx="671513" cy="671513"/>
          </a:xfrm>
        </p:grpSpPr>
        <p:sp>
          <p:nvSpPr>
            <p:cNvPr id="26" name="Oval 5"/>
            <p:cNvSpPr>
              <a:spLocks noChangeArrowheads="1"/>
            </p:cNvSpPr>
            <p:nvPr userDrawn="1"/>
          </p:nvSpPr>
          <p:spPr bwMode="auto">
            <a:xfrm>
              <a:off x="7451986" y="7000905"/>
              <a:ext cx="671513" cy="671513"/>
            </a:xfrm>
            <a:prstGeom prst="ellipse">
              <a:avLst/>
            </a:prstGeom>
            <a:solidFill>
              <a:srgbClr val="C9D03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75337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16200000">
            <a:off x="8312609" y="4012299"/>
            <a:ext cx="328776" cy="328776"/>
            <a:chOff x="6633623" y="7000905"/>
            <a:chExt cx="671513" cy="671513"/>
          </a:xfrm>
        </p:grpSpPr>
        <p:sp>
          <p:nvSpPr>
            <p:cNvPr id="28" name="Oval 5"/>
            <p:cNvSpPr>
              <a:spLocks noChangeArrowheads="1"/>
            </p:cNvSpPr>
            <p:nvPr userDrawn="1"/>
          </p:nvSpPr>
          <p:spPr bwMode="auto">
            <a:xfrm>
              <a:off x="6633623" y="7000905"/>
              <a:ext cx="671513" cy="671513"/>
            </a:xfrm>
            <a:prstGeom prst="ellipse">
              <a:avLst/>
            </a:prstGeom>
            <a:solidFill>
              <a:srgbClr val="44BBE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 userDrawn="1"/>
          </p:nvSpPr>
          <p:spPr bwMode="auto">
            <a:xfrm>
              <a:off x="67153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rot="18674715">
            <a:off x="9357535" y="4319897"/>
            <a:ext cx="282236" cy="282236"/>
            <a:chOff x="8233823" y="7000905"/>
            <a:chExt cx="671513" cy="671513"/>
          </a:xfrm>
        </p:grpSpPr>
        <p:sp>
          <p:nvSpPr>
            <p:cNvPr id="30" name="Oval 5"/>
            <p:cNvSpPr>
              <a:spLocks noChangeArrowheads="1"/>
            </p:cNvSpPr>
            <p:nvPr userDrawn="1"/>
          </p:nvSpPr>
          <p:spPr bwMode="auto">
            <a:xfrm>
              <a:off x="8233823" y="7000905"/>
              <a:ext cx="671513" cy="671513"/>
            </a:xfrm>
            <a:prstGeom prst="ellipse">
              <a:avLst/>
            </a:prstGeom>
            <a:solidFill>
              <a:srgbClr val="8EB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 userDrawn="1"/>
          </p:nvSpPr>
          <p:spPr bwMode="auto">
            <a:xfrm>
              <a:off x="83155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rot="18133412" flipV="1">
            <a:off x="10576208" y="4989737"/>
            <a:ext cx="193437" cy="193436"/>
            <a:chOff x="12480333" y="5246377"/>
            <a:chExt cx="671513" cy="671513"/>
          </a:xfrm>
        </p:grpSpPr>
        <p:sp>
          <p:nvSpPr>
            <p:cNvPr id="32" name="Oval 5"/>
            <p:cNvSpPr>
              <a:spLocks noChangeArrowheads="1"/>
            </p:cNvSpPr>
            <p:nvPr userDrawn="1"/>
          </p:nvSpPr>
          <p:spPr bwMode="auto">
            <a:xfrm>
              <a:off x="12480333" y="5246377"/>
              <a:ext cx="671513" cy="671513"/>
            </a:xfrm>
            <a:prstGeom prst="ellipse">
              <a:avLst/>
            </a:prstGeom>
            <a:solidFill>
              <a:srgbClr val="88AD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12562097" y="5370996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 rot="3121347" flipV="1">
            <a:off x="11021218" y="5157186"/>
            <a:ext cx="350494" cy="350492"/>
            <a:chOff x="11060154" y="-1548294"/>
            <a:chExt cx="671513" cy="671513"/>
          </a:xfrm>
        </p:grpSpPr>
        <p:sp>
          <p:nvSpPr>
            <p:cNvPr id="34" name="Oval 5"/>
            <p:cNvSpPr>
              <a:spLocks noChangeArrowheads="1"/>
            </p:cNvSpPr>
            <p:nvPr userDrawn="1"/>
          </p:nvSpPr>
          <p:spPr bwMode="auto">
            <a:xfrm>
              <a:off x="11060154" y="-1548294"/>
              <a:ext cx="671513" cy="671513"/>
            </a:xfrm>
            <a:prstGeom prst="ellipse">
              <a:avLst/>
            </a:prstGeom>
            <a:solidFill>
              <a:srgbClr val="EE68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11141918" y="-1423675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rot="17841553">
            <a:off x="10716919" y="5548993"/>
            <a:ext cx="314994" cy="314994"/>
            <a:chOff x="9702801" y="-1370013"/>
            <a:chExt cx="671513" cy="671513"/>
          </a:xfrm>
        </p:grpSpPr>
        <p:sp>
          <p:nvSpPr>
            <p:cNvPr id="36" name="Oval 5"/>
            <p:cNvSpPr>
              <a:spLocks noChangeArrowheads="1"/>
            </p:cNvSpPr>
            <p:nvPr userDrawn="1"/>
          </p:nvSpPr>
          <p:spPr bwMode="auto">
            <a:xfrm>
              <a:off x="9702801" y="-1370013"/>
              <a:ext cx="671513" cy="671513"/>
            </a:xfrm>
            <a:prstGeom prst="ellipse">
              <a:avLst/>
            </a:prstGeom>
            <a:solidFill>
              <a:srgbClr val="F7B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9784565" y="-12453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Oval 5"/>
          <p:cNvSpPr>
            <a:spLocks noChangeArrowheads="1"/>
          </p:cNvSpPr>
          <p:nvPr userDrawn="1"/>
        </p:nvSpPr>
        <p:spPr bwMode="auto">
          <a:xfrm rot="13424551">
            <a:off x="11239019" y="5988055"/>
            <a:ext cx="588379" cy="588379"/>
          </a:xfrm>
          <a:prstGeom prst="ellipse">
            <a:avLst/>
          </a:prstGeom>
          <a:solidFill>
            <a:srgbClr val="1985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/>
          </p:cNvSpPr>
          <p:nvPr userDrawn="1"/>
        </p:nvSpPr>
        <p:spPr bwMode="auto">
          <a:xfrm rot="13424551">
            <a:off x="11310661" y="6097246"/>
            <a:ext cx="445095" cy="369996"/>
          </a:xfrm>
          <a:custGeom>
            <a:avLst/>
            <a:gdLst>
              <a:gd name="T0" fmla="*/ 69 w 101"/>
              <a:gd name="T1" fmla="*/ 51 h 84"/>
              <a:gd name="T2" fmla="*/ 9 w 101"/>
              <a:gd name="T3" fmla="*/ 51 h 84"/>
              <a:gd name="T4" fmla="*/ 0 w 101"/>
              <a:gd name="T5" fmla="*/ 42 h 84"/>
              <a:gd name="T6" fmla="*/ 9 w 101"/>
              <a:gd name="T7" fmla="*/ 33 h 84"/>
              <a:gd name="T8" fmla="*/ 69 w 101"/>
              <a:gd name="T9" fmla="*/ 33 h 84"/>
              <a:gd name="T10" fmla="*/ 52 w 101"/>
              <a:gd name="T11" fmla="*/ 16 h 84"/>
              <a:gd name="T12" fmla="*/ 52 w 101"/>
              <a:gd name="T13" fmla="*/ 4 h 84"/>
              <a:gd name="T14" fmla="*/ 65 w 101"/>
              <a:gd name="T15" fmla="*/ 4 h 84"/>
              <a:gd name="T16" fmla="*/ 97 w 101"/>
              <a:gd name="T17" fmla="*/ 36 h 84"/>
              <a:gd name="T18" fmla="*/ 97 w 101"/>
              <a:gd name="T19" fmla="*/ 49 h 84"/>
              <a:gd name="T20" fmla="*/ 65 w 101"/>
              <a:gd name="T21" fmla="*/ 80 h 84"/>
              <a:gd name="T22" fmla="*/ 53 w 101"/>
              <a:gd name="T23" fmla="*/ 80 h 84"/>
              <a:gd name="T24" fmla="*/ 53 w 101"/>
              <a:gd name="T25" fmla="*/ 68 h 84"/>
              <a:gd name="T26" fmla="*/ 69 w 101"/>
              <a:gd name="T27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84">
                <a:moveTo>
                  <a:pt x="69" y="51"/>
                </a:moveTo>
                <a:cubicBezTo>
                  <a:pt x="69" y="51"/>
                  <a:pt x="28" y="51"/>
                  <a:pt x="9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37"/>
                  <a:pt x="4" y="33"/>
                  <a:pt x="9" y="33"/>
                </a:cubicBezTo>
                <a:cubicBezTo>
                  <a:pt x="25" y="33"/>
                  <a:pt x="69" y="33"/>
                  <a:pt x="69" y="33"/>
                </a:cubicBezTo>
                <a:cubicBezTo>
                  <a:pt x="69" y="33"/>
                  <a:pt x="66" y="30"/>
                  <a:pt x="52" y="16"/>
                </a:cubicBezTo>
                <a:cubicBezTo>
                  <a:pt x="49" y="13"/>
                  <a:pt x="49" y="7"/>
                  <a:pt x="52" y="4"/>
                </a:cubicBezTo>
                <a:cubicBezTo>
                  <a:pt x="56" y="0"/>
                  <a:pt x="62" y="0"/>
                  <a:pt x="65" y="4"/>
                </a:cubicBezTo>
                <a:cubicBezTo>
                  <a:pt x="76" y="15"/>
                  <a:pt x="97" y="36"/>
                  <a:pt x="97" y="36"/>
                </a:cubicBezTo>
                <a:cubicBezTo>
                  <a:pt x="101" y="39"/>
                  <a:pt x="101" y="45"/>
                  <a:pt x="97" y="49"/>
                </a:cubicBezTo>
                <a:cubicBezTo>
                  <a:pt x="97" y="49"/>
                  <a:pt x="79" y="67"/>
                  <a:pt x="65" y="80"/>
                </a:cubicBezTo>
                <a:cubicBezTo>
                  <a:pt x="62" y="84"/>
                  <a:pt x="56" y="84"/>
                  <a:pt x="53" y="80"/>
                </a:cubicBezTo>
                <a:cubicBezTo>
                  <a:pt x="49" y="77"/>
                  <a:pt x="49" y="71"/>
                  <a:pt x="53" y="68"/>
                </a:cubicBezTo>
                <a:cubicBezTo>
                  <a:pt x="64" y="57"/>
                  <a:pt x="69" y="51"/>
                  <a:pt x="6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任意多边形 53"/>
          <p:cNvSpPr/>
          <p:nvPr userDrawn="1"/>
        </p:nvSpPr>
        <p:spPr>
          <a:xfrm>
            <a:off x="7919476" y="5466171"/>
            <a:ext cx="2729474" cy="2729474"/>
          </a:xfrm>
          <a:custGeom>
            <a:avLst/>
            <a:gdLst>
              <a:gd name="connsiteX0" fmla="*/ 1357874 w 2729474"/>
              <a:gd name="connsiteY0" fmla="*/ 344079 h 2729474"/>
              <a:gd name="connsiteX1" fmla="*/ 348224 w 2729474"/>
              <a:gd name="connsiteY1" fmla="*/ 1353729 h 2729474"/>
              <a:gd name="connsiteX2" fmla="*/ 1357874 w 2729474"/>
              <a:gd name="connsiteY2" fmla="*/ 2363379 h 2729474"/>
              <a:gd name="connsiteX3" fmla="*/ 2367524 w 2729474"/>
              <a:gd name="connsiteY3" fmla="*/ 1353729 h 2729474"/>
              <a:gd name="connsiteX4" fmla="*/ 1357874 w 2729474"/>
              <a:gd name="connsiteY4" fmla="*/ 344079 h 2729474"/>
              <a:gd name="connsiteX5" fmla="*/ 1364737 w 2729474"/>
              <a:gd name="connsiteY5" fmla="*/ 0 h 2729474"/>
              <a:gd name="connsiteX6" fmla="*/ 2729474 w 2729474"/>
              <a:gd name="connsiteY6" fmla="*/ 1364737 h 2729474"/>
              <a:gd name="connsiteX7" fmla="*/ 1364737 w 2729474"/>
              <a:gd name="connsiteY7" fmla="*/ 2729474 h 2729474"/>
              <a:gd name="connsiteX8" fmla="*/ 0 w 2729474"/>
              <a:gd name="connsiteY8" fmla="*/ 1364737 h 2729474"/>
              <a:gd name="connsiteX9" fmla="*/ 1364737 w 2729474"/>
              <a:gd name="connsiteY9" fmla="*/ 0 h 272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474" h="2729474">
                <a:moveTo>
                  <a:pt x="1357874" y="344079"/>
                </a:moveTo>
                <a:cubicBezTo>
                  <a:pt x="800260" y="344079"/>
                  <a:pt x="348224" y="796115"/>
                  <a:pt x="348224" y="1353729"/>
                </a:cubicBezTo>
                <a:cubicBezTo>
                  <a:pt x="348224" y="1911343"/>
                  <a:pt x="800260" y="2363379"/>
                  <a:pt x="1357874" y="2363379"/>
                </a:cubicBezTo>
                <a:cubicBezTo>
                  <a:pt x="1915488" y="2363379"/>
                  <a:pt x="2367524" y="1911343"/>
                  <a:pt x="2367524" y="1353729"/>
                </a:cubicBezTo>
                <a:cubicBezTo>
                  <a:pt x="2367524" y="796115"/>
                  <a:pt x="1915488" y="344079"/>
                  <a:pt x="1357874" y="344079"/>
                </a:cubicBezTo>
                <a:close/>
                <a:moveTo>
                  <a:pt x="1364737" y="0"/>
                </a:moveTo>
                <a:cubicBezTo>
                  <a:pt x="2118460" y="0"/>
                  <a:pt x="2729474" y="611014"/>
                  <a:pt x="2729474" y="1364737"/>
                </a:cubicBezTo>
                <a:cubicBezTo>
                  <a:pt x="2729474" y="2118460"/>
                  <a:pt x="2118460" y="2729474"/>
                  <a:pt x="1364737" y="2729474"/>
                </a:cubicBezTo>
                <a:cubicBezTo>
                  <a:pt x="611014" y="2729474"/>
                  <a:pt x="0" y="2118460"/>
                  <a:pt x="0" y="1364737"/>
                </a:cubicBezTo>
                <a:cubicBezTo>
                  <a:pt x="0" y="611014"/>
                  <a:pt x="611014" y="0"/>
                  <a:pt x="1364737" y="0"/>
                </a:cubicBezTo>
                <a:close/>
              </a:path>
            </a:pathLst>
          </a:custGeom>
          <a:solidFill>
            <a:srgbClr val="44BB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>
            <a:off x="9867900" y="4345869"/>
            <a:ext cx="2514600" cy="2514600"/>
          </a:xfrm>
          <a:custGeom>
            <a:avLst/>
            <a:gdLst>
              <a:gd name="connsiteX0" fmla="*/ 1257300 w 2514600"/>
              <a:gd name="connsiteY0" fmla="*/ 340431 h 2514600"/>
              <a:gd name="connsiteX1" fmla="*/ 323850 w 2514600"/>
              <a:gd name="connsiteY1" fmla="*/ 1273881 h 2514600"/>
              <a:gd name="connsiteX2" fmla="*/ 1257300 w 2514600"/>
              <a:gd name="connsiteY2" fmla="*/ 2207331 h 2514600"/>
              <a:gd name="connsiteX3" fmla="*/ 2190750 w 2514600"/>
              <a:gd name="connsiteY3" fmla="*/ 1273881 h 2514600"/>
              <a:gd name="connsiteX4" fmla="*/ 1257300 w 2514600"/>
              <a:gd name="connsiteY4" fmla="*/ 340431 h 2514600"/>
              <a:gd name="connsiteX5" fmla="*/ 1257300 w 2514600"/>
              <a:gd name="connsiteY5" fmla="*/ 0 h 2514600"/>
              <a:gd name="connsiteX6" fmla="*/ 2514600 w 2514600"/>
              <a:gd name="connsiteY6" fmla="*/ 1257300 h 2514600"/>
              <a:gd name="connsiteX7" fmla="*/ 1257300 w 2514600"/>
              <a:gd name="connsiteY7" fmla="*/ 2514600 h 2514600"/>
              <a:gd name="connsiteX8" fmla="*/ 0 w 2514600"/>
              <a:gd name="connsiteY8" fmla="*/ 1257300 h 2514600"/>
              <a:gd name="connsiteX9" fmla="*/ 1257300 w 2514600"/>
              <a:gd name="connsiteY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4600" h="2514600">
                <a:moveTo>
                  <a:pt x="1257300" y="340431"/>
                </a:moveTo>
                <a:cubicBezTo>
                  <a:pt x="741770" y="340431"/>
                  <a:pt x="323850" y="758351"/>
                  <a:pt x="323850" y="1273881"/>
                </a:cubicBezTo>
                <a:cubicBezTo>
                  <a:pt x="323850" y="1789411"/>
                  <a:pt x="741770" y="2207331"/>
                  <a:pt x="1257300" y="2207331"/>
                </a:cubicBezTo>
                <a:cubicBezTo>
                  <a:pt x="1772830" y="2207331"/>
                  <a:pt x="2190750" y="1789411"/>
                  <a:pt x="2190750" y="1273881"/>
                </a:cubicBezTo>
                <a:cubicBezTo>
                  <a:pt x="2190750" y="758351"/>
                  <a:pt x="1772830" y="340431"/>
                  <a:pt x="1257300" y="340431"/>
                </a:cubicBezTo>
                <a:close/>
                <a:moveTo>
                  <a:pt x="1257300" y="0"/>
                </a:moveTo>
                <a:cubicBezTo>
                  <a:pt x="1951688" y="0"/>
                  <a:pt x="2514600" y="562912"/>
                  <a:pt x="2514600" y="1257300"/>
                </a:cubicBezTo>
                <a:cubicBezTo>
                  <a:pt x="2514600" y="1951688"/>
                  <a:pt x="1951688" y="2514600"/>
                  <a:pt x="1257300" y="2514600"/>
                </a:cubicBezTo>
                <a:cubicBezTo>
                  <a:pt x="562912" y="2514600"/>
                  <a:pt x="0" y="1951688"/>
                  <a:pt x="0" y="1257300"/>
                </a:cubicBezTo>
                <a:cubicBezTo>
                  <a:pt x="0" y="562912"/>
                  <a:pt x="562912" y="0"/>
                  <a:pt x="1257300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 userDrawn="1"/>
        </p:nvSpPr>
        <p:spPr>
          <a:xfrm>
            <a:off x="-938982" y="-23218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4933-45A1-4DDF-B010-996360CC7818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ECBE7-B2F7-4B46-9450-CBB913587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0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0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1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</Words>
  <Application>Microsoft Office PowerPoint</Application>
  <PresentationFormat>宽屏</PresentationFormat>
  <Paragraphs>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kcc</dc:creator>
  <cp:lastModifiedBy>Administrator</cp:lastModifiedBy>
  <cp:revision>57</cp:revision>
  <dcterms:created xsi:type="dcterms:W3CDTF">2014-06-09T09:16:16Z</dcterms:created>
  <dcterms:modified xsi:type="dcterms:W3CDTF">2015-05-06T08:04:35Z</dcterms:modified>
</cp:coreProperties>
</file>