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CED71-3897-4403-99DE-D1937230D202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72FC0-F231-42E8-9449-E83F71EDA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49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763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914400" y="1122363"/>
            <a:ext cx="103632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 baseline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000" smtClean="0"/>
              <a:t>单击此处编辑母版标题样式</a:t>
            </a:r>
            <a:endParaRPr lang="en-US" sz="6000" dirty="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4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20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/>
              <a:t>单击此处编辑母版副标题样式</a:t>
            </a:r>
            <a:endParaRPr lang="en-US" sz="2400" dirty="0"/>
          </a:p>
        </p:txBody>
      </p:sp>
      <p:sp>
        <p:nvSpPr>
          <p:cNvPr id="10" name="Date Placeholder 3"/>
          <p:cNvSpPr txBox="1">
            <a:spLocks/>
          </p:cNvSpPr>
          <p:nvPr/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2F4BA62D-9E47-4CF7-A144-D6DB4C1DDA3B}" type="datetimeFigureOut">
              <a:rPr lang="zh-CN" altLang="en-US" sz="1200" smtClean="0"/>
              <a:pPr>
                <a:defRPr/>
              </a:pPr>
              <a:t>2015/6/24</a:t>
            </a:fld>
            <a:endParaRPr lang="zh-CN" altLang="en-US" sz="1200"/>
          </a:p>
        </p:txBody>
      </p:sp>
      <p:sp>
        <p:nvSpPr>
          <p:cNvPr id="11" name="Slide Number Placeholder 5"/>
          <p:cNvSpPr txBox="1">
            <a:spLocks/>
          </p:cNvSpPr>
          <p:nvPr/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E4F0139-0E64-4616-83B7-3129FDE1F1CE}" type="slidenum">
              <a:rPr lang="zh-CN" altLang="en-US" sz="1200" smtClean="0"/>
              <a:pPr>
                <a:defRPr/>
              </a:pPr>
              <a:t>‹#›</a:t>
            </a:fld>
            <a:endParaRPr lang="zh-CN" altLang="en-US" sz="12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r="10986"/>
          <a:stretch>
            <a:fillRect/>
          </a:stretch>
        </p:blipFill>
        <p:spPr bwMode="auto">
          <a:xfrm>
            <a:off x="0" y="2"/>
            <a:ext cx="12192000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9"/>
          <p:cNvSpPr/>
          <p:nvPr/>
        </p:nvSpPr>
        <p:spPr>
          <a:xfrm>
            <a:off x="0" y="4075115"/>
            <a:ext cx="12192000" cy="854075"/>
          </a:xfrm>
          <a:custGeom>
            <a:avLst/>
            <a:gdLst>
              <a:gd name="connsiteX0" fmla="*/ 0 w 12192000"/>
              <a:gd name="connsiteY0" fmla="*/ 0 h 728420"/>
              <a:gd name="connsiteX1" fmla="*/ 12192000 w 12192000"/>
              <a:gd name="connsiteY1" fmla="*/ 0 h 728420"/>
              <a:gd name="connsiteX2" fmla="*/ 12192000 w 12192000"/>
              <a:gd name="connsiteY2" fmla="*/ 728420 h 728420"/>
              <a:gd name="connsiteX3" fmla="*/ 0 w 12192000"/>
              <a:gd name="connsiteY3" fmla="*/ 728420 h 728420"/>
              <a:gd name="connsiteX4" fmla="*/ 0 w 12192000"/>
              <a:gd name="connsiteY4" fmla="*/ 0 h 728420"/>
              <a:gd name="connsiteX0" fmla="*/ 0 w 12192000"/>
              <a:gd name="connsiteY0" fmla="*/ 0 h 728420"/>
              <a:gd name="connsiteX1" fmla="*/ 12192000 w 12192000"/>
              <a:gd name="connsiteY1" fmla="*/ 0 h 728420"/>
              <a:gd name="connsiteX2" fmla="*/ 12192000 w 12192000"/>
              <a:gd name="connsiteY2" fmla="*/ 728420 h 728420"/>
              <a:gd name="connsiteX3" fmla="*/ 0 w 12192000"/>
              <a:gd name="connsiteY3" fmla="*/ 728420 h 728420"/>
              <a:gd name="connsiteX4" fmla="*/ 0 w 12192000"/>
              <a:gd name="connsiteY4" fmla="*/ 0 h 728420"/>
              <a:gd name="connsiteX0" fmla="*/ 0 w 12207499"/>
              <a:gd name="connsiteY0" fmla="*/ 0 h 728420"/>
              <a:gd name="connsiteX1" fmla="*/ 12192000 w 12207499"/>
              <a:gd name="connsiteY1" fmla="*/ 0 h 728420"/>
              <a:gd name="connsiteX2" fmla="*/ 12207499 w 12207499"/>
              <a:gd name="connsiteY2" fmla="*/ 573437 h 728420"/>
              <a:gd name="connsiteX3" fmla="*/ 0 w 12207499"/>
              <a:gd name="connsiteY3" fmla="*/ 728420 h 728420"/>
              <a:gd name="connsiteX4" fmla="*/ 0 w 12207499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137762 h 866182"/>
              <a:gd name="connsiteX1" fmla="*/ 12192000 w 12192001"/>
              <a:gd name="connsiteY1" fmla="*/ 137762 h 866182"/>
              <a:gd name="connsiteX2" fmla="*/ 12192001 w 12192001"/>
              <a:gd name="connsiteY2" fmla="*/ 788690 h 866182"/>
              <a:gd name="connsiteX3" fmla="*/ 0 w 12192001"/>
              <a:gd name="connsiteY3" fmla="*/ 866182 h 866182"/>
              <a:gd name="connsiteX4" fmla="*/ 0 w 12192001"/>
              <a:gd name="connsiteY4" fmla="*/ 137762 h 866182"/>
              <a:gd name="connsiteX0" fmla="*/ 0 w 12222997"/>
              <a:gd name="connsiteY0" fmla="*/ 86791 h 815211"/>
              <a:gd name="connsiteX1" fmla="*/ 12222997 w 12222997"/>
              <a:gd name="connsiteY1" fmla="*/ 396757 h 815211"/>
              <a:gd name="connsiteX2" fmla="*/ 12192001 w 12222997"/>
              <a:gd name="connsiteY2" fmla="*/ 737719 h 815211"/>
              <a:gd name="connsiteX3" fmla="*/ 0 w 12222997"/>
              <a:gd name="connsiteY3" fmla="*/ 815211 h 815211"/>
              <a:gd name="connsiteX4" fmla="*/ 0 w 12222997"/>
              <a:gd name="connsiteY4" fmla="*/ 86791 h 815211"/>
              <a:gd name="connsiteX0" fmla="*/ 0 w 12192001"/>
              <a:gd name="connsiteY0" fmla="*/ 88432 h 816852"/>
              <a:gd name="connsiteX1" fmla="*/ 12192000 w 12192001"/>
              <a:gd name="connsiteY1" fmla="*/ 382900 h 816852"/>
              <a:gd name="connsiteX2" fmla="*/ 12192001 w 12192001"/>
              <a:gd name="connsiteY2" fmla="*/ 739360 h 816852"/>
              <a:gd name="connsiteX3" fmla="*/ 0 w 12192001"/>
              <a:gd name="connsiteY3" fmla="*/ 816852 h 816852"/>
              <a:gd name="connsiteX4" fmla="*/ 0 w 12192001"/>
              <a:gd name="connsiteY4" fmla="*/ 88432 h 816852"/>
              <a:gd name="connsiteX0" fmla="*/ 0 w 12192001"/>
              <a:gd name="connsiteY0" fmla="*/ 128784 h 857204"/>
              <a:gd name="connsiteX1" fmla="*/ 12192000 w 12192001"/>
              <a:gd name="connsiteY1" fmla="*/ 423252 h 857204"/>
              <a:gd name="connsiteX2" fmla="*/ 12192001 w 12192001"/>
              <a:gd name="connsiteY2" fmla="*/ 779712 h 857204"/>
              <a:gd name="connsiteX3" fmla="*/ 0 w 12192001"/>
              <a:gd name="connsiteY3" fmla="*/ 857204 h 857204"/>
              <a:gd name="connsiteX4" fmla="*/ 0 w 12192001"/>
              <a:gd name="connsiteY4" fmla="*/ 128784 h 857204"/>
              <a:gd name="connsiteX0" fmla="*/ 0 w 12192001"/>
              <a:gd name="connsiteY0" fmla="*/ 114230 h 842650"/>
              <a:gd name="connsiteX1" fmla="*/ 12192000 w 12192001"/>
              <a:gd name="connsiteY1" fmla="*/ 486190 h 842650"/>
              <a:gd name="connsiteX2" fmla="*/ 12192001 w 12192001"/>
              <a:gd name="connsiteY2" fmla="*/ 765158 h 842650"/>
              <a:gd name="connsiteX3" fmla="*/ 0 w 12192001"/>
              <a:gd name="connsiteY3" fmla="*/ 842650 h 842650"/>
              <a:gd name="connsiteX4" fmla="*/ 0 w 12192001"/>
              <a:gd name="connsiteY4" fmla="*/ 114230 h 842650"/>
              <a:gd name="connsiteX0" fmla="*/ 0 w 12192001"/>
              <a:gd name="connsiteY0" fmla="*/ 132514 h 860934"/>
              <a:gd name="connsiteX1" fmla="*/ 12192000 w 12192001"/>
              <a:gd name="connsiteY1" fmla="*/ 504474 h 860934"/>
              <a:gd name="connsiteX2" fmla="*/ 12192001 w 12192001"/>
              <a:gd name="connsiteY2" fmla="*/ 783442 h 860934"/>
              <a:gd name="connsiteX3" fmla="*/ 0 w 12192001"/>
              <a:gd name="connsiteY3" fmla="*/ 860934 h 860934"/>
              <a:gd name="connsiteX4" fmla="*/ 0 w 12192001"/>
              <a:gd name="connsiteY4" fmla="*/ 132514 h 860934"/>
              <a:gd name="connsiteX0" fmla="*/ 0 w 12192001"/>
              <a:gd name="connsiteY0" fmla="*/ 144834 h 873254"/>
              <a:gd name="connsiteX1" fmla="*/ 12192000 w 12192001"/>
              <a:gd name="connsiteY1" fmla="*/ 516794 h 873254"/>
              <a:gd name="connsiteX2" fmla="*/ 12192001 w 12192001"/>
              <a:gd name="connsiteY2" fmla="*/ 795762 h 873254"/>
              <a:gd name="connsiteX3" fmla="*/ 0 w 12192001"/>
              <a:gd name="connsiteY3" fmla="*/ 873254 h 873254"/>
              <a:gd name="connsiteX4" fmla="*/ 0 w 12192001"/>
              <a:gd name="connsiteY4" fmla="*/ 144834 h 873254"/>
              <a:gd name="connsiteX0" fmla="*/ 0 w 12192001"/>
              <a:gd name="connsiteY0" fmla="*/ 124771 h 853191"/>
              <a:gd name="connsiteX1" fmla="*/ 12192000 w 12192001"/>
              <a:gd name="connsiteY1" fmla="*/ 589721 h 853191"/>
              <a:gd name="connsiteX2" fmla="*/ 12192001 w 12192001"/>
              <a:gd name="connsiteY2" fmla="*/ 775699 h 853191"/>
              <a:gd name="connsiteX3" fmla="*/ 0 w 12192001"/>
              <a:gd name="connsiteY3" fmla="*/ 853191 h 853191"/>
              <a:gd name="connsiteX4" fmla="*/ 0 w 12192001"/>
              <a:gd name="connsiteY4" fmla="*/ 124771 h 85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1" h="853191">
                <a:moveTo>
                  <a:pt x="0" y="124771"/>
                </a:moveTo>
                <a:cubicBezTo>
                  <a:pt x="5412352" y="-185195"/>
                  <a:pt x="8530955" y="124772"/>
                  <a:pt x="12192000" y="589721"/>
                </a:cubicBezTo>
                <a:cubicBezTo>
                  <a:pt x="12192000" y="806697"/>
                  <a:pt x="12192001" y="558723"/>
                  <a:pt x="12192001" y="775699"/>
                </a:cubicBezTo>
                <a:cubicBezTo>
                  <a:pt x="7973018" y="-61210"/>
                  <a:pt x="4420461" y="636214"/>
                  <a:pt x="0" y="853191"/>
                </a:cubicBezTo>
                <a:lnTo>
                  <a:pt x="0" y="124771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  <a:alpha val="40000"/>
                </a:schemeClr>
              </a:gs>
              <a:gs pos="50000">
                <a:schemeClr val="bg2">
                  <a:alpha val="70000"/>
                </a:schemeClr>
              </a:gs>
              <a:gs pos="100000">
                <a:schemeClr val="bg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4" name="矩形 7"/>
          <p:cNvSpPr/>
          <p:nvPr/>
        </p:nvSpPr>
        <p:spPr>
          <a:xfrm>
            <a:off x="0" y="4447657"/>
            <a:ext cx="12192000" cy="2410339"/>
          </a:xfrm>
          <a:custGeom>
            <a:avLst/>
            <a:gdLst>
              <a:gd name="connsiteX0" fmla="*/ 0 w 12192000"/>
              <a:gd name="connsiteY0" fmla="*/ 0 h 2334126"/>
              <a:gd name="connsiteX1" fmla="*/ 12192000 w 12192000"/>
              <a:gd name="connsiteY1" fmla="*/ 0 h 2334126"/>
              <a:gd name="connsiteX2" fmla="*/ 12192000 w 12192000"/>
              <a:gd name="connsiteY2" fmla="*/ 2334126 h 2334126"/>
              <a:gd name="connsiteX3" fmla="*/ 0 w 12192000"/>
              <a:gd name="connsiteY3" fmla="*/ 2334126 h 2334126"/>
              <a:gd name="connsiteX4" fmla="*/ 0 w 12192000"/>
              <a:gd name="connsiteY4" fmla="*/ 0 h 2334126"/>
              <a:gd name="connsiteX0" fmla="*/ 0 w 12192000"/>
              <a:gd name="connsiteY0" fmla="*/ 397042 h 2334126"/>
              <a:gd name="connsiteX1" fmla="*/ 12192000 w 12192000"/>
              <a:gd name="connsiteY1" fmla="*/ 0 h 2334126"/>
              <a:gd name="connsiteX2" fmla="*/ 12192000 w 12192000"/>
              <a:gd name="connsiteY2" fmla="*/ 2334126 h 2334126"/>
              <a:gd name="connsiteX3" fmla="*/ 0 w 12192000"/>
              <a:gd name="connsiteY3" fmla="*/ 2334126 h 2334126"/>
              <a:gd name="connsiteX4" fmla="*/ 0 w 12192000"/>
              <a:gd name="connsiteY4" fmla="*/ 397042 h 2334126"/>
              <a:gd name="connsiteX0" fmla="*/ 0 w 12192000"/>
              <a:gd name="connsiteY0" fmla="*/ 168442 h 2105526"/>
              <a:gd name="connsiteX1" fmla="*/ 12192000 w 12192000"/>
              <a:gd name="connsiteY1" fmla="*/ 0 h 2105526"/>
              <a:gd name="connsiteX2" fmla="*/ 12192000 w 12192000"/>
              <a:gd name="connsiteY2" fmla="*/ 2105526 h 2105526"/>
              <a:gd name="connsiteX3" fmla="*/ 0 w 12192000"/>
              <a:gd name="connsiteY3" fmla="*/ 2105526 h 2105526"/>
              <a:gd name="connsiteX4" fmla="*/ 0 w 12192000"/>
              <a:gd name="connsiteY4" fmla="*/ 168442 h 2105526"/>
              <a:gd name="connsiteX0" fmla="*/ 0 w 12192000"/>
              <a:gd name="connsiteY0" fmla="*/ 249365 h 2186449"/>
              <a:gd name="connsiteX1" fmla="*/ 12192000 w 12192000"/>
              <a:gd name="connsiteY1" fmla="*/ 80923 h 2186449"/>
              <a:gd name="connsiteX2" fmla="*/ 12192000 w 12192000"/>
              <a:gd name="connsiteY2" fmla="*/ 2186449 h 2186449"/>
              <a:gd name="connsiteX3" fmla="*/ 0 w 12192000"/>
              <a:gd name="connsiteY3" fmla="*/ 2186449 h 2186449"/>
              <a:gd name="connsiteX4" fmla="*/ 0 w 12192000"/>
              <a:gd name="connsiteY4" fmla="*/ 249365 h 2186449"/>
              <a:gd name="connsiteX0" fmla="*/ 0 w 12192000"/>
              <a:gd name="connsiteY0" fmla="*/ 351557 h 2288641"/>
              <a:gd name="connsiteX1" fmla="*/ 12192000 w 12192000"/>
              <a:gd name="connsiteY1" fmla="*/ 183115 h 2288641"/>
              <a:gd name="connsiteX2" fmla="*/ 12192000 w 12192000"/>
              <a:gd name="connsiteY2" fmla="*/ 2288641 h 2288641"/>
              <a:gd name="connsiteX3" fmla="*/ 0 w 12192000"/>
              <a:gd name="connsiteY3" fmla="*/ 2288641 h 2288641"/>
              <a:gd name="connsiteX4" fmla="*/ 0 w 12192000"/>
              <a:gd name="connsiteY4" fmla="*/ 351557 h 2288641"/>
              <a:gd name="connsiteX0" fmla="*/ 0 w 12192000"/>
              <a:gd name="connsiteY0" fmla="*/ 405664 h 2342748"/>
              <a:gd name="connsiteX1" fmla="*/ 12192000 w 12192000"/>
              <a:gd name="connsiteY1" fmla="*/ 237222 h 2342748"/>
              <a:gd name="connsiteX2" fmla="*/ 12192000 w 12192000"/>
              <a:gd name="connsiteY2" fmla="*/ 2342748 h 2342748"/>
              <a:gd name="connsiteX3" fmla="*/ 0 w 12192000"/>
              <a:gd name="connsiteY3" fmla="*/ 2342748 h 2342748"/>
              <a:gd name="connsiteX4" fmla="*/ 0 w 12192000"/>
              <a:gd name="connsiteY4" fmla="*/ 405664 h 2342748"/>
              <a:gd name="connsiteX0" fmla="*/ 0 w 12192000"/>
              <a:gd name="connsiteY0" fmla="*/ 437801 h 2374885"/>
              <a:gd name="connsiteX1" fmla="*/ 12192000 w 12192000"/>
              <a:gd name="connsiteY1" fmla="*/ 269359 h 2374885"/>
              <a:gd name="connsiteX2" fmla="*/ 12192000 w 12192000"/>
              <a:gd name="connsiteY2" fmla="*/ 2374885 h 2374885"/>
              <a:gd name="connsiteX3" fmla="*/ 0 w 12192000"/>
              <a:gd name="connsiteY3" fmla="*/ 2374885 h 2374885"/>
              <a:gd name="connsiteX4" fmla="*/ 0 w 12192000"/>
              <a:gd name="connsiteY4" fmla="*/ 437801 h 2374885"/>
              <a:gd name="connsiteX0" fmla="*/ 0 w 12192000"/>
              <a:gd name="connsiteY0" fmla="*/ 482664 h 2419748"/>
              <a:gd name="connsiteX1" fmla="*/ 8650705 w 12192000"/>
              <a:gd name="connsiteY1" fmla="*/ 25466 h 2419748"/>
              <a:gd name="connsiteX2" fmla="*/ 12192000 w 12192000"/>
              <a:gd name="connsiteY2" fmla="*/ 314222 h 2419748"/>
              <a:gd name="connsiteX3" fmla="*/ 12192000 w 12192000"/>
              <a:gd name="connsiteY3" fmla="*/ 2419748 h 2419748"/>
              <a:gd name="connsiteX4" fmla="*/ 0 w 12192000"/>
              <a:gd name="connsiteY4" fmla="*/ 2419748 h 2419748"/>
              <a:gd name="connsiteX5" fmla="*/ 0 w 12192000"/>
              <a:gd name="connsiteY5" fmla="*/ 482664 h 2419748"/>
              <a:gd name="connsiteX0" fmla="*/ 0 w 12192000"/>
              <a:gd name="connsiteY0" fmla="*/ 460830 h 2397914"/>
              <a:gd name="connsiteX1" fmla="*/ 8650705 w 12192000"/>
              <a:gd name="connsiteY1" fmla="*/ 3632 h 2397914"/>
              <a:gd name="connsiteX2" fmla="*/ 12192000 w 12192000"/>
              <a:gd name="connsiteY2" fmla="*/ 292388 h 2397914"/>
              <a:gd name="connsiteX3" fmla="*/ 12192000 w 12192000"/>
              <a:gd name="connsiteY3" fmla="*/ 2397914 h 2397914"/>
              <a:gd name="connsiteX4" fmla="*/ 0 w 12192000"/>
              <a:gd name="connsiteY4" fmla="*/ 2397914 h 2397914"/>
              <a:gd name="connsiteX5" fmla="*/ 0 w 12192000"/>
              <a:gd name="connsiteY5" fmla="*/ 460830 h 2397914"/>
              <a:gd name="connsiteX0" fmla="*/ 0 w 12192000"/>
              <a:gd name="connsiteY0" fmla="*/ 460830 h 2397914"/>
              <a:gd name="connsiteX1" fmla="*/ 8650705 w 12192000"/>
              <a:gd name="connsiteY1" fmla="*/ 3632 h 2397914"/>
              <a:gd name="connsiteX2" fmla="*/ 12192000 w 12192000"/>
              <a:gd name="connsiteY2" fmla="*/ 292388 h 2397914"/>
              <a:gd name="connsiteX3" fmla="*/ 12192000 w 12192000"/>
              <a:gd name="connsiteY3" fmla="*/ 2397914 h 2397914"/>
              <a:gd name="connsiteX4" fmla="*/ 0 w 12192000"/>
              <a:gd name="connsiteY4" fmla="*/ 2397914 h 2397914"/>
              <a:gd name="connsiteX5" fmla="*/ 0 w 12192000"/>
              <a:gd name="connsiteY5" fmla="*/ 460830 h 2397914"/>
              <a:gd name="connsiteX0" fmla="*/ 0 w 12192000"/>
              <a:gd name="connsiteY0" fmla="*/ 457198 h 2394282"/>
              <a:gd name="connsiteX1" fmla="*/ 8650705 w 12192000"/>
              <a:gd name="connsiteY1" fmla="*/ 0 h 2394282"/>
              <a:gd name="connsiteX2" fmla="*/ 12192000 w 12192000"/>
              <a:gd name="connsiteY2" fmla="*/ 288756 h 2394282"/>
              <a:gd name="connsiteX3" fmla="*/ 12192000 w 12192000"/>
              <a:gd name="connsiteY3" fmla="*/ 2394282 h 2394282"/>
              <a:gd name="connsiteX4" fmla="*/ 0 w 12192000"/>
              <a:gd name="connsiteY4" fmla="*/ 2394282 h 2394282"/>
              <a:gd name="connsiteX5" fmla="*/ 0 w 12192000"/>
              <a:gd name="connsiteY5" fmla="*/ 457198 h 2394282"/>
              <a:gd name="connsiteX0" fmla="*/ 0 w 12192000"/>
              <a:gd name="connsiteY0" fmla="*/ 457198 h 2394282"/>
              <a:gd name="connsiteX1" fmla="*/ 8650705 w 12192000"/>
              <a:gd name="connsiteY1" fmla="*/ 0 h 2394282"/>
              <a:gd name="connsiteX2" fmla="*/ 12192000 w 12192000"/>
              <a:gd name="connsiteY2" fmla="*/ 288756 h 2394282"/>
              <a:gd name="connsiteX3" fmla="*/ 12192000 w 12192000"/>
              <a:gd name="connsiteY3" fmla="*/ 2394282 h 2394282"/>
              <a:gd name="connsiteX4" fmla="*/ 0 w 12192000"/>
              <a:gd name="connsiteY4" fmla="*/ 2394282 h 2394282"/>
              <a:gd name="connsiteX5" fmla="*/ 0 w 12192000"/>
              <a:gd name="connsiteY5" fmla="*/ 457198 h 2394282"/>
              <a:gd name="connsiteX0" fmla="*/ 0 w 12192000"/>
              <a:gd name="connsiteY0" fmla="*/ 457198 h 2394282"/>
              <a:gd name="connsiteX1" fmla="*/ 8650705 w 12192000"/>
              <a:gd name="connsiteY1" fmla="*/ 0 h 2394282"/>
              <a:gd name="connsiteX2" fmla="*/ 12192000 w 12192000"/>
              <a:gd name="connsiteY2" fmla="*/ 288756 h 2394282"/>
              <a:gd name="connsiteX3" fmla="*/ 12192000 w 12192000"/>
              <a:gd name="connsiteY3" fmla="*/ 2394282 h 2394282"/>
              <a:gd name="connsiteX4" fmla="*/ 0 w 12192000"/>
              <a:gd name="connsiteY4" fmla="*/ 2394282 h 2394282"/>
              <a:gd name="connsiteX5" fmla="*/ 0 w 12192000"/>
              <a:gd name="connsiteY5" fmla="*/ 457198 h 2394282"/>
              <a:gd name="connsiteX0" fmla="*/ 0 w 12192000"/>
              <a:gd name="connsiteY0" fmla="*/ 457198 h 2394282"/>
              <a:gd name="connsiteX1" fmla="*/ 8650705 w 12192000"/>
              <a:gd name="connsiteY1" fmla="*/ 0 h 2394282"/>
              <a:gd name="connsiteX2" fmla="*/ 12192000 w 12192000"/>
              <a:gd name="connsiteY2" fmla="*/ 288756 h 2394282"/>
              <a:gd name="connsiteX3" fmla="*/ 12192000 w 12192000"/>
              <a:gd name="connsiteY3" fmla="*/ 2394282 h 2394282"/>
              <a:gd name="connsiteX4" fmla="*/ 0 w 12192000"/>
              <a:gd name="connsiteY4" fmla="*/ 2394282 h 2394282"/>
              <a:gd name="connsiteX5" fmla="*/ 0 w 12192000"/>
              <a:gd name="connsiteY5" fmla="*/ 457198 h 2394282"/>
              <a:gd name="connsiteX0" fmla="*/ 0 w 12192000"/>
              <a:gd name="connsiteY0" fmla="*/ 469229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69229 h 2406313"/>
              <a:gd name="connsiteX0" fmla="*/ 0 w 12192000"/>
              <a:gd name="connsiteY0" fmla="*/ 469229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69229 h 2406313"/>
              <a:gd name="connsiteX0" fmla="*/ 0 w 12192000"/>
              <a:gd name="connsiteY0" fmla="*/ 469229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69229 h 2406313"/>
              <a:gd name="connsiteX0" fmla="*/ 0 w 12192000"/>
              <a:gd name="connsiteY0" fmla="*/ 481260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9804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7627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7627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81260 h 2406313"/>
              <a:gd name="connsiteX1" fmla="*/ 8376272 w 12192000"/>
              <a:gd name="connsiteY1" fmla="*/ 0 h 2406313"/>
              <a:gd name="connsiteX2" fmla="*/ 12192000 w 12192000"/>
              <a:gd name="connsiteY2" fmla="*/ 300787 h 2406313"/>
              <a:gd name="connsiteX3" fmla="*/ 12192000 w 12192000"/>
              <a:gd name="connsiteY3" fmla="*/ 2406313 h 2406313"/>
              <a:gd name="connsiteX4" fmla="*/ 0 w 12192000"/>
              <a:gd name="connsiteY4" fmla="*/ 2406313 h 2406313"/>
              <a:gd name="connsiteX5" fmla="*/ 0 w 12192000"/>
              <a:gd name="connsiteY5" fmla="*/ 481260 h 2406313"/>
              <a:gd name="connsiteX0" fmla="*/ 0 w 12192000"/>
              <a:gd name="connsiteY0" fmla="*/ 440438 h 2365491"/>
              <a:gd name="connsiteX1" fmla="*/ 8321844 w 12192000"/>
              <a:gd name="connsiteY1" fmla="*/ 0 h 2365491"/>
              <a:gd name="connsiteX2" fmla="*/ 12192000 w 12192000"/>
              <a:gd name="connsiteY2" fmla="*/ 259965 h 2365491"/>
              <a:gd name="connsiteX3" fmla="*/ 12192000 w 12192000"/>
              <a:gd name="connsiteY3" fmla="*/ 2365491 h 2365491"/>
              <a:gd name="connsiteX4" fmla="*/ 0 w 12192000"/>
              <a:gd name="connsiteY4" fmla="*/ 2365491 h 2365491"/>
              <a:gd name="connsiteX5" fmla="*/ 0 w 12192000"/>
              <a:gd name="connsiteY5" fmla="*/ 440438 h 2365491"/>
              <a:gd name="connsiteX0" fmla="*/ 0 w 12192000"/>
              <a:gd name="connsiteY0" fmla="*/ 455788 h 2380841"/>
              <a:gd name="connsiteX1" fmla="*/ 8321844 w 12192000"/>
              <a:gd name="connsiteY1" fmla="*/ 15350 h 2380841"/>
              <a:gd name="connsiteX2" fmla="*/ 12192000 w 12192000"/>
              <a:gd name="connsiteY2" fmla="*/ 275315 h 2380841"/>
              <a:gd name="connsiteX3" fmla="*/ 12192000 w 12192000"/>
              <a:gd name="connsiteY3" fmla="*/ 2380841 h 2380841"/>
              <a:gd name="connsiteX4" fmla="*/ 0 w 12192000"/>
              <a:gd name="connsiteY4" fmla="*/ 2380841 h 2380841"/>
              <a:gd name="connsiteX5" fmla="*/ 0 w 12192000"/>
              <a:gd name="connsiteY5" fmla="*/ 455788 h 2380841"/>
              <a:gd name="connsiteX0" fmla="*/ 0 w 12192000"/>
              <a:gd name="connsiteY0" fmla="*/ 501983 h 2427036"/>
              <a:gd name="connsiteX1" fmla="*/ 8245644 w 12192000"/>
              <a:gd name="connsiteY1" fmla="*/ 12559 h 2427036"/>
              <a:gd name="connsiteX2" fmla="*/ 12192000 w 12192000"/>
              <a:gd name="connsiteY2" fmla="*/ 321510 h 2427036"/>
              <a:gd name="connsiteX3" fmla="*/ 12192000 w 12192000"/>
              <a:gd name="connsiteY3" fmla="*/ 2427036 h 2427036"/>
              <a:gd name="connsiteX4" fmla="*/ 0 w 12192000"/>
              <a:gd name="connsiteY4" fmla="*/ 2427036 h 2427036"/>
              <a:gd name="connsiteX5" fmla="*/ 0 w 12192000"/>
              <a:gd name="connsiteY5" fmla="*/ 501983 h 2427036"/>
              <a:gd name="connsiteX0" fmla="*/ 0 w 12192000"/>
              <a:gd name="connsiteY0" fmla="*/ 478761 h 2403814"/>
              <a:gd name="connsiteX1" fmla="*/ 8191216 w 12192000"/>
              <a:gd name="connsiteY1" fmla="*/ 13830 h 2403814"/>
              <a:gd name="connsiteX2" fmla="*/ 12192000 w 12192000"/>
              <a:gd name="connsiteY2" fmla="*/ 298288 h 2403814"/>
              <a:gd name="connsiteX3" fmla="*/ 12192000 w 12192000"/>
              <a:gd name="connsiteY3" fmla="*/ 2403814 h 2403814"/>
              <a:gd name="connsiteX4" fmla="*/ 0 w 12192000"/>
              <a:gd name="connsiteY4" fmla="*/ 2403814 h 2403814"/>
              <a:gd name="connsiteX5" fmla="*/ 0 w 12192000"/>
              <a:gd name="connsiteY5" fmla="*/ 478761 h 2403814"/>
              <a:gd name="connsiteX0" fmla="*/ 0 w 12192000"/>
              <a:gd name="connsiteY0" fmla="*/ 464955 h 2390008"/>
              <a:gd name="connsiteX1" fmla="*/ 8191216 w 12192000"/>
              <a:gd name="connsiteY1" fmla="*/ 24 h 2390008"/>
              <a:gd name="connsiteX2" fmla="*/ 12192000 w 12192000"/>
              <a:gd name="connsiteY2" fmla="*/ 284482 h 2390008"/>
              <a:gd name="connsiteX3" fmla="*/ 12192000 w 12192000"/>
              <a:gd name="connsiteY3" fmla="*/ 2390008 h 2390008"/>
              <a:gd name="connsiteX4" fmla="*/ 0 w 12192000"/>
              <a:gd name="connsiteY4" fmla="*/ 2390008 h 2390008"/>
              <a:gd name="connsiteX5" fmla="*/ 0 w 12192000"/>
              <a:gd name="connsiteY5" fmla="*/ 464955 h 2390008"/>
              <a:gd name="connsiteX0" fmla="*/ 0 w 12192000"/>
              <a:gd name="connsiteY0" fmla="*/ 481278 h 2406331"/>
              <a:gd name="connsiteX1" fmla="*/ 8223873 w 12192000"/>
              <a:gd name="connsiteY1" fmla="*/ 19 h 2406331"/>
              <a:gd name="connsiteX2" fmla="*/ 12192000 w 12192000"/>
              <a:gd name="connsiteY2" fmla="*/ 300805 h 2406331"/>
              <a:gd name="connsiteX3" fmla="*/ 12192000 w 12192000"/>
              <a:gd name="connsiteY3" fmla="*/ 2406331 h 2406331"/>
              <a:gd name="connsiteX4" fmla="*/ 0 w 12192000"/>
              <a:gd name="connsiteY4" fmla="*/ 2406331 h 2406331"/>
              <a:gd name="connsiteX5" fmla="*/ 0 w 12192000"/>
              <a:gd name="connsiteY5" fmla="*/ 481278 h 2406331"/>
              <a:gd name="connsiteX0" fmla="*/ 0 w 12192000"/>
              <a:gd name="connsiteY0" fmla="*/ 494217 h 2419270"/>
              <a:gd name="connsiteX1" fmla="*/ 8223873 w 12192000"/>
              <a:gd name="connsiteY1" fmla="*/ 12958 h 2419270"/>
              <a:gd name="connsiteX2" fmla="*/ 12192000 w 12192000"/>
              <a:gd name="connsiteY2" fmla="*/ 313744 h 2419270"/>
              <a:gd name="connsiteX3" fmla="*/ 12192000 w 12192000"/>
              <a:gd name="connsiteY3" fmla="*/ 2419270 h 2419270"/>
              <a:gd name="connsiteX4" fmla="*/ 0 w 12192000"/>
              <a:gd name="connsiteY4" fmla="*/ 2419270 h 2419270"/>
              <a:gd name="connsiteX5" fmla="*/ 0 w 12192000"/>
              <a:gd name="connsiteY5" fmla="*/ 494217 h 2419270"/>
              <a:gd name="connsiteX0" fmla="*/ 0 w 12192000"/>
              <a:gd name="connsiteY0" fmla="*/ 513042 h 2438095"/>
              <a:gd name="connsiteX1" fmla="*/ 8223873 w 12192000"/>
              <a:gd name="connsiteY1" fmla="*/ 31783 h 2438095"/>
              <a:gd name="connsiteX2" fmla="*/ 12192000 w 12192000"/>
              <a:gd name="connsiteY2" fmla="*/ 332569 h 2438095"/>
              <a:gd name="connsiteX3" fmla="*/ 12192000 w 12192000"/>
              <a:gd name="connsiteY3" fmla="*/ 2438095 h 2438095"/>
              <a:gd name="connsiteX4" fmla="*/ 0 w 12192000"/>
              <a:gd name="connsiteY4" fmla="*/ 2438095 h 2438095"/>
              <a:gd name="connsiteX5" fmla="*/ 0 w 12192000"/>
              <a:gd name="connsiteY5" fmla="*/ 513042 h 2438095"/>
              <a:gd name="connsiteX0" fmla="*/ 0 w 12192000"/>
              <a:gd name="connsiteY0" fmla="*/ 492188 h 2417241"/>
              <a:gd name="connsiteX1" fmla="*/ 8223873 w 12192000"/>
              <a:gd name="connsiteY1" fmla="*/ 10929 h 2417241"/>
              <a:gd name="connsiteX2" fmla="*/ 12192000 w 12192000"/>
              <a:gd name="connsiteY2" fmla="*/ 311715 h 2417241"/>
              <a:gd name="connsiteX3" fmla="*/ 12192000 w 12192000"/>
              <a:gd name="connsiteY3" fmla="*/ 2417241 h 2417241"/>
              <a:gd name="connsiteX4" fmla="*/ 0 w 12192000"/>
              <a:gd name="connsiteY4" fmla="*/ 2417241 h 2417241"/>
              <a:gd name="connsiteX5" fmla="*/ 0 w 12192000"/>
              <a:gd name="connsiteY5" fmla="*/ 492188 h 2417241"/>
              <a:gd name="connsiteX0" fmla="*/ 0 w 12192000"/>
              <a:gd name="connsiteY0" fmla="*/ 506505 h 2431558"/>
              <a:gd name="connsiteX1" fmla="*/ 8223873 w 12192000"/>
              <a:gd name="connsiteY1" fmla="*/ 25246 h 2431558"/>
              <a:gd name="connsiteX2" fmla="*/ 12192000 w 12192000"/>
              <a:gd name="connsiteY2" fmla="*/ 326032 h 2431558"/>
              <a:gd name="connsiteX3" fmla="*/ 12192000 w 12192000"/>
              <a:gd name="connsiteY3" fmla="*/ 2431558 h 2431558"/>
              <a:gd name="connsiteX4" fmla="*/ 0 w 12192000"/>
              <a:gd name="connsiteY4" fmla="*/ 2431558 h 2431558"/>
              <a:gd name="connsiteX5" fmla="*/ 0 w 12192000"/>
              <a:gd name="connsiteY5" fmla="*/ 506505 h 2431558"/>
              <a:gd name="connsiteX0" fmla="*/ 0 w 12192000"/>
              <a:gd name="connsiteY0" fmla="*/ 498993 h 2424046"/>
              <a:gd name="connsiteX1" fmla="*/ 8223873 w 12192000"/>
              <a:gd name="connsiteY1" fmla="*/ 17734 h 2424046"/>
              <a:gd name="connsiteX2" fmla="*/ 12192000 w 12192000"/>
              <a:gd name="connsiteY2" fmla="*/ 318520 h 2424046"/>
              <a:gd name="connsiteX3" fmla="*/ 12192000 w 12192000"/>
              <a:gd name="connsiteY3" fmla="*/ 2424046 h 2424046"/>
              <a:gd name="connsiteX4" fmla="*/ 0 w 12192000"/>
              <a:gd name="connsiteY4" fmla="*/ 2424046 h 2424046"/>
              <a:gd name="connsiteX5" fmla="*/ 0 w 12192000"/>
              <a:gd name="connsiteY5" fmla="*/ 498993 h 2424046"/>
              <a:gd name="connsiteX0" fmla="*/ 0 w 12192000"/>
              <a:gd name="connsiteY0" fmla="*/ 485285 h 2410338"/>
              <a:gd name="connsiteX1" fmla="*/ 8223873 w 12192000"/>
              <a:gd name="connsiteY1" fmla="*/ 4026 h 2410338"/>
              <a:gd name="connsiteX2" fmla="*/ 12192000 w 12192000"/>
              <a:gd name="connsiteY2" fmla="*/ 304812 h 2410338"/>
              <a:gd name="connsiteX3" fmla="*/ 12192000 w 12192000"/>
              <a:gd name="connsiteY3" fmla="*/ 2410338 h 2410338"/>
              <a:gd name="connsiteX4" fmla="*/ 0 w 12192000"/>
              <a:gd name="connsiteY4" fmla="*/ 2410338 h 2410338"/>
              <a:gd name="connsiteX5" fmla="*/ 0 w 12192000"/>
              <a:gd name="connsiteY5" fmla="*/ 485285 h 241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410338">
                <a:moveTo>
                  <a:pt x="0" y="485285"/>
                </a:moveTo>
                <a:cubicBezTo>
                  <a:pt x="6323455" y="-81631"/>
                  <a:pt x="6973637" y="5459"/>
                  <a:pt x="8223873" y="4026"/>
                </a:cubicBezTo>
                <a:cubicBezTo>
                  <a:pt x="9474109" y="2593"/>
                  <a:pt x="10342989" y="81685"/>
                  <a:pt x="12192000" y="304812"/>
                </a:cubicBezTo>
                <a:lnTo>
                  <a:pt x="12192000" y="2410338"/>
                </a:lnTo>
                <a:lnTo>
                  <a:pt x="0" y="2410338"/>
                </a:lnTo>
                <a:lnTo>
                  <a:pt x="0" y="485285"/>
                </a:lnTo>
                <a:close/>
              </a:path>
            </a:pathLst>
          </a:custGeom>
          <a:solidFill>
            <a:srgbClr val="19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519659" y="5798893"/>
            <a:ext cx="9152683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57382" y="4994740"/>
            <a:ext cx="9277241" cy="754816"/>
          </a:xfrm>
        </p:spPr>
        <p:txBody>
          <a:bodyPr>
            <a:noAutofit/>
          </a:bodyPr>
          <a:lstStyle>
            <a:lvl1pPr algn="ctr">
              <a:defRPr sz="42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0465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2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6"/>
            <a:ext cx="1182511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6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9245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709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82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172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969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52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8396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632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04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46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122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505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453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4"/>
            <a:ext cx="4090217" cy="357479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5156200" cy="2000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4812557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07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333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7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328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42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72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0" y="5926139"/>
            <a:ext cx="12192000" cy="854075"/>
          </a:xfrm>
          <a:custGeom>
            <a:avLst/>
            <a:gdLst>
              <a:gd name="connsiteX0" fmla="*/ 0 w 12192000"/>
              <a:gd name="connsiteY0" fmla="*/ 0 h 728420"/>
              <a:gd name="connsiteX1" fmla="*/ 12192000 w 12192000"/>
              <a:gd name="connsiteY1" fmla="*/ 0 h 728420"/>
              <a:gd name="connsiteX2" fmla="*/ 12192000 w 12192000"/>
              <a:gd name="connsiteY2" fmla="*/ 728420 h 728420"/>
              <a:gd name="connsiteX3" fmla="*/ 0 w 12192000"/>
              <a:gd name="connsiteY3" fmla="*/ 728420 h 728420"/>
              <a:gd name="connsiteX4" fmla="*/ 0 w 12192000"/>
              <a:gd name="connsiteY4" fmla="*/ 0 h 728420"/>
              <a:gd name="connsiteX0" fmla="*/ 0 w 12192000"/>
              <a:gd name="connsiteY0" fmla="*/ 0 h 728420"/>
              <a:gd name="connsiteX1" fmla="*/ 12192000 w 12192000"/>
              <a:gd name="connsiteY1" fmla="*/ 0 h 728420"/>
              <a:gd name="connsiteX2" fmla="*/ 12192000 w 12192000"/>
              <a:gd name="connsiteY2" fmla="*/ 728420 h 728420"/>
              <a:gd name="connsiteX3" fmla="*/ 0 w 12192000"/>
              <a:gd name="connsiteY3" fmla="*/ 728420 h 728420"/>
              <a:gd name="connsiteX4" fmla="*/ 0 w 12192000"/>
              <a:gd name="connsiteY4" fmla="*/ 0 h 728420"/>
              <a:gd name="connsiteX0" fmla="*/ 0 w 12207499"/>
              <a:gd name="connsiteY0" fmla="*/ 0 h 728420"/>
              <a:gd name="connsiteX1" fmla="*/ 12192000 w 12207499"/>
              <a:gd name="connsiteY1" fmla="*/ 0 h 728420"/>
              <a:gd name="connsiteX2" fmla="*/ 12207499 w 12207499"/>
              <a:gd name="connsiteY2" fmla="*/ 573437 h 728420"/>
              <a:gd name="connsiteX3" fmla="*/ 0 w 12207499"/>
              <a:gd name="connsiteY3" fmla="*/ 728420 h 728420"/>
              <a:gd name="connsiteX4" fmla="*/ 0 w 12207499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0 h 728420"/>
              <a:gd name="connsiteX1" fmla="*/ 12192000 w 12192001"/>
              <a:gd name="connsiteY1" fmla="*/ 0 h 728420"/>
              <a:gd name="connsiteX2" fmla="*/ 12192001 w 12192001"/>
              <a:gd name="connsiteY2" fmla="*/ 650928 h 728420"/>
              <a:gd name="connsiteX3" fmla="*/ 0 w 12192001"/>
              <a:gd name="connsiteY3" fmla="*/ 728420 h 728420"/>
              <a:gd name="connsiteX4" fmla="*/ 0 w 12192001"/>
              <a:gd name="connsiteY4" fmla="*/ 0 h 728420"/>
              <a:gd name="connsiteX0" fmla="*/ 0 w 12192001"/>
              <a:gd name="connsiteY0" fmla="*/ 137762 h 866182"/>
              <a:gd name="connsiteX1" fmla="*/ 12192000 w 12192001"/>
              <a:gd name="connsiteY1" fmla="*/ 137762 h 866182"/>
              <a:gd name="connsiteX2" fmla="*/ 12192001 w 12192001"/>
              <a:gd name="connsiteY2" fmla="*/ 788690 h 866182"/>
              <a:gd name="connsiteX3" fmla="*/ 0 w 12192001"/>
              <a:gd name="connsiteY3" fmla="*/ 866182 h 866182"/>
              <a:gd name="connsiteX4" fmla="*/ 0 w 12192001"/>
              <a:gd name="connsiteY4" fmla="*/ 137762 h 866182"/>
              <a:gd name="connsiteX0" fmla="*/ 0 w 12222997"/>
              <a:gd name="connsiteY0" fmla="*/ 86791 h 815211"/>
              <a:gd name="connsiteX1" fmla="*/ 12222997 w 12222997"/>
              <a:gd name="connsiteY1" fmla="*/ 396757 h 815211"/>
              <a:gd name="connsiteX2" fmla="*/ 12192001 w 12222997"/>
              <a:gd name="connsiteY2" fmla="*/ 737719 h 815211"/>
              <a:gd name="connsiteX3" fmla="*/ 0 w 12222997"/>
              <a:gd name="connsiteY3" fmla="*/ 815211 h 815211"/>
              <a:gd name="connsiteX4" fmla="*/ 0 w 12222997"/>
              <a:gd name="connsiteY4" fmla="*/ 86791 h 815211"/>
              <a:gd name="connsiteX0" fmla="*/ 0 w 12192001"/>
              <a:gd name="connsiteY0" fmla="*/ 88432 h 816852"/>
              <a:gd name="connsiteX1" fmla="*/ 12192000 w 12192001"/>
              <a:gd name="connsiteY1" fmla="*/ 382900 h 816852"/>
              <a:gd name="connsiteX2" fmla="*/ 12192001 w 12192001"/>
              <a:gd name="connsiteY2" fmla="*/ 739360 h 816852"/>
              <a:gd name="connsiteX3" fmla="*/ 0 w 12192001"/>
              <a:gd name="connsiteY3" fmla="*/ 816852 h 816852"/>
              <a:gd name="connsiteX4" fmla="*/ 0 w 12192001"/>
              <a:gd name="connsiteY4" fmla="*/ 88432 h 816852"/>
              <a:gd name="connsiteX0" fmla="*/ 0 w 12192001"/>
              <a:gd name="connsiteY0" fmla="*/ 128784 h 857204"/>
              <a:gd name="connsiteX1" fmla="*/ 12192000 w 12192001"/>
              <a:gd name="connsiteY1" fmla="*/ 423252 h 857204"/>
              <a:gd name="connsiteX2" fmla="*/ 12192001 w 12192001"/>
              <a:gd name="connsiteY2" fmla="*/ 779712 h 857204"/>
              <a:gd name="connsiteX3" fmla="*/ 0 w 12192001"/>
              <a:gd name="connsiteY3" fmla="*/ 857204 h 857204"/>
              <a:gd name="connsiteX4" fmla="*/ 0 w 12192001"/>
              <a:gd name="connsiteY4" fmla="*/ 128784 h 857204"/>
              <a:gd name="connsiteX0" fmla="*/ 0 w 12192001"/>
              <a:gd name="connsiteY0" fmla="*/ 114230 h 842650"/>
              <a:gd name="connsiteX1" fmla="*/ 12192000 w 12192001"/>
              <a:gd name="connsiteY1" fmla="*/ 486190 h 842650"/>
              <a:gd name="connsiteX2" fmla="*/ 12192001 w 12192001"/>
              <a:gd name="connsiteY2" fmla="*/ 765158 h 842650"/>
              <a:gd name="connsiteX3" fmla="*/ 0 w 12192001"/>
              <a:gd name="connsiteY3" fmla="*/ 842650 h 842650"/>
              <a:gd name="connsiteX4" fmla="*/ 0 w 12192001"/>
              <a:gd name="connsiteY4" fmla="*/ 114230 h 842650"/>
              <a:gd name="connsiteX0" fmla="*/ 0 w 12192001"/>
              <a:gd name="connsiteY0" fmla="*/ 132514 h 860934"/>
              <a:gd name="connsiteX1" fmla="*/ 12192000 w 12192001"/>
              <a:gd name="connsiteY1" fmla="*/ 504474 h 860934"/>
              <a:gd name="connsiteX2" fmla="*/ 12192001 w 12192001"/>
              <a:gd name="connsiteY2" fmla="*/ 783442 h 860934"/>
              <a:gd name="connsiteX3" fmla="*/ 0 w 12192001"/>
              <a:gd name="connsiteY3" fmla="*/ 860934 h 860934"/>
              <a:gd name="connsiteX4" fmla="*/ 0 w 12192001"/>
              <a:gd name="connsiteY4" fmla="*/ 132514 h 860934"/>
              <a:gd name="connsiteX0" fmla="*/ 0 w 12192001"/>
              <a:gd name="connsiteY0" fmla="*/ 144834 h 873254"/>
              <a:gd name="connsiteX1" fmla="*/ 12192000 w 12192001"/>
              <a:gd name="connsiteY1" fmla="*/ 516794 h 873254"/>
              <a:gd name="connsiteX2" fmla="*/ 12192001 w 12192001"/>
              <a:gd name="connsiteY2" fmla="*/ 795762 h 873254"/>
              <a:gd name="connsiteX3" fmla="*/ 0 w 12192001"/>
              <a:gd name="connsiteY3" fmla="*/ 873254 h 873254"/>
              <a:gd name="connsiteX4" fmla="*/ 0 w 12192001"/>
              <a:gd name="connsiteY4" fmla="*/ 144834 h 873254"/>
              <a:gd name="connsiteX0" fmla="*/ 0 w 12192001"/>
              <a:gd name="connsiteY0" fmla="*/ 124771 h 853191"/>
              <a:gd name="connsiteX1" fmla="*/ 12192000 w 12192001"/>
              <a:gd name="connsiteY1" fmla="*/ 589721 h 853191"/>
              <a:gd name="connsiteX2" fmla="*/ 12192001 w 12192001"/>
              <a:gd name="connsiteY2" fmla="*/ 775699 h 853191"/>
              <a:gd name="connsiteX3" fmla="*/ 0 w 12192001"/>
              <a:gd name="connsiteY3" fmla="*/ 853191 h 853191"/>
              <a:gd name="connsiteX4" fmla="*/ 0 w 12192001"/>
              <a:gd name="connsiteY4" fmla="*/ 124771 h 85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1" h="853191">
                <a:moveTo>
                  <a:pt x="0" y="124771"/>
                </a:moveTo>
                <a:cubicBezTo>
                  <a:pt x="5412352" y="-185195"/>
                  <a:pt x="8530955" y="124772"/>
                  <a:pt x="12192000" y="589721"/>
                </a:cubicBezTo>
                <a:cubicBezTo>
                  <a:pt x="12192000" y="806697"/>
                  <a:pt x="12192001" y="558723"/>
                  <a:pt x="12192001" y="775699"/>
                </a:cubicBezTo>
                <a:cubicBezTo>
                  <a:pt x="7973018" y="-61210"/>
                  <a:pt x="4420461" y="636214"/>
                  <a:pt x="0" y="853191"/>
                </a:cubicBezTo>
                <a:lnTo>
                  <a:pt x="0" y="12477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9" name="任意多边形 18"/>
          <p:cNvSpPr/>
          <p:nvPr/>
        </p:nvSpPr>
        <p:spPr>
          <a:xfrm>
            <a:off x="0" y="6241533"/>
            <a:ext cx="12192000" cy="581055"/>
          </a:xfrm>
          <a:custGeom>
            <a:avLst/>
            <a:gdLst>
              <a:gd name="connsiteX0" fmla="*/ 5475514 w 9144000"/>
              <a:gd name="connsiteY0" fmla="*/ 105 h 581054"/>
              <a:gd name="connsiteX1" fmla="*/ 6167905 w 9144000"/>
              <a:gd name="connsiteY1" fmla="*/ 4026 h 581054"/>
              <a:gd name="connsiteX2" fmla="*/ 9144000 w 9144000"/>
              <a:gd name="connsiteY2" fmla="*/ 304812 h 581054"/>
              <a:gd name="connsiteX3" fmla="*/ 9144000 w 9144000"/>
              <a:gd name="connsiteY3" fmla="*/ 400581 h 581054"/>
              <a:gd name="connsiteX4" fmla="*/ 6167905 w 9144000"/>
              <a:gd name="connsiteY4" fmla="*/ 99795 h 581054"/>
              <a:gd name="connsiteX5" fmla="*/ 5475514 w 9144000"/>
              <a:gd name="connsiteY5" fmla="*/ 95874 h 581054"/>
              <a:gd name="connsiteX6" fmla="*/ 0 w 9144000"/>
              <a:gd name="connsiteY6" fmla="*/ 581054 h 581054"/>
              <a:gd name="connsiteX7" fmla="*/ 0 w 9144000"/>
              <a:gd name="connsiteY7" fmla="*/ 485285 h 581054"/>
              <a:gd name="connsiteX8" fmla="*/ 5475514 w 9144000"/>
              <a:gd name="connsiteY8" fmla="*/ 105 h 58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81054">
                <a:moveTo>
                  <a:pt x="5475514" y="105"/>
                </a:moveTo>
                <a:cubicBezTo>
                  <a:pt x="5727194" y="-790"/>
                  <a:pt x="5933486" y="4385"/>
                  <a:pt x="6167905" y="4026"/>
                </a:cubicBezTo>
                <a:cubicBezTo>
                  <a:pt x="7105582" y="2593"/>
                  <a:pt x="7757242" y="81685"/>
                  <a:pt x="9144000" y="304812"/>
                </a:cubicBezTo>
                <a:lnTo>
                  <a:pt x="9144000" y="400581"/>
                </a:lnTo>
                <a:cubicBezTo>
                  <a:pt x="7757242" y="177454"/>
                  <a:pt x="7105582" y="98362"/>
                  <a:pt x="6167905" y="99795"/>
                </a:cubicBezTo>
                <a:cubicBezTo>
                  <a:pt x="5933486" y="100154"/>
                  <a:pt x="5727194" y="94979"/>
                  <a:pt x="5475514" y="95874"/>
                </a:cubicBezTo>
                <a:cubicBezTo>
                  <a:pt x="4720475" y="98559"/>
                  <a:pt x="3556943" y="155867"/>
                  <a:pt x="0" y="581054"/>
                </a:cubicBezTo>
                <a:lnTo>
                  <a:pt x="0" y="485285"/>
                </a:lnTo>
                <a:cubicBezTo>
                  <a:pt x="3556943" y="60098"/>
                  <a:pt x="4720475" y="2790"/>
                  <a:pt x="5475514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15" name="任意多边形 14"/>
          <p:cNvSpPr/>
          <p:nvPr/>
        </p:nvSpPr>
        <p:spPr>
          <a:xfrm>
            <a:off x="0" y="6260581"/>
            <a:ext cx="12192000" cy="597419"/>
          </a:xfrm>
          <a:custGeom>
            <a:avLst/>
            <a:gdLst>
              <a:gd name="connsiteX0" fmla="*/ 5475514 w 9144000"/>
              <a:gd name="connsiteY0" fmla="*/ 105 h 597418"/>
              <a:gd name="connsiteX1" fmla="*/ 6167905 w 9144000"/>
              <a:gd name="connsiteY1" fmla="*/ 4026 h 597418"/>
              <a:gd name="connsiteX2" fmla="*/ 9144000 w 9144000"/>
              <a:gd name="connsiteY2" fmla="*/ 304812 h 597418"/>
              <a:gd name="connsiteX3" fmla="*/ 9144000 w 9144000"/>
              <a:gd name="connsiteY3" fmla="*/ 597418 h 597418"/>
              <a:gd name="connsiteX4" fmla="*/ 0 w 9144000"/>
              <a:gd name="connsiteY4" fmla="*/ 597418 h 597418"/>
              <a:gd name="connsiteX5" fmla="*/ 0 w 9144000"/>
              <a:gd name="connsiteY5" fmla="*/ 485285 h 597418"/>
              <a:gd name="connsiteX6" fmla="*/ 5475514 w 9144000"/>
              <a:gd name="connsiteY6" fmla="*/ 105 h 59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597418">
                <a:moveTo>
                  <a:pt x="5475514" y="105"/>
                </a:moveTo>
                <a:cubicBezTo>
                  <a:pt x="5727194" y="-790"/>
                  <a:pt x="5933486" y="4385"/>
                  <a:pt x="6167905" y="4026"/>
                </a:cubicBezTo>
                <a:cubicBezTo>
                  <a:pt x="7105582" y="2593"/>
                  <a:pt x="7757242" y="81685"/>
                  <a:pt x="9144000" y="304812"/>
                </a:cubicBezTo>
                <a:lnTo>
                  <a:pt x="9144000" y="597418"/>
                </a:lnTo>
                <a:lnTo>
                  <a:pt x="0" y="597418"/>
                </a:lnTo>
                <a:lnTo>
                  <a:pt x="0" y="485285"/>
                </a:lnTo>
                <a:cubicBezTo>
                  <a:pt x="3556943" y="60098"/>
                  <a:pt x="4720475" y="2790"/>
                  <a:pt x="5475514" y="105"/>
                </a:cubicBezTo>
                <a:close/>
              </a:path>
            </a:pathLst>
          </a:custGeom>
          <a:solidFill>
            <a:srgbClr val="19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pic>
        <p:nvPicPr>
          <p:cNvPr id="7" name="图片 8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1589"/>
            <a:ext cx="3639733" cy="2268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595260"/>
            <a:ext cx="11056060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0F355-3BEC-4685-9A5F-143FF989231D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0C19B-5D28-4838-8C85-B60248FB9BF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801" y="1412422"/>
            <a:ext cx="11056060" cy="48074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83073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150000"/>
        <a:buFontTx/>
        <a:buBlip>
          <a:blip r:embed="rId14"/>
        </a:buBlip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4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07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9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926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2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19B3E8"/>
      </a:accent1>
      <a:accent2>
        <a:srgbClr val="4793D1"/>
      </a:accent2>
      <a:accent3>
        <a:srgbClr val="51B9C7"/>
      </a:accent3>
      <a:accent4>
        <a:srgbClr val="3C63E0"/>
      </a:accent4>
      <a:accent5>
        <a:srgbClr val="336699"/>
      </a:accent5>
      <a:accent6>
        <a:srgbClr val="666699"/>
      </a:accent6>
      <a:hlink>
        <a:srgbClr val="FFC000"/>
      </a:hlink>
      <a:folHlink>
        <a:srgbClr val="8D8173"/>
      </a:folHlink>
    </a:clrScheme>
    <a:fontScheme name="自定义 1">
      <a:majorFont>
        <a:latin typeface="Arial"/>
        <a:ea typeface="微软雅黑"/>
        <a:cs typeface=""/>
      </a:majorFont>
      <a:minorFont>
        <a:latin typeface="Arial Black"/>
        <a:ea typeface="华文仿宋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A000120140929A68KPBG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华文仿宋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2015-06-24T14:18:22Z</dcterms:created>
  <dcterms:modified xsi:type="dcterms:W3CDTF">2015-06-24T14:18:47Z</dcterms:modified>
</cp:coreProperties>
</file>