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38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377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78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986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68" t="44801" r="26801" b="20520"/>
          <a:stretch/>
        </p:blipFill>
        <p:spPr>
          <a:xfrm>
            <a:off x="-133350" y="0"/>
            <a:ext cx="12344400" cy="6953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5670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563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02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6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764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6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82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055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73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5B047-5C5C-4F0F-BA5B-57A9C4EC1B32}" type="datetimeFigureOut">
              <a:rPr lang="zh-CN" altLang="en-US" smtClean="0"/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85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70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</cp:revision>
  <dcterms:created xsi:type="dcterms:W3CDTF">2013-10-29T07:35:55Z</dcterms:created>
  <dcterms:modified xsi:type="dcterms:W3CDTF">2015-03-13T03:37:42Z</dcterms:modified>
</cp:coreProperties>
</file>