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1A8CD8-32D6-41FC-909D-255126BAEBE4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6BB806-2CAF-4093-8EF3-3CBE6725F8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301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6811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417"/>
            <a:ext cx="12192000" cy="686627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4268-1903-4C57-AB6D-C1B9FAC8D8FB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8216-F40D-49EA-83D5-50AF945E16A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65400" y="1865090"/>
            <a:ext cx="6553199" cy="1567784"/>
          </a:xfrm>
        </p:spPr>
        <p:txBody>
          <a:bodyPr vert="horz" anchor="b">
            <a:normAutofit/>
          </a:bodyPr>
          <a:lstStyle>
            <a:lvl1pPr algn="ctr">
              <a:lnSpc>
                <a:spcPct val="100000"/>
              </a:lnSpc>
              <a:defRPr sz="4000" b="0" i="0">
                <a:ln w="14605">
                  <a:noFill/>
                </a:ln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569397"/>
            <a:ext cx="6553199" cy="539931"/>
          </a:xfrm>
        </p:spPr>
        <p:txBody>
          <a:bodyPr vert="horz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29357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4268-1903-4C57-AB6D-C1B9FAC8D8FB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8216-F40D-49EA-83D5-50AF945E1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424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4268-1903-4C57-AB6D-C1B9FAC8D8FB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8216-F40D-49EA-83D5-50AF945E1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8922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6705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8601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5889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148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999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6463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0794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017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4268-1903-4C57-AB6D-C1B9FAC8D8FB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8216-F40D-49EA-83D5-50AF945E1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9662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3278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3802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2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7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4268-1903-4C57-AB6D-C1B9FAC8D8FB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8216-F40D-49EA-83D5-50AF945E1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63399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4268-1903-4C57-AB6D-C1B9FAC8D8FB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8216-F40D-49EA-83D5-50AF945E1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946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4268-1903-4C57-AB6D-C1B9FAC8D8FB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8216-F40D-49EA-83D5-50AF945E1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067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4268-1903-4C57-AB6D-C1B9FAC8D8FB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8216-F40D-49EA-83D5-50AF945E1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743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4268-1903-4C57-AB6D-C1B9FAC8D8FB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8216-F40D-49EA-83D5-50AF945E1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379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4268-1903-4C57-AB6D-C1B9FAC8D8FB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8216-F40D-49EA-83D5-50AF945E1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670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4268-1903-4C57-AB6D-C1B9FAC8D8FB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8216-F40D-49EA-83D5-50AF945E16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963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"/>
          <a:stretch/>
        </p:blipFill>
        <p:spPr>
          <a:xfrm>
            <a:off x="3" y="-8709"/>
            <a:ext cx="12191997" cy="686670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746" y="1149531"/>
            <a:ext cx="10680337" cy="5206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C3F44268-1903-4C57-AB6D-C1B9FAC8D8FB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37DB8216-F40D-49EA-83D5-50AF945E16A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746" y="190501"/>
            <a:ext cx="10227839" cy="7824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795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80000"/>
        <a:buFont typeface="Webdings" panose="05030102010509060703" pitchFamily="18" charset="2"/>
        <a:buChar char="Y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830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处添加副标题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675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565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6469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120">
      <a:dk1>
        <a:srgbClr val="47494B"/>
      </a:dk1>
      <a:lt1>
        <a:srgbClr val="FFFFFF"/>
      </a:lt1>
      <a:dk2>
        <a:srgbClr val="454749"/>
      </a:dk2>
      <a:lt2>
        <a:srgbClr val="EAF5FC"/>
      </a:lt2>
      <a:accent1>
        <a:srgbClr val="CC0066"/>
      </a:accent1>
      <a:accent2>
        <a:srgbClr val="FB4E3F"/>
      </a:accent2>
      <a:accent3>
        <a:srgbClr val="FC8492"/>
      </a:accent3>
      <a:accent4>
        <a:srgbClr val="FAB480"/>
      </a:accent4>
      <a:accent5>
        <a:srgbClr val="84ADE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A000120150128A12KPBG</Template>
  <TotalTime>1</TotalTime>
  <Words>100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Tempus Sans ITC</vt:lpstr>
      <vt:lpstr>宋体</vt:lpstr>
      <vt:lpstr>微软雅黑</vt:lpstr>
      <vt:lpstr>幼圆</vt:lpstr>
      <vt:lpstr>Arial</vt:lpstr>
      <vt:lpstr>Calibri</vt:lpstr>
      <vt:lpstr>Calibri Light</vt:lpstr>
      <vt:lpstr>Webdings</vt:lpstr>
      <vt:lpstr>A000120141119A01PPBG</vt:lpstr>
      <vt:lpstr>Office Theme</vt:lpstr>
      <vt:lpstr>单击此处添加标题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kan</dc:creator>
  <cp:lastModifiedBy>kan</cp:lastModifiedBy>
  <cp:revision>1</cp:revision>
  <dcterms:created xsi:type="dcterms:W3CDTF">2015-07-03T12:41:49Z</dcterms:created>
  <dcterms:modified xsi:type="dcterms:W3CDTF">2015-07-03T12:43:45Z</dcterms:modified>
</cp:coreProperties>
</file>