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F601E-32A3-4774-B7B8-F909F045EB49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3927-46A2-4637-8EEE-EFB1B5B1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9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384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7" descr="底纹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44533" y="2293879"/>
            <a:ext cx="6790267" cy="1082615"/>
          </a:xfrm>
        </p:spPr>
        <p:txBody>
          <a:bodyPr/>
          <a:lstStyle>
            <a:lvl1pPr algn="ctr">
              <a:lnSpc>
                <a:spcPct val="110000"/>
              </a:lnSpc>
              <a:defRPr sz="3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44533" y="3568700"/>
            <a:ext cx="6790267" cy="431800"/>
          </a:xfr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5" descr="车马mulu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7" y="2622255"/>
            <a:ext cx="5697912" cy="362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393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3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44567" y="476250"/>
            <a:ext cx="2937933" cy="56784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476250"/>
            <a:ext cx="8616949" cy="56784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791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257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519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08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05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53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798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13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899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538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5928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76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86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87851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1412876"/>
            <a:ext cx="5681133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2" y="1412876"/>
            <a:ext cx="568324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12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86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542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9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80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465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2" descr="底纹-0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20" y="539750"/>
            <a:ext cx="10957981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1260476"/>
            <a:ext cx="10957983" cy="474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5C3B8A14-0A16-471D-BF7B-AD4F43CCCB82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4" descr="车马-0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5308"/>
            <a:ext cx="1600200" cy="1140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359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9pPr>
    </p:titleStyle>
    <p:bodyStyle>
      <a:lvl1pPr marL="444500" indent="-358775" algn="l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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44500" indent="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 kern="1200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200" kern="1200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 kern="1200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1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196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61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982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4A01PWBG">
  <a:themeElements>
    <a:clrScheme name="自定义 174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005897"/>
      </a:accent1>
      <a:accent2>
        <a:srgbClr val="0010A8"/>
      </a:accent2>
      <a:accent3>
        <a:srgbClr val="4A00AC"/>
      </a:accent3>
      <a:accent4>
        <a:srgbClr val="990059"/>
      </a:accent4>
      <a:accent5>
        <a:srgbClr val="9A34BE"/>
      </a:accent5>
      <a:accent6>
        <a:srgbClr val="A49400"/>
      </a:accent6>
      <a:hlink>
        <a:srgbClr val="994000"/>
      </a:hlink>
      <a:folHlink>
        <a:srgbClr val="D65900"/>
      </a:folHlink>
    </a:clrScheme>
    <a:fontScheme name="自定义 17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A000520141202A08KPBG</Template>
  <TotalTime>6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黑体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A000120141114A01PWBG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2015-07-07T01:32:55Z</dcterms:created>
  <dcterms:modified xsi:type="dcterms:W3CDTF">2015-07-07T01:39:08Z</dcterms:modified>
</cp:coreProperties>
</file>