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33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20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74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01536" y="2449881"/>
            <a:ext cx="9144000" cy="1125465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556501"/>
            <a:ext cx="9144000" cy="123649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085C7-69CF-4467-BBF7-5D67E466E292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164E-A855-4976-A13A-83CDC603083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>
            <a:off x="10273800" y="2675501"/>
            <a:ext cx="1080000" cy="1080000"/>
          </a:xfrm>
          <a:custGeom>
            <a:avLst/>
            <a:gdLst>
              <a:gd name="connsiteX0" fmla="*/ 0 w 1636295"/>
              <a:gd name="connsiteY0" fmla="*/ 0 h 1636295"/>
              <a:gd name="connsiteX1" fmla="*/ 1636295 w 1636295"/>
              <a:gd name="connsiteY1" fmla="*/ 0 h 1636295"/>
              <a:gd name="connsiteX2" fmla="*/ 1636295 w 1636295"/>
              <a:gd name="connsiteY2" fmla="*/ 566147 h 1636295"/>
              <a:gd name="connsiteX3" fmla="*/ 1132295 w 1636295"/>
              <a:gd name="connsiteY3" fmla="*/ 566147 h 1636295"/>
              <a:gd name="connsiteX4" fmla="*/ 1636295 w 1636295"/>
              <a:gd name="connsiteY4" fmla="*/ 1070147 h 1636295"/>
              <a:gd name="connsiteX5" fmla="*/ 1636295 w 1636295"/>
              <a:gd name="connsiteY5" fmla="*/ 1636295 h 1636295"/>
              <a:gd name="connsiteX6" fmla="*/ 1070147 w 1636295"/>
              <a:gd name="connsiteY6" fmla="*/ 1636295 h 1636295"/>
              <a:gd name="connsiteX7" fmla="*/ 566147 w 1636295"/>
              <a:gd name="connsiteY7" fmla="*/ 1132295 h 1636295"/>
              <a:gd name="connsiteX8" fmla="*/ 566147 w 1636295"/>
              <a:gd name="connsiteY8" fmla="*/ 1636295 h 1636295"/>
              <a:gd name="connsiteX9" fmla="*/ 0 w 1636295"/>
              <a:gd name="connsiteY9" fmla="*/ 1636295 h 163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6295" h="1636295">
                <a:moveTo>
                  <a:pt x="0" y="0"/>
                </a:moveTo>
                <a:lnTo>
                  <a:pt x="1636295" y="0"/>
                </a:lnTo>
                <a:lnTo>
                  <a:pt x="1636295" y="566147"/>
                </a:lnTo>
                <a:lnTo>
                  <a:pt x="1132295" y="566147"/>
                </a:lnTo>
                <a:lnTo>
                  <a:pt x="1636295" y="1070147"/>
                </a:lnTo>
                <a:lnTo>
                  <a:pt x="1636295" y="1636295"/>
                </a:lnTo>
                <a:lnTo>
                  <a:pt x="1070147" y="1636295"/>
                </a:lnTo>
                <a:lnTo>
                  <a:pt x="566147" y="1132295"/>
                </a:lnTo>
                <a:lnTo>
                  <a:pt x="566147" y="1636295"/>
                </a:lnTo>
                <a:lnTo>
                  <a:pt x="0" y="163629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838200" y="2552428"/>
            <a:ext cx="1051560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34000">
                <a:srgbClr val="C00000"/>
              </a:gs>
              <a:gs pos="83000">
                <a:srgbClr val="C00000"/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38200" y="3693453"/>
            <a:ext cx="9379071" cy="5234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34000">
                <a:srgbClr val="C00000"/>
              </a:gs>
              <a:gs pos="83000">
                <a:srgbClr val="C00000"/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496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6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085C7-69CF-4467-BBF7-5D67E466E292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164E-A855-4976-A13A-83CDC6030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93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085C7-69CF-4467-BBF7-5D67E466E292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164E-A855-4976-A13A-83CDC6030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297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085C7-69CF-4467-BBF7-5D67E466E292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164E-A855-4976-A13A-83CDC6030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956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085C7-69CF-4467-BBF7-5D67E466E292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164E-A855-4976-A13A-83CDC6030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556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085C7-69CF-4467-BBF7-5D67E466E292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164E-A855-4976-A13A-83CDC6030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443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085C7-69CF-4467-BBF7-5D67E466E292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164E-A855-4976-A13A-83CDC6030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849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085C7-69CF-4467-BBF7-5D67E466E292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164E-A855-4976-A13A-83CDC6030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699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085C7-69CF-4467-BBF7-5D67E466E292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164E-A855-4976-A13A-83CDC6030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51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085C7-69CF-4467-BBF7-5D67E466E292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164E-A855-4976-A13A-83CDC6030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088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085C7-69CF-4467-BBF7-5D67E466E292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164E-A855-4976-A13A-83CDC60308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339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74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982617" y="0"/>
            <a:ext cx="10515600" cy="7693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82617" y="1253330"/>
            <a:ext cx="10515600" cy="4760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0085C7-69CF-4467-BBF7-5D67E466E292}" type="datetimeFigureOut">
              <a:rPr lang="zh-CN" altLang="en-US" smtClean="0"/>
              <a:t>2015/5/4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6164E-A855-4976-A13A-83CDC603083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 rot="5400000">
            <a:off x="277629" y="193363"/>
            <a:ext cx="612000" cy="612000"/>
          </a:xfrm>
          <a:custGeom>
            <a:avLst/>
            <a:gdLst>
              <a:gd name="connsiteX0" fmla="*/ 0 w 1636295"/>
              <a:gd name="connsiteY0" fmla="*/ 0 h 1636295"/>
              <a:gd name="connsiteX1" fmla="*/ 1636295 w 1636295"/>
              <a:gd name="connsiteY1" fmla="*/ 0 h 1636295"/>
              <a:gd name="connsiteX2" fmla="*/ 1636295 w 1636295"/>
              <a:gd name="connsiteY2" fmla="*/ 566147 h 1636295"/>
              <a:gd name="connsiteX3" fmla="*/ 1132295 w 1636295"/>
              <a:gd name="connsiteY3" fmla="*/ 566147 h 1636295"/>
              <a:gd name="connsiteX4" fmla="*/ 1636295 w 1636295"/>
              <a:gd name="connsiteY4" fmla="*/ 1070147 h 1636295"/>
              <a:gd name="connsiteX5" fmla="*/ 1636295 w 1636295"/>
              <a:gd name="connsiteY5" fmla="*/ 1636295 h 1636295"/>
              <a:gd name="connsiteX6" fmla="*/ 1070147 w 1636295"/>
              <a:gd name="connsiteY6" fmla="*/ 1636295 h 1636295"/>
              <a:gd name="connsiteX7" fmla="*/ 566147 w 1636295"/>
              <a:gd name="connsiteY7" fmla="*/ 1132295 h 1636295"/>
              <a:gd name="connsiteX8" fmla="*/ 566147 w 1636295"/>
              <a:gd name="connsiteY8" fmla="*/ 1636295 h 1636295"/>
              <a:gd name="connsiteX9" fmla="*/ 0 w 1636295"/>
              <a:gd name="connsiteY9" fmla="*/ 1636295 h 163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6295" h="1636295">
                <a:moveTo>
                  <a:pt x="0" y="0"/>
                </a:moveTo>
                <a:lnTo>
                  <a:pt x="1636295" y="0"/>
                </a:lnTo>
                <a:lnTo>
                  <a:pt x="1636295" y="566147"/>
                </a:lnTo>
                <a:lnTo>
                  <a:pt x="1132295" y="566147"/>
                </a:lnTo>
                <a:lnTo>
                  <a:pt x="1636295" y="1070147"/>
                </a:lnTo>
                <a:lnTo>
                  <a:pt x="1636295" y="1636295"/>
                </a:lnTo>
                <a:lnTo>
                  <a:pt x="1070147" y="1636295"/>
                </a:lnTo>
                <a:lnTo>
                  <a:pt x="566147" y="1132295"/>
                </a:lnTo>
                <a:lnTo>
                  <a:pt x="566147" y="1636295"/>
                </a:lnTo>
                <a:lnTo>
                  <a:pt x="0" y="163629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H="1">
            <a:off x="982617" y="769363"/>
            <a:ext cx="9379071" cy="36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34000">
                <a:srgbClr val="C00000"/>
              </a:gs>
              <a:gs pos="83000">
                <a:srgbClr val="C00000"/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526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SzPct val="90000"/>
        <a:buFont typeface="Wingdings" panose="05000000000000000000" pitchFamily="2" charset="2"/>
        <a:buChar char="Ø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单击此处添加标题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10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2617" y="10401"/>
            <a:ext cx="10515600" cy="75075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此处添加标题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此处添加文本</a:t>
            </a:r>
            <a:endParaRPr lang="en-US" altLang="zh-CN" sz="2400" dirty="0"/>
          </a:p>
          <a:p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45036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20</Words>
  <Application>Microsoft Office PowerPoint</Application>
  <PresentationFormat>宽屏</PresentationFormat>
  <Paragraphs>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华文中宋</vt:lpstr>
      <vt:lpstr>宋体</vt:lpstr>
      <vt:lpstr>Arial</vt:lpstr>
      <vt:lpstr>Calibri</vt:lpstr>
      <vt:lpstr>Calibri Light</vt:lpstr>
      <vt:lpstr>Wingdings</vt:lpstr>
      <vt:lpstr>Office 主题</vt:lpstr>
      <vt:lpstr>单击此处添加标题</vt:lpstr>
      <vt:lpstr>此处添加标题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TP-通用纹理</dc:subject>
  <dc:creator>邹恩栋</dc:creator>
  <cp:keywords>XS-宽屏 16：9;SC-淡红色;BG-浅色;DH-静态</cp:keywords>
  <dc:description/>
  <cp:lastModifiedBy>Administrator</cp:lastModifiedBy>
  <cp:revision>11</cp:revision>
  <dcterms:created xsi:type="dcterms:W3CDTF">2012-11-03T14:58:13Z</dcterms:created>
  <dcterms:modified xsi:type="dcterms:W3CDTF">2015-05-04T07:47:22Z</dcterms:modified>
  <cp:category>UDi-主题模板</cp:category>
</cp:coreProperties>
</file>