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  <p:sldMasterId id="2147483777" r:id="rId2"/>
  </p:sldMasterIdLst>
  <p:notesMasterIdLst>
    <p:notesMasterId r:id="rId6"/>
  </p:notesMasterIdLst>
  <p:handoutMasterIdLst>
    <p:handoutMasterId r:id="rId7"/>
  </p:handoutMasterIdLst>
  <p:sldIdLst>
    <p:sldId id="291" r:id="rId3"/>
    <p:sldId id="292" r:id="rId4"/>
    <p:sldId id="29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63A9"/>
    <a:srgbClr val="81187D"/>
    <a:srgbClr val="AA967E"/>
    <a:srgbClr val="FFFFFF"/>
    <a:srgbClr val="5C6A7A"/>
    <a:srgbClr val="6E9111"/>
    <a:srgbClr val="014F25"/>
    <a:srgbClr val="006600"/>
    <a:srgbClr val="00AEEF"/>
    <a:srgbClr val="ECE8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3" autoAdjust="0"/>
    <p:restoredTop sz="94660"/>
  </p:normalViewPr>
  <p:slideViewPr>
    <p:cSldViewPr>
      <p:cViewPr varScale="1">
        <p:scale>
          <a:sx n="92" d="100"/>
          <a:sy n="92" d="100"/>
        </p:scale>
        <p:origin x="20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3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0D3F8-CB2F-4F13-BDB9-917CE9FD91EC}" type="datetimeFigureOut">
              <a:rPr lang="fr-FR" smtClean="0"/>
              <a:t>25/02/2016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DF870-1E70-42E0-A684-C719AEFB972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6520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EE5DD-14CE-475A-93C6-84F387FFC5E8}" type="datetimeFigureOut">
              <a:rPr lang="en-US" smtClean="0"/>
              <a:t>2/25/2016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© Copyright Showeet.com</a:t>
            </a:r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57A68-B95A-498B-8FA1-D6E958C41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641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814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[showeet.com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tilisateur\Documents\Perso\sho8\Paint\fond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4" y="-3175"/>
            <a:ext cx="12200467" cy="68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2351584" y="5517232"/>
            <a:ext cx="7488832" cy="1143000"/>
          </a:xfrm>
        </p:spPr>
        <p:txBody>
          <a:bodyPr anchor="ctr">
            <a:noAutofit/>
          </a:bodyPr>
          <a:lstStyle>
            <a:lvl1pPr algn="ctr">
              <a:defRPr sz="3600" b="1" cap="small" baseline="0">
                <a:solidFill>
                  <a:srgbClr val="0F63A9"/>
                </a:solidFill>
                <a:latin typeface="Will&amp;Grace" pitchFamily="2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465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87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00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948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260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tilisateur\Documents\Perso\sho8\Paint\fond2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4" y="-3175"/>
            <a:ext cx="12200467" cy="68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09600" y="116632"/>
            <a:ext cx="10972800" cy="792088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Will&amp;Grace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12/10/2012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99FAC-4B86-4121-B622-50028D35B744}" type="slidenum">
              <a:rPr lang="fr-FR" smtClean="0"/>
              <a:t>‹#›</a:t>
            </a:fld>
            <a:endParaRPr lang="fr-FR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8" y="1052513"/>
            <a:ext cx="10943167" cy="360045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Will&amp;Grace" pitchFamily="2" charset="0"/>
              </a:defRPr>
            </a:lvl1pPr>
            <a:lvl2pPr>
              <a:defRPr>
                <a:solidFill>
                  <a:schemeClr val="bg1"/>
                </a:solidFill>
                <a:latin typeface="Will&amp;Grace" pitchFamily="2" charset="0"/>
              </a:defRPr>
            </a:lvl2pPr>
            <a:lvl3pPr>
              <a:defRPr>
                <a:solidFill>
                  <a:schemeClr val="bg1"/>
                </a:solidFill>
                <a:latin typeface="Will&amp;Grace" pitchFamily="2" charset="0"/>
              </a:defRPr>
            </a:lvl3pPr>
            <a:lvl4pPr>
              <a:defRPr>
                <a:solidFill>
                  <a:schemeClr val="bg1"/>
                </a:solidFill>
                <a:latin typeface="Will&amp;Grace" pitchFamily="2" charset="0"/>
              </a:defRPr>
            </a:lvl4pPr>
            <a:lvl5pPr>
              <a:defRPr>
                <a:solidFill>
                  <a:schemeClr val="bg1"/>
                </a:solidFill>
                <a:latin typeface="Will&amp;Grace" pitchFamily="2" charset="0"/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459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098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426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549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694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01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369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266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12/10/2012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Your footer here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99FAC-4B86-4121-B622-50028D35B7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1808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6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4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4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50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0437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int [Showeet.com]">
  <a:themeElements>
    <a:clrScheme name="Personnalisé 11">
      <a:dk1>
        <a:sysClr val="windowText" lastClr="000000"/>
      </a:dk1>
      <a:lt1>
        <a:sysClr val="window" lastClr="FFFFFF"/>
      </a:lt1>
      <a:dk2>
        <a:srgbClr val="1D2631"/>
      </a:dk2>
      <a:lt2>
        <a:srgbClr val="EEECE1"/>
      </a:lt2>
      <a:accent1>
        <a:srgbClr val="3F4855"/>
      </a:accent1>
      <a:accent2>
        <a:srgbClr val="F1A138"/>
      </a:accent2>
      <a:accent3>
        <a:srgbClr val="7F7F7F"/>
      </a:accent3>
      <a:accent4>
        <a:srgbClr val="590B4E"/>
      </a:accent4>
      <a:accent5>
        <a:srgbClr val="D07C0E"/>
      </a:accent5>
      <a:accent6>
        <a:srgbClr val="2F363F"/>
      </a:accent6>
      <a:hlink>
        <a:srgbClr val="B8CCE4"/>
      </a:hlink>
      <a:folHlink>
        <a:srgbClr val="B8CC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9484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Will&amp;Grace</vt:lpstr>
      <vt:lpstr>宋体</vt:lpstr>
      <vt:lpstr>微软雅黑</vt:lpstr>
      <vt:lpstr>Arial</vt:lpstr>
      <vt:lpstr>Calibri</vt:lpstr>
      <vt:lpstr>Calibri Light</vt:lpstr>
      <vt:lpstr>Paint [Showeet.com]</vt:lpstr>
      <vt:lpstr>Office Theme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dc:description/>
  <cp:lastModifiedBy>Administrator</cp:lastModifiedBy>
  <cp:revision>5</cp:revision>
  <dcterms:created xsi:type="dcterms:W3CDTF">2012-01-16T12:17:13Z</dcterms:created>
  <dcterms:modified xsi:type="dcterms:W3CDTF">2016-02-25T02:07:46Z</dcterms:modified>
  <cp:category/>
</cp:coreProperties>
</file>