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F3B67-D9E2-4905-A120-56784EB12B9F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B3052-7B19-41E8-B397-69F6ED336E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51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667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12"/>
            <a:stretch/>
          </p:blipFill>
          <p:spPr>
            <a:xfrm>
              <a:off x="3932768" y="927168"/>
              <a:ext cx="8259232" cy="5930831"/>
            </a:xfrm>
            <a:prstGeom prst="rect">
              <a:avLst/>
            </a:prstGeom>
          </p:spPr>
        </p:pic>
        <p:sp>
          <p:nvSpPr>
            <p:cNvPr id="7" name="矩形 6"/>
            <p:cNvSpPr/>
            <p:nvPr userDrawn="1"/>
          </p:nvSpPr>
          <p:spPr>
            <a:xfrm>
              <a:off x="0" y="0"/>
              <a:ext cx="4038600" cy="6858000"/>
            </a:xfrm>
            <a:prstGeom prst="rect">
              <a:avLst/>
            </a:prstGeom>
            <a:solidFill>
              <a:srgbClr val="F4E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966384" y="-1"/>
              <a:ext cx="10225616" cy="1333501"/>
            </a:xfrm>
            <a:prstGeom prst="rect">
              <a:avLst/>
            </a:prstGeom>
            <a:solidFill>
              <a:srgbClr val="F4E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1368" y="1811008"/>
            <a:ext cx="6688061" cy="1317189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000" b="0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368" y="3293297"/>
            <a:ext cx="6688061" cy="701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7840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109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17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157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207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63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10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5981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23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861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79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07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5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702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148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5"/>
            <a:ext cx="10515600" cy="1070339"/>
          </a:xfrm>
        </p:spPr>
        <p:txBody>
          <a:bodyPr anchor="b"/>
          <a:lstStyle>
            <a:lvl1pPr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90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181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808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11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4869" y="-19101"/>
            <a:ext cx="12196869" cy="6877101"/>
          </a:xfrm>
          <a:prstGeom prst="rect">
            <a:avLst/>
          </a:prstGeom>
          <a:solidFill>
            <a:srgbClr val="F4ED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763000" y="6508754"/>
            <a:ext cx="27432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CN"/>
            </a:defPPr>
            <a:lvl1pPr marL="0" algn="r" defTabSz="121917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906490-237C-474C-BA2E-D98840BC1F8F}" type="slidenum">
              <a:rPr lang="zh-CN" altLang="en-US" sz="900" smtClean="0"/>
              <a:pPr/>
              <a:t>‹#›</a:t>
            </a:fld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03278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909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18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-19101"/>
            <a:ext cx="12192000" cy="6881456"/>
            <a:chOff x="0" y="-19101"/>
            <a:chExt cx="12192000" cy="688145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" t="561" r="472" b="438"/>
            <a:stretch/>
          </p:blipFill>
          <p:spPr>
            <a:xfrm>
              <a:off x="2481943" y="-19101"/>
              <a:ext cx="9710057" cy="6881456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/>
          </p:nvSpPr>
          <p:spPr>
            <a:xfrm>
              <a:off x="0" y="0"/>
              <a:ext cx="3581400" cy="6858000"/>
            </a:xfrm>
            <a:prstGeom prst="rect">
              <a:avLst/>
            </a:prstGeom>
            <a:solidFill>
              <a:srgbClr val="F4ED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7" y="1054773"/>
            <a:ext cx="9535882" cy="4962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F06149D4-763E-41E3-8643-FB00275D7A8D}" type="datetimeFigureOut">
              <a:rPr lang="zh-CN" altLang="en-US" smtClean="0"/>
              <a:t>2015/12/7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D25C59E-2D79-4DF7-8BEF-EFDD59092F2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9" y="189362"/>
            <a:ext cx="9647232" cy="6760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571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67891" indent="-267891" algn="l" defTabSz="685800" rtl="0" eaLnBrk="1" latinLnBrk="0" hangingPunct="1">
        <a:lnSpc>
          <a:spcPct val="90000"/>
        </a:lnSpc>
        <a:spcBef>
          <a:spcPts val="1350"/>
        </a:spcBef>
        <a:buClr>
          <a:schemeClr val="accent1"/>
        </a:buClr>
        <a:buSzPct val="60000"/>
        <a:buFont typeface="Wingdings 2" panose="05020102010507070707" pitchFamily="18" charset="2"/>
        <a:buChar char=""/>
        <a:defRPr sz="2400" kern="1200">
          <a:solidFill>
            <a:schemeClr val="accent3">
              <a:lumMod val="75000"/>
            </a:schemeClr>
          </a:solidFill>
          <a:latin typeface="+mn-lt"/>
          <a:ea typeface="+mn-ea"/>
          <a:cs typeface="+mn-cs"/>
        </a:defRPr>
      </a:lvl1pPr>
      <a:lvl2pPr marL="267891" indent="-267891" algn="l" defTabSz="6858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915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295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493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230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59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A000120150209A05KPBG</Template>
  <TotalTime>0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 2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2015-12-07T03:52:40Z</dcterms:created>
  <dcterms:modified xsi:type="dcterms:W3CDTF">2015-12-07T03:53:35Z</dcterms:modified>
</cp:coreProperties>
</file>