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8" r:id="rId4"/>
    <p:sldId id="259" r:id="rId5"/>
    <p:sldId id="265" r:id="rId6"/>
    <p:sldId id="257" r:id="rId7"/>
    <p:sldId id="260" r:id="rId8"/>
    <p:sldId id="261" r:id="rId9"/>
    <p:sldId id="263" r:id="rId10"/>
    <p:sldId id="262" r:id="rId11"/>
    <p:sldId id="264" r:id="rId12"/>
    <p:sldId id="268" r:id="rId13"/>
    <p:sldId id="267" r:id="rId14"/>
    <p:sldId id="274" r:id="rId15"/>
    <p:sldId id="273" r:id="rId16"/>
    <p:sldId id="270" r:id="rId17"/>
    <p:sldId id="2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B38"/>
    <a:srgbClr val="B3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B4B5C8D-6235-4181-9419-AAB0476F7D9A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5F1F6A7-68BD-4071-908C-BAC7C409C2C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16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2ABDF3-E05C-45C6-9157-2B024B9A38A6}" type="slidenum">
              <a:rPr lang="zh-CN" altLang="en-US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361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D98127B-90B2-4707-8A3B-F4F568B55716}" type="slidenum">
              <a:rPr lang="zh-CN" altLang="en-US" sz="1200">
                <a:latin typeface="Calibri" panose="020F0502020204030204" pitchFamily="34" charset="0"/>
              </a:rPr>
              <a:t>14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9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32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B38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FD58E0-1B96-48F6-993A-5576D3B62D09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21E4D15-DD2C-4EEE-A478-8A8F839B4C2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F979AA-D85F-456D-A44A-A2F251569D9B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A38643-958F-42FF-BF78-610A4FB5408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246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011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775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3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49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99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78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97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724B65E-40A7-4F61-9607-AAEC1531CC60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16F1B5-C9EB-4089-8B9A-D0DBA1D18A6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06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58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0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93DD9C7-E06A-4072-8228-CAB777B1E153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DD37DA-CE51-451D-A500-35E1F609046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87837-DC82-4618-AFA6-B322C6028105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821B09-4014-4794-83AE-2082E3D19B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214563F-C0C6-4B58-B378-B7165791AC6D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D59FD-E6A5-41DF-A13C-F5790BE3425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3A1065C-A368-41C9-8838-2B8776E0C0A3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AB4C04-AB06-423C-960F-3BB751840D4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2C51B1-8380-45BB-A8C0-8418BDEE9F2A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EE6FC83-7290-41C3-AD57-78B2C0749AE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FC76CF-7C02-4024-9AF5-11901682D356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2C9824-786E-4800-838D-5E0979B5828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52A85E9-91AB-4128-A18B-7E57FDD0EA4D}" type="datetimeFigureOut">
              <a:rPr lang="zh-CN" altLang="en-US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579E89-627B-402B-8307-074FB35734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1383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notesSlide" Target="../notesSlides/notesSlide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image" Target="../media/image2.jpeg"/><Relationship Id="rId8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2.jpeg"/><Relationship Id="rId2" Type="http://schemas.openxmlformats.org/officeDocument/2006/relationships/tags" Target="../tags/tag34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8"/>
          <p:cNvSpPr txBox="1">
            <a:spLocks noChangeArrowheads="1"/>
          </p:cNvSpPr>
          <p:nvPr/>
        </p:nvSpPr>
        <p:spPr bwMode="auto">
          <a:xfrm>
            <a:off x="5008563" y="1844675"/>
            <a:ext cx="353536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506788" y="3657600"/>
            <a:ext cx="5883275" cy="53975"/>
          </a:xfrm>
          <a:prstGeom prst="line">
            <a:avLst/>
          </a:prstGeom>
          <a:ln w="9525"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06788" y="4573588"/>
            <a:ext cx="5883275" cy="55562"/>
          </a:xfrm>
          <a:prstGeom prst="line">
            <a:avLst/>
          </a:prstGeom>
          <a:ln w="9525"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文本框 16"/>
          <p:cNvSpPr txBox="1">
            <a:spLocks noChangeArrowheads="1"/>
          </p:cNvSpPr>
          <p:nvPr/>
        </p:nvSpPr>
        <p:spPr bwMode="auto">
          <a:xfrm>
            <a:off x="3506788" y="3833813"/>
            <a:ext cx="6537325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anose="020F0502020204030204" pitchFamily="34" charset="0"/>
              </a:rPr>
              <a:t>BUSSINESS REPORT HERE</a:t>
            </a:r>
            <a:endParaRPr lang="zh-CN" altLang="en-US" sz="44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721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309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897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48513" y="4864100"/>
            <a:ext cx="93662" cy="109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767138" y="1517650"/>
            <a:ext cx="1050925" cy="654050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45000" y="2117725"/>
            <a:ext cx="334963" cy="231775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85075" y="2811463"/>
            <a:ext cx="1050925" cy="655637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75650" y="3059113"/>
            <a:ext cx="334963" cy="231775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/>
          <p:cNvPicPr>
            <a:picLocks noChangeAspect="1"/>
          </p:cNvPicPr>
          <p:nvPr/>
        </p:nvPicPr>
        <p:blipFill>
          <a:blip r:embed="rId2"/>
          <a:srcRect r="-53" b="5048"/>
          <a:stretch>
            <a:fillRect/>
          </a:stretch>
        </p:blipFill>
        <p:spPr bwMode="auto">
          <a:xfrm>
            <a:off x="268288" y="1911350"/>
            <a:ext cx="6303962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573088"/>
            <a:ext cx="3330575" cy="504825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PUT YOUR TEXT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23555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5525" y="2155825"/>
            <a:ext cx="479107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6705600" y="1911350"/>
            <a:ext cx="492125" cy="517525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6704013" y="3100388"/>
            <a:ext cx="492125" cy="519112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558" name="文本框 10"/>
          <p:cNvSpPr txBox="1">
            <a:spLocks noChangeArrowheads="1"/>
          </p:cNvSpPr>
          <p:nvPr/>
        </p:nvSpPr>
        <p:spPr bwMode="auto">
          <a:xfrm>
            <a:off x="7326313" y="3100388"/>
            <a:ext cx="4481512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02425" y="4308475"/>
            <a:ext cx="490538" cy="517525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3560" name="文本框 12"/>
          <p:cNvSpPr txBox="1">
            <a:spLocks noChangeArrowheads="1"/>
          </p:cNvSpPr>
          <p:nvPr/>
        </p:nvSpPr>
        <p:spPr bwMode="auto">
          <a:xfrm>
            <a:off x="7324725" y="4308475"/>
            <a:ext cx="448151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3561" name="文本框 13"/>
          <p:cNvSpPr txBox="1">
            <a:spLocks noChangeArrowheads="1"/>
          </p:cNvSpPr>
          <p:nvPr/>
        </p:nvSpPr>
        <p:spPr bwMode="auto">
          <a:xfrm>
            <a:off x="7324725" y="1776413"/>
            <a:ext cx="4481513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KSO_Shape"/>
          <p:cNvSpPr/>
          <p:nvPr/>
        </p:nvSpPr>
        <p:spPr bwMode="auto">
          <a:xfrm>
            <a:off x="2962275" y="727075"/>
            <a:ext cx="5813425" cy="5849938"/>
          </a:xfrm>
          <a:custGeom>
            <a:avLst/>
            <a:gdLst>
              <a:gd name="T0" fmla="*/ 2147483647 w 2990"/>
              <a:gd name="T1" fmla="*/ 1769262786 h 2989"/>
              <a:gd name="T2" fmla="*/ 2147483647 w 2990"/>
              <a:gd name="T3" fmla="*/ 2147483647 h 2989"/>
              <a:gd name="T4" fmla="*/ 1743186797 w 2990"/>
              <a:gd name="T5" fmla="*/ 2147483647 h 2989"/>
              <a:gd name="T6" fmla="*/ 510429730 w 2990"/>
              <a:gd name="T7" fmla="*/ 2147483647 h 2989"/>
              <a:gd name="T8" fmla="*/ 0 w 2990"/>
              <a:gd name="T9" fmla="*/ 1759831763 h 2989"/>
              <a:gd name="T10" fmla="*/ 509259171 w 2990"/>
              <a:gd name="T11" fmla="*/ 515100885 h 2989"/>
              <a:gd name="T12" fmla="*/ 1743186797 w 2990"/>
              <a:gd name="T13" fmla="*/ 0 h 2989"/>
              <a:gd name="T14" fmla="*/ 2147483647 w 2990"/>
              <a:gd name="T15" fmla="*/ 519816397 h 2989"/>
              <a:gd name="T16" fmla="*/ 2147483647 w 2990"/>
              <a:gd name="T17" fmla="*/ 1769262786 h 2989"/>
              <a:gd name="T18" fmla="*/ 2147483647 w 2990"/>
              <a:gd name="T19" fmla="*/ 937083385 h 2989"/>
              <a:gd name="T20" fmla="*/ 2147483647 w 2990"/>
              <a:gd name="T21" fmla="*/ 352438124 h 2989"/>
              <a:gd name="T22" fmla="*/ 1743186797 w 2990"/>
              <a:gd name="T23" fmla="*/ 113156649 h 2989"/>
              <a:gd name="T24" fmla="*/ 593550257 w 2990"/>
              <a:gd name="T25" fmla="*/ 595254795 h 2989"/>
              <a:gd name="T26" fmla="*/ 112387336 w 2990"/>
              <a:gd name="T27" fmla="*/ 1759831763 h 2989"/>
              <a:gd name="T28" fmla="*/ 604086142 w 2990"/>
              <a:gd name="T29" fmla="*/ 2147483647 h 2989"/>
              <a:gd name="T30" fmla="*/ 1743186797 w 2990"/>
              <a:gd name="T31" fmla="*/ 2147483647 h 2989"/>
              <a:gd name="T32" fmla="*/ 1175392248 w 2990"/>
              <a:gd name="T33" fmla="*/ 2147483647 h 2989"/>
              <a:gd name="T34" fmla="*/ 922519109 w 2990"/>
              <a:gd name="T35" fmla="*/ 2147483647 h 2989"/>
              <a:gd name="T36" fmla="*/ 1148466345 w 2990"/>
              <a:gd name="T37" fmla="*/ 2015614501 h 2989"/>
              <a:gd name="T38" fmla="*/ 1743186797 w 2990"/>
              <a:gd name="T39" fmla="*/ 1769262786 h 2989"/>
              <a:gd name="T40" fmla="*/ 2147483647 w 2990"/>
              <a:gd name="T41" fmla="*/ 1538232080 h 2989"/>
              <a:gd name="T42" fmla="*/ 2147483647 w 2990"/>
              <a:gd name="T43" fmla="*/ 937083385 h 29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990"/>
              <a:gd name="T67" fmla="*/ 0 h 2989"/>
              <a:gd name="T68" fmla="*/ 2990 w 2990"/>
              <a:gd name="T69" fmla="*/ 2989 h 29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990" h="2989">
                <a:moveTo>
                  <a:pt x="2990" y="1501"/>
                </a:moveTo>
                <a:cubicBezTo>
                  <a:pt x="2990" y="1912"/>
                  <a:pt x="2843" y="2263"/>
                  <a:pt x="2550" y="2554"/>
                </a:cubicBezTo>
                <a:cubicBezTo>
                  <a:pt x="2257" y="2844"/>
                  <a:pt x="1903" y="2989"/>
                  <a:pt x="1489" y="2989"/>
                </a:cubicBezTo>
                <a:cubicBezTo>
                  <a:pt x="1077" y="2989"/>
                  <a:pt x="726" y="2844"/>
                  <a:pt x="436" y="2552"/>
                </a:cubicBezTo>
                <a:cubicBezTo>
                  <a:pt x="145" y="2260"/>
                  <a:pt x="0" y="1907"/>
                  <a:pt x="0" y="1493"/>
                </a:cubicBezTo>
                <a:cubicBezTo>
                  <a:pt x="0" y="1080"/>
                  <a:pt x="145" y="728"/>
                  <a:pt x="435" y="437"/>
                </a:cubicBezTo>
                <a:cubicBezTo>
                  <a:pt x="725" y="145"/>
                  <a:pt x="1076" y="0"/>
                  <a:pt x="1489" y="0"/>
                </a:cubicBezTo>
                <a:cubicBezTo>
                  <a:pt x="1902" y="0"/>
                  <a:pt x="2255" y="147"/>
                  <a:pt x="2549" y="441"/>
                </a:cubicBezTo>
                <a:cubicBezTo>
                  <a:pt x="2843" y="734"/>
                  <a:pt x="2990" y="1088"/>
                  <a:pt x="2990" y="1501"/>
                </a:cubicBezTo>
                <a:close/>
                <a:moveTo>
                  <a:pt x="2193" y="795"/>
                </a:moveTo>
                <a:cubicBezTo>
                  <a:pt x="2193" y="600"/>
                  <a:pt x="2122" y="434"/>
                  <a:pt x="1982" y="299"/>
                </a:cubicBezTo>
                <a:cubicBezTo>
                  <a:pt x="1842" y="163"/>
                  <a:pt x="1678" y="96"/>
                  <a:pt x="1489" y="96"/>
                </a:cubicBezTo>
                <a:cubicBezTo>
                  <a:pt x="1109" y="96"/>
                  <a:pt x="781" y="232"/>
                  <a:pt x="507" y="505"/>
                </a:cubicBezTo>
                <a:cubicBezTo>
                  <a:pt x="233" y="778"/>
                  <a:pt x="96" y="1107"/>
                  <a:pt x="96" y="1493"/>
                </a:cubicBezTo>
                <a:cubicBezTo>
                  <a:pt x="96" y="1868"/>
                  <a:pt x="236" y="2195"/>
                  <a:pt x="516" y="2474"/>
                </a:cubicBezTo>
                <a:cubicBezTo>
                  <a:pt x="796" y="2753"/>
                  <a:pt x="1120" y="2892"/>
                  <a:pt x="1489" y="2892"/>
                </a:cubicBezTo>
                <a:cubicBezTo>
                  <a:pt x="1300" y="2874"/>
                  <a:pt x="1139" y="2803"/>
                  <a:pt x="1004" y="2679"/>
                </a:cubicBezTo>
                <a:cubicBezTo>
                  <a:pt x="860" y="2546"/>
                  <a:pt x="788" y="2384"/>
                  <a:pt x="788" y="2192"/>
                </a:cubicBezTo>
                <a:cubicBezTo>
                  <a:pt x="788" y="2003"/>
                  <a:pt x="852" y="1843"/>
                  <a:pt x="981" y="1710"/>
                </a:cubicBezTo>
                <a:cubicBezTo>
                  <a:pt x="1116" y="1570"/>
                  <a:pt x="1286" y="1501"/>
                  <a:pt x="1489" y="1501"/>
                </a:cubicBezTo>
                <a:cubicBezTo>
                  <a:pt x="1685" y="1501"/>
                  <a:pt x="1849" y="1436"/>
                  <a:pt x="1983" y="1305"/>
                </a:cubicBezTo>
                <a:cubicBezTo>
                  <a:pt x="2123" y="1171"/>
                  <a:pt x="2193" y="1001"/>
                  <a:pt x="2193" y="79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anchor="ctr" anchorCtr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579" name="文本框 8"/>
          <p:cNvSpPr txBox="1">
            <a:spLocks noChangeArrowheads="1"/>
          </p:cNvSpPr>
          <p:nvPr/>
        </p:nvSpPr>
        <p:spPr bwMode="auto">
          <a:xfrm>
            <a:off x="4146550" y="1709738"/>
            <a:ext cx="2239963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4580" name="文本框 9"/>
          <p:cNvSpPr txBox="1">
            <a:spLocks noChangeArrowheads="1"/>
          </p:cNvSpPr>
          <p:nvPr/>
        </p:nvSpPr>
        <p:spPr bwMode="auto">
          <a:xfrm>
            <a:off x="5773738" y="3816350"/>
            <a:ext cx="2239962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38125"/>
            <a:ext cx="3330575" cy="506413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PUT YOUR TEXT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0" y="914400"/>
            <a:ext cx="12192000" cy="5943600"/>
          </a:xfrm>
          <a:prstGeom prst="rect">
            <a:avLst/>
          </a:prstGeom>
          <a:blipFill dpi="0" rotWithShape="1">
            <a:blip r:embed="rId3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>
          <a:xfrm>
            <a:off x="2279650" y="3192463"/>
            <a:ext cx="365125" cy="1557337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MH_Other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12975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1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4" name="MH_Other_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78138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2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5" name="MH_Other_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3300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3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6" name="MH_Other_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08463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4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7" name="MH_Other_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73625" y="4835525"/>
            <a:ext cx="500063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5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8" name="MH_Other_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38788" y="4835525"/>
            <a:ext cx="500062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6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09" name="MH_Other_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03950" y="4835525"/>
            <a:ext cx="500063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7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0" name="MH_Other_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69113" y="4835525"/>
            <a:ext cx="500062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8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1" name="MH_Other_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534275" y="4835525"/>
            <a:ext cx="500063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9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2" name="MH_Other_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01025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10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3" name="MH_Other_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866188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11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4" name="MH_Other_1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531350" y="4835525"/>
            <a:ext cx="498475" cy="306388"/>
          </a:xfrm>
          <a:prstGeom prst="rect">
            <a:avLst/>
          </a:prstGeom>
          <a:solidFill>
            <a:srgbClr val="2C3B38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rPr>
              <a:t>12</a:t>
            </a:r>
            <a:endParaRPr lang="zh-CN" altLang="en-US" sz="1600">
              <a:solidFill>
                <a:srgbClr val="FFFFFF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5615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24000" y="5481638"/>
            <a:ext cx="1852613" cy="788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r"/>
            <a:r>
              <a:rPr lang="en-US" altLang="zh-CN" sz="3600">
                <a:solidFill>
                  <a:srgbClr val="FFFFFF"/>
                </a:solidFill>
                <a:latin typeface="Calibri" panose="020F0502020204030204" pitchFamily="34" charset="0"/>
              </a:rPr>
              <a:t>TOTAL</a:t>
            </a:r>
            <a:endParaRPr lang="zh-CN" altLang="en-US" sz="36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5616" name="MH_Text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35363" y="5481638"/>
            <a:ext cx="1908175" cy="788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r>
              <a:rPr lang="en-US" altLang="zh-CN" sz="2800">
                <a:solidFill>
                  <a:schemeClr val="bg1"/>
                </a:solidFill>
                <a:latin typeface="Calibri" panose="020F0502020204030204" pitchFamily="34" charset="0"/>
              </a:rPr>
              <a:t>1,920,000</a:t>
            </a:r>
            <a:endParaRPr lang="zh-CN" altLang="en-US" sz="2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326" name="MH_Other_15"/>
          <p:cNvCxnSpPr/>
          <p:nvPr>
            <p:custDataLst>
              <p:tags r:id="rId18"/>
            </p:custDataLst>
          </p:nvPr>
        </p:nvCxnSpPr>
        <p:spPr>
          <a:xfrm>
            <a:off x="5505450" y="5546725"/>
            <a:ext cx="0" cy="792163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MH_Other_16"/>
          <p:cNvSpPr/>
          <p:nvPr>
            <p:custDataLst>
              <p:tags r:id="rId19"/>
            </p:custDataLst>
          </p:nvPr>
        </p:nvSpPr>
        <p:spPr>
          <a:xfrm>
            <a:off x="8226127" y="324252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8" name="MH_Other_17"/>
          <p:cNvSpPr/>
          <p:nvPr>
            <p:custDataLst>
              <p:tags r:id="rId20"/>
            </p:custDataLst>
          </p:nvPr>
        </p:nvSpPr>
        <p:spPr>
          <a:xfrm>
            <a:off x="6204359" y="145796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2" name="MH_Other_18"/>
          <p:cNvSpPr/>
          <p:nvPr>
            <p:custDataLst>
              <p:tags r:id="rId21"/>
            </p:custDataLst>
          </p:nvPr>
        </p:nvSpPr>
        <p:spPr>
          <a:xfrm>
            <a:off x="2944813" y="3524250"/>
            <a:ext cx="365125" cy="1225550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3" name="MH_Other_19"/>
          <p:cNvSpPr/>
          <p:nvPr>
            <p:custDataLst>
              <p:tags r:id="rId22"/>
            </p:custDataLst>
          </p:nvPr>
        </p:nvSpPr>
        <p:spPr>
          <a:xfrm>
            <a:off x="3609975" y="2735263"/>
            <a:ext cx="365125" cy="2014537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9" name="MH_Other_20"/>
          <p:cNvSpPr/>
          <p:nvPr>
            <p:custDataLst>
              <p:tags r:id="rId23"/>
            </p:custDataLst>
          </p:nvPr>
        </p:nvSpPr>
        <p:spPr>
          <a:xfrm>
            <a:off x="4275138" y="3317875"/>
            <a:ext cx="365125" cy="1431925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5" name="MH_Other_21"/>
          <p:cNvSpPr/>
          <p:nvPr>
            <p:custDataLst>
              <p:tags r:id="rId24"/>
            </p:custDataLst>
          </p:nvPr>
        </p:nvSpPr>
        <p:spPr>
          <a:xfrm>
            <a:off x="4941888" y="2420938"/>
            <a:ext cx="363537" cy="2328862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" name="MH_Other_22"/>
          <p:cNvSpPr/>
          <p:nvPr>
            <p:custDataLst>
              <p:tags r:id="rId25"/>
            </p:custDataLst>
          </p:nvPr>
        </p:nvSpPr>
        <p:spPr>
          <a:xfrm>
            <a:off x="5607050" y="3036888"/>
            <a:ext cx="365125" cy="1712912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7" name="MH_Other_23"/>
          <p:cNvSpPr/>
          <p:nvPr>
            <p:custDataLst>
              <p:tags r:id="rId26"/>
            </p:custDataLst>
          </p:nvPr>
        </p:nvSpPr>
        <p:spPr>
          <a:xfrm>
            <a:off x="6272213" y="2071688"/>
            <a:ext cx="365125" cy="267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8" name="MH_Other_24"/>
          <p:cNvSpPr/>
          <p:nvPr>
            <p:custDataLst>
              <p:tags r:id="rId27"/>
            </p:custDataLst>
          </p:nvPr>
        </p:nvSpPr>
        <p:spPr>
          <a:xfrm>
            <a:off x="6937375" y="2936875"/>
            <a:ext cx="365125" cy="1812925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9" name="MH_Other_25"/>
          <p:cNvSpPr/>
          <p:nvPr>
            <p:custDataLst>
              <p:tags r:id="rId28"/>
            </p:custDataLst>
          </p:nvPr>
        </p:nvSpPr>
        <p:spPr>
          <a:xfrm>
            <a:off x="7602538" y="2592388"/>
            <a:ext cx="365125" cy="2157412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0" name="MH_Other_26"/>
          <p:cNvSpPr/>
          <p:nvPr>
            <p:custDataLst>
              <p:tags r:id="rId29"/>
            </p:custDataLst>
          </p:nvPr>
        </p:nvSpPr>
        <p:spPr>
          <a:xfrm>
            <a:off x="8269288" y="3975100"/>
            <a:ext cx="363537" cy="774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8" name="MH_Other_27"/>
          <p:cNvSpPr/>
          <p:nvPr>
            <p:custDataLst>
              <p:tags r:id="rId30"/>
            </p:custDataLst>
          </p:nvPr>
        </p:nvSpPr>
        <p:spPr>
          <a:xfrm>
            <a:off x="8934450" y="3111500"/>
            <a:ext cx="363538" cy="1638300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9" name="MH_Other_28"/>
          <p:cNvSpPr/>
          <p:nvPr>
            <p:custDataLst>
              <p:tags r:id="rId31"/>
            </p:custDataLst>
          </p:nvPr>
        </p:nvSpPr>
        <p:spPr>
          <a:xfrm>
            <a:off x="9599613" y="2711450"/>
            <a:ext cx="365125" cy="2038350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31" name="MH_Desc_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802313" y="5451475"/>
            <a:ext cx="43307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just">
              <a:lnSpc>
                <a:spcPct val="140000"/>
              </a:lnSpc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pitchFamily="34" charset="0"/>
              </a:rPr>
              <a:t>Lorem ipsum dolor sit amet consectetur</a:t>
            </a:r>
          </a:p>
          <a:p>
            <a:pPr algn="just">
              <a:lnSpc>
                <a:spcPct val="140000"/>
              </a:lnSpc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pitchFamily="34" charset="0"/>
              </a:rPr>
              <a:t>Lorem ipsum dolor sit amet consectetur</a:t>
            </a:r>
            <a:endParaRPr lang="zh-CN" altLang="en-US" sz="16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33" name="文本框 35"/>
          <p:cNvSpPr txBox="1">
            <a:spLocks noChangeArrowheads="1"/>
          </p:cNvSpPr>
          <p:nvPr/>
        </p:nvSpPr>
        <p:spPr bwMode="auto">
          <a:xfrm>
            <a:off x="984250" y="219075"/>
            <a:ext cx="51038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C3B38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984250" y="219075"/>
            <a:ext cx="51038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C3B38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250" y="1951038"/>
            <a:ext cx="1541463" cy="13112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250" y="3690938"/>
            <a:ext cx="1541463" cy="130968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3" name="文本框 8"/>
          <p:cNvSpPr txBox="1">
            <a:spLocks noChangeArrowheads="1"/>
          </p:cNvSpPr>
          <p:nvPr/>
        </p:nvSpPr>
        <p:spPr bwMode="auto">
          <a:xfrm>
            <a:off x="2684463" y="2098675"/>
            <a:ext cx="35814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7654" name="文本框 9"/>
          <p:cNvSpPr txBox="1">
            <a:spLocks noChangeArrowheads="1"/>
          </p:cNvSpPr>
          <p:nvPr/>
        </p:nvSpPr>
        <p:spPr bwMode="auto">
          <a:xfrm>
            <a:off x="2684463" y="3851275"/>
            <a:ext cx="35814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57950" y="1951038"/>
            <a:ext cx="1541463" cy="13112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7950" y="3690938"/>
            <a:ext cx="1541463" cy="130968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7" name="文本框 12"/>
          <p:cNvSpPr txBox="1">
            <a:spLocks noChangeArrowheads="1"/>
          </p:cNvSpPr>
          <p:nvPr/>
        </p:nvSpPr>
        <p:spPr bwMode="auto">
          <a:xfrm>
            <a:off x="8158163" y="2098675"/>
            <a:ext cx="35814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7658" name="文本框 13"/>
          <p:cNvSpPr txBox="1">
            <a:spLocks noChangeArrowheads="1"/>
          </p:cNvSpPr>
          <p:nvPr/>
        </p:nvSpPr>
        <p:spPr bwMode="auto">
          <a:xfrm>
            <a:off x="8158163" y="3851275"/>
            <a:ext cx="35814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7659" name="文本框 14"/>
          <p:cNvSpPr txBox="1">
            <a:spLocks noChangeArrowheads="1"/>
          </p:cNvSpPr>
          <p:nvPr/>
        </p:nvSpPr>
        <p:spPr bwMode="auto">
          <a:xfrm>
            <a:off x="984250" y="839788"/>
            <a:ext cx="9525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任意多边形 17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3177 w 5437991"/>
              <a:gd name="T3" fmla="*/ 0 h 6858000"/>
              <a:gd name="T4" fmla="*/ 1631682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37991"/>
              <a:gd name="T16" fmla="*/ 0 h 6858000"/>
              <a:gd name="T17" fmla="*/ 5437991 w 543799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674" name="Text 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4263" y="1122363"/>
            <a:ext cx="18113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C3B38"/>
                </a:solidFill>
                <a:latin typeface="华文琥珀"/>
                <a:ea typeface="华文琥珀"/>
                <a:cs typeface="华文琥珀"/>
              </a:rPr>
              <a:t>TEXT</a:t>
            </a:r>
            <a:endParaRPr lang="zh-CN" altLang="en-US" sz="2400">
              <a:solidFill>
                <a:srgbClr val="2C3B38"/>
              </a:solidFill>
              <a:latin typeface="华文琥珀"/>
              <a:ea typeface="华文琥珀"/>
              <a:cs typeface="华文琥珀"/>
            </a:endParaRPr>
          </a:p>
        </p:txBody>
      </p:sp>
      <p:cxnSp>
        <p:nvCxnSpPr>
          <p:cNvPr id="28675" name="直接连接符 2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2095500" y="1628775"/>
            <a:ext cx="2430463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</a:ln>
        </p:spPr>
      </p:cxnSp>
      <p:cxnSp>
        <p:nvCxnSpPr>
          <p:cNvPr id="28676" name="直接连接符 24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2844800" y="534988"/>
            <a:ext cx="0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</a:ln>
        </p:spPr>
      </p:cxnSp>
      <p:sp>
        <p:nvSpPr>
          <p:cNvPr id="28677" name="椭圆 2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9363" y="1955800"/>
            <a:ext cx="736600" cy="7350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8" name="椭圆 2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06763" y="2813050"/>
            <a:ext cx="736600" cy="736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9" name="椭圆 2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43213" y="3690938"/>
            <a:ext cx="735012" cy="736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80" name="椭圆 3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70138" y="4559300"/>
            <a:ext cx="735012" cy="7350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81" name="椭圆 3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43338" y="2008188"/>
            <a:ext cx="628650" cy="630237"/>
          </a:xfrm>
          <a:prstGeom prst="ellipse">
            <a:avLst/>
          </a:prstGeom>
          <a:solidFill>
            <a:srgbClr val="2C3B38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8682" name="椭圆 3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59150" y="2867025"/>
            <a:ext cx="630238" cy="628650"/>
          </a:xfrm>
          <a:prstGeom prst="ellipse">
            <a:avLst/>
          </a:prstGeom>
          <a:solidFill>
            <a:srgbClr val="2C3B38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8683" name="椭圆 3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95600" y="3743325"/>
            <a:ext cx="630238" cy="630238"/>
          </a:xfrm>
          <a:prstGeom prst="ellipse">
            <a:avLst/>
          </a:prstGeom>
          <a:solidFill>
            <a:srgbClr val="2C3B38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8684" name="椭圆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22525" y="4603750"/>
            <a:ext cx="630238" cy="630238"/>
          </a:xfrm>
          <a:prstGeom prst="ellipse">
            <a:avLst/>
          </a:prstGeom>
          <a:solidFill>
            <a:srgbClr val="2C3B38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8685" name="文本框 22"/>
          <p:cNvSpPr txBox="1">
            <a:spLocks noChangeArrowheads="1"/>
          </p:cNvSpPr>
          <p:nvPr/>
        </p:nvSpPr>
        <p:spPr bwMode="auto">
          <a:xfrm>
            <a:off x="4525963" y="2105025"/>
            <a:ext cx="620077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8686" name="文本框 24"/>
          <p:cNvSpPr txBox="1">
            <a:spLocks noChangeArrowheads="1"/>
          </p:cNvSpPr>
          <p:nvPr/>
        </p:nvSpPr>
        <p:spPr bwMode="auto">
          <a:xfrm>
            <a:off x="4095750" y="3027363"/>
            <a:ext cx="620077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8687" name="文本框 25"/>
          <p:cNvSpPr txBox="1">
            <a:spLocks noChangeArrowheads="1"/>
          </p:cNvSpPr>
          <p:nvPr/>
        </p:nvSpPr>
        <p:spPr bwMode="auto">
          <a:xfrm>
            <a:off x="3606800" y="3910013"/>
            <a:ext cx="6202363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8688" name="文本框 26"/>
          <p:cNvSpPr txBox="1">
            <a:spLocks noChangeArrowheads="1"/>
          </p:cNvSpPr>
          <p:nvPr/>
        </p:nvSpPr>
        <p:spPr bwMode="auto">
          <a:xfrm>
            <a:off x="3171825" y="4795838"/>
            <a:ext cx="6202363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8689" name="Text Box 2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66800" y="1905000"/>
            <a:ext cx="18113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2C3B38"/>
                </a:solidFill>
                <a:latin typeface="华文琥珀"/>
                <a:ea typeface="华文琥珀"/>
                <a:cs typeface="华文琥珀"/>
              </a:rPr>
              <a:t>HERT</a:t>
            </a:r>
            <a:endParaRPr lang="zh-CN" altLang="en-US" sz="2400">
              <a:solidFill>
                <a:srgbClr val="2C3B38"/>
              </a:solidFill>
              <a:latin typeface="华文琥珀"/>
              <a:ea typeface="华文琥珀"/>
              <a:cs typeface="华文琥珀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5213350" y="2663825"/>
            <a:ext cx="2579688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Calibri" panose="020F0502020204030204" pitchFamily="34" charset="0"/>
              </a:rPr>
              <a:t>THANK YOU</a:t>
            </a:r>
            <a:endParaRPr lang="zh-CN" altLang="en-US" sz="4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4465638" y="1814513"/>
            <a:ext cx="3327400" cy="3268662"/>
          </a:xfrm>
          <a:custGeom>
            <a:avLst/>
            <a:gdLst>
              <a:gd name="connsiteX0" fmla="*/ 783208 w 1566416"/>
              <a:gd name="connsiteY0" fmla="*/ 1422400 h 1566416"/>
              <a:gd name="connsiteX1" fmla="*/ 855216 w 1566416"/>
              <a:gd name="connsiteY1" fmla="*/ 1494408 h 1566416"/>
              <a:gd name="connsiteX2" fmla="*/ 783208 w 1566416"/>
              <a:gd name="connsiteY2" fmla="*/ 1566416 h 1566416"/>
              <a:gd name="connsiteX3" fmla="*/ 711200 w 1566416"/>
              <a:gd name="connsiteY3" fmla="*/ 1494408 h 1566416"/>
              <a:gd name="connsiteX4" fmla="*/ 783208 w 1566416"/>
              <a:gd name="connsiteY4" fmla="*/ 1422400 h 1566416"/>
              <a:gd name="connsiteX5" fmla="*/ 967280 w 1566416"/>
              <a:gd name="connsiteY5" fmla="*/ 1398167 h 1566416"/>
              <a:gd name="connsiteX6" fmla="*/ 1039288 w 1566416"/>
              <a:gd name="connsiteY6" fmla="*/ 1470175 h 1566416"/>
              <a:gd name="connsiteX7" fmla="*/ 967280 w 1566416"/>
              <a:gd name="connsiteY7" fmla="*/ 1542183 h 1566416"/>
              <a:gd name="connsiteX8" fmla="*/ 895272 w 1566416"/>
              <a:gd name="connsiteY8" fmla="*/ 1470175 h 1566416"/>
              <a:gd name="connsiteX9" fmla="*/ 967280 w 1566416"/>
              <a:gd name="connsiteY9" fmla="*/ 1398167 h 1566416"/>
              <a:gd name="connsiteX10" fmla="*/ 599136 w 1566416"/>
              <a:gd name="connsiteY10" fmla="*/ 1398167 h 1566416"/>
              <a:gd name="connsiteX11" fmla="*/ 671144 w 1566416"/>
              <a:gd name="connsiteY11" fmla="*/ 1470175 h 1566416"/>
              <a:gd name="connsiteX12" fmla="*/ 599136 w 1566416"/>
              <a:gd name="connsiteY12" fmla="*/ 1542183 h 1566416"/>
              <a:gd name="connsiteX13" fmla="*/ 527128 w 1566416"/>
              <a:gd name="connsiteY13" fmla="*/ 1470175 h 1566416"/>
              <a:gd name="connsiteX14" fmla="*/ 599136 w 1566416"/>
              <a:gd name="connsiteY14" fmla="*/ 1398167 h 1566416"/>
              <a:gd name="connsiteX15" fmla="*/ 1138808 w 1566416"/>
              <a:gd name="connsiteY15" fmla="*/ 1327117 h 1566416"/>
              <a:gd name="connsiteX16" fmla="*/ 1210816 w 1566416"/>
              <a:gd name="connsiteY16" fmla="*/ 1399125 h 1566416"/>
              <a:gd name="connsiteX17" fmla="*/ 1138808 w 1566416"/>
              <a:gd name="connsiteY17" fmla="*/ 1471133 h 1566416"/>
              <a:gd name="connsiteX18" fmla="*/ 1066800 w 1566416"/>
              <a:gd name="connsiteY18" fmla="*/ 1399125 h 1566416"/>
              <a:gd name="connsiteX19" fmla="*/ 1138808 w 1566416"/>
              <a:gd name="connsiteY19" fmla="*/ 1327117 h 1566416"/>
              <a:gd name="connsiteX20" fmla="*/ 427608 w 1566416"/>
              <a:gd name="connsiteY20" fmla="*/ 1327117 h 1566416"/>
              <a:gd name="connsiteX21" fmla="*/ 499616 w 1566416"/>
              <a:gd name="connsiteY21" fmla="*/ 1399125 h 1566416"/>
              <a:gd name="connsiteX22" fmla="*/ 427608 w 1566416"/>
              <a:gd name="connsiteY22" fmla="*/ 1471133 h 1566416"/>
              <a:gd name="connsiteX23" fmla="*/ 355600 w 1566416"/>
              <a:gd name="connsiteY23" fmla="*/ 1399125 h 1566416"/>
              <a:gd name="connsiteX24" fmla="*/ 427608 w 1566416"/>
              <a:gd name="connsiteY24" fmla="*/ 1327117 h 1566416"/>
              <a:gd name="connsiteX25" fmla="*/ 1286102 w 1566416"/>
              <a:gd name="connsiteY25" fmla="*/ 1214094 h 1566416"/>
              <a:gd name="connsiteX26" fmla="*/ 1358110 w 1566416"/>
              <a:gd name="connsiteY26" fmla="*/ 1286102 h 1566416"/>
              <a:gd name="connsiteX27" fmla="*/ 1286102 w 1566416"/>
              <a:gd name="connsiteY27" fmla="*/ 1358110 h 1566416"/>
              <a:gd name="connsiteX28" fmla="*/ 1214094 w 1566416"/>
              <a:gd name="connsiteY28" fmla="*/ 1286102 h 1566416"/>
              <a:gd name="connsiteX29" fmla="*/ 1286102 w 1566416"/>
              <a:gd name="connsiteY29" fmla="*/ 1214094 h 1566416"/>
              <a:gd name="connsiteX30" fmla="*/ 280314 w 1566416"/>
              <a:gd name="connsiteY30" fmla="*/ 1214094 h 1566416"/>
              <a:gd name="connsiteX31" fmla="*/ 352322 w 1566416"/>
              <a:gd name="connsiteY31" fmla="*/ 1286102 h 1566416"/>
              <a:gd name="connsiteX32" fmla="*/ 280314 w 1566416"/>
              <a:gd name="connsiteY32" fmla="*/ 1358110 h 1566416"/>
              <a:gd name="connsiteX33" fmla="*/ 208306 w 1566416"/>
              <a:gd name="connsiteY33" fmla="*/ 1286102 h 1566416"/>
              <a:gd name="connsiteX34" fmla="*/ 280314 w 1566416"/>
              <a:gd name="connsiteY34" fmla="*/ 1214094 h 1566416"/>
              <a:gd name="connsiteX35" fmla="*/ 1399125 w 1566416"/>
              <a:gd name="connsiteY35" fmla="*/ 1066800 h 1566416"/>
              <a:gd name="connsiteX36" fmla="*/ 1471133 w 1566416"/>
              <a:gd name="connsiteY36" fmla="*/ 1138808 h 1566416"/>
              <a:gd name="connsiteX37" fmla="*/ 1399125 w 1566416"/>
              <a:gd name="connsiteY37" fmla="*/ 1210816 h 1566416"/>
              <a:gd name="connsiteX38" fmla="*/ 1327117 w 1566416"/>
              <a:gd name="connsiteY38" fmla="*/ 1138808 h 1566416"/>
              <a:gd name="connsiteX39" fmla="*/ 1399125 w 1566416"/>
              <a:gd name="connsiteY39" fmla="*/ 1066800 h 1566416"/>
              <a:gd name="connsiteX40" fmla="*/ 167291 w 1566416"/>
              <a:gd name="connsiteY40" fmla="*/ 1066800 h 1566416"/>
              <a:gd name="connsiteX41" fmla="*/ 239299 w 1566416"/>
              <a:gd name="connsiteY41" fmla="*/ 1138808 h 1566416"/>
              <a:gd name="connsiteX42" fmla="*/ 167291 w 1566416"/>
              <a:gd name="connsiteY42" fmla="*/ 1210816 h 1566416"/>
              <a:gd name="connsiteX43" fmla="*/ 95283 w 1566416"/>
              <a:gd name="connsiteY43" fmla="*/ 1138808 h 1566416"/>
              <a:gd name="connsiteX44" fmla="*/ 167291 w 1566416"/>
              <a:gd name="connsiteY44" fmla="*/ 1066800 h 1566416"/>
              <a:gd name="connsiteX45" fmla="*/ 1470175 w 1566416"/>
              <a:gd name="connsiteY45" fmla="*/ 895272 h 1566416"/>
              <a:gd name="connsiteX46" fmla="*/ 1542183 w 1566416"/>
              <a:gd name="connsiteY46" fmla="*/ 967280 h 1566416"/>
              <a:gd name="connsiteX47" fmla="*/ 1470175 w 1566416"/>
              <a:gd name="connsiteY47" fmla="*/ 1039288 h 1566416"/>
              <a:gd name="connsiteX48" fmla="*/ 1398167 w 1566416"/>
              <a:gd name="connsiteY48" fmla="*/ 967280 h 1566416"/>
              <a:gd name="connsiteX49" fmla="*/ 1470175 w 1566416"/>
              <a:gd name="connsiteY49" fmla="*/ 895272 h 1566416"/>
              <a:gd name="connsiteX50" fmla="*/ 96242 w 1566416"/>
              <a:gd name="connsiteY50" fmla="*/ 895272 h 1566416"/>
              <a:gd name="connsiteX51" fmla="*/ 168250 w 1566416"/>
              <a:gd name="connsiteY51" fmla="*/ 967280 h 1566416"/>
              <a:gd name="connsiteX52" fmla="*/ 96242 w 1566416"/>
              <a:gd name="connsiteY52" fmla="*/ 1039288 h 1566416"/>
              <a:gd name="connsiteX53" fmla="*/ 24234 w 1566416"/>
              <a:gd name="connsiteY53" fmla="*/ 967280 h 1566416"/>
              <a:gd name="connsiteX54" fmla="*/ 96242 w 1566416"/>
              <a:gd name="connsiteY54" fmla="*/ 895272 h 1566416"/>
              <a:gd name="connsiteX55" fmla="*/ 1494408 w 1566416"/>
              <a:gd name="connsiteY55" fmla="*/ 711200 h 1566416"/>
              <a:gd name="connsiteX56" fmla="*/ 1566416 w 1566416"/>
              <a:gd name="connsiteY56" fmla="*/ 783208 h 1566416"/>
              <a:gd name="connsiteX57" fmla="*/ 1494408 w 1566416"/>
              <a:gd name="connsiteY57" fmla="*/ 855216 h 1566416"/>
              <a:gd name="connsiteX58" fmla="*/ 1422400 w 1566416"/>
              <a:gd name="connsiteY58" fmla="*/ 783208 h 1566416"/>
              <a:gd name="connsiteX59" fmla="*/ 1494408 w 1566416"/>
              <a:gd name="connsiteY59" fmla="*/ 711200 h 1566416"/>
              <a:gd name="connsiteX60" fmla="*/ 72008 w 1566416"/>
              <a:gd name="connsiteY60" fmla="*/ 711200 h 1566416"/>
              <a:gd name="connsiteX61" fmla="*/ 144016 w 1566416"/>
              <a:gd name="connsiteY61" fmla="*/ 783208 h 1566416"/>
              <a:gd name="connsiteX62" fmla="*/ 72008 w 1566416"/>
              <a:gd name="connsiteY62" fmla="*/ 855216 h 1566416"/>
              <a:gd name="connsiteX63" fmla="*/ 0 w 1566416"/>
              <a:gd name="connsiteY63" fmla="*/ 783208 h 1566416"/>
              <a:gd name="connsiteX64" fmla="*/ 72008 w 1566416"/>
              <a:gd name="connsiteY64" fmla="*/ 711200 h 1566416"/>
              <a:gd name="connsiteX65" fmla="*/ 1470175 w 1566416"/>
              <a:gd name="connsiteY65" fmla="*/ 527128 h 1566416"/>
              <a:gd name="connsiteX66" fmla="*/ 1542183 w 1566416"/>
              <a:gd name="connsiteY66" fmla="*/ 599136 h 1566416"/>
              <a:gd name="connsiteX67" fmla="*/ 1470175 w 1566416"/>
              <a:gd name="connsiteY67" fmla="*/ 671144 h 1566416"/>
              <a:gd name="connsiteX68" fmla="*/ 1398167 w 1566416"/>
              <a:gd name="connsiteY68" fmla="*/ 599136 h 1566416"/>
              <a:gd name="connsiteX69" fmla="*/ 1470175 w 1566416"/>
              <a:gd name="connsiteY69" fmla="*/ 527128 h 1566416"/>
              <a:gd name="connsiteX70" fmla="*/ 96242 w 1566416"/>
              <a:gd name="connsiteY70" fmla="*/ 527128 h 1566416"/>
              <a:gd name="connsiteX71" fmla="*/ 168250 w 1566416"/>
              <a:gd name="connsiteY71" fmla="*/ 599136 h 1566416"/>
              <a:gd name="connsiteX72" fmla="*/ 96242 w 1566416"/>
              <a:gd name="connsiteY72" fmla="*/ 671144 h 1566416"/>
              <a:gd name="connsiteX73" fmla="*/ 24234 w 1566416"/>
              <a:gd name="connsiteY73" fmla="*/ 599136 h 1566416"/>
              <a:gd name="connsiteX74" fmla="*/ 96242 w 1566416"/>
              <a:gd name="connsiteY74" fmla="*/ 527128 h 1566416"/>
              <a:gd name="connsiteX75" fmla="*/ 1399125 w 1566416"/>
              <a:gd name="connsiteY75" fmla="*/ 355600 h 1566416"/>
              <a:gd name="connsiteX76" fmla="*/ 1471133 w 1566416"/>
              <a:gd name="connsiteY76" fmla="*/ 427608 h 1566416"/>
              <a:gd name="connsiteX77" fmla="*/ 1399125 w 1566416"/>
              <a:gd name="connsiteY77" fmla="*/ 499616 h 1566416"/>
              <a:gd name="connsiteX78" fmla="*/ 1327117 w 1566416"/>
              <a:gd name="connsiteY78" fmla="*/ 427608 h 1566416"/>
              <a:gd name="connsiteX79" fmla="*/ 1399125 w 1566416"/>
              <a:gd name="connsiteY79" fmla="*/ 355600 h 1566416"/>
              <a:gd name="connsiteX80" fmla="*/ 167291 w 1566416"/>
              <a:gd name="connsiteY80" fmla="*/ 355600 h 1566416"/>
              <a:gd name="connsiteX81" fmla="*/ 239299 w 1566416"/>
              <a:gd name="connsiteY81" fmla="*/ 427608 h 1566416"/>
              <a:gd name="connsiteX82" fmla="*/ 167291 w 1566416"/>
              <a:gd name="connsiteY82" fmla="*/ 499616 h 1566416"/>
              <a:gd name="connsiteX83" fmla="*/ 95283 w 1566416"/>
              <a:gd name="connsiteY83" fmla="*/ 427608 h 1566416"/>
              <a:gd name="connsiteX84" fmla="*/ 167291 w 1566416"/>
              <a:gd name="connsiteY84" fmla="*/ 355600 h 1566416"/>
              <a:gd name="connsiteX85" fmla="*/ 1286102 w 1566416"/>
              <a:gd name="connsiteY85" fmla="*/ 208305 h 1566416"/>
              <a:gd name="connsiteX86" fmla="*/ 1358110 w 1566416"/>
              <a:gd name="connsiteY86" fmla="*/ 280313 h 1566416"/>
              <a:gd name="connsiteX87" fmla="*/ 1286102 w 1566416"/>
              <a:gd name="connsiteY87" fmla="*/ 352321 h 1566416"/>
              <a:gd name="connsiteX88" fmla="*/ 1214094 w 1566416"/>
              <a:gd name="connsiteY88" fmla="*/ 280313 h 1566416"/>
              <a:gd name="connsiteX89" fmla="*/ 1286102 w 1566416"/>
              <a:gd name="connsiteY89" fmla="*/ 208305 h 1566416"/>
              <a:gd name="connsiteX90" fmla="*/ 280314 w 1566416"/>
              <a:gd name="connsiteY90" fmla="*/ 208305 h 1566416"/>
              <a:gd name="connsiteX91" fmla="*/ 352322 w 1566416"/>
              <a:gd name="connsiteY91" fmla="*/ 280313 h 1566416"/>
              <a:gd name="connsiteX92" fmla="*/ 280314 w 1566416"/>
              <a:gd name="connsiteY92" fmla="*/ 352321 h 1566416"/>
              <a:gd name="connsiteX93" fmla="*/ 208306 w 1566416"/>
              <a:gd name="connsiteY93" fmla="*/ 280313 h 1566416"/>
              <a:gd name="connsiteX94" fmla="*/ 280314 w 1566416"/>
              <a:gd name="connsiteY94" fmla="*/ 208305 h 1566416"/>
              <a:gd name="connsiteX95" fmla="*/ 1138808 w 1566416"/>
              <a:gd name="connsiteY95" fmla="*/ 95283 h 1566416"/>
              <a:gd name="connsiteX96" fmla="*/ 1210816 w 1566416"/>
              <a:gd name="connsiteY96" fmla="*/ 167291 h 1566416"/>
              <a:gd name="connsiteX97" fmla="*/ 1138808 w 1566416"/>
              <a:gd name="connsiteY97" fmla="*/ 239299 h 1566416"/>
              <a:gd name="connsiteX98" fmla="*/ 1066800 w 1566416"/>
              <a:gd name="connsiteY98" fmla="*/ 167291 h 1566416"/>
              <a:gd name="connsiteX99" fmla="*/ 1138808 w 1566416"/>
              <a:gd name="connsiteY99" fmla="*/ 95283 h 1566416"/>
              <a:gd name="connsiteX100" fmla="*/ 427608 w 1566416"/>
              <a:gd name="connsiteY100" fmla="*/ 95283 h 1566416"/>
              <a:gd name="connsiteX101" fmla="*/ 499616 w 1566416"/>
              <a:gd name="connsiteY101" fmla="*/ 167291 h 1566416"/>
              <a:gd name="connsiteX102" fmla="*/ 427608 w 1566416"/>
              <a:gd name="connsiteY102" fmla="*/ 239299 h 1566416"/>
              <a:gd name="connsiteX103" fmla="*/ 355600 w 1566416"/>
              <a:gd name="connsiteY103" fmla="*/ 167291 h 1566416"/>
              <a:gd name="connsiteX104" fmla="*/ 427608 w 1566416"/>
              <a:gd name="connsiteY104" fmla="*/ 95283 h 1566416"/>
              <a:gd name="connsiteX105" fmla="*/ 967280 w 1566416"/>
              <a:gd name="connsiteY105" fmla="*/ 24233 h 1566416"/>
              <a:gd name="connsiteX106" fmla="*/ 1039288 w 1566416"/>
              <a:gd name="connsiteY106" fmla="*/ 96241 h 1566416"/>
              <a:gd name="connsiteX107" fmla="*/ 967280 w 1566416"/>
              <a:gd name="connsiteY107" fmla="*/ 168249 h 1566416"/>
              <a:gd name="connsiteX108" fmla="*/ 895272 w 1566416"/>
              <a:gd name="connsiteY108" fmla="*/ 96241 h 1566416"/>
              <a:gd name="connsiteX109" fmla="*/ 967280 w 1566416"/>
              <a:gd name="connsiteY109" fmla="*/ 24233 h 1566416"/>
              <a:gd name="connsiteX110" fmla="*/ 599136 w 1566416"/>
              <a:gd name="connsiteY110" fmla="*/ 24233 h 1566416"/>
              <a:gd name="connsiteX111" fmla="*/ 671144 w 1566416"/>
              <a:gd name="connsiteY111" fmla="*/ 96241 h 1566416"/>
              <a:gd name="connsiteX112" fmla="*/ 599136 w 1566416"/>
              <a:gd name="connsiteY112" fmla="*/ 168249 h 1566416"/>
              <a:gd name="connsiteX113" fmla="*/ 527128 w 1566416"/>
              <a:gd name="connsiteY113" fmla="*/ 96241 h 1566416"/>
              <a:gd name="connsiteX114" fmla="*/ 599136 w 1566416"/>
              <a:gd name="connsiteY114" fmla="*/ 24233 h 1566416"/>
              <a:gd name="connsiteX115" fmla="*/ 783208 w 1566416"/>
              <a:gd name="connsiteY115" fmla="*/ 0 h 1566416"/>
              <a:gd name="connsiteX116" fmla="*/ 855216 w 1566416"/>
              <a:gd name="connsiteY116" fmla="*/ 72008 h 1566416"/>
              <a:gd name="connsiteX117" fmla="*/ 783208 w 1566416"/>
              <a:gd name="connsiteY117" fmla="*/ 144016 h 1566416"/>
              <a:gd name="connsiteX118" fmla="*/ 711200 w 1566416"/>
              <a:gd name="connsiteY118" fmla="*/ 72008 h 1566416"/>
              <a:gd name="connsiteX119" fmla="*/ 783208 w 1566416"/>
              <a:gd name="connsiteY119" fmla="*/ 0 h 156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566416" h="1566416">
                <a:moveTo>
                  <a:pt x="783208" y="1422400"/>
                </a:moveTo>
                <a:cubicBezTo>
                  <a:pt x="822977" y="1422400"/>
                  <a:pt x="855216" y="1454639"/>
                  <a:pt x="855216" y="1494408"/>
                </a:cubicBezTo>
                <a:cubicBezTo>
                  <a:pt x="855216" y="1534177"/>
                  <a:pt x="822977" y="1566416"/>
                  <a:pt x="783208" y="1566416"/>
                </a:cubicBezTo>
                <a:cubicBezTo>
                  <a:pt x="743439" y="1566416"/>
                  <a:pt x="711200" y="1534177"/>
                  <a:pt x="711200" y="1494408"/>
                </a:cubicBezTo>
                <a:cubicBezTo>
                  <a:pt x="711200" y="1454639"/>
                  <a:pt x="743439" y="1422400"/>
                  <a:pt x="783208" y="1422400"/>
                </a:cubicBezTo>
                <a:close/>
                <a:moveTo>
                  <a:pt x="967280" y="1398167"/>
                </a:moveTo>
                <a:cubicBezTo>
                  <a:pt x="1007049" y="1398167"/>
                  <a:pt x="1039288" y="1430406"/>
                  <a:pt x="1039288" y="1470175"/>
                </a:cubicBezTo>
                <a:cubicBezTo>
                  <a:pt x="1039288" y="1509944"/>
                  <a:pt x="1007049" y="1542183"/>
                  <a:pt x="967280" y="1542183"/>
                </a:cubicBezTo>
                <a:cubicBezTo>
                  <a:pt x="927511" y="1542183"/>
                  <a:pt x="895272" y="1509944"/>
                  <a:pt x="895272" y="1470175"/>
                </a:cubicBezTo>
                <a:cubicBezTo>
                  <a:pt x="895272" y="1430406"/>
                  <a:pt x="927511" y="1398167"/>
                  <a:pt x="967280" y="1398167"/>
                </a:cubicBezTo>
                <a:close/>
                <a:moveTo>
                  <a:pt x="599136" y="1398167"/>
                </a:moveTo>
                <a:cubicBezTo>
                  <a:pt x="638905" y="1398167"/>
                  <a:pt x="671144" y="1430406"/>
                  <a:pt x="671144" y="1470175"/>
                </a:cubicBezTo>
                <a:cubicBezTo>
                  <a:pt x="671144" y="1509944"/>
                  <a:pt x="638905" y="1542183"/>
                  <a:pt x="599136" y="1542183"/>
                </a:cubicBezTo>
                <a:cubicBezTo>
                  <a:pt x="559367" y="1542183"/>
                  <a:pt x="527128" y="1509944"/>
                  <a:pt x="527128" y="1470175"/>
                </a:cubicBezTo>
                <a:cubicBezTo>
                  <a:pt x="527128" y="1430406"/>
                  <a:pt x="559367" y="1398167"/>
                  <a:pt x="599136" y="1398167"/>
                </a:cubicBezTo>
                <a:close/>
                <a:moveTo>
                  <a:pt x="1138808" y="1327117"/>
                </a:moveTo>
                <a:cubicBezTo>
                  <a:pt x="1178577" y="1327117"/>
                  <a:pt x="1210816" y="1359356"/>
                  <a:pt x="1210816" y="1399125"/>
                </a:cubicBezTo>
                <a:cubicBezTo>
                  <a:pt x="1210816" y="1438894"/>
                  <a:pt x="1178577" y="1471133"/>
                  <a:pt x="1138808" y="1471133"/>
                </a:cubicBezTo>
                <a:cubicBezTo>
                  <a:pt x="1099039" y="1471133"/>
                  <a:pt x="1066800" y="1438894"/>
                  <a:pt x="1066800" y="1399125"/>
                </a:cubicBezTo>
                <a:cubicBezTo>
                  <a:pt x="1066800" y="1359356"/>
                  <a:pt x="1099039" y="1327117"/>
                  <a:pt x="1138808" y="1327117"/>
                </a:cubicBezTo>
                <a:close/>
                <a:moveTo>
                  <a:pt x="427608" y="1327117"/>
                </a:moveTo>
                <a:cubicBezTo>
                  <a:pt x="467377" y="1327117"/>
                  <a:pt x="499616" y="1359356"/>
                  <a:pt x="499616" y="1399125"/>
                </a:cubicBezTo>
                <a:cubicBezTo>
                  <a:pt x="499616" y="1438894"/>
                  <a:pt x="467377" y="1471133"/>
                  <a:pt x="427608" y="1471133"/>
                </a:cubicBezTo>
                <a:cubicBezTo>
                  <a:pt x="387839" y="1471133"/>
                  <a:pt x="355600" y="1438894"/>
                  <a:pt x="355600" y="1399125"/>
                </a:cubicBezTo>
                <a:cubicBezTo>
                  <a:pt x="355600" y="1359356"/>
                  <a:pt x="387839" y="1327117"/>
                  <a:pt x="427608" y="1327117"/>
                </a:cubicBezTo>
                <a:close/>
                <a:moveTo>
                  <a:pt x="1286102" y="1214094"/>
                </a:moveTo>
                <a:cubicBezTo>
                  <a:pt x="1325871" y="1214094"/>
                  <a:pt x="1358110" y="1246333"/>
                  <a:pt x="1358110" y="1286102"/>
                </a:cubicBezTo>
                <a:cubicBezTo>
                  <a:pt x="1358110" y="1325871"/>
                  <a:pt x="1325871" y="1358110"/>
                  <a:pt x="1286102" y="1358110"/>
                </a:cubicBezTo>
                <a:cubicBezTo>
                  <a:pt x="1246333" y="1358110"/>
                  <a:pt x="1214094" y="1325871"/>
                  <a:pt x="1214094" y="1286102"/>
                </a:cubicBezTo>
                <a:cubicBezTo>
                  <a:pt x="1214094" y="1246333"/>
                  <a:pt x="1246333" y="1214094"/>
                  <a:pt x="1286102" y="1214094"/>
                </a:cubicBezTo>
                <a:close/>
                <a:moveTo>
                  <a:pt x="280314" y="1214094"/>
                </a:moveTo>
                <a:cubicBezTo>
                  <a:pt x="320083" y="1214094"/>
                  <a:pt x="352322" y="1246333"/>
                  <a:pt x="352322" y="1286102"/>
                </a:cubicBezTo>
                <a:cubicBezTo>
                  <a:pt x="352322" y="1325871"/>
                  <a:pt x="320083" y="1358110"/>
                  <a:pt x="280314" y="1358110"/>
                </a:cubicBezTo>
                <a:cubicBezTo>
                  <a:pt x="240545" y="1358110"/>
                  <a:pt x="208306" y="1325871"/>
                  <a:pt x="208306" y="1286102"/>
                </a:cubicBezTo>
                <a:cubicBezTo>
                  <a:pt x="208306" y="1246333"/>
                  <a:pt x="240545" y="1214094"/>
                  <a:pt x="280314" y="1214094"/>
                </a:cubicBezTo>
                <a:close/>
                <a:moveTo>
                  <a:pt x="1399125" y="1066800"/>
                </a:moveTo>
                <a:cubicBezTo>
                  <a:pt x="1438894" y="1066800"/>
                  <a:pt x="1471133" y="1099039"/>
                  <a:pt x="1471133" y="1138808"/>
                </a:cubicBezTo>
                <a:cubicBezTo>
                  <a:pt x="1471133" y="1178577"/>
                  <a:pt x="1438894" y="1210816"/>
                  <a:pt x="1399125" y="1210816"/>
                </a:cubicBezTo>
                <a:cubicBezTo>
                  <a:pt x="1359356" y="1210816"/>
                  <a:pt x="1327117" y="1178577"/>
                  <a:pt x="1327117" y="1138808"/>
                </a:cubicBezTo>
                <a:cubicBezTo>
                  <a:pt x="1327117" y="1099039"/>
                  <a:pt x="1359356" y="1066800"/>
                  <a:pt x="1399125" y="1066800"/>
                </a:cubicBezTo>
                <a:close/>
                <a:moveTo>
                  <a:pt x="167291" y="1066800"/>
                </a:moveTo>
                <a:cubicBezTo>
                  <a:pt x="207060" y="1066800"/>
                  <a:pt x="239299" y="1099039"/>
                  <a:pt x="239299" y="1138808"/>
                </a:cubicBezTo>
                <a:cubicBezTo>
                  <a:pt x="239299" y="1178577"/>
                  <a:pt x="207060" y="1210816"/>
                  <a:pt x="167291" y="1210816"/>
                </a:cubicBezTo>
                <a:cubicBezTo>
                  <a:pt x="127522" y="1210816"/>
                  <a:pt x="95283" y="1178577"/>
                  <a:pt x="95283" y="1138808"/>
                </a:cubicBezTo>
                <a:cubicBezTo>
                  <a:pt x="95283" y="1099039"/>
                  <a:pt x="127522" y="1066800"/>
                  <a:pt x="167291" y="1066800"/>
                </a:cubicBezTo>
                <a:close/>
                <a:moveTo>
                  <a:pt x="1470175" y="895272"/>
                </a:moveTo>
                <a:cubicBezTo>
                  <a:pt x="1509944" y="895272"/>
                  <a:pt x="1542183" y="927511"/>
                  <a:pt x="1542183" y="967280"/>
                </a:cubicBezTo>
                <a:cubicBezTo>
                  <a:pt x="1542183" y="1007049"/>
                  <a:pt x="1509944" y="1039288"/>
                  <a:pt x="1470175" y="1039288"/>
                </a:cubicBezTo>
                <a:cubicBezTo>
                  <a:pt x="1430406" y="1039288"/>
                  <a:pt x="1398167" y="1007049"/>
                  <a:pt x="1398167" y="967280"/>
                </a:cubicBezTo>
                <a:cubicBezTo>
                  <a:pt x="1398167" y="927511"/>
                  <a:pt x="1430406" y="895272"/>
                  <a:pt x="1470175" y="895272"/>
                </a:cubicBezTo>
                <a:close/>
                <a:moveTo>
                  <a:pt x="96242" y="895272"/>
                </a:moveTo>
                <a:cubicBezTo>
                  <a:pt x="136011" y="895272"/>
                  <a:pt x="168250" y="927511"/>
                  <a:pt x="168250" y="967280"/>
                </a:cubicBezTo>
                <a:cubicBezTo>
                  <a:pt x="168250" y="1007049"/>
                  <a:pt x="136011" y="1039288"/>
                  <a:pt x="96242" y="1039288"/>
                </a:cubicBezTo>
                <a:cubicBezTo>
                  <a:pt x="56473" y="1039288"/>
                  <a:pt x="24234" y="1007049"/>
                  <a:pt x="24234" y="967280"/>
                </a:cubicBezTo>
                <a:cubicBezTo>
                  <a:pt x="24234" y="927511"/>
                  <a:pt x="56473" y="895272"/>
                  <a:pt x="96242" y="895272"/>
                </a:cubicBezTo>
                <a:close/>
                <a:moveTo>
                  <a:pt x="1494408" y="711200"/>
                </a:moveTo>
                <a:cubicBezTo>
                  <a:pt x="1534177" y="711200"/>
                  <a:pt x="1566416" y="743439"/>
                  <a:pt x="1566416" y="783208"/>
                </a:cubicBezTo>
                <a:cubicBezTo>
                  <a:pt x="1566416" y="822977"/>
                  <a:pt x="1534177" y="855216"/>
                  <a:pt x="1494408" y="855216"/>
                </a:cubicBezTo>
                <a:cubicBezTo>
                  <a:pt x="1454639" y="855216"/>
                  <a:pt x="1422400" y="822977"/>
                  <a:pt x="1422400" y="783208"/>
                </a:cubicBezTo>
                <a:cubicBezTo>
                  <a:pt x="1422400" y="743439"/>
                  <a:pt x="1454639" y="711200"/>
                  <a:pt x="1494408" y="711200"/>
                </a:cubicBezTo>
                <a:close/>
                <a:moveTo>
                  <a:pt x="72008" y="711200"/>
                </a:moveTo>
                <a:cubicBezTo>
                  <a:pt x="111777" y="711200"/>
                  <a:pt x="144016" y="743439"/>
                  <a:pt x="144016" y="783208"/>
                </a:cubicBezTo>
                <a:cubicBezTo>
                  <a:pt x="144016" y="822977"/>
                  <a:pt x="111777" y="855216"/>
                  <a:pt x="72008" y="855216"/>
                </a:cubicBezTo>
                <a:cubicBezTo>
                  <a:pt x="32239" y="855216"/>
                  <a:pt x="0" y="822977"/>
                  <a:pt x="0" y="783208"/>
                </a:cubicBezTo>
                <a:cubicBezTo>
                  <a:pt x="0" y="743439"/>
                  <a:pt x="32239" y="711200"/>
                  <a:pt x="72008" y="711200"/>
                </a:cubicBezTo>
                <a:close/>
                <a:moveTo>
                  <a:pt x="1470175" y="527128"/>
                </a:moveTo>
                <a:cubicBezTo>
                  <a:pt x="1509944" y="527128"/>
                  <a:pt x="1542183" y="559367"/>
                  <a:pt x="1542183" y="599136"/>
                </a:cubicBezTo>
                <a:cubicBezTo>
                  <a:pt x="1542183" y="638905"/>
                  <a:pt x="1509944" y="671144"/>
                  <a:pt x="1470175" y="671144"/>
                </a:cubicBezTo>
                <a:cubicBezTo>
                  <a:pt x="1430406" y="671144"/>
                  <a:pt x="1398167" y="638905"/>
                  <a:pt x="1398167" y="599136"/>
                </a:cubicBezTo>
                <a:cubicBezTo>
                  <a:pt x="1398167" y="559367"/>
                  <a:pt x="1430406" y="527128"/>
                  <a:pt x="1470175" y="527128"/>
                </a:cubicBezTo>
                <a:close/>
                <a:moveTo>
                  <a:pt x="96242" y="527128"/>
                </a:moveTo>
                <a:cubicBezTo>
                  <a:pt x="136011" y="527128"/>
                  <a:pt x="168250" y="559367"/>
                  <a:pt x="168250" y="599136"/>
                </a:cubicBezTo>
                <a:cubicBezTo>
                  <a:pt x="168250" y="638905"/>
                  <a:pt x="136011" y="671144"/>
                  <a:pt x="96242" y="671144"/>
                </a:cubicBezTo>
                <a:cubicBezTo>
                  <a:pt x="56473" y="671144"/>
                  <a:pt x="24234" y="638905"/>
                  <a:pt x="24234" y="599136"/>
                </a:cubicBezTo>
                <a:cubicBezTo>
                  <a:pt x="24234" y="559367"/>
                  <a:pt x="56473" y="527128"/>
                  <a:pt x="96242" y="527128"/>
                </a:cubicBezTo>
                <a:close/>
                <a:moveTo>
                  <a:pt x="1399125" y="355600"/>
                </a:moveTo>
                <a:cubicBezTo>
                  <a:pt x="1438894" y="355600"/>
                  <a:pt x="1471133" y="387839"/>
                  <a:pt x="1471133" y="427608"/>
                </a:cubicBezTo>
                <a:cubicBezTo>
                  <a:pt x="1471133" y="467377"/>
                  <a:pt x="1438894" y="499616"/>
                  <a:pt x="1399125" y="499616"/>
                </a:cubicBezTo>
                <a:cubicBezTo>
                  <a:pt x="1359356" y="499616"/>
                  <a:pt x="1327117" y="467377"/>
                  <a:pt x="1327117" y="427608"/>
                </a:cubicBezTo>
                <a:cubicBezTo>
                  <a:pt x="1327117" y="387839"/>
                  <a:pt x="1359356" y="355600"/>
                  <a:pt x="1399125" y="355600"/>
                </a:cubicBezTo>
                <a:close/>
                <a:moveTo>
                  <a:pt x="167291" y="355600"/>
                </a:moveTo>
                <a:cubicBezTo>
                  <a:pt x="207060" y="355600"/>
                  <a:pt x="239299" y="387839"/>
                  <a:pt x="239299" y="427608"/>
                </a:cubicBezTo>
                <a:cubicBezTo>
                  <a:pt x="239299" y="467377"/>
                  <a:pt x="207060" y="499616"/>
                  <a:pt x="167291" y="499616"/>
                </a:cubicBezTo>
                <a:cubicBezTo>
                  <a:pt x="127522" y="499616"/>
                  <a:pt x="95283" y="467377"/>
                  <a:pt x="95283" y="427608"/>
                </a:cubicBezTo>
                <a:cubicBezTo>
                  <a:pt x="95283" y="387839"/>
                  <a:pt x="127522" y="355600"/>
                  <a:pt x="167291" y="355600"/>
                </a:cubicBezTo>
                <a:close/>
                <a:moveTo>
                  <a:pt x="1286102" y="208305"/>
                </a:moveTo>
                <a:cubicBezTo>
                  <a:pt x="1325871" y="208305"/>
                  <a:pt x="1358110" y="240544"/>
                  <a:pt x="1358110" y="280313"/>
                </a:cubicBezTo>
                <a:cubicBezTo>
                  <a:pt x="1358110" y="320082"/>
                  <a:pt x="1325871" y="352321"/>
                  <a:pt x="1286102" y="352321"/>
                </a:cubicBezTo>
                <a:cubicBezTo>
                  <a:pt x="1246333" y="352321"/>
                  <a:pt x="1214094" y="320082"/>
                  <a:pt x="1214094" y="280313"/>
                </a:cubicBezTo>
                <a:cubicBezTo>
                  <a:pt x="1214094" y="240544"/>
                  <a:pt x="1246333" y="208305"/>
                  <a:pt x="1286102" y="208305"/>
                </a:cubicBezTo>
                <a:close/>
                <a:moveTo>
                  <a:pt x="280314" y="208305"/>
                </a:moveTo>
                <a:cubicBezTo>
                  <a:pt x="320083" y="208305"/>
                  <a:pt x="352322" y="240544"/>
                  <a:pt x="352322" y="280313"/>
                </a:cubicBezTo>
                <a:cubicBezTo>
                  <a:pt x="352322" y="320082"/>
                  <a:pt x="320083" y="352321"/>
                  <a:pt x="280314" y="352321"/>
                </a:cubicBezTo>
                <a:cubicBezTo>
                  <a:pt x="240545" y="352321"/>
                  <a:pt x="208306" y="320082"/>
                  <a:pt x="208306" y="280313"/>
                </a:cubicBezTo>
                <a:cubicBezTo>
                  <a:pt x="208306" y="240544"/>
                  <a:pt x="240545" y="208305"/>
                  <a:pt x="280314" y="208305"/>
                </a:cubicBezTo>
                <a:close/>
                <a:moveTo>
                  <a:pt x="1138808" y="95283"/>
                </a:moveTo>
                <a:cubicBezTo>
                  <a:pt x="1178577" y="95283"/>
                  <a:pt x="1210816" y="127522"/>
                  <a:pt x="1210816" y="167291"/>
                </a:cubicBezTo>
                <a:cubicBezTo>
                  <a:pt x="1210816" y="207060"/>
                  <a:pt x="1178577" y="239299"/>
                  <a:pt x="1138808" y="239299"/>
                </a:cubicBezTo>
                <a:cubicBezTo>
                  <a:pt x="1099039" y="239299"/>
                  <a:pt x="1066800" y="207060"/>
                  <a:pt x="1066800" y="167291"/>
                </a:cubicBezTo>
                <a:cubicBezTo>
                  <a:pt x="1066800" y="127522"/>
                  <a:pt x="1099039" y="95283"/>
                  <a:pt x="1138808" y="95283"/>
                </a:cubicBezTo>
                <a:close/>
                <a:moveTo>
                  <a:pt x="427608" y="95283"/>
                </a:moveTo>
                <a:cubicBezTo>
                  <a:pt x="467377" y="95283"/>
                  <a:pt x="499616" y="127522"/>
                  <a:pt x="499616" y="167291"/>
                </a:cubicBezTo>
                <a:cubicBezTo>
                  <a:pt x="499616" y="207060"/>
                  <a:pt x="467377" y="239299"/>
                  <a:pt x="427608" y="239299"/>
                </a:cubicBezTo>
                <a:cubicBezTo>
                  <a:pt x="387839" y="239299"/>
                  <a:pt x="355600" y="207060"/>
                  <a:pt x="355600" y="167291"/>
                </a:cubicBezTo>
                <a:cubicBezTo>
                  <a:pt x="355600" y="127522"/>
                  <a:pt x="387839" y="95283"/>
                  <a:pt x="427608" y="95283"/>
                </a:cubicBezTo>
                <a:close/>
                <a:moveTo>
                  <a:pt x="967280" y="24233"/>
                </a:moveTo>
                <a:cubicBezTo>
                  <a:pt x="1007049" y="24233"/>
                  <a:pt x="1039288" y="56472"/>
                  <a:pt x="1039288" y="96241"/>
                </a:cubicBezTo>
                <a:cubicBezTo>
                  <a:pt x="1039288" y="136010"/>
                  <a:pt x="1007049" y="168249"/>
                  <a:pt x="967280" y="168249"/>
                </a:cubicBezTo>
                <a:cubicBezTo>
                  <a:pt x="927511" y="168249"/>
                  <a:pt x="895272" y="136010"/>
                  <a:pt x="895272" y="96241"/>
                </a:cubicBezTo>
                <a:cubicBezTo>
                  <a:pt x="895272" y="56472"/>
                  <a:pt x="927511" y="24233"/>
                  <a:pt x="967280" y="24233"/>
                </a:cubicBezTo>
                <a:close/>
                <a:moveTo>
                  <a:pt x="599136" y="24233"/>
                </a:moveTo>
                <a:cubicBezTo>
                  <a:pt x="638905" y="24233"/>
                  <a:pt x="671144" y="56472"/>
                  <a:pt x="671144" y="96241"/>
                </a:cubicBezTo>
                <a:cubicBezTo>
                  <a:pt x="671144" y="136010"/>
                  <a:pt x="638905" y="168249"/>
                  <a:pt x="599136" y="168249"/>
                </a:cubicBezTo>
                <a:cubicBezTo>
                  <a:pt x="559367" y="168249"/>
                  <a:pt x="527128" y="136010"/>
                  <a:pt x="527128" y="96241"/>
                </a:cubicBezTo>
                <a:cubicBezTo>
                  <a:pt x="527128" y="56472"/>
                  <a:pt x="559367" y="24233"/>
                  <a:pt x="599136" y="24233"/>
                </a:cubicBezTo>
                <a:close/>
                <a:moveTo>
                  <a:pt x="783208" y="0"/>
                </a:moveTo>
                <a:cubicBezTo>
                  <a:pt x="822977" y="0"/>
                  <a:pt x="855216" y="32239"/>
                  <a:pt x="855216" y="72008"/>
                </a:cubicBezTo>
                <a:cubicBezTo>
                  <a:pt x="855216" y="111777"/>
                  <a:pt x="822977" y="144016"/>
                  <a:pt x="783208" y="144016"/>
                </a:cubicBezTo>
                <a:cubicBezTo>
                  <a:pt x="743439" y="144016"/>
                  <a:pt x="711200" y="111777"/>
                  <a:pt x="711200" y="72008"/>
                </a:cubicBezTo>
                <a:cubicBezTo>
                  <a:pt x="711200" y="32239"/>
                  <a:pt x="743439" y="0"/>
                  <a:pt x="783208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1813" y="1698625"/>
            <a:ext cx="3575050" cy="338455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2816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8404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3992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58013" y="5424488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7350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0"/>
            <a:ext cx="9663113" cy="6858000"/>
          </a:xfrm>
          <a:prstGeom prst="rtTriangle">
            <a:avLst/>
          </a:prstGeom>
          <a:solidFill>
            <a:srgbClr val="2C3B3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KSO_Shape"/>
          <p:cNvSpPr/>
          <p:nvPr/>
        </p:nvSpPr>
        <p:spPr>
          <a:xfrm>
            <a:off x="944563" y="3071813"/>
            <a:ext cx="2493962" cy="2463800"/>
          </a:xfrm>
          <a:prstGeom prst="flowChartConnector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06638" y="1501775"/>
            <a:ext cx="641350" cy="64135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5364" name="文本框 4"/>
          <p:cNvSpPr txBox="1">
            <a:spLocks noChangeArrowheads="1"/>
          </p:cNvSpPr>
          <p:nvPr/>
        </p:nvSpPr>
        <p:spPr bwMode="auto">
          <a:xfrm>
            <a:off x="1171575" y="3848100"/>
            <a:ext cx="26209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Calibri" panose="020F0502020204030204" pitchFamily="34" charset="0"/>
              </a:rPr>
              <a:t>CONTENT</a:t>
            </a:r>
            <a:endParaRPr lang="zh-CN" altLang="en-US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609725" y="4556125"/>
            <a:ext cx="1528763" cy="0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646488" y="2498725"/>
            <a:ext cx="641350" cy="64135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</a:rPr>
              <a:t>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913313" y="3429000"/>
            <a:ext cx="641350" cy="64135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</a:rPr>
              <a:t>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511925" y="4495800"/>
            <a:ext cx="641350" cy="64135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</a:rPr>
              <a:t>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369" name="文本框 38"/>
          <p:cNvSpPr txBox="1">
            <a:spLocks noChangeArrowheads="1"/>
          </p:cNvSpPr>
          <p:nvPr/>
        </p:nvSpPr>
        <p:spPr bwMode="auto">
          <a:xfrm>
            <a:off x="3138488" y="1501775"/>
            <a:ext cx="51054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PUT YOUR TEXT HERE PUT YOUR TEXT HERE </a:t>
            </a: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70" name="文本框 39"/>
          <p:cNvSpPr txBox="1">
            <a:spLocks noChangeArrowheads="1"/>
          </p:cNvSpPr>
          <p:nvPr/>
        </p:nvSpPr>
        <p:spPr bwMode="auto">
          <a:xfrm>
            <a:off x="4371975" y="2573338"/>
            <a:ext cx="51038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PUT YOUR TEXT HERE PUT YOUR TEXT HERE </a:t>
            </a: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71" name="文本框 40"/>
          <p:cNvSpPr txBox="1">
            <a:spLocks noChangeArrowheads="1"/>
          </p:cNvSpPr>
          <p:nvPr/>
        </p:nvSpPr>
        <p:spPr bwMode="auto">
          <a:xfrm>
            <a:off x="5678488" y="3549650"/>
            <a:ext cx="51054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PUT YOUR TEXT HERE PUT YOUR TEXT HERE </a:t>
            </a: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72" name="文本框 41"/>
          <p:cNvSpPr txBox="1">
            <a:spLocks noChangeArrowheads="1"/>
          </p:cNvSpPr>
          <p:nvPr/>
        </p:nvSpPr>
        <p:spPr bwMode="auto">
          <a:xfrm>
            <a:off x="7321550" y="4713288"/>
            <a:ext cx="51038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PUT YOUR TEXT HERE PUT YOUR TEXT HERE </a:t>
            </a: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09688" y="4502150"/>
            <a:ext cx="93662" cy="109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 bwMode="auto">
          <a:xfrm>
            <a:off x="2663825" y="1303338"/>
            <a:ext cx="3859213" cy="3556000"/>
          </a:xfrm>
          <a:custGeom>
            <a:avLst/>
            <a:gdLst>
              <a:gd name="T0" fmla="*/ 1903431 w 6068"/>
              <a:gd name="T1" fmla="*/ 1142937 h 6067"/>
              <a:gd name="T2" fmla="*/ 1141808 w 6068"/>
              <a:gd name="T3" fmla="*/ 1142937 h 6067"/>
              <a:gd name="T4" fmla="*/ 1141808 w 6068"/>
              <a:gd name="T5" fmla="*/ 1523812 h 6067"/>
              <a:gd name="T6" fmla="*/ 761310 w 6068"/>
              <a:gd name="T7" fmla="*/ 1905000 h 6067"/>
              <a:gd name="T8" fmla="*/ 761310 w 6068"/>
              <a:gd name="T9" fmla="*/ 1142937 h 6067"/>
              <a:gd name="T10" fmla="*/ 380498 w 6068"/>
              <a:gd name="T11" fmla="*/ 1142937 h 6067"/>
              <a:gd name="T12" fmla="*/ 0 w 6068"/>
              <a:gd name="T13" fmla="*/ 761749 h 6067"/>
              <a:gd name="T14" fmla="*/ 761310 w 6068"/>
              <a:gd name="T15" fmla="*/ 761749 h 6067"/>
              <a:gd name="T16" fmla="*/ 761310 w 6068"/>
              <a:gd name="T17" fmla="*/ 380874 h 6067"/>
              <a:gd name="T18" fmla="*/ 1141808 w 6068"/>
              <a:gd name="T19" fmla="*/ 0 h 6067"/>
              <a:gd name="T20" fmla="*/ 1141808 w 6068"/>
              <a:gd name="T21" fmla="*/ 761749 h 6067"/>
              <a:gd name="T22" fmla="*/ 1522306 w 6068"/>
              <a:gd name="T23" fmla="*/ 761749 h 6067"/>
              <a:gd name="T24" fmla="*/ 1903431 w 6068"/>
              <a:gd name="T25" fmla="*/ 1142937 h 6067"/>
              <a:gd name="T26" fmla="*/ 1073738 w 6068"/>
              <a:gd name="T27" fmla="*/ 830513 h 6067"/>
              <a:gd name="T28" fmla="*/ 832202 w 6068"/>
              <a:gd name="T29" fmla="*/ 830513 h 6067"/>
              <a:gd name="T30" fmla="*/ 832202 w 6068"/>
              <a:gd name="T31" fmla="*/ 1071661 h 6067"/>
              <a:gd name="T32" fmla="*/ 1073738 w 6068"/>
              <a:gd name="T33" fmla="*/ 1071661 h 6067"/>
              <a:gd name="T34" fmla="*/ 1073738 w 6068"/>
              <a:gd name="T35" fmla="*/ 830513 h 60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68" h="6067">
                <a:moveTo>
                  <a:pt x="6068" y="3640"/>
                </a:moveTo>
                <a:lnTo>
                  <a:pt x="3640" y="3640"/>
                </a:lnTo>
                <a:lnTo>
                  <a:pt x="3640" y="4853"/>
                </a:lnTo>
                <a:lnTo>
                  <a:pt x="2427" y="6067"/>
                </a:lnTo>
                <a:lnTo>
                  <a:pt x="2427" y="3640"/>
                </a:lnTo>
                <a:lnTo>
                  <a:pt x="1213" y="3640"/>
                </a:lnTo>
                <a:lnTo>
                  <a:pt x="0" y="2426"/>
                </a:lnTo>
                <a:lnTo>
                  <a:pt x="2427" y="2426"/>
                </a:lnTo>
                <a:lnTo>
                  <a:pt x="2427" y="1213"/>
                </a:lnTo>
                <a:lnTo>
                  <a:pt x="3640" y="0"/>
                </a:lnTo>
                <a:lnTo>
                  <a:pt x="3640" y="2426"/>
                </a:lnTo>
                <a:lnTo>
                  <a:pt x="4853" y="2426"/>
                </a:lnTo>
                <a:lnTo>
                  <a:pt x="6068" y="3640"/>
                </a:lnTo>
                <a:close/>
                <a:moveTo>
                  <a:pt x="3423" y="2645"/>
                </a:moveTo>
                <a:lnTo>
                  <a:pt x="2653" y="2645"/>
                </a:lnTo>
                <a:lnTo>
                  <a:pt x="2653" y="3413"/>
                </a:lnTo>
                <a:lnTo>
                  <a:pt x="3423" y="3413"/>
                </a:lnTo>
                <a:lnTo>
                  <a:pt x="3423" y="264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949950" y="2724150"/>
            <a:ext cx="3917950" cy="712788"/>
          </a:xfrm>
          <a:custGeom>
            <a:avLst/>
            <a:gdLst>
              <a:gd name="connsiteX0" fmla="*/ 777922 w 4148920"/>
              <a:gd name="connsiteY0" fmla="*/ 0 h 713382"/>
              <a:gd name="connsiteX1" fmla="*/ 4148920 w 4148920"/>
              <a:gd name="connsiteY1" fmla="*/ 0 h 713382"/>
              <a:gd name="connsiteX2" fmla="*/ 4148920 w 4148920"/>
              <a:gd name="connsiteY2" fmla="*/ 713382 h 713382"/>
              <a:gd name="connsiteX3" fmla="*/ 777922 w 4148920"/>
              <a:gd name="connsiteY3" fmla="*/ 713382 h 713382"/>
              <a:gd name="connsiteX4" fmla="*/ 0 w 4148920"/>
              <a:gd name="connsiteY4" fmla="*/ 1 h 713382"/>
              <a:gd name="connsiteX5" fmla="*/ 777922 w 4148920"/>
              <a:gd name="connsiteY5" fmla="*/ 1 h 71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8920" h="713382">
                <a:moveTo>
                  <a:pt x="777922" y="0"/>
                </a:moveTo>
                <a:lnTo>
                  <a:pt x="4148920" y="0"/>
                </a:lnTo>
                <a:lnTo>
                  <a:pt x="4148920" y="713382"/>
                </a:lnTo>
                <a:lnTo>
                  <a:pt x="777922" y="713382"/>
                </a:lnTo>
                <a:lnTo>
                  <a:pt x="0" y="1"/>
                </a:lnTo>
                <a:lnTo>
                  <a:pt x="777922" y="1"/>
                </a:lnTo>
                <a:close/>
              </a:path>
            </a:pathLst>
          </a:cu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PART 1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7056438" y="388938"/>
            <a:ext cx="4038600" cy="5056187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" name="等腰三角形 5"/>
          <p:cNvSpPr/>
          <p:nvPr/>
        </p:nvSpPr>
        <p:spPr>
          <a:xfrm rot="9728890">
            <a:off x="8926513" y="5308600"/>
            <a:ext cx="1841500" cy="1584325"/>
          </a:xfrm>
          <a:prstGeom prst="triangl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文本框 6"/>
          <p:cNvSpPr txBox="1">
            <a:spLocks noChangeArrowheads="1"/>
          </p:cNvSpPr>
          <p:nvPr/>
        </p:nvSpPr>
        <p:spPr bwMode="auto">
          <a:xfrm>
            <a:off x="1014413" y="1754188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7412" name="文本框 7"/>
          <p:cNvSpPr txBox="1">
            <a:spLocks noChangeArrowheads="1"/>
          </p:cNvSpPr>
          <p:nvPr/>
        </p:nvSpPr>
        <p:spPr bwMode="auto">
          <a:xfrm>
            <a:off x="1014413" y="2709863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7413" name="文本框 8"/>
          <p:cNvSpPr txBox="1">
            <a:spLocks noChangeArrowheads="1"/>
          </p:cNvSpPr>
          <p:nvPr/>
        </p:nvSpPr>
        <p:spPr bwMode="auto">
          <a:xfrm>
            <a:off x="1014413" y="3665538"/>
            <a:ext cx="60420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7414" name="文本框 9"/>
          <p:cNvSpPr txBox="1">
            <a:spLocks noChangeArrowheads="1"/>
          </p:cNvSpPr>
          <p:nvPr/>
        </p:nvSpPr>
        <p:spPr bwMode="auto">
          <a:xfrm>
            <a:off x="1014413" y="4621213"/>
            <a:ext cx="60420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4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7415" name="文本框 10"/>
          <p:cNvSpPr txBox="1">
            <a:spLocks noChangeArrowheads="1"/>
          </p:cNvSpPr>
          <p:nvPr/>
        </p:nvSpPr>
        <p:spPr bwMode="auto">
          <a:xfrm>
            <a:off x="1014413" y="5575300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5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50850"/>
            <a:ext cx="1296988" cy="46355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7" name="文本框 12"/>
          <p:cNvSpPr txBox="1">
            <a:spLocks noChangeArrowheads="1"/>
          </p:cNvSpPr>
          <p:nvPr/>
        </p:nvSpPr>
        <p:spPr bwMode="auto">
          <a:xfrm>
            <a:off x="1587500" y="450850"/>
            <a:ext cx="51038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C3B38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4140200" y="2170113"/>
            <a:ext cx="4554538" cy="2960687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50850"/>
            <a:ext cx="1296988" cy="46355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5" name="文本框 6"/>
          <p:cNvSpPr txBox="1">
            <a:spLocks noChangeArrowheads="1"/>
          </p:cNvSpPr>
          <p:nvPr/>
        </p:nvSpPr>
        <p:spPr bwMode="auto">
          <a:xfrm>
            <a:off x="1587500" y="450850"/>
            <a:ext cx="51038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C3B38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73788" y="1897063"/>
            <a:ext cx="517525" cy="546100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2C3B38"/>
                </a:solidFill>
              </a:rPr>
              <a:t>1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3325" y="4814888"/>
            <a:ext cx="519113" cy="544512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2C3B38"/>
                </a:solidFill>
              </a:rPr>
              <a:t>2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72500" y="4814888"/>
            <a:ext cx="519113" cy="544512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2C3B38"/>
                </a:solidFill>
              </a:rPr>
              <a:t>3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18439" name="文本框 10"/>
          <p:cNvSpPr txBox="1">
            <a:spLocks noChangeArrowheads="1"/>
          </p:cNvSpPr>
          <p:nvPr/>
        </p:nvSpPr>
        <p:spPr bwMode="auto">
          <a:xfrm>
            <a:off x="2565400" y="1781175"/>
            <a:ext cx="3608388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8440" name="文本框 11"/>
          <p:cNvSpPr txBox="1">
            <a:spLocks noChangeArrowheads="1"/>
          </p:cNvSpPr>
          <p:nvPr/>
        </p:nvSpPr>
        <p:spPr bwMode="auto">
          <a:xfrm>
            <a:off x="8328025" y="3487738"/>
            <a:ext cx="36068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8441" name="文本框 12"/>
          <p:cNvSpPr txBox="1">
            <a:spLocks noChangeArrowheads="1"/>
          </p:cNvSpPr>
          <p:nvPr/>
        </p:nvSpPr>
        <p:spPr bwMode="auto">
          <a:xfrm>
            <a:off x="1436688" y="5403850"/>
            <a:ext cx="54054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0" y="0"/>
            <a:ext cx="5114925" cy="6858000"/>
          </a:xfrm>
          <a:prstGeom prst="parallelogram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8" name="文本框 5"/>
          <p:cNvSpPr txBox="1">
            <a:spLocks noChangeArrowheads="1"/>
          </p:cNvSpPr>
          <p:nvPr/>
        </p:nvSpPr>
        <p:spPr bwMode="auto">
          <a:xfrm>
            <a:off x="5272088" y="654050"/>
            <a:ext cx="51054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2C3B38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9459" name="文本框 6"/>
          <p:cNvSpPr txBox="1">
            <a:spLocks noChangeArrowheads="1"/>
          </p:cNvSpPr>
          <p:nvPr/>
        </p:nvSpPr>
        <p:spPr bwMode="auto">
          <a:xfrm>
            <a:off x="5272088" y="1549400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9460" name="文本框 7"/>
          <p:cNvSpPr txBox="1">
            <a:spLocks noChangeArrowheads="1"/>
          </p:cNvSpPr>
          <p:nvPr/>
        </p:nvSpPr>
        <p:spPr bwMode="auto">
          <a:xfrm>
            <a:off x="5272088" y="2505075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9461" name="文本框 8"/>
          <p:cNvSpPr txBox="1">
            <a:spLocks noChangeArrowheads="1"/>
          </p:cNvSpPr>
          <p:nvPr/>
        </p:nvSpPr>
        <p:spPr bwMode="auto">
          <a:xfrm>
            <a:off x="5272088" y="3460750"/>
            <a:ext cx="6042025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9462" name="文本框 9"/>
          <p:cNvSpPr txBox="1">
            <a:spLocks noChangeArrowheads="1"/>
          </p:cNvSpPr>
          <p:nvPr/>
        </p:nvSpPr>
        <p:spPr bwMode="auto">
          <a:xfrm>
            <a:off x="5272088" y="4416425"/>
            <a:ext cx="6042025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4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9463" name="文本框 10"/>
          <p:cNvSpPr txBox="1">
            <a:spLocks noChangeArrowheads="1"/>
          </p:cNvSpPr>
          <p:nvPr/>
        </p:nvSpPr>
        <p:spPr bwMode="auto">
          <a:xfrm>
            <a:off x="5272088" y="5370513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5</a:t>
            </a:r>
            <a:r>
              <a:rPr lang="zh-CN" altLang="en-US" sz="2000">
                <a:solidFill>
                  <a:srgbClr val="2C3B38"/>
                </a:solidFill>
                <a:latin typeface="Calibri" panose="020F0502020204030204" pitchFamily="34" charset="0"/>
              </a:rPr>
              <a:t>、</a:t>
            </a:r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5400000">
            <a:off x="-2201068" y="2201068"/>
            <a:ext cx="6858000" cy="2455863"/>
          </a:xfrm>
          <a:custGeom>
            <a:avLst/>
            <a:gdLst>
              <a:gd name="connsiteX0" fmla="*/ 0 w 6858000"/>
              <a:gd name="connsiteY0" fmla="*/ 2456597 h 2456597"/>
              <a:gd name="connsiteX1" fmla="*/ 3429000 w 6858000"/>
              <a:gd name="connsiteY1" fmla="*/ 0 h 2456597"/>
              <a:gd name="connsiteX2" fmla="*/ 6858000 w 6858000"/>
              <a:gd name="connsiteY2" fmla="*/ 2456597 h 2456597"/>
              <a:gd name="connsiteX3" fmla="*/ 6530975 w 6858000"/>
              <a:gd name="connsiteY3" fmla="*/ 2456597 h 2456597"/>
              <a:gd name="connsiteX4" fmla="*/ 3429000 w 6858000"/>
              <a:gd name="connsiteY4" fmla="*/ 234287 h 2456597"/>
              <a:gd name="connsiteX5" fmla="*/ 327026 w 6858000"/>
              <a:gd name="connsiteY5" fmla="*/ 2456597 h 245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2456597">
                <a:moveTo>
                  <a:pt x="0" y="2456597"/>
                </a:moveTo>
                <a:lnTo>
                  <a:pt x="3429000" y="0"/>
                </a:lnTo>
                <a:lnTo>
                  <a:pt x="6858000" y="2456597"/>
                </a:lnTo>
                <a:lnTo>
                  <a:pt x="6530975" y="2456597"/>
                </a:lnTo>
                <a:lnTo>
                  <a:pt x="3429000" y="234287"/>
                </a:lnTo>
                <a:lnTo>
                  <a:pt x="327026" y="2456597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-1657350" y="2493963"/>
            <a:ext cx="5184775" cy="1870075"/>
          </a:xfrm>
          <a:prstGeom prst="triangle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10"/>
          <p:cNvSpPr txBox="1">
            <a:spLocks noChangeArrowheads="1"/>
          </p:cNvSpPr>
          <p:nvPr/>
        </p:nvSpPr>
        <p:spPr bwMode="auto">
          <a:xfrm>
            <a:off x="246063" y="2520950"/>
            <a:ext cx="137795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Calibri" panose="020F0502020204030204" pitchFamily="34" charset="0"/>
              </a:rPr>
              <a:t>PUT YOUR TEXT HERE</a:t>
            </a:r>
            <a:endParaRPr lang="zh-CN" altLang="en-US" sz="2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71888" y="5718175"/>
            <a:ext cx="436562" cy="1139825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9638" y="4927600"/>
            <a:ext cx="436562" cy="193040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8975" y="3206750"/>
            <a:ext cx="436563" cy="3651250"/>
          </a:xfrm>
          <a:prstGeom prst="rect">
            <a:avLst/>
          </a:prstGeom>
          <a:solidFill>
            <a:srgbClr val="B3C6CC"/>
          </a:solidFill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16725" y="4230688"/>
            <a:ext cx="436563" cy="2627312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66063" y="3425825"/>
            <a:ext cx="436562" cy="3432175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13813" y="4337050"/>
            <a:ext cx="436562" cy="252095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0" name="文本框 17"/>
          <p:cNvSpPr txBox="1">
            <a:spLocks noChangeArrowheads="1"/>
          </p:cNvSpPr>
          <p:nvPr/>
        </p:nvSpPr>
        <p:spPr bwMode="auto">
          <a:xfrm>
            <a:off x="2832100" y="1249363"/>
            <a:ext cx="604043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0491" name="文本框 18"/>
          <p:cNvSpPr txBox="1">
            <a:spLocks noChangeArrowheads="1"/>
          </p:cNvSpPr>
          <p:nvPr/>
        </p:nvSpPr>
        <p:spPr bwMode="auto">
          <a:xfrm>
            <a:off x="2879725" y="2071688"/>
            <a:ext cx="604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703513" y="1371600"/>
            <a:ext cx="93662" cy="109538"/>
          </a:xfrm>
          <a:prstGeom prst="ellips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703513" y="2209800"/>
            <a:ext cx="93662" cy="109538"/>
          </a:xfrm>
          <a:prstGeom prst="ellipse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4" name="文本框 21"/>
          <p:cNvSpPr txBox="1">
            <a:spLocks noChangeArrowheads="1"/>
          </p:cNvSpPr>
          <p:nvPr/>
        </p:nvSpPr>
        <p:spPr bwMode="auto">
          <a:xfrm>
            <a:off x="3589338" y="5413375"/>
            <a:ext cx="6000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20%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95" name="文本框 22"/>
          <p:cNvSpPr txBox="1">
            <a:spLocks noChangeArrowheads="1"/>
          </p:cNvSpPr>
          <p:nvPr/>
        </p:nvSpPr>
        <p:spPr bwMode="auto">
          <a:xfrm>
            <a:off x="4638675" y="4557713"/>
            <a:ext cx="600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30%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96" name="文本框 23"/>
          <p:cNvSpPr txBox="1">
            <a:spLocks noChangeArrowheads="1"/>
          </p:cNvSpPr>
          <p:nvPr/>
        </p:nvSpPr>
        <p:spPr bwMode="auto">
          <a:xfrm>
            <a:off x="5686425" y="2805113"/>
            <a:ext cx="6000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80%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97" name="文本框 24"/>
          <p:cNvSpPr txBox="1">
            <a:spLocks noChangeArrowheads="1"/>
          </p:cNvSpPr>
          <p:nvPr/>
        </p:nvSpPr>
        <p:spPr bwMode="auto">
          <a:xfrm>
            <a:off x="6732588" y="3860800"/>
            <a:ext cx="600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50%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98" name="文本框 25"/>
          <p:cNvSpPr txBox="1">
            <a:spLocks noChangeArrowheads="1"/>
          </p:cNvSpPr>
          <p:nvPr/>
        </p:nvSpPr>
        <p:spPr bwMode="auto">
          <a:xfrm>
            <a:off x="7783513" y="3071813"/>
            <a:ext cx="600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60%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99" name="文本框 26"/>
          <p:cNvSpPr txBox="1">
            <a:spLocks noChangeArrowheads="1"/>
          </p:cNvSpPr>
          <p:nvPr/>
        </p:nvSpPr>
        <p:spPr bwMode="auto">
          <a:xfrm>
            <a:off x="8875713" y="3881438"/>
            <a:ext cx="6000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40%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/>
          <p:cNvPicPr>
            <a:picLocks noChangeAspect="1"/>
          </p:cNvPicPr>
          <p:nvPr/>
        </p:nvPicPr>
        <p:blipFill>
          <a:blip r:embed="rId2"/>
          <a:srcRect l="5344" t="28104" r="38919" b="25867"/>
          <a:stretch>
            <a:fillRect/>
          </a:stretch>
        </p:blipFill>
        <p:spPr bwMode="auto">
          <a:xfrm>
            <a:off x="1460500" y="2006600"/>
            <a:ext cx="3738563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455613"/>
            <a:ext cx="3330575" cy="504825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PUT YOUR TEXT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6813" y="1801813"/>
            <a:ext cx="4325937" cy="3016250"/>
          </a:xfrm>
          <a:prstGeom prst="rect">
            <a:avLst/>
          </a:prstGeom>
          <a:noFill/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8" name="文本框 10"/>
          <p:cNvSpPr txBox="1">
            <a:spLocks noChangeArrowheads="1"/>
          </p:cNvSpPr>
          <p:nvPr/>
        </p:nvSpPr>
        <p:spPr bwMode="auto">
          <a:xfrm>
            <a:off x="5737225" y="2257425"/>
            <a:ext cx="604043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1509" name="文本框 11"/>
          <p:cNvSpPr txBox="1">
            <a:spLocks noChangeArrowheads="1"/>
          </p:cNvSpPr>
          <p:nvPr/>
        </p:nvSpPr>
        <p:spPr bwMode="auto">
          <a:xfrm>
            <a:off x="5737225" y="3721100"/>
            <a:ext cx="6040438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1510" name="文本框 12"/>
          <p:cNvSpPr txBox="1">
            <a:spLocks noChangeArrowheads="1"/>
          </p:cNvSpPr>
          <p:nvPr/>
        </p:nvSpPr>
        <p:spPr bwMode="auto">
          <a:xfrm>
            <a:off x="3551238" y="5046663"/>
            <a:ext cx="604043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86438" y="1801813"/>
            <a:ext cx="2359025" cy="41433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</a:rPr>
              <a:t>PUT YOUR 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11838" y="3252788"/>
            <a:ext cx="2359025" cy="41433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</a:rPr>
              <a:t>PUT YOUR 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92213" y="5099050"/>
            <a:ext cx="2359025" cy="414338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</a:rPr>
              <a:t>PUT YOUR 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13807350">
            <a:off x="10326687" y="577851"/>
            <a:ext cx="614363" cy="550862"/>
          </a:xfrm>
          <a:prstGeom prst="triangl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14303005">
            <a:off x="10575132" y="1173956"/>
            <a:ext cx="368300" cy="436563"/>
          </a:xfrm>
          <a:prstGeom prst="rtTriangl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1072797">
            <a:off x="10121900" y="1346200"/>
            <a:ext cx="184150" cy="215900"/>
          </a:xfrm>
          <a:prstGeom prst="rtTriangl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7531911">
            <a:off x="9866313" y="1839913"/>
            <a:ext cx="368300" cy="146050"/>
          </a:xfrm>
          <a:prstGeom prst="rtTriangl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KSO_Shape"/>
          <p:cNvGrpSpPr/>
          <p:nvPr/>
        </p:nvGrpSpPr>
        <p:grpSpPr bwMode="auto">
          <a:xfrm>
            <a:off x="3765432" y="1370985"/>
            <a:ext cx="4286747" cy="3842460"/>
            <a:chOff x="1595438" y="968375"/>
            <a:chExt cx="5953125" cy="4921250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5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433513" y="4294188"/>
            <a:ext cx="4343400" cy="0"/>
          </a:xfrm>
          <a:prstGeom prst="line">
            <a:avLst/>
          </a:prstGeom>
          <a:ln>
            <a:solidFill>
              <a:srgbClr val="2C3B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文本框 39"/>
          <p:cNvSpPr txBox="1">
            <a:spLocks noChangeArrowheads="1"/>
          </p:cNvSpPr>
          <p:nvPr/>
        </p:nvSpPr>
        <p:spPr bwMode="auto">
          <a:xfrm>
            <a:off x="608013" y="4365625"/>
            <a:ext cx="4481512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22532" name="文本框 41"/>
          <p:cNvSpPr txBox="1">
            <a:spLocks noChangeArrowheads="1"/>
          </p:cNvSpPr>
          <p:nvPr/>
        </p:nvSpPr>
        <p:spPr bwMode="auto">
          <a:xfrm>
            <a:off x="1093788" y="3765550"/>
            <a:ext cx="382587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anose="020F0502020204030204" pitchFamily="34" charset="0"/>
              </a:rPr>
              <a:t>1</a:t>
            </a:r>
            <a:endParaRPr lang="zh-CN" altLang="en-US" sz="4800">
              <a:latin typeface="Calibri" panose="020F050202020403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980238" y="2490788"/>
            <a:ext cx="3582987" cy="20637"/>
          </a:xfrm>
          <a:prstGeom prst="line">
            <a:avLst/>
          </a:prstGeom>
          <a:ln>
            <a:solidFill>
              <a:srgbClr val="2C3B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文本框 44"/>
          <p:cNvSpPr txBox="1">
            <a:spLocks noChangeArrowheads="1"/>
          </p:cNvSpPr>
          <p:nvPr/>
        </p:nvSpPr>
        <p:spPr bwMode="auto">
          <a:xfrm>
            <a:off x="10417175" y="2062163"/>
            <a:ext cx="382588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anose="020F0502020204030204" pitchFamily="34" charset="0"/>
              </a:rPr>
              <a:t>2</a:t>
            </a:r>
            <a:endParaRPr lang="zh-CN" altLang="en-US" sz="4800">
              <a:latin typeface="Calibri" panose="020F0502020204030204" pitchFamily="34" charset="0"/>
            </a:endParaRPr>
          </a:p>
        </p:txBody>
      </p:sp>
      <p:sp>
        <p:nvSpPr>
          <p:cNvPr id="22535" name="文本框 45"/>
          <p:cNvSpPr txBox="1">
            <a:spLocks noChangeArrowheads="1"/>
          </p:cNvSpPr>
          <p:nvPr/>
        </p:nvSpPr>
        <p:spPr bwMode="auto">
          <a:xfrm>
            <a:off x="7680325" y="2744788"/>
            <a:ext cx="4481513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C3B38"/>
                </a:solidFill>
                <a:latin typeface="Calibri" panose="020F0502020204030204" pitchFamily="34" charset="0"/>
              </a:rPr>
              <a:t>PUT YOUR TEXT HERE PUT YOUR TEXT HERE PUT YOUR TEXT HERE PUT YOUR TEXT HERE </a:t>
            </a:r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  <a:p>
            <a:endParaRPr lang="zh-CN" altLang="en-US" sz="2000">
              <a:solidFill>
                <a:srgbClr val="2C3B38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573088"/>
            <a:ext cx="3330575" cy="504825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PUT YOUR TEXT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大于六"/>
  <p:tag name="MH_CATEGORY" val="#ShuJTB#"/>
  <p:tag name="MH_LAYOUT" val="SubTitleTextDesc"/>
  <p:tag name="MH" val="2015091211554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Desc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任意多边形 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Text Box 2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直接连接符 2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直接连接符 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Text Box 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798</Words>
  <Application>Microsoft Office PowerPoint</Application>
  <PresentationFormat>宽屏</PresentationFormat>
  <Paragraphs>108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Meiryo</vt:lpstr>
      <vt:lpstr>华文琥珀</vt:lpstr>
      <vt:lpstr>华文细黑</vt:lpstr>
      <vt:lpstr>宋体</vt:lpstr>
      <vt:lpstr>微软雅黑</vt:lpstr>
      <vt:lpstr>Arial</vt:lpstr>
      <vt:lpstr>Arial Black</vt:lpstr>
      <vt:lpstr>Arial Narrow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ypppt</cp:lastModifiedBy>
  <cp:revision>57</cp:revision>
  <dcterms:created xsi:type="dcterms:W3CDTF">2015-09-12T01:45:00Z</dcterms:created>
  <dcterms:modified xsi:type="dcterms:W3CDTF">2017-01-24T06:58:01Z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