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6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67" r:id="rId3"/>
    <p:sldId id="308" r:id="rId4"/>
    <p:sldId id="303" r:id="rId5"/>
    <p:sldId id="273" r:id="rId6"/>
    <p:sldId id="274" r:id="rId7"/>
    <p:sldId id="276" r:id="rId8"/>
    <p:sldId id="275" r:id="rId9"/>
    <p:sldId id="277" r:id="rId10"/>
    <p:sldId id="304" r:id="rId11"/>
    <p:sldId id="279" r:id="rId12"/>
    <p:sldId id="278" r:id="rId13"/>
    <p:sldId id="280" r:id="rId14"/>
    <p:sldId id="281" r:id="rId15"/>
    <p:sldId id="305" r:id="rId16"/>
    <p:sldId id="282" r:id="rId17"/>
    <p:sldId id="283" r:id="rId18"/>
    <p:sldId id="284" r:id="rId19"/>
    <p:sldId id="306" r:id="rId20"/>
    <p:sldId id="285" r:id="rId21"/>
    <p:sldId id="287" r:id="rId22"/>
    <p:sldId id="286" r:id="rId23"/>
    <p:sldId id="307" r:id="rId24"/>
    <p:sldId id="289" r:id="rId25"/>
    <p:sldId id="288" r:id="rId26"/>
    <p:sldId id="290" r:id="rId27"/>
    <p:sldId id="291" r:id="rId28"/>
    <p:sldId id="292" r:id="rId29"/>
    <p:sldId id="264" r:id="rId30"/>
    <p:sldId id="294" r:id="rId31"/>
    <p:sldId id="272" r:id="rId32"/>
    <p:sldId id="297" r:id="rId33"/>
    <p:sldId id="298" r:id="rId34"/>
    <p:sldId id="309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0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pos="5596" userDrawn="1">
          <p15:clr>
            <a:srgbClr val="A4A3A4"/>
          </p15:clr>
        </p15:guide>
        <p15:guide id="6" orient="horz" pos="2999" userDrawn="1">
          <p15:clr>
            <a:srgbClr val="A4A3A4"/>
          </p15:clr>
        </p15:guide>
        <p15:guide id="7" orient="horz" pos="15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270D1"/>
    <a:srgbClr val="FEFEFE"/>
    <a:srgbClr val="7F7F7F"/>
    <a:srgbClr val="595959"/>
    <a:srgbClr val="424242"/>
    <a:srgbClr val="348CDA"/>
    <a:srgbClr val="F8F8F8"/>
    <a:srgbClr val="3E7886"/>
    <a:srgbClr val="2D5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58" autoAdjust="0"/>
    <p:restoredTop sz="94048" autoAdjust="0"/>
  </p:normalViewPr>
  <p:slideViewPr>
    <p:cSldViewPr snapToGrid="0">
      <p:cViewPr varScale="1">
        <p:scale>
          <a:sx n="83" d="100"/>
          <a:sy n="83" d="100"/>
        </p:scale>
        <p:origin x="612" y="90"/>
      </p:cViewPr>
      <p:guideLst>
        <p:guide orient="horz" pos="2160"/>
        <p:guide pos="370"/>
        <p:guide pos="3840"/>
        <p:guide pos="7083"/>
        <p:guide pos="5596"/>
        <p:guide orient="horz" pos="2999"/>
        <p:guide orient="horz" pos="1525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A44AB-B78B-4CC9-A539-5A4F42E52B5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8ACD6-B84E-46E9-AEC8-A46527A8B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58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301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5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739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78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16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49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26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09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408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1184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261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31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02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44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882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60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048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855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3145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6711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229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253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407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522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018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7848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831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865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89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544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01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41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503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8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8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4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826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40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426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647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36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387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955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615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24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658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228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1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7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5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9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2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01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4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3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679A7-80CC-40A9-AAAF-D190969C0DEB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008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jp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11.jpe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tags" Target="../tags/tag49.xml"/><Relationship Id="rId7" Type="http://schemas.openxmlformats.org/officeDocument/2006/relationships/image" Target="../media/image12.jpe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9.jpeg"/><Relationship Id="rId4" Type="http://schemas.openxmlformats.org/officeDocument/2006/relationships/tags" Target="../tags/tag50.xml"/><Relationship Id="rId9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16.jpe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78" r="-133" b="15333"/>
          <a:stretch/>
        </p:blipFill>
        <p:spPr>
          <a:xfrm>
            <a:off x="1714" y="-14514"/>
            <a:ext cx="12204799" cy="6894285"/>
          </a:xfrm>
          <a:prstGeom prst="rect">
            <a:avLst/>
          </a:prstGeom>
        </p:spPr>
      </p:pic>
      <p:sp>
        <p:nvSpPr>
          <p:cNvPr id="8" name="PA_矩形 7"/>
          <p:cNvSpPr/>
          <p:nvPr>
            <p:custDataLst>
              <p:tags r:id="rId2"/>
            </p:custDataLst>
          </p:nvPr>
        </p:nvSpPr>
        <p:spPr>
          <a:xfrm>
            <a:off x="6096000" y="0"/>
            <a:ext cx="6110513" cy="691200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>
            <a:off x="771374" y="873000"/>
            <a:ext cx="10649252" cy="5112000"/>
          </a:xfrm>
          <a:prstGeom prst="rect">
            <a:avLst/>
          </a:prstGeom>
          <a:gradFill>
            <a:gsLst>
              <a:gs pos="50000">
                <a:srgbClr val="0270D1"/>
              </a:gs>
              <a:gs pos="50000">
                <a:srgbClr val="0270D1">
                  <a:alpha val="90000"/>
                </a:srgbClr>
              </a:gs>
              <a:gs pos="0">
                <a:srgbClr val="0270D1">
                  <a:alpha val="93000"/>
                </a:srgbClr>
              </a:gs>
              <a:gs pos="100000">
                <a:srgbClr val="0270D1">
                  <a:alpha val="77000"/>
                </a:srgbClr>
              </a:gs>
            </a:gsLst>
            <a:lin ang="0" scaled="0"/>
          </a:gradFill>
          <a:ln w="57150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矩形 17"/>
          <p:cNvSpPr/>
          <p:nvPr>
            <p:custDataLst>
              <p:tags r:id="rId4"/>
            </p:custDataLst>
          </p:nvPr>
        </p:nvSpPr>
        <p:spPr>
          <a:xfrm>
            <a:off x="1899979" y="2198845"/>
            <a:ext cx="83920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8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毕业论文答辩模板</a:t>
            </a:r>
          </a:p>
        </p:txBody>
      </p: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1899979" y="3463802"/>
            <a:ext cx="8289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THESIS TEMPLATE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_圆角矩形 12"/>
          <p:cNvSpPr/>
          <p:nvPr>
            <p:custDataLst>
              <p:tags r:id="rId6"/>
            </p:custDataLst>
          </p:nvPr>
        </p:nvSpPr>
        <p:spPr>
          <a:xfrm>
            <a:off x="5040098" y="4289188"/>
            <a:ext cx="2111801" cy="64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4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矩形 22"/>
          <p:cNvSpPr/>
          <p:nvPr>
            <p:custDataLst>
              <p:tags r:id="rId7"/>
            </p:custDataLst>
          </p:nvPr>
        </p:nvSpPr>
        <p:spPr>
          <a:xfrm>
            <a:off x="5346459" y="4382356"/>
            <a:ext cx="1499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美伦设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_矩形 8"/>
          <p:cNvSpPr/>
          <p:nvPr>
            <p:custDataLst>
              <p:tags r:id="rId8"/>
            </p:custDataLst>
          </p:nvPr>
        </p:nvSpPr>
        <p:spPr>
          <a:xfrm>
            <a:off x="1090222" y="1178657"/>
            <a:ext cx="9908563" cy="4500686"/>
          </a:xfrm>
          <a:prstGeom prst="rect">
            <a:avLst/>
          </a:prstGeom>
          <a:noFill/>
          <a:ln w="38100">
            <a:solidFill>
              <a:srgbClr val="FEFEFE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58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8" grpId="0"/>
          <p:bldP spid="11" grpId="0"/>
          <p:bldP spid="13" grpId="0" animBg="1"/>
          <p:bldP spid="23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8" grpId="0"/>
          <p:bldP spid="11" grpId="0"/>
          <p:bldP spid="13" grpId="0" animBg="1"/>
          <p:bldP spid="23" grpId="0"/>
          <p:bldP spid="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1647306"/>
            <a:ext cx="12192000" cy="42581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21838" y="544219"/>
            <a:ext cx="2148324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</a:p>
        </p:txBody>
      </p:sp>
      <p:sp>
        <p:nvSpPr>
          <p:cNvPr id="41" name="矩形 40"/>
          <p:cNvSpPr/>
          <p:nvPr/>
        </p:nvSpPr>
        <p:spPr>
          <a:xfrm>
            <a:off x="2701485" y="3418349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学做暖男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493264" y="3834071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_矩形 75"/>
          <p:cNvSpPr/>
          <p:nvPr>
            <p:custDataLst>
              <p:tags r:id="rId1"/>
            </p:custDataLst>
          </p:nvPr>
        </p:nvSpPr>
        <p:spPr>
          <a:xfrm>
            <a:off x="926908" y="3872205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Block Arc 6"/>
          <p:cNvSpPr/>
          <p:nvPr/>
        </p:nvSpPr>
        <p:spPr>
          <a:xfrm>
            <a:off x="4218133" y="1708224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Block Arc 7"/>
          <p:cNvSpPr/>
          <p:nvPr/>
        </p:nvSpPr>
        <p:spPr>
          <a:xfrm rot="10800000">
            <a:off x="4218134" y="2919976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Block Arc 8"/>
          <p:cNvSpPr/>
          <p:nvPr/>
        </p:nvSpPr>
        <p:spPr>
          <a:xfrm>
            <a:off x="5442237" y="2928823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Block Arc 9"/>
          <p:cNvSpPr/>
          <p:nvPr/>
        </p:nvSpPr>
        <p:spPr>
          <a:xfrm rot="10800000">
            <a:off x="5442238" y="4150694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Block Arc 10"/>
          <p:cNvSpPr/>
          <p:nvPr/>
        </p:nvSpPr>
        <p:spPr>
          <a:xfrm>
            <a:off x="6657496" y="4159540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11"/>
          <p:cNvSpPr/>
          <p:nvPr/>
        </p:nvSpPr>
        <p:spPr>
          <a:xfrm>
            <a:off x="4594098" y="2084189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12"/>
          <p:cNvSpPr/>
          <p:nvPr/>
        </p:nvSpPr>
        <p:spPr>
          <a:xfrm>
            <a:off x="4598520" y="3295941"/>
            <a:ext cx="672313" cy="6723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13"/>
          <p:cNvSpPr/>
          <p:nvPr/>
        </p:nvSpPr>
        <p:spPr>
          <a:xfrm>
            <a:off x="5822624" y="3304787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Oval 14"/>
          <p:cNvSpPr/>
          <p:nvPr/>
        </p:nvSpPr>
        <p:spPr>
          <a:xfrm>
            <a:off x="5822624" y="4535505"/>
            <a:ext cx="672313" cy="6723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15"/>
          <p:cNvSpPr/>
          <p:nvPr/>
        </p:nvSpPr>
        <p:spPr>
          <a:xfrm>
            <a:off x="7029040" y="4526658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Group 58"/>
          <p:cNvGrpSpPr/>
          <p:nvPr/>
        </p:nvGrpSpPr>
        <p:grpSpPr>
          <a:xfrm>
            <a:off x="4773238" y="3476409"/>
            <a:ext cx="314032" cy="27141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0" name="Freeform 245"/>
          <p:cNvSpPr>
            <a:spLocks/>
          </p:cNvSpPr>
          <p:nvPr/>
        </p:nvSpPr>
        <p:spPr bwMode="auto">
          <a:xfrm>
            <a:off x="4752073" y="2262033"/>
            <a:ext cx="290960" cy="29095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Group 121"/>
          <p:cNvGrpSpPr/>
          <p:nvPr/>
        </p:nvGrpSpPr>
        <p:grpSpPr>
          <a:xfrm>
            <a:off x="6048320" y="4711499"/>
            <a:ext cx="247108" cy="332930"/>
            <a:chOff x="1982788" y="820738"/>
            <a:chExt cx="1060450" cy="1428750"/>
          </a:xfrm>
          <a:solidFill>
            <a:schemeClr val="bg1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4" name="Freeform 63"/>
          <p:cNvSpPr>
            <a:spLocks noEditPoints="1"/>
          </p:cNvSpPr>
          <p:nvPr/>
        </p:nvSpPr>
        <p:spPr bwMode="auto">
          <a:xfrm>
            <a:off x="7185796" y="4711499"/>
            <a:ext cx="337614" cy="245718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" name="Freeform 57"/>
          <p:cNvSpPr>
            <a:spLocks noEditPoints="1"/>
          </p:cNvSpPr>
          <p:nvPr/>
        </p:nvSpPr>
        <p:spPr bwMode="auto">
          <a:xfrm>
            <a:off x="6032374" y="3517273"/>
            <a:ext cx="279000" cy="24734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6" name="矩形 65"/>
          <p:cNvSpPr/>
          <p:nvPr/>
        </p:nvSpPr>
        <p:spPr>
          <a:xfrm>
            <a:off x="4070788" y="4636438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穿衣打扮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862567" y="5052160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PA_矩形 75"/>
          <p:cNvSpPr/>
          <p:nvPr>
            <p:custDataLst>
              <p:tags r:id="rId2"/>
            </p:custDataLst>
          </p:nvPr>
        </p:nvSpPr>
        <p:spPr>
          <a:xfrm>
            <a:off x="2296211" y="5090294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324917" y="4554266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抢先买单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8432457" y="4978998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PA_矩形 75"/>
          <p:cNvSpPr/>
          <p:nvPr>
            <p:custDataLst>
              <p:tags r:id="rId3"/>
            </p:custDataLst>
          </p:nvPr>
        </p:nvSpPr>
        <p:spPr>
          <a:xfrm>
            <a:off x="8324917" y="5008122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181995" y="2902184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人傻钱多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7289535" y="3326916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PA_矩形 75"/>
          <p:cNvSpPr/>
          <p:nvPr>
            <p:custDataLst>
              <p:tags r:id="rId4"/>
            </p:custDataLst>
          </p:nvPr>
        </p:nvSpPr>
        <p:spPr>
          <a:xfrm>
            <a:off x="7181995" y="3356040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886118" y="1650498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幽默风趣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5993658" y="2075230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A_矩形 75"/>
          <p:cNvSpPr/>
          <p:nvPr>
            <p:custDataLst>
              <p:tags r:id="rId5"/>
            </p:custDataLst>
          </p:nvPr>
        </p:nvSpPr>
        <p:spPr>
          <a:xfrm>
            <a:off x="5886118" y="2104354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787885" y="9076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7081247" y="9076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30" grpId="0"/>
          <p:bldP spid="41" grpId="0"/>
          <p:bldP spid="43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20" grpId="0" animBg="1"/>
          <p:bldP spid="24" grpId="0" animBg="1"/>
          <p:bldP spid="25" grpId="0" animBg="1"/>
          <p:bldP spid="66" grpId="0"/>
          <p:bldP spid="68" grpId="0"/>
          <p:bldP spid="69" grpId="0"/>
          <p:bldP spid="71" grpId="0"/>
          <p:bldP spid="72" grpId="0"/>
          <p:bldP spid="74" grpId="0"/>
          <p:bldP spid="75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30" grpId="0"/>
          <p:bldP spid="41" grpId="0"/>
          <p:bldP spid="43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20" grpId="0" animBg="1"/>
          <p:bldP spid="24" grpId="0" animBg="1"/>
          <p:bldP spid="25" grpId="0" animBg="1"/>
          <p:bldP spid="66" grpId="0"/>
          <p:bldP spid="68" grpId="0"/>
          <p:bldP spid="69" grpId="0"/>
          <p:bldP spid="71" grpId="0"/>
          <p:bldP spid="72" grpId="0"/>
          <p:bldP spid="74" grpId="0"/>
          <p:bldP spid="75" grpId="0"/>
          <p:bldP spid="7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021838" y="429919"/>
            <a:ext cx="214832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4787885" y="7933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24774" y="7933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" b="5889"/>
          <a:stretch/>
        </p:blipFill>
        <p:spPr>
          <a:xfrm>
            <a:off x="0" y="1590872"/>
            <a:ext cx="6496050" cy="416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3693" y="3365500"/>
            <a:ext cx="3124185" cy="1917700"/>
          </a:xfrm>
          <a:prstGeom prst="rect">
            <a:avLst/>
          </a:prstGeom>
          <a:solidFill>
            <a:srgbClr val="0270D1">
              <a:alpha val="87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89485" y="3365500"/>
            <a:ext cx="3124185" cy="1917700"/>
          </a:xfrm>
          <a:prstGeom prst="rect">
            <a:avLst/>
          </a:prstGeom>
          <a:solidFill>
            <a:schemeClr val="tx1">
              <a:lumMod val="65000"/>
              <a:lumOff val="35000"/>
              <a:alpha val="87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15277" y="3365500"/>
            <a:ext cx="3124185" cy="1917700"/>
          </a:xfrm>
          <a:prstGeom prst="rect">
            <a:avLst/>
          </a:prstGeom>
          <a:solidFill>
            <a:srgbClr val="0270D1">
              <a:alpha val="90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4192" y="37992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牛顿万有引力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82163" y="37992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拉格朗日定律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546290" y="379929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马斯洛需求层析理论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PA_矩形 75"/>
          <p:cNvSpPr/>
          <p:nvPr>
            <p:custDataLst>
              <p:tags r:id="rId1"/>
            </p:custDataLst>
          </p:nvPr>
        </p:nvSpPr>
        <p:spPr>
          <a:xfrm>
            <a:off x="1817597" y="4238513"/>
            <a:ext cx="2902849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072658" y="4233481"/>
            <a:ext cx="198269" cy="0"/>
          </a:xfrm>
          <a:prstGeom prst="line">
            <a:avLst/>
          </a:prstGeom>
          <a:ln w="28575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399381" y="4233481"/>
            <a:ext cx="198269" cy="0"/>
          </a:xfrm>
          <a:prstGeom prst="line">
            <a:avLst/>
          </a:prstGeom>
          <a:ln w="28575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9592161" y="4233481"/>
            <a:ext cx="198269" cy="0"/>
          </a:xfrm>
          <a:prstGeom prst="line">
            <a:avLst/>
          </a:prstGeom>
          <a:ln w="28575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A_矩形 75"/>
          <p:cNvSpPr/>
          <p:nvPr>
            <p:custDataLst>
              <p:tags r:id="rId2"/>
            </p:custDataLst>
          </p:nvPr>
        </p:nvSpPr>
        <p:spPr>
          <a:xfrm>
            <a:off x="4968677" y="4238513"/>
            <a:ext cx="2902849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PA_矩形 75"/>
          <p:cNvSpPr/>
          <p:nvPr>
            <p:custDataLst>
              <p:tags r:id="rId3"/>
            </p:custDataLst>
          </p:nvPr>
        </p:nvSpPr>
        <p:spPr>
          <a:xfrm>
            <a:off x="8157885" y="4238513"/>
            <a:ext cx="2902849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96050" y="1319027"/>
            <a:ext cx="489332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THEORY</a:t>
            </a:r>
            <a:endParaRPr lang="zh-CN" altLang="en-US" sz="8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8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4" grpId="0" animBg="1"/>
          <p:bldP spid="32" grpId="0" animBg="1"/>
          <p:bldP spid="33" grpId="0" animBg="1"/>
          <p:bldP spid="6" grpId="0"/>
          <p:bldP spid="34" grpId="0"/>
          <p:bldP spid="42" grpId="0"/>
          <p:bldP spid="47" grpId="0"/>
          <p:bldP spid="51" grpId="0"/>
          <p:bldP spid="52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4" grpId="0" animBg="1"/>
          <p:bldP spid="32" grpId="0" animBg="1"/>
          <p:bldP spid="33" grpId="0" animBg="1"/>
          <p:bldP spid="6" grpId="0"/>
          <p:bldP spid="34" grpId="0"/>
          <p:bldP spid="42" grpId="0"/>
          <p:bldP spid="47" grpId="0"/>
          <p:bldP spid="51" grpId="0"/>
          <p:bldP spid="52" grpId="0"/>
          <p:bldP spid="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47306"/>
            <a:ext cx="12192000" cy="42581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45698" y="518819"/>
            <a:ext cx="2700604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某某方案</a:t>
            </a:r>
          </a:p>
        </p:txBody>
      </p:sp>
      <p:sp>
        <p:nvSpPr>
          <p:cNvPr id="88" name="任意多边形: 形状 8"/>
          <p:cNvSpPr/>
          <p:nvPr/>
        </p:nvSpPr>
        <p:spPr>
          <a:xfrm>
            <a:off x="0" y="3304703"/>
            <a:ext cx="12177486" cy="819144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" fmla="*/ 0 w 12177486"/>
              <a:gd name="connsiteY0" fmla="*/ 805696 h 825056"/>
              <a:gd name="connsiteX1" fmla="*/ 3788229 w 12177486"/>
              <a:gd name="connsiteY1" fmla="*/ 326725 h 825056"/>
              <a:gd name="connsiteX2" fmla="*/ 6821715 w 12177486"/>
              <a:gd name="connsiteY2" fmla="*/ 820210 h 825056"/>
              <a:gd name="connsiteX3" fmla="*/ 9913257 w 12177486"/>
              <a:gd name="connsiteY3" fmla="*/ 7410 h 825056"/>
              <a:gd name="connsiteX4" fmla="*/ 12177486 w 12177486"/>
              <a:gd name="connsiteY4" fmla="*/ 486382 h 825056"/>
              <a:gd name="connsiteX0" fmla="*/ 0 w 12177486"/>
              <a:gd name="connsiteY0" fmla="*/ 805696 h 831751"/>
              <a:gd name="connsiteX1" fmla="*/ 3788229 w 12177486"/>
              <a:gd name="connsiteY1" fmla="*/ 326725 h 831751"/>
              <a:gd name="connsiteX2" fmla="*/ 6821715 w 12177486"/>
              <a:gd name="connsiteY2" fmla="*/ 820210 h 831751"/>
              <a:gd name="connsiteX3" fmla="*/ 9913257 w 12177486"/>
              <a:gd name="connsiteY3" fmla="*/ 7410 h 831751"/>
              <a:gd name="connsiteX4" fmla="*/ 12177486 w 12177486"/>
              <a:gd name="connsiteY4" fmla="*/ 486382 h 831751"/>
              <a:gd name="connsiteX0" fmla="*/ 0 w 12177486"/>
              <a:gd name="connsiteY0" fmla="*/ 803846 h 829901"/>
              <a:gd name="connsiteX1" fmla="*/ 3788229 w 12177486"/>
              <a:gd name="connsiteY1" fmla="*/ 324875 h 829901"/>
              <a:gd name="connsiteX2" fmla="*/ 6821715 w 12177486"/>
              <a:gd name="connsiteY2" fmla="*/ 818360 h 829901"/>
              <a:gd name="connsiteX3" fmla="*/ 9913257 w 12177486"/>
              <a:gd name="connsiteY3" fmla="*/ 5560 h 829901"/>
              <a:gd name="connsiteX4" fmla="*/ 12177486 w 12177486"/>
              <a:gd name="connsiteY4" fmla="*/ 484532 h 829901"/>
              <a:gd name="connsiteX0" fmla="*/ 0 w 12177486"/>
              <a:gd name="connsiteY0" fmla="*/ 798305 h 824360"/>
              <a:gd name="connsiteX1" fmla="*/ 3788229 w 12177486"/>
              <a:gd name="connsiteY1" fmla="*/ 319334 h 824360"/>
              <a:gd name="connsiteX2" fmla="*/ 6821715 w 12177486"/>
              <a:gd name="connsiteY2" fmla="*/ 812819 h 824360"/>
              <a:gd name="connsiteX3" fmla="*/ 9913257 w 12177486"/>
              <a:gd name="connsiteY3" fmla="*/ 19 h 824360"/>
              <a:gd name="connsiteX4" fmla="*/ 12177486 w 12177486"/>
              <a:gd name="connsiteY4" fmla="*/ 478991 h 824360"/>
              <a:gd name="connsiteX0" fmla="*/ 0 w 12177486"/>
              <a:gd name="connsiteY0" fmla="*/ 798305 h 819144"/>
              <a:gd name="connsiteX1" fmla="*/ 3788229 w 12177486"/>
              <a:gd name="connsiteY1" fmla="*/ 319334 h 819144"/>
              <a:gd name="connsiteX2" fmla="*/ 6821715 w 12177486"/>
              <a:gd name="connsiteY2" fmla="*/ 812819 h 819144"/>
              <a:gd name="connsiteX3" fmla="*/ 9913257 w 12177486"/>
              <a:gd name="connsiteY3" fmla="*/ 19 h 819144"/>
              <a:gd name="connsiteX4" fmla="*/ 12177486 w 12177486"/>
              <a:gd name="connsiteY4" fmla="*/ 478991 h 81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solidFill>
              <a:srgbClr val="027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887233" y="3646729"/>
            <a:ext cx="117553" cy="117553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3947397" y="3646729"/>
            <a:ext cx="117553" cy="117553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6032112" y="4052783"/>
            <a:ext cx="117553" cy="117553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8082169" y="3700811"/>
            <a:ext cx="117553" cy="117553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0166527" y="3251439"/>
            <a:ext cx="117553" cy="117553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1472399" y="3966805"/>
            <a:ext cx="1064774" cy="1064774"/>
            <a:chOff x="1676400" y="4740492"/>
            <a:chExt cx="685800" cy="685800"/>
          </a:xfrm>
        </p:grpSpPr>
        <p:sp>
          <p:nvSpPr>
            <p:cNvPr id="96" name="椭圆 95"/>
            <p:cNvSpPr/>
            <p:nvPr/>
          </p:nvSpPr>
          <p:spPr>
            <a:xfrm>
              <a:off x="1676400" y="4740492"/>
              <a:ext cx="685800" cy="685800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109"/>
            <p:cNvSpPr>
              <a:spLocks noChangeArrowheads="1"/>
            </p:cNvSpPr>
            <p:nvPr/>
          </p:nvSpPr>
          <p:spPr bwMode="auto">
            <a:xfrm>
              <a:off x="1827792" y="4880339"/>
              <a:ext cx="383016" cy="383014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97513" y="2507283"/>
            <a:ext cx="1064774" cy="1064774"/>
            <a:chOff x="8299836" y="4588092"/>
            <a:chExt cx="685800" cy="685800"/>
          </a:xfrm>
        </p:grpSpPr>
        <p:sp>
          <p:nvSpPr>
            <p:cNvPr id="99" name="椭圆 98"/>
            <p:cNvSpPr/>
            <p:nvPr/>
          </p:nvSpPr>
          <p:spPr>
            <a:xfrm>
              <a:off x="8299836" y="4588092"/>
              <a:ext cx="685800" cy="685800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81"/>
            <p:cNvSpPr>
              <a:spLocks noChangeArrowheads="1"/>
            </p:cNvSpPr>
            <p:nvPr/>
          </p:nvSpPr>
          <p:spPr bwMode="auto">
            <a:xfrm>
              <a:off x="8456763" y="4786246"/>
              <a:ext cx="371946" cy="285600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692916" y="3579172"/>
            <a:ext cx="1064774" cy="1064774"/>
            <a:chOff x="9955694" y="2892642"/>
            <a:chExt cx="685800" cy="685800"/>
          </a:xfrm>
        </p:grpSpPr>
        <p:sp>
          <p:nvSpPr>
            <p:cNvPr id="102" name="椭圆 101"/>
            <p:cNvSpPr/>
            <p:nvPr/>
          </p:nvSpPr>
          <p:spPr>
            <a:xfrm>
              <a:off x="9955694" y="2892642"/>
              <a:ext cx="685800" cy="6858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85"/>
            <p:cNvSpPr>
              <a:spLocks noChangeArrowheads="1"/>
            </p:cNvSpPr>
            <p:nvPr/>
          </p:nvSpPr>
          <p:spPr bwMode="auto">
            <a:xfrm>
              <a:off x="10130332" y="3043021"/>
              <a:ext cx="336524" cy="383014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82657" y="4382338"/>
            <a:ext cx="1064774" cy="1064774"/>
            <a:chOff x="4988118" y="4988142"/>
            <a:chExt cx="685800" cy="685800"/>
          </a:xfrm>
        </p:grpSpPr>
        <p:sp>
          <p:nvSpPr>
            <p:cNvPr id="109" name="椭圆 108"/>
            <p:cNvSpPr/>
            <p:nvPr/>
          </p:nvSpPr>
          <p:spPr>
            <a:xfrm>
              <a:off x="4988118" y="4988142"/>
              <a:ext cx="685800" cy="6858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59"/>
            <p:cNvSpPr>
              <a:spLocks noChangeArrowheads="1"/>
            </p:cNvSpPr>
            <p:nvPr/>
          </p:nvSpPr>
          <p:spPr bwMode="auto">
            <a:xfrm>
              <a:off x="5139510" y="5151163"/>
              <a:ext cx="383016" cy="371946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532563" y="2396971"/>
            <a:ext cx="1064774" cy="1064774"/>
            <a:chOff x="3332259" y="3083142"/>
            <a:chExt cx="685800" cy="685800"/>
          </a:xfrm>
        </p:grpSpPr>
        <p:sp>
          <p:nvSpPr>
            <p:cNvPr id="112" name="椭圆 111"/>
            <p:cNvSpPr/>
            <p:nvPr/>
          </p:nvSpPr>
          <p:spPr>
            <a:xfrm>
              <a:off x="3332259" y="3083142"/>
              <a:ext cx="685800" cy="6858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60"/>
            <p:cNvSpPr>
              <a:spLocks noChangeArrowheads="1"/>
            </p:cNvSpPr>
            <p:nvPr/>
          </p:nvSpPr>
          <p:spPr bwMode="auto">
            <a:xfrm>
              <a:off x="3530439" y="3240069"/>
              <a:ext cx="309956" cy="371946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ex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437047" y="3162470"/>
            <a:ext cx="1233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项目论证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3463344" y="3916264"/>
            <a:ext cx="1233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资料收集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5429379" y="3643741"/>
            <a:ext cx="1745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数据调查分析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647464" y="3918743"/>
            <a:ext cx="1512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按计划实施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9246306" y="2870393"/>
            <a:ext cx="2299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完成总结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340210" y="8822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417888" y="8822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795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0" grpId="0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0" grpId="0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1647306"/>
            <a:ext cx="12192000" cy="42581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87265" y="550569"/>
            <a:ext cx="2417471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  <p:sp>
        <p:nvSpPr>
          <p:cNvPr id="35" name="矩形 34"/>
          <p:cNvSpPr/>
          <p:nvPr/>
        </p:nvSpPr>
        <p:spPr>
          <a:xfrm>
            <a:off x="8399313" y="242807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个单身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8544895" y="2900337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_矩形 75"/>
          <p:cNvSpPr/>
          <p:nvPr>
            <p:custDataLst>
              <p:tags r:id="rId1"/>
            </p:custDataLst>
          </p:nvPr>
        </p:nvSpPr>
        <p:spPr>
          <a:xfrm>
            <a:off x="8399313" y="2916605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26" name="Freeform 19"/>
          <p:cNvSpPr/>
          <p:nvPr/>
        </p:nvSpPr>
        <p:spPr>
          <a:xfrm rot="16200000">
            <a:off x="4777988" y="4775683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8"/>
          <p:cNvSpPr/>
          <p:nvPr/>
        </p:nvSpPr>
        <p:spPr>
          <a:xfrm rot="16200000">
            <a:off x="6096002" y="4771316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2"/>
          <p:cNvSpPr/>
          <p:nvPr/>
        </p:nvSpPr>
        <p:spPr>
          <a:xfrm rot="16200000">
            <a:off x="6100368" y="3463463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/>
          <p:nvPr/>
        </p:nvSpPr>
        <p:spPr>
          <a:xfrm rot="16200000">
            <a:off x="4777988" y="2900512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"/>
          <p:cNvSpPr/>
          <p:nvPr/>
        </p:nvSpPr>
        <p:spPr>
          <a:xfrm rot="16200000">
            <a:off x="4777987" y="3463462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rot="16200000">
            <a:off x="6090209" y="2900513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32"/>
          <p:cNvSpPr/>
          <p:nvPr/>
        </p:nvSpPr>
        <p:spPr>
          <a:xfrm rot="16200000">
            <a:off x="6090208" y="1588292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33"/>
          <p:cNvSpPr/>
          <p:nvPr/>
        </p:nvSpPr>
        <p:spPr>
          <a:xfrm rot="16200000">
            <a:off x="4777987" y="1588291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4986540" y="250040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6757190" y="294462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6757190" y="436298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4986540" y="479845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Oval 41"/>
          <p:cNvSpPr/>
          <p:nvPr/>
        </p:nvSpPr>
        <p:spPr>
          <a:xfrm>
            <a:off x="3995796" y="2016602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43"/>
          <p:cNvSpPr/>
          <p:nvPr/>
        </p:nvSpPr>
        <p:spPr>
          <a:xfrm>
            <a:off x="3995796" y="4225116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45"/>
          <p:cNvSpPr/>
          <p:nvPr/>
        </p:nvSpPr>
        <p:spPr>
          <a:xfrm>
            <a:off x="7837706" y="2460823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47"/>
          <p:cNvSpPr/>
          <p:nvPr/>
        </p:nvSpPr>
        <p:spPr>
          <a:xfrm>
            <a:off x="7837706" y="4362988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4411421" y="86716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7162982" y="86716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8399313" y="436298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</a:t>
            </a: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个单身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8544895" y="483525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PA_矩形 75"/>
          <p:cNvSpPr/>
          <p:nvPr>
            <p:custDataLst>
              <p:tags r:id="rId2"/>
            </p:custDataLst>
          </p:nvPr>
        </p:nvSpPr>
        <p:spPr>
          <a:xfrm>
            <a:off x="8399313" y="4851521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88" name="矩形 87"/>
          <p:cNvSpPr/>
          <p:nvPr/>
        </p:nvSpPr>
        <p:spPr>
          <a:xfrm>
            <a:off x="2556097" y="188550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我是个单身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3467045" y="23260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PA_矩形 75"/>
          <p:cNvSpPr/>
          <p:nvPr>
            <p:custDataLst>
              <p:tags r:id="rId3"/>
            </p:custDataLst>
          </p:nvPr>
        </p:nvSpPr>
        <p:spPr>
          <a:xfrm>
            <a:off x="777243" y="2374039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91" name="矩形 90"/>
          <p:cNvSpPr/>
          <p:nvPr/>
        </p:nvSpPr>
        <p:spPr>
          <a:xfrm>
            <a:off x="2556097" y="415504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她是</a:t>
            </a: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个单身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3467045" y="459556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_矩形 75"/>
          <p:cNvSpPr/>
          <p:nvPr>
            <p:custDataLst>
              <p:tags r:id="rId4"/>
            </p:custDataLst>
          </p:nvPr>
        </p:nvSpPr>
        <p:spPr>
          <a:xfrm>
            <a:off x="628651" y="4643581"/>
            <a:ext cx="3263100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12098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30" grpId="0"/>
          <p:bldP spid="35" grpId="0"/>
          <p:bldP spid="37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 animBg="1"/>
          <p:bldP spid="49" grpId="0" animBg="1"/>
          <p:bldP spid="50" grpId="0" animBg="1"/>
          <p:bldP spid="51" grpId="0"/>
          <p:bldP spid="52" grpId="0"/>
          <p:bldP spid="53" grpId="0"/>
          <p:bldP spid="54" grpId="0"/>
          <p:bldP spid="55" grpId="0" animBg="1"/>
          <p:bldP spid="57" grpId="0" animBg="1"/>
          <p:bldP spid="59" grpId="0" animBg="1"/>
          <p:bldP spid="61" grpId="0" animBg="1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30" grpId="0"/>
          <p:bldP spid="35" grpId="0"/>
          <p:bldP spid="37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 animBg="1"/>
          <p:bldP spid="49" grpId="0" animBg="1"/>
          <p:bldP spid="50" grpId="0" animBg="1"/>
          <p:bldP spid="51" grpId="0"/>
          <p:bldP spid="52" grpId="0"/>
          <p:bldP spid="53" grpId="0"/>
          <p:bldP spid="54" grpId="0"/>
          <p:bldP spid="55" grpId="0" animBg="1"/>
          <p:bldP spid="57" grpId="0" animBg="1"/>
          <p:bldP spid="59" grpId="0" animBg="1"/>
          <p:bldP spid="61" grpId="0" animBg="1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0270D1">
                  <a:alpha val="85000"/>
                </a:srgbClr>
              </a:gs>
              <a:gs pos="94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0" y="0"/>
            <a:ext cx="609600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5"/>
          <p:cNvSpPr>
            <a:spLocks/>
          </p:cNvSpPr>
          <p:nvPr/>
        </p:nvSpPr>
        <p:spPr bwMode="auto">
          <a:xfrm>
            <a:off x="2484247" y="2450750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TextBox 64"/>
          <p:cNvSpPr txBox="1"/>
          <p:nvPr/>
        </p:nvSpPr>
        <p:spPr>
          <a:xfrm>
            <a:off x="6634062" y="2273532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" name="矩形 1"/>
          <p:cNvSpPr/>
          <p:nvPr/>
        </p:nvSpPr>
        <p:spPr>
          <a:xfrm>
            <a:off x="1674358" y="4073171"/>
            <a:ext cx="29536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5400" smtClean="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 </a:t>
            </a:r>
            <a:endParaRPr lang="zh-CN" altLang="en-US" sz="5400">
              <a:solidFill>
                <a:srgbClr val="0270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58"/>
          <p:cNvSpPr txBox="1">
            <a:spLocks noChangeArrowheads="1"/>
          </p:cNvSpPr>
          <p:nvPr/>
        </p:nvSpPr>
        <p:spPr bwMode="auto">
          <a:xfrm>
            <a:off x="6634062" y="3359868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关建技术</a:t>
            </a:r>
          </a:p>
        </p:txBody>
      </p:sp>
      <p:sp>
        <p:nvSpPr>
          <p:cNvPr id="13" name="TextBox 59"/>
          <p:cNvSpPr txBox="1">
            <a:spLocks noChangeArrowheads="1"/>
          </p:cNvSpPr>
          <p:nvPr/>
        </p:nvSpPr>
        <p:spPr bwMode="auto">
          <a:xfrm>
            <a:off x="6634062" y="3765611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实践难点</a:t>
            </a:r>
          </a:p>
        </p:txBody>
      </p:sp>
      <p:sp>
        <p:nvSpPr>
          <p:cNvPr id="14" name="TextBox 60"/>
          <p:cNvSpPr txBox="1">
            <a:spLocks noChangeArrowheads="1"/>
          </p:cNvSpPr>
          <p:nvPr/>
        </p:nvSpPr>
        <p:spPr bwMode="auto">
          <a:xfrm>
            <a:off x="6634062" y="4171354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案例对比分析</a:t>
            </a:r>
          </a:p>
        </p:txBody>
      </p:sp>
    </p:spTree>
    <p:extLst>
      <p:ext uri="{BB962C8B-B14F-4D97-AF65-F5344CB8AC3E}">
        <p14:creationId xmlns:p14="http://schemas.microsoft.com/office/powerpoint/2010/main" val="210352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324034" y="429919"/>
            <a:ext cx="200386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7" name="Freeform 120"/>
          <p:cNvSpPr>
            <a:spLocks noEditPoints="1"/>
          </p:cNvSpPr>
          <p:nvPr/>
        </p:nvSpPr>
        <p:spPr bwMode="auto">
          <a:xfrm>
            <a:off x="1154794" y="4496595"/>
            <a:ext cx="438102" cy="375518"/>
          </a:xfrm>
          <a:custGeom>
            <a:avLst/>
            <a:gdLst>
              <a:gd name="T0" fmla="*/ 129550228 w 68"/>
              <a:gd name="T1" fmla="*/ 689827597 h 58"/>
              <a:gd name="T2" fmla="*/ 105994393 w 68"/>
              <a:gd name="T3" fmla="*/ 689827597 h 58"/>
              <a:gd name="T4" fmla="*/ 0 w 68"/>
              <a:gd name="T5" fmla="*/ 582786632 h 58"/>
              <a:gd name="T6" fmla="*/ 0 w 68"/>
              <a:gd name="T7" fmla="*/ 214085378 h 58"/>
              <a:gd name="T8" fmla="*/ 105994393 w 68"/>
              <a:gd name="T9" fmla="*/ 107040965 h 58"/>
              <a:gd name="T10" fmla="*/ 129550228 w 68"/>
              <a:gd name="T11" fmla="*/ 107040965 h 58"/>
              <a:gd name="T12" fmla="*/ 129550228 w 68"/>
              <a:gd name="T13" fmla="*/ 689827597 h 58"/>
              <a:gd name="T14" fmla="*/ 635969791 w 68"/>
              <a:gd name="T15" fmla="*/ 689827597 h 58"/>
              <a:gd name="T16" fmla="*/ 176658466 w 68"/>
              <a:gd name="T17" fmla="*/ 689827597 h 58"/>
              <a:gd name="T18" fmla="*/ 176658466 w 68"/>
              <a:gd name="T19" fmla="*/ 107040965 h 58"/>
              <a:gd name="T20" fmla="*/ 235544621 w 68"/>
              <a:gd name="T21" fmla="*/ 107040965 h 58"/>
              <a:gd name="T22" fmla="*/ 235544621 w 68"/>
              <a:gd name="T23" fmla="*/ 35680322 h 58"/>
              <a:gd name="T24" fmla="*/ 282652859 w 68"/>
              <a:gd name="T25" fmla="*/ 0 h 58"/>
              <a:gd name="T26" fmla="*/ 529975397 w 68"/>
              <a:gd name="T27" fmla="*/ 0 h 58"/>
              <a:gd name="T28" fmla="*/ 577083635 w 68"/>
              <a:gd name="T29" fmla="*/ 35680322 h 58"/>
              <a:gd name="T30" fmla="*/ 577083635 w 68"/>
              <a:gd name="T31" fmla="*/ 107040965 h 58"/>
              <a:gd name="T32" fmla="*/ 635969791 w 68"/>
              <a:gd name="T33" fmla="*/ 107040965 h 58"/>
              <a:gd name="T34" fmla="*/ 635969791 w 68"/>
              <a:gd name="T35" fmla="*/ 689827597 h 58"/>
              <a:gd name="T36" fmla="*/ 518197480 w 68"/>
              <a:gd name="T37" fmla="*/ 107040965 h 58"/>
              <a:gd name="T38" fmla="*/ 518197480 w 68"/>
              <a:gd name="T39" fmla="*/ 47574912 h 58"/>
              <a:gd name="T40" fmla="*/ 294430776 w 68"/>
              <a:gd name="T41" fmla="*/ 47574912 h 58"/>
              <a:gd name="T42" fmla="*/ 294430776 w 68"/>
              <a:gd name="T43" fmla="*/ 107040965 h 58"/>
              <a:gd name="T44" fmla="*/ 518197480 w 68"/>
              <a:gd name="T45" fmla="*/ 107040965 h 58"/>
              <a:gd name="T46" fmla="*/ 800850339 w 68"/>
              <a:gd name="T47" fmla="*/ 582786632 h 58"/>
              <a:gd name="T48" fmla="*/ 706633863 w 68"/>
              <a:gd name="T49" fmla="*/ 689827597 h 58"/>
              <a:gd name="T50" fmla="*/ 683078028 w 68"/>
              <a:gd name="T51" fmla="*/ 689827597 h 58"/>
              <a:gd name="T52" fmla="*/ 683078028 w 68"/>
              <a:gd name="T53" fmla="*/ 107040965 h 58"/>
              <a:gd name="T54" fmla="*/ 706633863 w 68"/>
              <a:gd name="T55" fmla="*/ 107040965 h 58"/>
              <a:gd name="T56" fmla="*/ 800850339 w 68"/>
              <a:gd name="T57" fmla="*/ 214085378 h 58"/>
              <a:gd name="T58" fmla="*/ 800850339 w 68"/>
              <a:gd name="T59" fmla="*/ 582786632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41"/>
          <p:cNvSpPr>
            <a:spLocks noEditPoints="1"/>
          </p:cNvSpPr>
          <p:nvPr/>
        </p:nvSpPr>
        <p:spPr bwMode="auto">
          <a:xfrm>
            <a:off x="1154794" y="5486344"/>
            <a:ext cx="438104" cy="315912"/>
          </a:xfrm>
          <a:custGeom>
            <a:avLst/>
            <a:gdLst>
              <a:gd name="T0" fmla="*/ 789079235 w 68"/>
              <a:gd name="T1" fmla="*/ 483539930 h 49"/>
              <a:gd name="T2" fmla="*/ 694862355 w 68"/>
              <a:gd name="T3" fmla="*/ 566094271 h 49"/>
              <a:gd name="T4" fmla="*/ 400430317 w 68"/>
              <a:gd name="T5" fmla="*/ 577887258 h 49"/>
              <a:gd name="T6" fmla="*/ 94216879 w 68"/>
              <a:gd name="T7" fmla="*/ 566094271 h 49"/>
              <a:gd name="T8" fmla="*/ 11777968 w 68"/>
              <a:gd name="T9" fmla="*/ 483539930 h 49"/>
              <a:gd name="T10" fmla="*/ 0 w 68"/>
              <a:gd name="T11" fmla="*/ 294841839 h 49"/>
              <a:gd name="T12" fmla="*/ 11777968 w 68"/>
              <a:gd name="T13" fmla="*/ 94347328 h 49"/>
              <a:gd name="T14" fmla="*/ 94216879 w 68"/>
              <a:gd name="T15" fmla="*/ 11792987 h 49"/>
              <a:gd name="T16" fmla="*/ 400430317 w 68"/>
              <a:gd name="T17" fmla="*/ 0 h 49"/>
              <a:gd name="T18" fmla="*/ 694862355 w 68"/>
              <a:gd name="T19" fmla="*/ 11792987 h 49"/>
              <a:gd name="T20" fmla="*/ 789079235 w 68"/>
              <a:gd name="T21" fmla="*/ 94347328 h 49"/>
              <a:gd name="T22" fmla="*/ 800857202 w 68"/>
              <a:gd name="T23" fmla="*/ 294841839 h 49"/>
              <a:gd name="T24" fmla="*/ 789079235 w 68"/>
              <a:gd name="T25" fmla="*/ 483539930 h 49"/>
              <a:gd name="T26" fmla="*/ 553533604 w 68"/>
              <a:gd name="T27" fmla="*/ 271252432 h 49"/>
              <a:gd name="T28" fmla="*/ 329765942 w 68"/>
              <a:gd name="T29" fmla="*/ 129729722 h 49"/>
              <a:gd name="T30" fmla="*/ 294432038 w 68"/>
              <a:gd name="T31" fmla="*/ 117936736 h 49"/>
              <a:gd name="T32" fmla="*/ 282654070 w 68"/>
              <a:gd name="T33" fmla="*/ 153315696 h 49"/>
              <a:gd name="T34" fmla="*/ 282654070 w 68"/>
              <a:gd name="T35" fmla="*/ 436364548 h 49"/>
              <a:gd name="T36" fmla="*/ 294432038 w 68"/>
              <a:gd name="T37" fmla="*/ 459950522 h 49"/>
              <a:gd name="T38" fmla="*/ 306210006 w 68"/>
              <a:gd name="T39" fmla="*/ 459950522 h 49"/>
              <a:gd name="T40" fmla="*/ 329765942 w 68"/>
              <a:gd name="T41" fmla="*/ 459950522 h 49"/>
              <a:gd name="T42" fmla="*/ 553533604 w 68"/>
              <a:gd name="T43" fmla="*/ 318427813 h 49"/>
              <a:gd name="T44" fmla="*/ 565311572 w 68"/>
              <a:gd name="T45" fmla="*/ 294841839 h 49"/>
              <a:gd name="T46" fmla="*/ 553533604 w 68"/>
              <a:gd name="T47" fmla="*/ 271252432 h 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219"/>
          <p:cNvSpPr>
            <a:spLocks noEditPoints="1"/>
          </p:cNvSpPr>
          <p:nvPr/>
        </p:nvSpPr>
        <p:spPr bwMode="auto">
          <a:xfrm>
            <a:off x="6398591" y="5462502"/>
            <a:ext cx="438100" cy="339754"/>
          </a:xfrm>
          <a:custGeom>
            <a:avLst/>
            <a:gdLst>
              <a:gd name="T0" fmla="*/ 94216476 w 68"/>
              <a:gd name="T1" fmla="*/ 174893557 h 53"/>
              <a:gd name="T2" fmla="*/ 0 w 68"/>
              <a:gd name="T3" fmla="*/ 81616310 h 53"/>
              <a:gd name="T4" fmla="*/ 94216476 w 68"/>
              <a:gd name="T5" fmla="*/ 0 h 53"/>
              <a:gd name="T6" fmla="*/ 176658466 w 68"/>
              <a:gd name="T7" fmla="*/ 81616310 h 53"/>
              <a:gd name="T8" fmla="*/ 94216476 w 68"/>
              <a:gd name="T9" fmla="*/ 174893557 h 53"/>
              <a:gd name="T10" fmla="*/ 94216476 w 68"/>
              <a:gd name="T11" fmla="*/ 396427445 h 53"/>
              <a:gd name="T12" fmla="*/ 0 w 68"/>
              <a:gd name="T13" fmla="*/ 314811134 h 53"/>
              <a:gd name="T14" fmla="*/ 94216476 w 68"/>
              <a:gd name="T15" fmla="*/ 221533888 h 53"/>
              <a:gd name="T16" fmla="*/ 176658466 w 68"/>
              <a:gd name="T17" fmla="*/ 314811134 h 53"/>
              <a:gd name="T18" fmla="*/ 94216476 w 68"/>
              <a:gd name="T19" fmla="*/ 396427445 h 53"/>
              <a:gd name="T20" fmla="*/ 94216476 w 68"/>
              <a:gd name="T21" fmla="*/ 617961333 h 53"/>
              <a:gd name="T22" fmla="*/ 0 w 68"/>
              <a:gd name="T23" fmla="*/ 536345022 h 53"/>
              <a:gd name="T24" fmla="*/ 94216476 w 68"/>
              <a:gd name="T25" fmla="*/ 454725297 h 53"/>
              <a:gd name="T26" fmla="*/ 176658466 w 68"/>
              <a:gd name="T27" fmla="*/ 536345022 h 53"/>
              <a:gd name="T28" fmla="*/ 94216476 w 68"/>
              <a:gd name="T29" fmla="*/ 617961333 h 53"/>
              <a:gd name="T30" fmla="*/ 800850339 w 68"/>
              <a:gd name="T31" fmla="*/ 128256641 h 53"/>
              <a:gd name="T32" fmla="*/ 789072421 w 68"/>
              <a:gd name="T33" fmla="*/ 139914163 h 53"/>
              <a:gd name="T34" fmla="*/ 247322538 w 68"/>
              <a:gd name="T35" fmla="*/ 139914163 h 53"/>
              <a:gd name="T36" fmla="*/ 235544621 w 68"/>
              <a:gd name="T37" fmla="*/ 128256641 h 53"/>
              <a:gd name="T38" fmla="*/ 235544621 w 68"/>
              <a:gd name="T39" fmla="*/ 46636916 h 53"/>
              <a:gd name="T40" fmla="*/ 247322538 w 68"/>
              <a:gd name="T41" fmla="*/ 23318458 h 53"/>
              <a:gd name="T42" fmla="*/ 789072421 w 68"/>
              <a:gd name="T43" fmla="*/ 23318458 h 53"/>
              <a:gd name="T44" fmla="*/ 800850339 w 68"/>
              <a:gd name="T45" fmla="*/ 46636916 h 53"/>
              <a:gd name="T46" fmla="*/ 800850339 w 68"/>
              <a:gd name="T47" fmla="*/ 128256641 h 53"/>
              <a:gd name="T48" fmla="*/ 800850339 w 68"/>
              <a:gd name="T49" fmla="*/ 349790529 h 53"/>
              <a:gd name="T50" fmla="*/ 789072421 w 68"/>
              <a:gd name="T51" fmla="*/ 373108987 h 53"/>
              <a:gd name="T52" fmla="*/ 247322538 w 68"/>
              <a:gd name="T53" fmla="*/ 373108987 h 53"/>
              <a:gd name="T54" fmla="*/ 235544621 w 68"/>
              <a:gd name="T55" fmla="*/ 349790529 h 53"/>
              <a:gd name="T56" fmla="*/ 235544621 w 68"/>
              <a:gd name="T57" fmla="*/ 268170804 h 53"/>
              <a:gd name="T58" fmla="*/ 247322538 w 68"/>
              <a:gd name="T59" fmla="*/ 256513282 h 53"/>
              <a:gd name="T60" fmla="*/ 789072421 w 68"/>
              <a:gd name="T61" fmla="*/ 256513282 h 53"/>
              <a:gd name="T62" fmla="*/ 800850339 w 68"/>
              <a:gd name="T63" fmla="*/ 268170804 h 53"/>
              <a:gd name="T64" fmla="*/ 800850339 w 68"/>
              <a:gd name="T65" fmla="*/ 349790529 h 53"/>
              <a:gd name="T66" fmla="*/ 800850339 w 68"/>
              <a:gd name="T67" fmla="*/ 582981938 h 53"/>
              <a:gd name="T68" fmla="*/ 789072421 w 68"/>
              <a:gd name="T69" fmla="*/ 594642875 h 53"/>
              <a:gd name="T70" fmla="*/ 247322538 w 68"/>
              <a:gd name="T71" fmla="*/ 594642875 h 53"/>
              <a:gd name="T72" fmla="*/ 235544621 w 68"/>
              <a:gd name="T73" fmla="*/ 582981938 h 53"/>
              <a:gd name="T74" fmla="*/ 235544621 w 68"/>
              <a:gd name="T75" fmla="*/ 489704692 h 53"/>
              <a:gd name="T76" fmla="*/ 247322538 w 68"/>
              <a:gd name="T77" fmla="*/ 478047170 h 53"/>
              <a:gd name="T78" fmla="*/ 789072421 w 68"/>
              <a:gd name="T79" fmla="*/ 478047170 h 53"/>
              <a:gd name="T80" fmla="*/ 800850339 w 68"/>
              <a:gd name="T81" fmla="*/ 489704692 h 53"/>
              <a:gd name="T82" fmla="*/ 800850339 w 68"/>
              <a:gd name="T83" fmla="*/ 582981938 h 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8" h="53">
                <a:moveTo>
                  <a:pt x="8" y="15"/>
                </a:moveTo>
                <a:cubicBezTo>
                  <a:pt x="4" y="15"/>
                  <a:pt x="0" y="11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12" y="0"/>
                  <a:pt x="15" y="3"/>
                  <a:pt x="15" y="7"/>
                </a:cubicBezTo>
                <a:cubicBezTo>
                  <a:pt x="15" y="11"/>
                  <a:pt x="12" y="15"/>
                  <a:pt x="8" y="15"/>
                </a:cubicBezTo>
                <a:close/>
                <a:moveTo>
                  <a:pt x="8" y="34"/>
                </a:moveTo>
                <a:cubicBezTo>
                  <a:pt x="4" y="34"/>
                  <a:pt x="0" y="31"/>
                  <a:pt x="0" y="27"/>
                </a:cubicBezTo>
                <a:cubicBezTo>
                  <a:pt x="0" y="23"/>
                  <a:pt x="4" y="19"/>
                  <a:pt x="8" y="19"/>
                </a:cubicBezTo>
                <a:cubicBezTo>
                  <a:pt x="12" y="19"/>
                  <a:pt x="15" y="23"/>
                  <a:pt x="15" y="27"/>
                </a:cubicBezTo>
                <a:cubicBezTo>
                  <a:pt x="15" y="31"/>
                  <a:pt x="12" y="34"/>
                  <a:pt x="8" y="34"/>
                </a:cubicBezTo>
                <a:close/>
                <a:moveTo>
                  <a:pt x="8" y="53"/>
                </a:moveTo>
                <a:cubicBezTo>
                  <a:pt x="4" y="53"/>
                  <a:pt x="0" y="50"/>
                  <a:pt x="0" y="46"/>
                </a:cubicBezTo>
                <a:cubicBezTo>
                  <a:pt x="0" y="42"/>
                  <a:pt x="4" y="39"/>
                  <a:pt x="8" y="39"/>
                </a:cubicBezTo>
                <a:cubicBezTo>
                  <a:pt x="12" y="39"/>
                  <a:pt x="15" y="42"/>
                  <a:pt x="15" y="46"/>
                </a:cubicBezTo>
                <a:cubicBezTo>
                  <a:pt x="15" y="50"/>
                  <a:pt x="12" y="53"/>
                  <a:pt x="8" y="53"/>
                </a:cubicBezTo>
                <a:close/>
                <a:moveTo>
                  <a:pt x="68" y="11"/>
                </a:moveTo>
                <a:cubicBezTo>
                  <a:pt x="68" y="12"/>
                  <a:pt x="68" y="12"/>
                  <a:pt x="67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2"/>
                  <a:pt x="20" y="12"/>
                  <a:pt x="20" y="11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20" y="2"/>
                  <a:pt x="21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2"/>
                  <a:pt x="68" y="3"/>
                  <a:pt x="68" y="4"/>
                </a:cubicBezTo>
                <a:lnTo>
                  <a:pt x="68" y="11"/>
                </a:lnTo>
                <a:close/>
                <a:moveTo>
                  <a:pt x="68" y="30"/>
                </a:moveTo>
                <a:cubicBezTo>
                  <a:pt x="68" y="31"/>
                  <a:pt x="68" y="32"/>
                  <a:pt x="67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0" y="32"/>
                  <a:pt x="20" y="31"/>
                  <a:pt x="20" y="30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2"/>
                  <a:pt x="20" y="22"/>
                  <a:pt x="21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68" y="22"/>
                  <a:pt x="68" y="22"/>
                  <a:pt x="68" y="23"/>
                </a:cubicBezTo>
                <a:lnTo>
                  <a:pt x="68" y="30"/>
                </a:lnTo>
                <a:close/>
                <a:moveTo>
                  <a:pt x="68" y="50"/>
                </a:moveTo>
                <a:cubicBezTo>
                  <a:pt x="68" y="50"/>
                  <a:pt x="68" y="51"/>
                  <a:pt x="67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1"/>
                  <a:pt x="20" y="50"/>
                  <a:pt x="20" y="5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1"/>
                  <a:pt x="21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8" y="42"/>
                  <a:pt x="68" y="42"/>
                </a:cubicBezTo>
                <a:lnTo>
                  <a:pt x="68" y="5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848758" y="4378774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关键技术一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844171" y="4712929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设计炒道塞的抵抗，力按时吃什么都。看到了肯定点开始抵扣可，否凯迪拉克凯迪是。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058933" y="4378774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关键技术二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054346" y="4712929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蛋炒道塞的抵抗，力按时吃什么都。看到了肯定点开始抵扣可，否凯迪拉克。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848758" y="5400328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关键技术三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844171" y="5734483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抵抗力道塞的抵抗，力按时吃什么都。看到了肯定点开始抵扣睡懒觉。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058933" y="5400328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关键技术四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054346" y="5734483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蛋胜利大街塞的抵抗，力按时吃什么都。看到了肯定点开始抵扣可，否凯迪设计。</a:t>
            </a:r>
          </a:p>
        </p:txBody>
      </p:sp>
      <p:sp>
        <p:nvSpPr>
          <p:cNvPr id="25" name="Freeform 74"/>
          <p:cNvSpPr>
            <a:spLocks noEditPoints="1"/>
          </p:cNvSpPr>
          <p:nvPr/>
        </p:nvSpPr>
        <p:spPr bwMode="auto">
          <a:xfrm>
            <a:off x="6398591" y="4496595"/>
            <a:ext cx="433450" cy="321196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4964784" y="8109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266659" y="8109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8" b="46036"/>
          <a:stretch/>
        </p:blipFill>
        <p:spPr>
          <a:xfrm>
            <a:off x="0" y="1331686"/>
            <a:ext cx="12192000" cy="262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47" grpId="0" animBg="1"/>
          <p:bldP spid="48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47" grpId="0" animBg="1"/>
          <p:bldP spid="48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2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0" y="1502164"/>
            <a:ext cx="12192000" cy="46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87265" y="473461"/>
            <a:ext cx="2417471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197930" y="4843817"/>
            <a:ext cx="204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钱包太小</a:t>
            </a:r>
            <a:endParaRPr lang="zh-CN" altLang="en-US" sz="20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79842" y="5303310"/>
            <a:ext cx="28638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都，看到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061303" y="525766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 rot="11907692">
            <a:off x="3956263" y="1637430"/>
            <a:ext cx="1964868" cy="1058635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1907692">
            <a:off x="3666739" y="2537454"/>
            <a:ext cx="1290357" cy="903482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形状 33"/>
          <p:cNvSpPr/>
          <p:nvPr/>
        </p:nvSpPr>
        <p:spPr>
          <a:xfrm rot="16200000">
            <a:off x="4982768" y="2129444"/>
            <a:ext cx="2266671" cy="2267014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4" name="空心弧 43"/>
          <p:cNvSpPr/>
          <p:nvPr/>
        </p:nvSpPr>
        <p:spPr>
          <a:xfrm rot="16200000">
            <a:off x="6466459" y="1635172"/>
            <a:ext cx="1947419" cy="194820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0270D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5" name="等腰三角形 44"/>
          <p:cNvSpPr>
            <a:spLocks noChangeAspect="1" noChangeArrowheads="1"/>
          </p:cNvSpPr>
          <p:nvPr/>
        </p:nvSpPr>
        <p:spPr bwMode="auto">
          <a:xfrm rot="3992794" flipV="1">
            <a:off x="3322736" y="2439665"/>
            <a:ext cx="272258" cy="234779"/>
          </a:xfrm>
          <a:prstGeom prst="triangle">
            <a:avLst>
              <a:gd name="adj" fmla="val 50000"/>
            </a:avLst>
          </a:prstGeom>
          <a:solidFill>
            <a:srgbClr val="0270D1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6" name="等腰三角形 18"/>
          <p:cNvSpPr>
            <a:spLocks noChangeAspect="1" noChangeArrowheads="1"/>
          </p:cNvSpPr>
          <p:nvPr/>
        </p:nvSpPr>
        <p:spPr bwMode="auto">
          <a:xfrm flipV="1">
            <a:off x="6063259" y="4497345"/>
            <a:ext cx="272258" cy="234779"/>
          </a:xfrm>
          <a:prstGeom prst="triangle">
            <a:avLst>
              <a:gd name="adj" fmla="val 50000"/>
            </a:avLst>
          </a:prstGeom>
          <a:solidFill>
            <a:srgbClr val="0270D1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空心弧 59"/>
          <p:cNvSpPr/>
          <p:nvPr/>
        </p:nvSpPr>
        <p:spPr>
          <a:xfrm rot="16200000">
            <a:off x="6466459" y="1635172"/>
            <a:ext cx="1947419" cy="19482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0270D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65" name="等腰三角形 64"/>
          <p:cNvSpPr>
            <a:spLocks noChangeAspect="1" noChangeArrowheads="1"/>
          </p:cNvSpPr>
          <p:nvPr/>
        </p:nvSpPr>
        <p:spPr bwMode="auto">
          <a:xfrm rot="17722457" flipV="1">
            <a:off x="8597008" y="2464981"/>
            <a:ext cx="272258" cy="234779"/>
          </a:xfrm>
          <a:prstGeom prst="triangle">
            <a:avLst>
              <a:gd name="adj" fmla="val 50000"/>
            </a:avLst>
          </a:prstGeom>
          <a:solidFill>
            <a:srgbClr val="0270D1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6" name="Freeform 17"/>
          <p:cNvSpPr>
            <a:spLocks noEditPoints="1"/>
          </p:cNvSpPr>
          <p:nvPr/>
        </p:nvSpPr>
        <p:spPr bwMode="auto">
          <a:xfrm>
            <a:off x="7206279" y="2352031"/>
            <a:ext cx="522668" cy="417692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7" name="Freeform 132"/>
          <p:cNvSpPr>
            <a:spLocks noChangeAspect="1" noEditPoints="1"/>
          </p:cNvSpPr>
          <p:nvPr/>
        </p:nvSpPr>
        <p:spPr bwMode="auto">
          <a:xfrm>
            <a:off x="4472301" y="2287797"/>
            <a:ext cx="562992" cy="53851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8" name="Freeform 25"/>
          <p:cNvSpPr>
            <a:spLocks noEditPoints="1"/>
          </p:cNvSpPr>
          <p:nvPr/>
        </p:nvSpPr>
        <p:spPr bwMode="auto">
          <a:xfrm>
            <a:off x="5932319" y="2944935"/>
            <a:ext cx="413221" cy="562173"/>
          </a:xfrm>
          <a:custGeom>
            <a:avLst/>
            <a:gdLst>
              <a:gd name="T0" fmla="*/ 97 w 110"/>
              <a:gd name="T1" fmla="*/ 56 h 150"/>
              <a:gd name="T2" fmla="*/ 30 w 110"/>
              <a:gd name="T3" fmla="*/ 57 h 150"/>
              <a:gd name="T4" fmla="*/ 30 w 110"/>
              <a:gd name="T5" fmla="*/ 42 h 150"/>
              <a:gd name="T6" fmla="*/ 55 w 110"/>
              <a:gd name="T7" fmla="*/ 17 h 150"/>
              <a:gd name="T8" fmla="*/ 79 w 110"/>
              <a:gd name="T9" fmla="*/ 37 h 150"/>
              <a:gd name="T10" fmla="*/ 88 w 110"/>
              <a:gd name="T11" fmla="*/ 37 h 150"/>
              <a:gd name="T12" fmla="*/ 88 w 110"/>
              <a:gd name="T13" fmla="*/ 43 h 150"/>
              <a:gd name="T14" fmla="*/ 78 w 110"/>
              <a:gd name="T15" fmla="*/ 43 h 150"/>
              <a:gd name="T16" fmla="*/ 78 w 110"/>
              <a:gd name="T17" fmla="*/ 50 h 150"/>
              <a:gd name="T18" fmla="*/ 97 w 110"/>
              <a:gd name="T19" fmla="*/ 50 h 150"/>
              <a:gd name="T20" fmla="*/ 97 w 110"/>
              <a:gd name="T21" fmla="*/ 42 h 150"/>
              <a:gd name="T22" fmla="*/ 55 w 110"/>
              <a:gd name="T23" fmla="*/ 0 h 150"/>
              <a:gd name="T24" fmla="*/ 13 w 110"/>
              <a:gd name="T25" fmla="*/ 42 h 150"/>
              <a:gd name="T26" fmla="*/ 13 w 110"/>
              <a:gd name="T27" fmla="*/ 57 h 150"/>
              <a:gd name="T28" fmla="*/ 0 w 110"/>
              <a:gd name="T29" fmla="*/ 75 h 150"/>
              <a:gd name="T30" fmla="*/ 0 w 110"/>
              <a:gd name="T31" fmla="*/ 131 h 150"/>
              <a:gd name="T32" fmla="*/ 19 w 110"/>
              <a:gd name="T33" fmla="*/ 150 h 150"/>
              <a:gd name="T34" fmla="*/ 92 w 110"/>
              <a:gd name="T35" fmla="*/ 150 h 150"/>
              <a:gd name="T36" fmla="*/ 110 w 110"/>
              <a:gd name="T37" fmla="*/ 131 h 150"/>
              <a:gd name="T38" fmla="*/ 110 w 110"/>
              <a:gd name="T39" fmla="*/ 75 h 150"/>
              <a:gd name="T40" fmla="*/ 97 w 110"/>
              <a:gd name="T41" fmla="*/ 56 h 150"/>
              <a:gd name="T42" fmla="*/ 61 w 110"/>
              <a:gd name="T43" fmla="*/ 102 h 150"/>
              <a:gd name="T44" fmla="*/ 61 w 110"/>
              <a:gd name="T45" fmla="*/ 119 h 150"/>
              <a:gd name="T46" fmla="*/ 50 w 110"/>
              <a:gd name="T47" fmla="*/ 119 h 150"/>
              <a:gd name="T48" fmla="*/ 50 w 110"/>
              <a:gd name="T49" fmla="*/ 102 h 150"/>
              <a:gd name="T50" fmla="*/ 41 w 110"/>
              <a:gd name="T51" fmla="*/ 89 h 150"/>
              <a:gd name="T52" fmla="*/ 55 w 110"/>
              <a:gd name="T53" fmla="*/ 75 h 150"/>
              <a:gd name="T54" fmla="*/ 69 w 110"/>
              <a:gd name="T55" fmla="*/ 89 h 150"/>
              <a:gd name="T56" fmla="*/ 61 w 110"/>
              <a:gd name="T57" fmla="*/ 10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50">
                <a:moveTo>
                  <a:pt x="97" y="56"/>
                </a:moveTo>
                <a:cubicBezTo>
                  <a:pt x="30" y="57"/>
                  <a:pt x="30" y="57"/>
                  <a:pt x="30" y="57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29"/>
                  <a:pt x="41" y="17"/>
                  <a:pt x="55" y="17"/>
                </a:cubicBezTo>
                <a:cubicBezTo>
                  <a:pt x="67" y="17"/>
                  <a:pt x="77" y="26"/>
                  <a:pt x="7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43"/>
                  <a:pt x="88" y="43"/>
                  <a:pt x="8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50"/>
                  <a:pt x="78" y="50"/>
                  <a:pt x="7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19"/>
                  <a:pt x="78" y="0"/>
                  <a:pt x="55" y="0"/>
                </a:cubicBezTo>
                <a:cubicBezTo>
                  <a:pt x="32" y="0"/>
                  <a:pt x="13" y="19"/>
                  <a:pt x="13" y="4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60"/>
                  <a:pt x="0" y="67"/>
                  <a:pt x="0" y="75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1"/>
                  <a:pt x="9" y="150"/>
                  <a:pt x="19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102" y="150"/>
                  <a:pt x="110" y="141"/>
                  <a:pt x="110" y="13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67"/>
                  <a:pt x="105" y="59"/>
                  <a:pt x="97" y="56"/>
                </a:cubicBezTo>
                <a:close/>
                <a:moveTo>
                  <a:pt x="61" y="102"/>
                </a:moveTo>
                <a:cubicBezTo>
                  <a:pt x="61" y="119"/>
                  <a:pt x="61" y="119"/>
                  <a:pt x="6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5" y="100"/>
                  <a:pt x="41" y="95"/>
                  <a:pt x="41" y="89"/>
                </a:cubicBezTo>
                <a:cubicBezTo>
                  <a:pt x="41" y="82"/>
                  <a:pt x="47" y="75"/>
                  <a:pt x="55" y="75"/>
                </a:cubicBezTo>
                <a:cubicBezTo>
                  <a:pt x="63" y="75"/>
                  <a:pt x="69" y="82"/>
                  <a:pt x="69" y="89"/>
                </a:cubicBezTo>
                <a:cubicBezTo>
                  <a:pt x="69" y="95"/>
                  <a:pt x="66" y="100"/>
                  <a:pt x="61" y="102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798134" y="3314969"/>
            <a:ext cx="204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情侣太多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380046" y="3774462"/>
            <a:ext cx="28638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都，看到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661507" y="3728815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8393003" y="3328705"/>
            <a:ext cx="204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屌丝太</a:t>
            </a: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974915" y="3788198"/>
            <a:ext cx="28638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都，看到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9256376" y="374255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734927" y="8236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7059375" y="8236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42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30" grpId="0"/>
          <p:bldP spid="25" grpId="0"/>
          <p:bldP spid="26" grpId="0"/>
          <p:bldP spid="24" grpId="0" animBg="1"/>
          <p:bldP spid="33" grpId="0" animBg="1"/>
          <p:bldP spid="45" grpId="0" animBg="1"/>
          <p:bldP spid="46" grpId="0" animBg="1"/>
          <p:bldP spid="65" grpId="0" animBg="1"/>
          <p:bldP spid="66" grpId="0" animBg="1"/>
          <p:bldP spid="67" grpId="0" animBg="1"/>
          <p:bldP spid="68" grpId="0" animBg="1"/>
          <p:bldP spid="69" grpId="0"/>
          <p:bldP spid="70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30" grpId="0"/>
          <p:bldP spid="25" grpId="0"/>
          <p:bldP spid="26" grpId="0"/>
          <p:bldP spid="24" grpId="0" animBg="1"/>
          <p:bldP spid="33" grpId="0" animBg="1"/>
          <p:bldP spid="45" grpId="0" animBg="1"/>
          <p:bldP spid="46" grpId="0" animBg="1"/>
          <p:bldP spid="65" grpId="0" animBg="1"/>
          <p:bldP spid="66" grpId="0" animBg="1"/>
          <p:bldP spid="67" grpId="0" animBg="1"/>
          <p:bldP spid="68" grpId="0" animBg="1"/>
          <p:bldP spid="69" grpId="0"/>
          <p:bldP spid="70" grpId="0"/>
          <p:bldP spid="72" grpId="0"/>
          <p:bldP spid="73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1" b="5523"/>
          <a:stretch/>
        </p:blipFill>
        <p:spPr>
          <a:xfrm>
            <a:off x="6067425" y="1755775"/>
            <a:ext cx="6120114" cy="2794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641862" y="544738"/>
            <a:ext cx="2908276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755775"/>
            <a:ext cx="6096000" cy="2794000"/>
          </a:xfrm>
          <a:prstGeom prst="rect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96000" y="1755775"/>
            <a:ext cx="6096000" cy="2794000"/>
          </a:xfrm>
          <a:prstGeom prst="rect">
            <a:avLst/>
          </a:prstGeom>
          <a:solidFill>
            <a:srgbClr val="0270D1">
              <a:alpha val="85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72100" y="2505075"/>
            <a:ext cx="1447800" cy="1447800"/>
          </a:xfrm>
          <a:prstGeom prst="ellipse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472007">
            <a:off x="5684520" y="2905809"/>
            <a:ext cx="822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600" b="1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8402" y="2684907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关键技术一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3815" y="3032546"/>
            <a:ext cx="4220080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设计炒道塞的抵抗，力按时吃什么都。看到了肯定点开始抵扣可，否凯迪拉克凯迪是。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400497" y="2720084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关键技术二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395910" y="3067723"/>
            <a:ext cx="4220080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设计炒道塞的抵抗，力按时吃什么都。看到了肯定点开始抵扣可，否凯迪拉克凯迪是。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664089" y="4879915"/>
            <a:ext cx="863822" cy="461665"/>
          </a:xfrm>
          <a:prstGeom prst="rect">
            <a:avLst/>
          </a:prstGeom>
          <a:solidFill>
            <a:srgbClr val="FEFEFE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93115" y="5425299"/>
            <a:ext cx="10922875" cy="728982"/>
          </a:xfrm>
          <a:prstGeom prst="rect">
            <a:avLst/>
          </a:prstGeom>
          <a:solidFill>
            <a:srgbClr val="FEFEF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设计炒道塞的抵抗，力按时吃什么都。看到了肯定点开始抵扣可，否凯迪拉克凯迪是设计炒道塞的抵抗，力按时吃什么都。看到了肯定点开始抵扣可，否凯迪拉克凯迪是。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974538" y="5380849"/>
            <a:ext cx="2429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00"/>
          <p:cNvSpPr>
            <a:spLocks noEditPoints="1"/>
          </p:cNvSpPr>
          <p:nvPr/>
        </p:nvSpPr>
        <p:spPr bwMode="auto">
          <a:xfrm>
            <a:off x="875873" y="2146970"/>
            <a:ext cx="508633" cy="487586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5"/>
          <p:cNvGrpSpPr/>
          <p:nvPr/>
        </p:nvGrpSpPr>
        <p:grpSpPr>
          <a:xfrm>
            <a:off x="10889186" y="2146970"/>
            <a:ext cx="520556" cy="520556"/>
            <a:chOff x="2581275" y="2582069"/>
            <a:chExt cx="465138" cy="464344"/>
          </a:xfrm>
          <a:solidFill>
            <a:schemeClr val="bg1"/>
          </a:solidFill>
        </p:grpSpPr>
        <p:sp>
          <p:nvSpPr>
            <p:cNvPr id="19" name="AutoShape 128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29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4411421" y="86716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453071" y="86716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64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  <p:bldP spid="48" grpId="0" animBg="1"/>
          <p:bldP spid="49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  <p:bldP spid="48" grpId="0" animBg="1"/>
          <p:bldP spid="49" grpId="0" animBg="1"/>
          <p:bldP spid="17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0270D1">
                  <a:alpha val="85000"/>
                </a:srgbClr>
              </a:gs>
              <a:gs pos="94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-1" y="0"/>
            <a:ext cx="6096000" cy="687251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5"/>
          <p:cNvSpPr>
            <a:spLocks/>
          </p:cNvSpPr>
          <p:nvPr/>
        </p:nvSpPr>
        <p:spPr bwMode="auto">
          <a:xfrm>
            <a:off x="2484247" y="2450750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TextBox 64"/>
          <p:cNvSpPr txBox="1"/>
          <p:nvPr/>
        </p:nvSpPr>
        <p:spPr>
          <a:xfrm>
            <a:off x="6964262" y="2273532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1674358" y="4073171"/>
            <a:ext cx="29536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5400" smtClean="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 </a:t>
            </a:r>
            <a:endParaRPr lang="zh-CN" altLang="en-US" sz="5400">
              <a:solidFill>
                <a:srgbClr val="0270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6964262" y="3572234"/>
            <a:ext cx="1924049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研究最终目标</a:t>
            </a: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6964262" y="4003821"/>
            <a:ext cx="1924049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成果形式</a:t>
            </a:r>
          </a:p>
        </p:txBody>
      </p:sp>
      <p:sp>
        <p:nvSpPr>
          <p:cNvPr id="16" name="TextBox 24"/>
          <p:cNvSpPr txBox="1">
            <a:spLocks noChangeArrowheads="1"/>
          </p:cNvSpPr>
          <p:nvPr/>
        </p:nvSpPr>
        <p:spPr bwMode="auto">
          <a:xfrm>
            <a:off x="6964262" y="4435409"/>
            <a:ext cx="1924049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应用前景</a:t>
            </a:r>
          </a:p>
        </p:txBody>
      </p:sp>
    </p:spTree>
    <p:extLst>
      <p:ext uri="{BB962C8B-B14F-4D97-AF65-F5344CB8AC3E}">
        <p14:creationId xmlns:p14="http://schemas.microsoft.com/office/powerpoint/2010/main" val="3387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0" y="1502164"/>
            <a:ext cx="12192000" cy="46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5"/>
          <p:cNvGrpSpPr>
            <a:grpSpLocks/>
          </p:cNvGrpSpPr>
          <p:nvPr/>
        </p:nvGrpSpPr>
        <p:grpSpPr bwMode="auto">
          <a:xfrm>
            <a:off x="2068918" y="3916882"/>
            <a:ext cx="1237423" cy="1239458"/>
            <a:chOff x="0" y="0"/>
            <a:chExt cx="1080120" cy="1080120"/>
          </a:xfrm>
        </p:grpSpPr>
        <p:grpSp>
          <p:nvGrpSpPr>
            <p:cNvPr id="44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6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7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0270D1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5" name="文本框 10"/>
            <p:cNvSpPr>
              <a:spLocks noChangeArrowheads="1"/>
            </p:cNvSpPr>
            <p:nvPr/>
          </p:nvSpPr>
          <p:spPr bwMode="auto">
            <a:xfrm>
              <a:off x="126958" y="365759"/>
              <a:ext cx="896065" cy="325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>
                  <a:solidFill>
                    <a:srgbClr val="FFFFFF"/>
                  </a:solidFill>
                </a:rPr>
                <a:t>财务自由</a:t>
              </a:r>
            </a:p>
          </p:txBody>
        </p:sp>
      </p:grpSp>
      <p:grpSp>
        <p:nvGrpSpPr>
          <p:cNvPr id="48" name="Group 10"/>
          <p:cNvGrpSpPr>
            <a:grpSpLocks/>
          </p:cNvGrpSpPr>
          <p:nvPr/>
        </p:nvGrpSpPr>
        <p:grpSpPr bwMode="auto">
          <a:xfrm>
            <a:off x="3346376" y="2267910"/>
            <a:ext cx="1697816" cy="1698111"/>
            <a:chOff x="0" y="0"/>
            <a:chExt cx="1080120" cy="1080120"/>
          </a:xfrm>
        </p:grpSpPr>
        <p:grpSp>
          <p:nvGrpSpPr>
            <p:cNvPr id="49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2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3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0270D1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1" name="文本框 26"/>
            <p:cNvSpPr>
              <a:spLocks noChangeArrowheads="1"/>
            </p:cNvSpPr>
            <p:nvPr/>
          </p:nvSpPr>
          <p:spPr bwMode="auto">
            <a:xfrm>
              <a:off x="176416" y="400115"/>
              <a:ext cx="727294" cy="24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消除单身</a:t>
              </a:r>
            </a:p>
          </p:txBody>
        </p:sp>
      </p:grpSp>
      <p:grpSp>
        <p:nvGrpSpPr>
          <p:cNvPr id="54" name="Group 15"/>
          <p:cNvGrpSpPr>
            <a:grpSpLocks/>
          </p:cNvGrpSpPr>
          <p:nvPr/>
        </p:nvGrpSpPr>
        <p:grpSpPr bwMode="auto">
          <a:xfrm>
            <a:off x="5593751" y="3916882"/>
            <a:ext cx="1521302" cy="1521566"/>
            <a:chOff x="0" y="0"/>
            <a:chExt cx="1080120" cy="1080120"/>
          </a:xfrm>
        </p:grpSpPr>
        <p:grpSp>
          <p:nvGrpSpPr>
            <p:cNvPr id="55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7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8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0270D1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6" name="文本框 31"/>
            <p:cNvSpPr>
              <a:spLocks noChangeArrowheads="1"/>
            </p:cNvSpPr>
            <p:nvPr/>
          </p:nvSpPr>
          <p:spPr bwMode="auto">
            <a:xfrm>
              <a:off x="170836" y="398075"/>
              <a:ext cx="811681" cy="29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600">
                  <a:solidFill>
                    <a:schemeClr val="bg1"/>
                  </a:solidFill>
                </a:rPr>
                <a:t>拆散情侣</a:t>
              </a:r>
            </a:p>
          </p:txBody>
        </p:sp>
      </p:grpSp>
      <p:grpSp>
        <p:nvGrpSpPr>
          <p:cNvPr id="59" name="Group 20"/>
          <p:cNvGrpSpPr>
            <a:grpSpLocks/>
          </p:cNvGrpSpPr>
          <p:nvPr/>
        </p:nvGrpSpPr>
        <p:grpSpPr bwMode="auto">
          <a:xfrm>
            <a:off x="7375277" y="1525326"/>
            <a:ext cx="2229179" cy="2229568"/>
            <a:chOff x="0" y="0"/>
            <a:chExt cx="1080120" cy="1080120"/>
          </a:xfrm>
        </p:grpSpPr>
        <p:grpSp>
          <p:nvGrpSpPr>
            <p:cNvPr id="60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2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3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0270D1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1600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61" name="文本框 37"/>
            <p:cNvSpPr>
              <a:spLocks noChangeArrowheads="1"/>
            </p:cNvSpPr>
            <p:nvPr/>
          </p:nvSpPr>
          <p:spPr bwMode="auto">
            <a:xfrm>
              <a:off x="206569" y="414093"/>
              <a:ext cx="666979" cy="220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同甘共苦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endParaRPr>
            </a:p>
          </p:txBody>
        </p:sp>
      </p:grpSp>
      <p:cxnSp>
        <p:nvCxnSpPr>
          <p:cNvPr id="64" name="直接连接符 13"/>
          <p:cNvCxnSpPr>
            <a:cxnSpLocks noChangeShapeType="1"/>
            <a:stCxn id="46" idx="7"/>
            <a:endCxn id="52" idx="3"/>
          </p:cNvCxnSpPr>
          <p:nvPr/>
        </p:nvCxnSpPr>
        <p:spPr bwMode="auto">
          <a:xfrm flipV="1">
            <a:off x="3125124" y="3717339"/>
            <a:ext cx="469890" cy="381055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17"/>
          <p:cNvCxnSpPr>
            <a:cxnSpLocks noChangeShapeType="1"/>
            <a:endCxn id="57" idx="1"/>
          </p:cNvCxnSpPr>
          <p:nvPr/>
        </p:nvCxnSpPr>
        <p:spPr bwMode="auto">
          <a:xfrm>
            <a:off x="4931003" y="3501909"/>
            <a:ext cx="885538" cy="63780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20"/>
          <p:cNvCxnSpPr>
            <a:cxnSpLocks noChangeShapeType="1"/>
            <a:stCxn id="57" idx="7"/>
            <a:endCxn id="62" idx="3"/>
          </p:cNvCxnSpPr>
          <p:nvPr/>
        </p:nvCxnSpPr>
        <p:spPr bwMode="auto">
          <a:xfrm flipV="1">
            <a:off x="6891226" y="3427284"/>
            <a:ext cx="809783" cy="713462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23"/>
          <p:cNvCxnSpPr>
            <a:cxnSpLocks noChangeShapeType="1"/>
            <a:endCxn id="46" idx="1"/>
          </p:cNvCxnSpPr>
          <p:nvPr/>
        </p:nvCxnSpPr>
        <p:spPr bwMode="auto">
          <a:xfrm>
            <a:off x="1906660" y="3820808"/>
            <a:ext cx="343477" cy="277587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直接连接符 43"/>
          <p:cNvCxnSpPr>
            <a:cxnSpLocks noChangeShapeType="1"/>
            <a:stCxn id="71" idx="7"/>
            <a:endCxn id="57" idx="3"/>
          </p:cNvCxnSpPr>
          <p:nvPr/>
        </p:nvCxnSpPr>
        <p:spPr bwMode="auto">
          <a:xfrm flipV="1">
            <a:off x="5433457" y="5215618"/>
            <a:ext cx="383083" cy="362418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直接连接符 72"/>
          <p:cNvCxnSpPr>
            <a:cxnSpLocks noChangeShapeType="1"/>
            <a:stCxn id="62" idx="6"/>
            <a:endCxn id="72" idx="1"/>
          </p:cNvCxnSpPr>
          <p:nvPr/>
        </p:nvCxnSpPr>
        <p:spPr bwMode="auto">
          <a:xfrm>
            <a:off x="9604455" y="2640112"/>
            <a:ext cx="345031" cy="154893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椭圆 56"/>
          <p:cNvSpPr>
            <a:spLocks noChangeArrowheads="1"/>
          </p:cNvSpPr>
          <p:nvPr/>
        </p:nvSpPr>
        <p:spPr bwMode="auto">
          <a:xfrm>
            <a:off x="1610344" y="3501909"/>
            <a:ext cx="498609" cy="49869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600" smtClean="0">
                <a:solidFill>
                  <a:srgbClr val="FFFFFF"/>
                </a:solidFill>
                <a:sym typeface="微软雅黑" pitchFamily="34" charset="-122"/>
              </a:rPr>
              <a:t>1</a:t>
            </a: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1" name="椭圆 58"/>
          <p:cNvSpPr>
            <a:spLocks noChangeArrowheads="1"/>
          </p:cNvSpPr>
          <p:nvPr/>
        </p:nvSpPr>
        <p:spPr bwMode="auto">
          <a:xfrm>
            <a:off x="4886716" y="5483947"/>
            <a:ext cx="640549" cy="64248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600" smtClean="0">
                <a:solidFill>
                  <a:srgbClr val="FFFFFF"/>
                </a:solidFill>
                <a:sym typeface="微软雅黑" pitchFamily="34" charset="-122"/>
              </a:rPr>
              <a:t>3</a:t>
            </a: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2" name="椭圆 70"/>
          <p:cNvSpPr>
            <a:spLocks noChangeArrowheads="1"/>
          </p:cNvSpPr>
          <p:nvPr/>
        </p:nvSpPr>
        <p:spPr bwMode="auto">
          <a:xfrm>
            <a:off x="9841022" y="2686523"/>
            <a:ext cx="740634" cy="7407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600" smtClean="0">
                <a:solidFill>
                  <a:srgbClr val="FFFFFF"/>
                </a:solidFill>
                <a:sym typeface="微软雅黑" pitchFamily="34" charset="-122"/>
              </a:rPr>
              <a:t>4</a:t>
            </a: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cxnSp>
        <p:nvCxnSpPr>
          <p:cNvPr id="73" name="直接连接符 23"/>
          <p:cNvCxnSpPr>
            <a:cxnSpLocks noChangeShapeType="1"/>
          </p:cNvCxnSpPr>
          <p:nvPr/>
        </p:nvCxnSpPr>
        <p:spPr bwMode="auto">
          <a:xfrm rot="5907982">
            <a:off x="4794730" y="2274508"/>
            <a:ext cx="343477" cy="277587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" name="椭圆 56"/>
          <p:cNvSpPr>
            <a:spLocks noChangeArrowheads="1"/>
          </p:cNvSpPr>
          <p:nvPr/>
        </p:nvSpPr>
        <p:spPr bwMode="auto">
          <a:xfrm>
            <a:off x="4955445" y="1978263"/>
            <a:ext cx="498609" cy="49869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80645" tIns="40323" rIns="80645" bIns="40323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600" smtClean="0">
                <a:solidFill>
                  <a:srgbClr val="FFFFFF"/>
                </a:solidFill>
                <a:sym typeface="微软雅黑" pitchFamily="34" charset="-122"/>
              </a:rPr>
              <a:t>2</a:t>
            </a:r>
            <a:endParaRPr lang="zh-CN" altLang="zh-CN" sz="16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97780" y="473461"/>
            <a:ext cx="3396440" cy="683264"/>
            <a:chOff x="4404918" y="473461"/>
            <a:chExt cx="3396440" cy="683264"/>
          </a:xfrm>
        </p:grpSpPr>
        <p:sp>
          <p:nvSpPr>
            <p:cNvPr id="30" name="矩形 29"/>
            <p:cNvSpPr/>
            <p:nvPr/>
          </p:nvSpPr>
          <p:spPr>
            <a:xfrm>
              <a:off x="4537706" y="473461"/>
              <a:ext cx="3116588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3200" smtClean="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</a:t>
              </a:r>
              <a:r>
                <a:rPr lang="zh-CN" altLang="en-US" sz="320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最终目标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4404918" y="821804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7442108" y="821804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335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0" grpId="0" animBg="1"/>
          <p:bldP spid="71" grpId="0" animBg="1"/>
          <p:bldP spid="72" grpId="0" animBg="1"/>
          <p:bldP spid="7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0" grpId="0" animBg="1"/>
          <p:bldP spid="71" grpId="0" animBg="1"/>
          <p:bldP spid="72" grpId="0" animBg="1"/>
          <p:bldP spid="7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6940" y="2181225"/>
            <a:ext cx="2495550" cy="2495550"/>
          </a:xfrm>
          <a:prstGeom prst="rect">
            <a:avLst/>
          </a:prstGeom>
          <a:solidFill>
            <a:schemeClr val="bg1"/>
          </a:solidFill>
          <a:ln w="76200" cap="rnd">
            <a:solidFill>
              <a:srgbClr val="0270D1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9" t="19823" r="20664" b="268"/>
          <a:stretch/>
        </p:blipFill>
        <p:spPr>
          <a:xfrm>
            <a:off x="1" y="0"/>
            <a:ext cx="684926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6849267" cy="6858000"/>
          </a:xfrm>
          <a:prstGeom prst="rect">
            <a:avLst/>
          </a:prstGeom>
          <a:solidFill>
            <a:srgbClr val="0270D1">
              <a:alpha val="93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0"/>
          <p:cNvSpPr txBox="1">
            <a:spLocks noChangeArrowheads="1"/>
          </p:cNvSpPr>
          <p:nvPr/>
        </p:nvSpPr>
        <p:spPr bwMode="auto">
          <a:xfrm>
            <a:off x="8315511" y="2828836"/>
            <a:ext cx="21384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b="1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0417" y="1526579"/>
            <a:ext cx="3230379" cy="584775"/>
            <a:chOff x="6153150" y="1581346"/>
            <a:chExt cx="3230379" cy="584775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7445060" y="1581346"/>
              <a:ext cx="19384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绪论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153150" y="1581346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1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0417" y="2409125"/>
            <a:ext cx="4689474" cy="584775"/>
            <a:chOff x="6153150" y="2467102"/>
            <a:chExt cx="4689474" cy="584775"/>
          </a:xfrm>
        </p:grpSpPr>
        <p:sp>
          <p:nvSpPr>
            <p:cNvPr id="37" name="文本框 73"/>
            <p:cNvSpPr txBox="1">
              <a:spLocks noChangeArrowheads="1"/>
            </p:cNvSpPr>
            <p:nvPr/>
          </p:nvSpPr>
          <p:spPr bwMode="auto">
            <a:xfrm>
              <a:off x="7445059" y="2467102"/>
              <a:ext cx="3397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研究思路与方法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53150" y="2467102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2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0417" y="3291671"/>
            <a:ext cx="5500939" cy="584775"/>
            <a:chOff x="6153150" y="3299464"/>
            <a:chExt cx="5500939" cy="584775"/>
          </a:xfrm>
        </p:grpSpPr>
        <p:sp>
          <p:nvSpPr>
            <p:cNvPr id="19" name="文本框 81"/>
            <p:cNvSpPr txBox="1">
              <a:spLocks noChangeArrowheads="1"/>
            </p:cNvSpPr>
            <p:nvPr/>
          </p:nvSpPr>
          <p:spPr bwMode="auto">
            <a:xfrm>
              <a:off x="7445060" y="3299464"/>
              <a:ext cx="4209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关键技术与实践难点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53150" y="3299464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3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0417" y="4174217"/>
            <a:ext cx="4689474" cy="584775"/>
            <a:chOff x="6153150" y="4191300"/>
            <a:chExt cx="4689474" cy="584775"/>
          </a:xfrm>
        </p:grpSpPr>
        <p:sp>
          <p:nvSpPr>
            <p:cNvPr id="46" name="文本框 133"/>
            <p:cNvSpPr txBox="1">
              <a:spLocks noChangeArrowheads="1"/>
            </p:cNvSpPr>
            <p:nvPr/>
          </p:nvSpPr>
          <p:spPr bwMode="auto">
            <a:xfrm>
              <a:off x="7445059" y="4191300"/>
              <a:ext cx="3397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研究成果与应用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153150" y="4191300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4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417" y="5056763"/>
            <a:ext cx="5500939" cy="584775"/>
            <a:chOff x="6153150" y="5111530"/>
            <a:chExt cx="5500939" cy="584775"/>
          </a:xfrm>
        </p:grpSpPr>
        <p:sp>
          <p:nvSpPr>
            <p:cNvPr id="55" name="文本框 119"/>
            <p:cNvSpPr txBox="1">
              <a:spLocks noChangeArrowheads="1"/>
            </p:cNvSpPr>
            <p:nvPr/>
          </p:nvSpPr>
          <p:spPr bwMode="auto">
            <a:xfrm>
              <a:off x="7445060" y="5111530"/>
              <a:ext cx="4209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相关建议及论文结论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53150" y="5111530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5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275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0" t="4416" r="22440" b="4798"/>
          <a:stretch/>
        </p:blipFill>
        <p:spPr>
          <a:xfrm>
            <a:off x="1921451" y="1562083"/>
            <a:ext cx="2988000" cy="2988000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4" r="23704" b="8430"/>
          <a:stretch/>
        </p:blipFill>
        <p:spPr>
          <a:xfrm>
            <a:off x="7256417" y="1546600"/>
            <a:ext cx="2988000" cy="2988000"/>
          </a:xfrm>
          <a:prstGeom prst="ellipse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340003" y="1531118"/>
            <a:ext cx="3485862" cy="3485862"/>
          </a:xfrm>
          <a:prstGeom prst="ellipse">
            <a:avLst/>
          </a:prstGeom>
          <a:solidFill>
            <a:srgbClr val="0270D1">
              <a:alpha val="94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65"/>
          <p:cNvGrpSpPr/>
          <p:nvPr/>
        </p:nvGrpSpPr>
        <p:grpSpPr>
          <a:xfrm>
            <a:off x="5474503" y="1999405"/>
            <a:ext cx="1281128" cy="964950"/>
            <a:chOff x="550780" y="1190415"/>
            <a:chExt cx="3839454" cy="2891900"/>
          </a:xfrm>
          <a:solidFill>
            <a:schemeClr val="bg1"/>
          </a:solidFill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2425246" y="2977610"/>
              <a:ext cx="149198" cy="239669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2558576" y="3147443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174468" y="2596680"/>
              <a:ext cx="120626" cy="214274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560158" y="3144265"/>
              <a:ext cx="1589" cy="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550780" y="1190415"/>
              <a:ext cx="3839454" cy="2891900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2559050" y="3149601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5071621" y="429919"/>
            <a:ext cx="2048758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</a:t>
            </a:r>
          </a:p>
        </p:txBody>
      </p:sp>
      <p:sp>
        <p:nvSpPr>
          <p:cNvPr id="58" name="矩形 57"/>
          <p:cNvSpPr/>
          <p:nvPr/>
        </p:nvSpPr>
        <p:spPr>
          <a:xfrm>
            <a:off x="5367088" y="2926384"/>
            <a:ext cx="1402548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宇宙穿越</a:t>
            </a:r>
          </a:p>
        </p:txBody>
      </p:sp>
      <p:sp>
        <p:nvSpPr>
          <p:cNvPr id="60" name="PA_矩形 75"/>
          <p:cNvSpPr/>
          <p:nvPr>
            <p:custDataLst>
              <p:tags r:id="rId1"/>
            </p:custDataLst>
          </p:nvPr>
        </p:nvSpPr>
        <p:spPr>
          <a:xfrm>
            <a:off x="4579580" y="3408696"/>
            <a:ext cx="3090554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61" name="矩形 60"/>
          <p:cNvSpPr/>
          <p:nvPr/>
        </p:nvSpPr>
        <p:spPr>
          <a:xfrm>
            <a:off x="2829547" y="4676194"/>
            <a:ext cx="1245979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人工智能</a:t>
            </a:r>
          </a:p>
        </p:txBody>
      </p:sp>
      <p:sp>
        <p:nvSpPr>
          <p:cNvPr id="63" name="PA_矩形 75"/>
          <p:cNvSpPr/>
          <p:nvPr>
            <p:custDataLst>
              <p:tags r:id="rId2"/>
            </p:custDataLst>
          </p:nvPr>
        </p:nvSpPr>
        <p:spPr>
          <a:xfrm>
            <a:off x="1923265" y="5246849"/>
            <a:ext cx="3058543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4749436" y="78856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014303" y="78856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295721" y="4686044"/>
            <a:ext cx="1267821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自动驾驶</a:t>
            </a:r>
          </a:p>
        </p:txBody>
      </p:sp>
      <p:sp>
        <p:nvSpPr>
          <p:cNvPr id="49" name="PA_矩形 75"/>
          <p:cNvSpPr/>
          <p:nvPr>
            <p:custDataLst>
              <p:tags r:id="rId3"/>
            </p:custDataLst>
          </p:nvPr>
        </p:nvSpPr>
        <p:spPr>
          <a:xfrm>
            <a:off x="7400360" y="5256699"/>
            <a:ext cx="3058543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3277286" y="5210803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727110" y="5210803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59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30" grpId="0"/>
          <p:bldP spid="58" grpId="0"/>
          <p:bldP spid="60" grpId="0"/>
          <p:bldP spid="61" grpId="0"/>
          <p:bldP spid="63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30" grpId="0"/>
          <p:bldP spid="58" grpId="0"/>
          <p:bldP spid="60" grpId="0"/>
          <p:bldP spid="61" grpId="0"/>
          <p:bldP spid="63" grpId="0"/>
          <p:bldP spid="48" grpId="0"/>
          <p:bldP spid="4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502164"/>
            <a:ext cx="12192000" cy="46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94054" y="2221418"/>
            <a:ext cx="2401554" cy="2401554"/>
          </a:xfrm>
          <a:prstGeom prst="ellipse">
            <a:avLst/>
          </a:prstGeom>
          <a:noFill/>
          <a:ln w="28575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178831" y="2406195"/>
            <a:ext cx="2032000" cy="20320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840340" y="2221418"/>
            <a:ext cx="2401554" cy="2401554"/>
          </a:xfrm>
          <a:prstGeom prst="ellipse">
            <a:avLst/>
          </a:prstGeom>
          <a:noFill/>
          <a:ln w="28575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025117" y="2406195"/>
            <a:ext cx="2032000" cy="20320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686625" y="2221418"/>
            <a:ext cx="2401554" cy="2401554"/>
          </a:xfrm>
          <a:prstGeom prst="ellipse">
            <a:avLst/>
          </a:prstGeom>
          <a:noFill/>
          <a:ln w="28575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871402" y="2406195"/>
            <a:ext cx="2032000" cy="20320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71621" y="507933"/>
            <a:ext cx="2048758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1403089" y="500447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研究论文</a:t>
            </a:r>
          </a:p>
        </p:txBody>
      </p:sp>
      <p:sp>
        <p:nvSpPr>
          <p:cNvPr id="44" name="TextBox 30"/>
          <p:cNvSpPr txBox="1">
            <a:spLocks noChangeArrowheads="1"/>
          </p:cNvSpPr>
          <p:nvPr/>
        </p:nvSpPr>
        <p:spPr bwMode="auto">
          <a:xfrm>
            <a:off x="5333231" y="500447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设计报告</a:t>
            </a:r>
          </a:p>
        </p:txBody>
      </p:sp>
      <p:sp>
        <p:nvSpPr>
          <p:cNvPr id="45" name="TextBox 31"/>
          <p:cNvSpPr txBox="1">
            <a:spLocks noChangeArrowheads="1"/>
          </p:cNvSpPr>
          <p:nvPr/>
        </p:nvSpPr>
        <p:spPr bwMode="auto">
          <a:xfrm>
            <a:off x="9078571" y="5043260"/>
            <a:ext cx="1617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工程样机</a:t>
            </a:r>
          </a:p>
        </p:txBody>
      </p:sp>
      <p:sp>
        <p:nvSpPr>
          <p:cNvPr id="56" name="Freeform 86"/>
          <p:cNvSpPr>
            <a:spLocks noEditPoints="1"/>
          </p:cNvSpPr>
          <p:nvPr/>
        </p:nvSpPr>
        <p:spPr bwMode="auto">
          <a:xfrm>
            <a:off x="9632584" y="2958602"/>
            <a:ext cx="509636" cy="85747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86"/>
          <p:cNvSpPr>
            <a:spLocks noEditPoints="1"/>
          </p:cNvSpPr>
          <p:nvPr/>
        </p:nvSpPr>
        <p:spPr bwMode="auto">
          <a:xfrm>
            <a:off x="5635711" y="3057333"/>
            <a:ext cx="810810" cy="729724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2"/>
          <p:cNvSpPr>
            <a:spLocks noEditPoints="1"/>
          </p:cNvSpPr>
          <p:nvPr/>
        </p:nvSpPr>
        <p:spPr bwMode="auto">
          <a:xfrm>
            <a:off x="1906647" y="3029352"/>
            <a:ext cx="605828" cy="715976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4716920" y="8617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069314" y="8617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01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47" grpId="0" animBg="1"/>
          <p:bldP spid="48" grpId="0" animBg="1"/>
          <p:bldP spid="51" grpId="0" animBg="1"/>
          <p:bldP spid="52" grpId="0" animBg="1"/>
          <p:bldP spid="54" grpId="0" animBg="1"/>
          <p:bldP spid="55" grpId="0" animBg="1"/>
          <p:bldP spid="30" grpId="0"/>
          <p:bldP spid="34" grpId="0"/>
          <p:bldP spid="44" grpId="0"/>
          <p:bldP spid="45" grpId="0"/>
          <p:bldP spid="56" grpId="0" animBg="1"/>
          <p:bldP spid="57" grpId="0" animBg="1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47" grpId="0" animBg="1"/>
          <p:bldP spid="48" grpId="0" animBg="1"/>
          <p:bldP spid="51" grpId="0" animBg="1"/>
          <p:bldP spid="52" grpId="0" animBg="1"/>
          <p:bldP spid="54" grpId="0" animBg="1"/>
          <p:bldP spid="55" grpId="0" animBg="1"/>
          <p:bldP spid="30" grpId="0"/>
          <p:bldP spid="34" grpId="0"/>
          <p:bldP spid="44" grpId="0"/>
          <p:bldP spid="45" grpId="0"/>
          <p:bldP spid="56" grpId="0" animBg="1"/>
          <p:bldP spid="57" grpId="0" animBg="1"/>
          <p:bldP spid="58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0270D1">
                  <a:alpha val="85000"/>
                </a:srgbClr>
              </a:gs>
              <a:gs pos="94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-1" y="14514"/>
            <a:ext cx="609600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5"/>
          <p:cNvSpPr>
            <a:spLocks/>
          </p:cNvSpPr>
          <p:nvPr/>
        </p:nvSpPr>
        <p:spPr bwMode="auto">
          <a:xfrm>
            <a:off x="2484247" y="2450750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TextBox 64"/>
          <p:cNvSpPr txBox="1"/>
          <p:nvPr/>
        </p:nvSpPr>
        <p:spPr>
          <a:xfrm>
            <a:off x="6621362" y="2273532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相关建议及论文结论</a:t>
            </a:r>
          </a:p>
        </p:txBody>
      </p:sp>
      <p:sp>
        <p:nvSpPr>
          <p:cNvPr id="2" name="矩形 1"/>
          <p:cNvSpPr/>
          <p:nvPr/>
        </p:nvSpPr>
        <p:spPr>
          <a:xfrm>
            <a:off x="1674358" y="4073171"/>
            <a:ext cx="29536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5400" smtClean="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 </a:t>
            </a:r>
            <a:endParaRPr lang="zh-CN" altLang="en-US" sz="5400">
              <a:solidFill>
                <a:srgbClr val="0270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6621362" y="3347168"/>
            <a:ext cx="226622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主要问题分析</a:t>
            </a: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6621362" y="3781559"/>
            <a:ext cx="1747383" cy="39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问题评估</a:t>
            </a:r>
          </a:p>
        </p:txBody>
      </p:sp>
      <p:sp>
        <p:nvSpPr>
          <p:cNvPr id="14" name="TextBox 26"/>
          <p:cNvSpPr txBox="1">
            <a:spLocks noChangeArrowheads="1"/>
          </p:cNvSpPr>
          <p:nvPr/>
        </p:nvSpPr>
        <p:spPr bwMode="auto">
          <a:xfrm>
            <a:off x="6621362" y="4189212"/>
            <a:ext cx="1747383" cy="39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相关建议</a:t>
            </a:r>
          </a:p>
        </p:txBody>
      </p:sp>
      <p:sp>
        <p:nvSpPr>
          <p:cNvPr id="17" name="TextBox 27"/>
          <p:cNvSpPr txBox="1">
            <a:spLocks noChangeArrowheads="1"/>
          </p:cNvSpPr>
          <p:nvPr/>
        </p:nvSpPr>
        <p:spPr bwMode="auto">
          <a:xfrm>
            <a:off x="6621362" y="4596865"/>
            <a:ext cx="1747383" cy="39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研究总结</a:t>
            </a:r>
          </a:p>
        </p:txBody>
      </p:sp>
      <p:sp>
        <p:nvSpPr>
          <p:cNvPr id="18" name="TextBox 29"/>
          <p:cNvSpPr txBox="1">
            <a:spLocks noChangeArrowheads="1"/>
          </p:cNvSpPr>
          <p:nvPr/>
        </p:nvSpPr>
        <p:spPr bwMode="auto">
          <a:xfrm>
            <a:off x="6621362" y="5004518"/>
            <a:ext cx="1747383" cy="39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亮点与不足</a:t>
            </a:r>
          </a:p>
        </p:txBody>
      </p:sp>
    </p:spTree>
    <p:extLst>
      <p:ext uri="{BB962C8B-B14F-4D97-AF65-F5344CB8AC3E}">
        <p14:creationId xmlns:p14="http://schemas.microsoft.com/office/powerpoint/2010/main" val="94081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1527408"/>
            <a:ext cx="12192000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50933" y="429919"/>
            <a:ext cx="2890134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主要问题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53" name="TextBox 15"/>
          <p:cNvSpPr txBox="1">
            <a:spLocks noChangeArrowheads="1"/>
          </p:cNvSpPr>
          <p:nvPr/>
        </p:nvSpPr>
        <p:spPr bwMode="auto">
          <a:xfrm>
            <a:off x="9792297" y="2449291"/>
            <a:ext cx="111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问题二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10400059" y="2959287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PA_矩形 75"/>
          <p:cNvSpPr/>
          <p:nvPr>
            <p:custDataLst>
              <p:tags r:id="rId1"/>
            </p:custDataLst>
          </p:nvPr>
        </p:nvSpPr>
        <p:spPr>
          <a:xfrm>
            <a:off x="8154915" y="3002655"/>
            <a:ext cx="265844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355736" y="78856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475027" y="78856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8"/>
          <p:cNvSpPr/>
          <p:nvPr/>
        </p:nvSpPr>
        <p:spPr>
          <a:xfrm>
            <a:off x="4843930" y="2561338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rgbClr val="0270D1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600" kern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9"/>
          <p:cNvSpPr/>
          <p:nvPr/>
        </p:nvSpPr>
        <p:spPr>
          <a:xfrm>
            <a:off x="5469965" y="1556602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0"/>
          <p:cNvSpPr/>
          <p:nvPr/>
        </p:nvSpPr>
        <p:spPr>
          <a:xfrm>
            <a:off x="7100737" y="31873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0270D1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1"/>
          <p:cNvSpPr/>
          <p:nvPr/>
        </p:nvSpPr>
        <p:spPr>
          <a:xfrm>
            <a:off x="5469965" y="4818145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2"/>
          <p:cNvSpPr/>
          <p:nvPr/>
        </p:nvSpPr>
        <p:spPr>
          <a:xfrm>
            <a:off x="3839194" y="31873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0270D1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081546" y="3623280"/>
            <a:ext cx="1968335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QUESTION</a:t>
            </a:r>
          </a:p>
        </p:txBody>
      </p:sp>
      <p:sp>
        <p:nvSpPr>
          <p:cNvPr id="33" name="Oval 18"/>
          <p:cNvSpPr/>
          <p:nvPr/>
        </p:nvSpPr>
        <p:spPr>
          <a:xfrm>
            <a:off x="950378" y="2550649"/>
            <a:ext cx="392048" cy="392048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sz="6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Oval 20"/>
          <p:cNvSpPr/>
          <p:nvPr/>
        </p:nvSpPr>
        <p:spPr>
          <a:xfrm>
            <a:off x="950378" y="4523007"/>
            <a:ext cx="392048" cy="3920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22"/>
          <p:cNvSpPr/>
          <p:nvPr/>
        </p:nvSpPr>
        <p:spPr>
          <a:xfrm>
            <a:off x="10881211" y="2550649"/>
            <a:ext cx="392048" cy="3920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24"/>
          <p:cNvSpPr/>
          <p:nvPr/>
        </p:nvSpPr>
        <p:spPr>
          <a:xfrm>
            <a:off x="10881211" y="4538395"/>
            <a:ext cx="392048" cy="392048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5"/>
          <p:cNvSpPr>
            <a:spLocks noEditPoints="1"/>
          </p:cNvSpPr>
          <p:nvPr/>
        </p:nvSpPr>
        <p:spPr bwMode="auto">
          <a:xfrm>
            <a:off x="5817921" y="1940139"/>
            <a:ext cx="556158" cy="533401"/>
          </a:xfrm>
          <a:custGeom>
            <a:avLst/>
            <a:gdLst/>
            <a:ahLst/>
            <a:cxnLst>
              <a:cxn ang="0">
                <a:pos x="237" y="368"/>
              </a:cxn>
              <a:cxn ang="0">
                <a:pos x="181" y="333"/>
              </a:cxn>
              <a:cxn ang="0">
                <a:pos x="87" y="504"/>
              </a:cxn>
              <a:cxn ang="0">
                <a:pos x="15" y="368"/>
              </a:cxn>
              <a:cxn ang="0">
                <a:pos x="13" y="322"/>
              </a:cxn>
              <a:cxn ang="0">
                <a:pos x="57" y="250"/>
              </a:cxn>
              <a:cxn ang="0">
                <a:pos x="3" y="217"/>
              </a:cxn>
              <a:cxn ang="0">
                <a:pos x="168" y="224"/>
              </a:cxn>
              <a:cxn ang="0">
                <a:pos x="237" y="368"/>
              </a:cxn>
              <a:cxn ang="0">
                <a:pos x="310" y="588"/>
              </a:cxn>
              <a:cxn ang="0">
                <a:pos x="310" y="596"/>
              </a:cxn>
              <a:cxn ang="0">
                <a:pos x="149" y="585"/>
              </a:cxn>
              <a:cxn ang="0">
                <a:pos x="106" y="548"/>
              </a:cxn>
              <a:cxn ang="0">
                <a:pos x="122" y="437"/>
              </a:cxn>
              <a:cxn ang="0">
                <a:pos x="316" y="447"/>
              </a:cxn>
              <a:cxn ang="0">
                <a:pos x="310" y="588"/>
              </a:cxn>
              <a:cxn ang="0">
                <a:pos x="237" y="234"/>
              </a:cxn>
              <a:cxn ang="0">
                <a:pos x="116" y="163"/>
              </a:cxn>
              <a:cxn ang="0">
                <a:pos x="109" y="158"/>
              </a:cxn>
              <a:cxn ang="0">
                <a:pos x="195" y="22"/>
              </a:cxn>
              <a:cxn ang="0">
                <a:pos x="249" y="1"/>
              </a:cxn>
              <a:cxn ang="0">
                <a:pos x="339" y="68"/>
              </a:cxn>
              <a:cxn ang="0">
                <a:pos x="237" y="234"/>
              </a:cxn>
              <a:cxn ang="0">
                <a:pos x="588" y="68"/>
              </a:cxn>
              <a:cxn ang="0">
                <a:pos x="504" y="210"/>
              </a:cxn>
              <a:cxn ang="0">
                <a:pos x="344" y="202"/>
              </a:cxn>
              <a:cxn ang="0">
                <a:pos x="402" y="169"/>
              </a:cxn>
              <a:cxn ang="0">
                <a:pos x="295" y="6"/>
              </a:cxn>
              <a:cxn ang="0">
                <a:pos x="450" y="6"/>
              </a:cxn>
              <a:cxn ang="0">
                <a:pos x="491" y="27"/>
              </a:cxn>
              <a:cxn ang="0">
                <a:pos x="534" y="99"/>
              </a:cxn>
              <a:cxn ang="0">
                <a:pos x="588" y="68"/>
              </a:cxn>
              <a:cxn ang="0">
                <a:pos x="567" y="558"/>
              </a:cxn>
              <a:cxn ang="0">
                <a:pos x="529" y="585"/>
              </a:cxn>
              <a:cxn ang="0">
                <a:pos x="446" y="590"/>
              </a:cxn>
              <a:cxn ang="0">
                <a:pos x="449" y="652"/>
              </a:cxn>
              <a:cxn ang="0">
                <a:pos x="361" y="512"/>
              </a:cxn>
              <a:cxn ang="0">
                <a:pos x="441" y="374"/>
              </a:cxn>
              <a:cxn ang="0">
                <a:pos x="444" y="440"/>
              </a:cxn>
              <a:cxn ang="0">
                <a:pos x="638" y="421"/>
              </a:cxn>
              <a:cxn ang="0">
                <a:pos x="567" y="558"/>
              </a:cxn>
              <a:cxn ang="0">
                <a:pos x="670" y="324"/>
              </a:cxn>
              <a:cxn ang="0">
                <a:pos x="664" y="381"/>
              </a:cxn>
              <a:cxn ang="0">
                <a:pos x="563" y="431"/>
              </a:cxn>
              <a:cxn ang="0">
                <a:pos x="462" y="264"/>
              </a:cxn>
              <a:cxn ang="0">
                <a:pos x="581" y="190"/>
              </a:cxn>
              <a:cxn ang="0">
                <a:pos x="589" y="185"/>
              </a:cxn>
              <a:cxn ang="0">
                <a:pos x="670" y="324"/>
              </a:cxn>
            </a:cxnLst>
            <a:rect l="0" t="0" r="r" b="b"/>
            <a:pathLst>
              <a:path w="680" h="652">
                <a:moveTo>
                  <a:pt x="237" y="368"/>
                </a:moveTo>
                <a:cubicBezTo>
                  <a:pt x="181" y="333"/>
                  <a:pt x="181" y="333"/>
                  <a:pt x="181" y="333"/>
                </a:cubicBezTo>
                <a:cubicBezTo>
                  <a:pt x="95" y="431"/>
                  <a:pt x="87" y="504"/>
                  <a:pt x="87" y="504"/>
                </a:cubicBezTo>
                <a:cubicBezTo>
                  <a:pt x="15" y="368"/>
                  <a:pt x="15" y="368"/>
                  <a:pt x="15" y="368"/>
                </a:cubicBezTo>
                <a:cubicBezTo>
                  <a:pt x="0" y="346"/>
                  <a:pt x="13" y="322"/>
                  <a:pt x="13" y="322"/>
                </a:cubicBezTo>
                <a:cubicBezTo>
                  <a:pt x="13" y="322"/>
                  <a:pt x="26" y="298"/>
                  <a:pt x="57" y="250"/>
                </a:cubicBezTo>
                <a:cubicBezTo>
                  <a:pt x="3" y="217"/>
                  <a:pt x="3" y="217"/>
                  <a:pt x="3" y="217"/>
                </a:cubicBezTo>
                <a:cubicBezTo>
                  <a:pt x="168" y="224"/>
                  <a:pt x="168" y="224"/>
                  <a:pt x="168" y="224"/>
                </a:cubicBezTo>
                <a:lnTo>
                  <a:pt x="237" y="368"/>
                </a:lnTo>
                <a:close/>
                <a:moveTo>
                  <a:pt x="310" y="588"/>
                </a:moveTo>
                <a:cubicBezTo>
                  <a:pt x="310" y="596"/>
                  <a:pt x="310" y="596"/>
                  <a:pt x="310" y="596"/>
                </a:cubicBezTo>
                <a:cubicBezTo>
                  <a:pt x="149" y="585"/>
                  <a:pt x="149" y="585"/>
                  <a:pt x="149" y="585"/>
                </a:cubicBezTo>
                <a:cubicBezTo>
                  <a:pt x="129" y="584"/>
                  <a:pt x="113" y="565"/>
                  <a:pt x="106" y="548"/>
                </a:cubicBezTo>
                <a:cubicBezTo>
                  <a:pt x="91" y="513"/>
                  <a:pt x="110" y="471"/>
                  <a:pt x="122" y="437"/>
                </a:cubicBezTo>
                <a:cubicBezTo>
                  <a:pt x="122" y="437"/>
                  <a:pt x="151" y="441"/>
                  <a:pt x="316" y="447"/>
                </a:cubicBezTo>
                <a:lnTo>
                  <a:pt x="310" y="588"/>
                </a:lnTo>
                <a:close/>
                <a:moveTo>
                  <a:pt x="237" y="234"/>
                </a:moveTo>
                <a:cubicBezTo>
                  <a:pt x="116" y="163"/>
                  <a:pt x="116" y="163"/>
                  <a:pt x="116" y="16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6" y="6"/>
                  <a:pt x="230" y="0"/>
                  <a:pt x="249" y="1"/>
                </a:cubicBezTo>
                <a:cubicBezTo>
                  <a:pt x="287" y="5"/>
                  <a:pt x="314" y="42"/>
                  <a:pt x="339" y="68"/>
                </a:cubicBezTo>
                <a:cubicBezTo>
                  <a:pt x="339" y="68"/>
                  <a:pt x="321" y="92"/>
                  <a:pt x="237" y="234"/>
                </a:cubicBezTo>
                <a:close/>
                <a:moveTo>
                  <a:pt x="588" y="68"/>
                </a:moveTo>
                <a:cubicBezTo>
                  <a:pt x="504" y="210"/>
                  <a:pt x="504" y="210"/>
                  <a:pt x="504" y="210"/>
                </a:cubicBezTo>
                <a:cubicBezTo>
                  <a:pt x="344" y="202"/>
                  <a:pt x="344" y="202"/>
                  <a:pt x="344" y="202"/>
                </a:cubicBezTo>
                <a:cubicBezTo>
                  <a:pt x="402" y="169"/>
                  <a:pt x="402" y="169"/>
                  <a:pt x="402" y="169"/>
                </a:cubicBezTo>
                <a:cubicBezTo>
                  <a:pt x="356" y="48"/>
                  <a:pt x="295" y="6"/>
                  <a:pt x="295" y="6"/>
                </a:cubicBezTo>
                <a:cubicBezTo>
                  <a:pt x="450" y="6"/>
                  <a:pt x="450" y="6"/>
                  <a:pt x="450" y="6"/>
                </a:cubicBezTo>
                <a:cubicBezTo>
                  <a:pt x="477" y="4"/>
                  <a:pt x="491" y="27"/>
                  <a:pt x="491" y="27"/>
                </a:cubicBezTo>
                <a:cubicBezTo>
                  <a:pt x="491" y="27"/>
                  <a:pt x="506" y="50"/>
                  <a:pt x="534" y="99"/>
                </a:cubicBezTo>
                <a:lnTo>
                  <a:pt x="588" y="68"/>
                </a:lnTo>
                <a:close/>
                <a:moveTo>
                  <a:pt x="567" y="558"/>
                </a:moveTo>
                <a:cubicBezTo>
                  <a:pt x="557" y="583"/>
                  <a:pt x="529" y="585"/>
                  <a:pt x="529" y="585"/>
                </a:cubicBezTo>
                <a:cubicBezTo>
                  <a:pt x="529" y="585"/>
                  <a:pt x="502" y="588"/>
                  <a:pt x="446" y="590"/>
                </a:cubicBezTo>
                <a:cubicBezTo>
                  <a:pt x="449" y="652"/>
                  <a:pt x="449" y="652"/>
                  <a:pt x="449" y="652"/>
                </a:cubicBezTo>
                <a:cubicBezTo>
                  <a:pt x="361" y="512"/>
                  <a:pt x="361" y="512"/>
                  <a:pt x="361" y="512"/>
                </a:cubicBezTo>
                <a:cubicBezTo>
                  <a:pt x="441" y="374"/>
                  <a:pt x="441" y="374"/>
                  <a:pt x="441" y="374"/>
                </a:cubicBezTo>
                <a:cubicBezTo>
                  <a:pt x="444" y="440"/>
                  <a:pt x="444" y="440"/>
                  <a:pt x="444" y="440"/>
                </a:cubicBezTo>
                <a:cubicBezTo>
                  <a:pt x="573" y="456"/>
                  <a:pt x="638" y="421"/>
                  <a:pt x="638" y="421"/>
                </a:cubicBezTo>
                <a:lnTo>
                  <a:pt x="567" y="558"/>
                </a:lnTo>
                <a:close/>
                <a:moveTo>
                  <a:pt x="670" y="324"/>
                </a:moveTo>
                <a:cubicBezTo>
                  <a:pt x="680" y="341"/>
                  <a:pt x="674" y="365"/>
                  <a:pt x="664" y="381"/>
                </a:cubicBezTo>
                <a:cubicBezTo>
                  <a:pt x="643" y="413"/>
                  <a:pt x="597" y="421"/>
                  <a:pt x="563" y="431"/>
                </a:cubicBezTo>
                <a:cubicBezTo>
                  <a:pt x="563" y="431"/>
                  <a:pt x="550" y="403"/>
                  <a:pt x="462" y="264"/>
                </a:cubicBezTo>
                <a:cubicBezTo>
                  <a:pt x="581" y="190"/>
                  <a:pt x="581" y="190"/>
                  <a:pt x="581" y="190"/>
                </a:cubicBezTo>
                <a:cubicBezTo>
                  <a:pt x="589" y="185"/>
                  <a:pt x="589" y="185"/>
                  <a:pt x="589" y="185"/>
                </a:cubicBezTo>
                <a:lnTo>
                  <a:pt x="670" y="3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19"/>
          <p:cNvSpPr>
            <a:spLocks noEditPoints="1"/>
          </p:cNvSpPr>
          <p:nvPr/>
        </p:nvSpPr>
        <p:spPr bwMode="auto">
          <a:xfrm>
            <a:off x="7453030" y="3573313"/>
            <a:ext cx="596925" cy="480190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Freeform 7"/>
          <p:cNvSpPr>
            <a:spLocks noEditPoints="1"/>
          </p:cNvSpPr>
          <p:nvPr/>
        </p:nvSpPr>
        <p:spPr bwMode="auto">
          <a:xfrm>
            <a:off x="5782746" y="5116791"/>
            <a:ext cx="626508" cy="626508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3" name="AutoShape 117"/>
          <p:cNvSpPr>
            <a:spLocks/>
          </p:cNvSpPr>
          <p:nvPr/>
        </p:nvSpPr>
        <p:spPr bwMode="auto">
          <a:xfrm>
            <a:off x="4163315" y="3622983"/>
            <a:ext cx="615602" cy="46196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9792297" y="4482805"/>
            <a:ext cx="111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问题四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0400059" y="4992801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_矩形 75"/>
          <p:cNvSpPr/>
          <p:nvPr>
            <p:custDataLst>
              <p:tags r:id="rId2"/>
            </p:custDataLst>
          </p:nvPr>
        </p:nvSpPr>
        <p:spPr>
          <a:xfrm>
            <a:off x="8154915" y="5036169"/>
            <a:ext cx="265844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1369092" y="4482805"/>
            <a:ext cx="111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问题三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469109" y="4992801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A_矩形 75"/>
          <p:cNvSpPr/>
          <p:nvPr>
            <p:custDataLst>
              <p:tags r:id="rId3"/>
            </p:custDataLst>
          </p:nvPr>
        </p:nvSpPr>
        <p:spPr>
          <a:xfrm>
            <a:off x="1369092" y="5036169"/>
            <a:ext cx="265844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1369092" y="2548267"/>
            <a:ext cx="111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问题一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469109" y="3058263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A_矩形 75"/>
          <p:cNvSpPr/>
          <p:nvPr>
            <p:custDataLst>
              <p:tags r:id="rId4"/>
            </p:custDataLst>
          </p:nvPr>
        </p:nvSpPr>
        <p:spPr>
          <a:xfrm>
            <a:off x="1369092" y="3101631"/>
            <a:ext cx="265844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6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0" grpId="0"/>
          <p:bldP spid="53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/>
          <p:bldP spid="33" grpId="0" animBg="1"/>
          <p:bldP spid="35" grpId="0" animBg="1"/>
          <p:bldP spid="37" grpId="0" animBg="1"/>
          <p:bldP spid="39" grpId="0" animBg="1"/>
          <p:bldP spid="70" grpId="0" animBg="1"/>
          <p:bldP spid="71" grpId="0" animBg="1"/>
          <p:bldP spid="72" grpId="0" animBg="1"/>
          <p:bldP spid="73" grpId="0" animBg="1"/>
          <p:bldP spid="43" grpId="0"/>
          <p:bldP spid="49" grpId="0"/>
          <p:bldP spid="50" grpId="0"/>
          <p:bldP spid="52" grpId="0"/>
          <p:bldP spid="56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0" grpId="0"/>
          <p:bldP spid="53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/>
          <p:bldP spid="33" grpId="0" animBg="1"/>
          <p:bldP spid="35" grpId="0" animBg="1"/>
          <p:bldP spid="37" grpId="0" animBg="1"/>
          <p:bldP spid="39" grpId="0" animBg="1"/>
          <p:bldP spid="70" grpId="0" animBg="1"/>
          <p:bldP spid="71" grpId="0" animBg="1"/>
          <p:bldP spid="72" grpId="0" animBg="1"/>
          <p:bldP spid="73" grpId="0" animBg="1"/>
          <p:bldP spid="43" grpId="0"/>
          <p:bldP spid="49" grpId="0"/>
          <p:bldP spid="50" grpId="0"/>
          <p:bldP spid="52" grpId="0"/>
          <p:bldP spid="56" grpId="0"/>
          <p:bldP spid="5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400175"/>
            <a:ext cx="12192000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467" y="3612324"/>
            <a:ext cx="2372906" cy="1583174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77" y="1967300"/>
            <a:ext cx="2374760" cy="1583174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8" t="44699" r="348" b="7291"/>
          <a:stretch/>
        </p:blipFill>
        <p:spPr>
          <a:xfrm>
            <a:off x="6127787" y="3612325"/>
            <a:ext cx="2378636" cy="1583174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9"/>
          <a:stretch/>
        </p:blipFill>
        <p:spPr>
          <a:xfrm>
            <a:off x="6127688" y="1967300"/>
            <a:ext cx="2373546" cy="1583174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5145511" y="2927427"/>
            <a:ext cx="1964353" cy="1246094"/>
          </a:xfrm>
          <a:prstGeom prst="rect">
            <a:avLst/>
          </a:prstGeom>
          <a:solidFill>
            <a:srgbClr val="0270D1">
              <a:alpha val="90000"/>
            </a:srgbClr>
          </a:solidFill>
          <a:ln w="28575">
            <a:noFill/>
            <a:miter lim="800000"/>
          </a:ln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669508" y="2074300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物流紧张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8771556" y="2540202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PA_矩形 75"/>
          <p:cNvSpPr/>
          <p:nvPr>
            <p:custDataLst>
              <p:tags r:id="rId1"/>
            </p:custDataLst>
          </p:nvPr>
        </p:nvSpPr>
        <p:spPr>
          <a:xfrm>
            <a:off x="8669509" y="2565024"/>
            <a:ext cx="2823991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培。</a:t>
            </a:r>
          </a:p>
        </p:txBody>
      </p:sp>
      <p:sp>
        <p:nvSpPr>
          <p:cNvPr id="85" name="矩形 84"/>
          <p:cNvSpPr/>
          <p:nvPr/>
        </p:nvSpPr>
        <p:spPr>
          <a:xfrm>
            <a:off x="8669508" y="3612324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资金不足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8771556" y="4078226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PA_矩形 75"/>
          <p:cNvSpPr/>
          <p:nvPr>
            <p:custDataLst>
              <p:tags r:id="rId2"/>
            </p:custDataLst>
          </p:nvPr>
        </p:nvSpPr>
        <p:spPr>
          <a:xfrm>
            <a:off x="8669509" y="4103048"/>
            <a:ext cx="2823991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88" name="矩形 87"/>
          <p:cNvSpPr/>
          <p:nvPr/>
        </p:nvSpPr>
        <p:spPr>
          <a:xfrm>
            <a:off x="1694305" y="2081675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铺货不足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2954870" y="254720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PA_矩形 75"/>
          <p:cNvSpPr/>
          <p:nvPr>
            <p:custDataLst>
              <p:tags r:id="rId3"/>
            </p:custDataLst>
          </p:nvPr>
        </p:nvSpPr>
        <p:spPr>
          <a:xfrm>
            <a:off x="602367" y="2572399"/>
            <a:ext cx="2823991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91" name="矩形 90"/>
          <p:cNvSpPr/>
          <p:nvPr/>
        </p:nvSpPr>
        <p:spPr>
          <a:xfrm>
            <a:off x="1694305" y="3619699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品牌低落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2954870" y="411042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_矩形 75"/>
          <p:cNvSpPr/>
          <p:nvPr>
            <p:custDataLst>
              <p:tags r:id="rId4"/>
            </p:custDataLst>
          </p:nvPr>
        </p:nvSpPr>
        <p:spPr>
          <a:xfrm>
            <a:off x="602367" y="4110423"/>
            <a:ext cx="2823991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786261" y="76824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013866" y="75925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8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30" grpId="0"/>
          <p:bldP spid="16" grpId="0" animBg="1"/>
          <p:bldP spid="82" grpId="0"/>
          <p:bldP spid="84" grpId="0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30" grpId="0"/>
          <p:bldP spid="16" grpId="0" animBg="1"/>
          <p:bldP spid="82" grpId="0"/>
          <p:bldP spid="84" grpId="0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063683" y="429919"/>
            <a:ext cx="2064634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</a:p>
        </p:txBody>
      </p:sp>
      <p:sp>
        <p:nvSpPr>
          <p:cNvPr id="34" name="矩形 33"/>
          <p:cNvSpPr/>
          <p:nvPr/>
        </p:nvSpPr>
        <p:spPr>
          <a:xfrm>
            <a:off x="5536335" y="5794429"/>
            <a:ext cx="111800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产品研发</a:t>
            </a:r>
          </a:p>
        </p:txBody>
      </p:sp>
      <p:sp>
        <p:nvSpPr>
          <p:cNvPr id="37" name="矩形 36"/>
          <p:cNvSpPr/>
          <p:nvPr/>
        </p:nvSpPr>
        <p:spPr>
          <a:xfrm>
            <a:off x="9256971" y="5794430"/>
            <a:ext cx="1165544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质量监督</a:t>
            </a:r>
          </a:p>
        </p:txBody>
      </p:sp>
      <p:sp>
        <p:nvSpPr>
          <p:cNvPr id="40" name="矩形 39"/>
          <p:cNvSpPr/>
          <p:nvPr/>
        </p:nvSpPr>
        <p:spPr>
          <a:xfrm>
            <a:off x="1828171" y="5766069"/>
            <a:ext cx="1105529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物料宣发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964090" y="4881092"/>
            <a:ext cx="819394" cy="819394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88601" y="4881092"/>
            <a:ext cx="819394" cy="819394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413113" y="4881092"/>
            <a:ext cx="819394" cy="819394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5830664" y="5064256"/>
            <a:ext cx="543068" cy="436864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AutoShape 4"/>
          <p:cNvSpPr>
            <a:spLocks/>
          </p:cNvSpPr>
          <p:nvPr/>
        </p:nvSpPr>
        <p:spPr bwMode="auto">
          <a:xfrm>
            <a:off x="9575301" y="5028505"/>
            <a:ext cx="495017" cy="495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69208" y="5057775"/>
            <a:ext cx="404808" cy="462522"/>
            <a:chOff x="1504950" y="5164138"/>
            <a:chExt cx="812800" cy="928687"/>
          </a:xfrm>
          <a:solidFill>
            <a:srgbClr val="FFFFFF"/>
          </a:solidFill>
        </p:grpSpPr>
        <p:sp>
          <p:nvSpPr>
            <p:cNvPr id="29" name="AutoShape 131"/>
            <p:cNvSpPr>
              <a:spLocks/>
            </p:cNvSpPr>
            <p:nvPr/>
          </p:nvSpPr>
          <p:spPr bwMode="auto">
            <a:xfrm>
              <a:off x="1504950" y="5164138"/>
              <a:ext cx="812800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1" name="AutoShape 132"/>
            <p:cNvSpPr>
              <a:spLocks/>
            </p:cNvSpPr>
            <p:nvPr/>
          </p:nvSpPr>
          <p:spPr bwMode="auto">
            <a:xfrm>
              <a:off x="1679575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133"/>
            <p:cNvSpPr>
              <a:spLocks/>
            </p:cNvSpPr>
            <p:nvPr/>
          </p:nvSpPr>
          <p:spPr bwMode="auto">
            <a:xfrm>
              <a:off x="1854200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" name="AutoShape 134"/>
            <p:cNvSpPr>
              <a:spLocks/>
            </p:cNvSpPr>
            <p:nvPr/>
          </p:nvSpPr>
          <p:spPr bwMode="auto">
            <a:xfrm>
              <a:off x="2027238" y="5540375"/>
              <a:ext cx="115887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51" b="8393"/>
          <a:stretch/>
        </p:blipFill>
        <p:spPr>
          <a:xfrm>
            <a:off x="6198" y="1381615"/>
            <a:ext cx="12192000" cy="30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3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4" grpId="0"/>
          <p:bldP spid="37" grpId="0"/>
          <p:bldP spid="40" grpId="0"/>
          <p:bldP spid="3" grpId="0" animBg="1"/>
          <p:bldP spid="25" grpId="0" animBg="1"/>
          <p:bldP spid="43" grpId="0" animBg="1"/>
          <p:bldP spid="26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4" grpId="0"/>
          <p:bldP spid="37" grpId="0"/>
          <p:bldP spid="40" grpId="0"/>
          <p:bldP spid="3" grpId="0" animBg="1"/>
          <p:bldP spid="25" grpId="0" animBg="1"/>
          <p:bldP spid="43" grpId="0" animBg="1"/>
          <p:bldP spid="26" grpId="0" animBg="1"/>
          <p:bldP spid="27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73657" y="662622"/>
            <a:ext cx="1879980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34" name="矩形 33"/>
          <p:cNvSpPr/>
          <p:nvPr/>
        </p:nvSpPr>
        <p:spPr>
          <a:xfrm>
            <a:off x="1357284" y="2008841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文案暖心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459332" y="247474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矩形 75"/>
          <p:cNvSpPr/>
          <p:nvPr>
            <p:custDataLst>
              <p:tags r:id="rId1"/>
            </p:custDataLst>
          </p:nvPr>
        </p:nvSpPr>
        <p:spPr>
          <a:xfrm>
            <a:off x="1357285" y="2499565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sp>
        <p:nvSpPr>
          <p:cNvPr id="37" name="矩形 36"/>
          <p:cNvSpPr/>
          <p:nvPr/>
        </p:nvSpPr>
        <p:spPr>
          <a:xfrm>
            <a:off x="1357284" y="3383996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广告精准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459332" y="3849898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A_矩形 75"/>
          <p:cNvSpPr/>
          <p:nvPr>
            <p:custDataLst>
              <p:tags r:id="rId2"/>
            </p:custDataLst>
          </p:nvPr>
        </p:nvSpPr>
        <p:spPr>
          <a:xfrm>
            <a:off x="1357285" y="3874720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培训于一体的专业提供商。</a:t>
            </a:r>
          </a:p>
        </p:txBody>
      </p:sp>
      <p:sp>
        <p:nvSpPr>
          <p:cNvPr id="40" name="矩形 39"/>
          <p:cNvSpPr/>
          <p:nvPr/>
        </p:nvSpPr>
        <p:spPr>
          <a:xfrm>
            <a:off x="1357284" y="4640776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公关给力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1459332" y="5106678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_矩形 75"/>
          <p:cNvSpPr/>
          <p:nvPr>
            <p:custDataLst>
              <p:tags r:id="rId3"/>
            </p:custDataLst>
          </p:nvPr>
        </p:nvSpPr>
        <p:spPr>
          <a:xfrm>
            <a:off x="1357285" y="5131500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培训于一体的专业提供商。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3" t="370" r="4942" b="-370"/>
          <a:stretch/>
        </p:blipFill>
        <p:spPr>
          <a:xfrm>
            <a:off x="5213798" y="0"/>
            <a:ext cx="6978202" cy="688362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311244" y="1916778"/>
            <a:ext cx="2821735" cy="2821735"/>
          </a:xfrm>
          <a:prstGeom prst="ellipse">
            <a:avLst/>
          </a:prstGeom>
          <a:solidFill>
            <a:srgbClr val="0270D1">
              <a:alpha val="85000"/>
            </a:srgb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6556" y="2087446"/>
            <a:ext cx="540078" cy="540078"/>
            <a:chOff x="-540078" y="2100752"/>
            <a:chExt cx="540078" cy="540078"/>
          </a:xfrm>
        </p:grpSpPr>
        <p:sp>
          <p:nvSpPr>
            <p:cNvPr id="7" name="椭圆 6"/>
            <p:cNvSpPr/>
            <p:nvPr/>
          </p:nvSpPr>
          <p:spPr>
            <a:xfrm>
              <a:off x="-540078" y="2100752"/>
              <a:ext cx="540078" cy="540078"/>
            </a:xfrm>
            <a:prstGeom prst="ellipse">
              <a:avLst/>
            </a:prstGeom>
            <a:solidFill>
              <a:srgbClr val="0270D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-428543" y="2242139"/>
              <a:ext cx="319856" cy="257304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2102" y="3450291"/>
            <a:ext cx="540078" cy="540078"/>
            <a:chOff x="-540078" y="3454458"/>
            <a:chExt cx="540078" cy="540078"/>
          </a:xfrm>
        </p:grpSpPr>
        <p:sp>
          <p:nvSpPr>
            <p:cNvPr id="43" name="椭圆 42"/>
            <p:cNvSpPr/>
            <p:nvPr/>
          </p:nvSpPr>
          <p:spPr>
            <a:xfrm>
              <a:off x="-540078" y="3454458"/>
              <a:ext cx="540078" cy="540078"/>
            </a:xfrm>
            <a:prstGeom prst="ellipse">
              <a:avLst/>
            </a:prstGeom>
            <a:solidFill>
              <a:srgbClr val="0270D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4"/>
            <p:cNvSpPr>
              <a:spLocks/>
            </p:cNvSpPr>
            <p:nvPr/>
          </p:nvSpPr>
          <p:spPr bwMode="auto">
            <a:xfrm>
              <a:off x="-417887" y="3569898"/>
              <a:ext cx="309200" cy="3091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92102" y="4738513"/>
            <a:ext cx="540078" cy="540078"/>
            <a:chOff x="-540078" y="4817772"/>
            <a:chExt cx="540078" cy="540078"/>
          </a:xfrm>
        </p:grpSpPr>
        <p:sp>
          <p:nvSpPr>
            <p:cNvPr id="44" name="椭圆 43"/>
            <p:cNvSpPr/>
            <p:nvPr/>
          </p:nvSpPr>
          <p:spPr>
            <a:xfrm>
              <a:off x="-540078" y="4817772"/>
              <a:ext cx="540078" cy="540078"/>
            </a:xfrm>
            <a:prstGeom prst="ellipse">
              <a:avLst/>
            </a:prstGeom>
            <a:solidFill>
              <a:srgbClr val="0270D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-422873" y="4913187"/>
              <a:ext cx="305668" cy="349248"/>
              <a:chOff x="1504950" y="5164138"/>
              <a:chExt cx="812800" cy="928687"/>
            </a:xfrm>
            <a:solidFill>
              <a:srgbClr val="FFFFFF"/>
            </a:solidFill>
          </p:grpSpPr>
          <p:sp>
            <p:nvSpPr>
              <p:cNvPr id="29" name="AutoShape 131"/>
              <p:cNvSpPr>
                <a:spLocks/>
              </p:cNvSpPr>
              <p:nvPr/>
            </p:nvSpPr>
            <p:spPr bwMode="auto">
              <a:xfrm>
                <a:off x="1504950" y="5164138"/>
                <a:ext cx="812800" cy="9286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57" y="5400"/>
                    </a:moveTo>
                    <a:lnTo>
                      <a:pt x="20057" y="6075"/>
                    </a:lnTo>
                    <a:lnTo>
                      <a:pt x="1542" y="6075"/>
                    </a:lnTo>
                    <a:lnTo>
                      <a:pt x="1542" y="5400"/>
                    </a:lnTo>
                    <a:lnTo>
                      <a:pt x="1542" y="4725"/>
                    </a:lnTo>
                    <a:cubicBezTo>
                      <a:pt x="1542" y="4352"/>
                      <a:pt x="1887" y="4050"/>
                      <a:pt x="2314" y="4050"/>
                    </a:cubicBezTo>
                    <a:lnTo>
                      <a:pt x="19285" y="4050"/>
                    </a:lnTo>
                    <a:cubicBezTo>
                      <a:pt x="19712" y="4050"/>
                      <a:pt x="20057" y="4352"/>
                      <a:pt x="20057" y="4725"/>
                    </a:cubicBezTo>
                    <a:cubicBezTo>
                      <a:pt x="20057" y="4725"/>
                      <a:pt x="20057" y="5400"/>
                      <a:pt x="20057" y="5400"/>
                    </a:cubicBezTo>
                    <a:close/>
                    <a:moveTo>
                      <a:pt x="18514" y="18900"/>
                    </a:moveTo>
                    <a:cubicBezTo>
                      <a:pt x="18514" y="19644"/>
                      <a:pt x="17822" y="20249"/>
                      <a:pt x="16971" y="20249"/>
                    </a:cubicBezTo>
                    <a:lnTo>
                      <a:pt x="4628" y="20249"/>
                    </a:lnTo>
                    <a:cubicBezTo>
                      <a:pt x="3777" y="20249"/>
                      <a:pt x="3085" y="19644"/>
                      <a:pt x="3085" y="18900"/>
                    </a:cubicBezTo>
                    <a:lnTo>
                      <a:pt x="3085" y="7425"/>
                    </a:lnTo>
                    <a:lnTo>
                      <a:pt x="18514" y="7425"/>
                    </a:lnTo>
                    <a:cubicBezTo>
                      <a:pt x="18514" y="7425"/>
                      <a:pt x="18514" y="18900"/>
                      <a:pt x="18514" y="18900"/>
                    </a:cubicBezTo>
                    <a:close/>
                    <a:moveTo>
                      <a:pt x="6171" y="2025"/>
                    </a:moveTo>
                    <a:cubicBezTo>
                      <a:pt x="6171" y="1652"/>
                      <a:pt x="6516" y="1350"/>
                      <a:pt x="6942" y="1350"/>
                    </a:cubicBezTo>
                    <a:lnTo>
                      <a:pt x="14657" y="1350"/>
                    </a:lnTo>
                    <a:cubicBezTo>
                      <a:pt x="15083" y="1350"/>
                      <a:pt x="15428" y="1652"/>
                      <a:pt x="15428" y="2025"/>
                    </a:cubicBezTo>
                    <a:lnTo>
                      <a:pt x="15428" y="2700"/>
                    </a:lnTo>
                    <a:lnTo>
                      <a:pt x="6171" y="2700"/>
                    </a:lnTo>
                    <a:cubicBezTo>
                      <a:pt x="6171" y="2700"/>
                      <a:pt x="6171" y="2025"/>
                      <a:pt x="6171" y="2025"/>
                    </a:cubicBezTo>
                    <a:close/>
                    <a:moveTo>
                      <a:pt x="21585" y="4601"/>
                    </a:moveTo>
                    <a:cubicBezTo>
                      <a:pt x="21511" y="3541"/>
                      <a:pt x="20516" y="2700"/>
                      <a:pt x="19285" y="2700"/>
                    </a:cubicBezTo>
                    <a:lnTo>
                      <a:pt x="16971" y="2700"/>
                    </a:lnTo>
                    <a:lnTo>
                      <a:pt x="16971" y="2025"/>
                    </a:lnTo>
                    <a:cubicBezTo>
                      <a:pt x="16971" y="906"/>
                      <a:pt x="15935" y="0"/>
                      <a:pt x="14657" y="0"/>
                    </a:cubicBezTo>
                    <a:lnTo>
                      <a:pt x="6942" y="0"/>
                    </a:lnTo>
                    <a:cubicBezTo>
                      <a:pt x="5664" y="0"/>
                      <a:pt x="4628" y="906"/>
                      <a:pt x="4628" y="2025"/>
                    </a:cubicBezTo>
                    <a:lnTo>
                      <a:pt x="4628" y="2700"/>
                    </a:lnTo>
                    <a:lnTo>
                      <a:pt x="2314" y="2700"/>
                    </a:lnTo>
                    <a:cubicBezTo>
                      <a:pt x="1083" y="2700"/>
                      <a:pt x="88" y="3541"/>
                      <a:pt x="14" y="4601"/>
                    </a:cubicBezTo>
                    <a:lnTo>
                      <a:pt x="0" y="4601"/>
                    </a:lnTo>
                    <a:lnTo>
                      <a:pt x="0" y="5400"/>
                    </a:lnTo>
                    <a:lnTo>
                      <a:pt x="0" y="6075"/>
                    </a:lnTo>
                    <a:cubicBezTo>
                      <a:pt x="0" y="6820"/>
                      <a:pt x="691" y="7425"/>
                      <a:pt x="1542" y="7425"/>
                    </a:cubicBezTo>
                    <a:lnTo>
                      <a:pt x="1542" y="18900"/>
                    </a:lnTo>
                    <a:cubicBezTo>
                      <a:pt x="1542" y="20391"/>
                      <a:pt x="2924" y="21599"/>
                      <a:pt x="4628" y="21599"/>
                    </a:cubicBezTo>
                    <a:lnTo>
                      <a:pt x="16971" y="21599"/>
                    </a:lnTo>
                    <a:cubicBezTo>
                      <a:pt x="18675" y="21599"/>
                      <a:pt x="20057" y="20391"/>
                      <a:pt x="20057" y="18900"/>
                    </a:cubicBezTo>
                    <a:lnTo>
                      <a:pt x="20057" y="7425"/>
                    </a:lnTo>
                    <a:cubicBezTo>
                      <a:pt x="20908" y="7425"/>
                      <a:pt x="21599" y="6820"/>
                      <a:pt x="21599" y="6075"/>
                    </a:cubicBezTo>
                    <a:lnTo>
                      <a:pt x="21599" y="5400"/>
                    </a:lnTo>
                    <a:lnTo>
                      <a:pt x="21599" y="4601"/>
                    </a:lnTo>
                    <a:cubicBezTo>
                      <a:pt x="21599" y="4601"/>
                      <a:pt x="21585" y="4601"/>
                      <a:pt x="21585" y="460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1" name="AutoShape 132"/>
              <p:cNvSpPr>
                <a:spLocks/>
              </p:cNvSpPr>
              <p:nvPr/>
            </p:nvSpPr>
            <p:spPr bwMode="auto">
              <a:xfrm>
                <a:off x="1679575" y="5540375"/>
                <a:ext cx="115888" cy="436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2" name="AutoShape 133"/>
              <p:cNvSpPr>
                <a:spLocks/>
              </p:cNvSpPr>
              <p:nvPr/>
            </p:nvSpPr>
            <p:spPr bwMode="auto">
              <a:xfrm>
                <a:off x="1854200" y="5540375"/>
                <a:ext cx="115888" cy="436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3" name="AutoShape 134"/>
              <p:cNvSpPr>
                <a:spLocks/>
              </p:cNvSpPr>
              <p:nvPr/>
            </p:nvSpPr>
            <p:spPr bwMode="auto">
              <a:xfrm>
                <a:off x="2027238" y="5540375"/>
                <a:ext cx="115887" cy="436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7311244" y="2889333"/>
            <a:ext cx="2783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ADVICE</a:t>
            </a:r>
            <a:endParaRPr lang="zh-CN" altLang="en-US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385832" y="102351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634587" y="102351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8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4" grpId="0"/>
          <p:bldP spid="36" grpId="0"/>
          <p:bldP spid="37" grpId="0"/>
          <p:bldP spid="39" grpId="0"/>
          <p:bldP spid="40" grpId="0"/>
          <p:bldP spid="42" grpId="0"/>
          <p:bldP spid="6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4" grpId="0"/>
          <p:bldP spid="36" grpId="0"/>
          <p:bldP spid="37" grpId="0"/>
          <p:bldP spid="39" grpId="0"/>
          <p:bldP spid="40" grpId="0"/>
          <p:bldP spid="42" grpId="0"/>
          <p:bldP spid="6" grpId="0" animBg="1"/>
          <p:bldP spid="11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3785" y="1413079"/>
            <a:ext cx="12192000" cy="43030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92234" y="429919"/>
            <a:ext cx="240753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与不足</a:t>
            </a:r>
          </a:p>
        </p:txBody>
      </p:sp>
      <p:sp>
        <p:nvSpPr>
          <p:cNvPr id="2" name="椭圆 1"/>
          <p:cNvSpPr/>
          <p:nvPr/>
        </p:nvSpPr>
        <p:spPr>
          <a:xfrm>
            <a:off x="1169266" y="1851165"/>
            <a:ext cx="863600" cy="86360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169266" y="3197365"/>
            <a:ext cx="863600" cy="863600"/>
          </a:xfrm>
          <a:prstGeom prst="ellipse">
            <a:avLst/>
          </a:prstGeom>
          <a:solidFill>
            <a:srgbClr val="0270D1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169266" y="4556265"/>
            <a:ext cx="863600" cy="86360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503266" y="1851165"/>
            <a:ext cx="863600" cy="863600"/>
          </a:xfrm>
          <a:prstGeom prst="ellipse">
            <a:avLst/>
          </a:prstGeom>
          <a:solidFill>
            <a:srgbClr val="0270D1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503266" y="3197365"/>
            <a:ext cx="863600" cy="86360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503266" y="4556265"/>
            <a:ext cx="863600" cy="863600"/>
          </a:xfrm>
          <a:prstGeom prst="ellipse">
            <a:avLst/>
          </a:prstGeom>
          <a:solidFill>
            <a:srgbClr val="0270D1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58"/>
          <p:cNvGrpSpPr/>
          <p:nvPr/>
        </p:nvGrpSpPr>
        <p:grpSpPr>
          <a:xfrm>
            <a:off x="1306098" y="4770191"/>
            <a:ext cx="589935" cy="43574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132"/>
          <p:cNvSpPr>
            <a:spLocks noChangeAspect="1" noEditPoints="1"/>
          </p:cNvSpPr>
          <p:nvPr/>
        </p:nvSpPr>
        <p:spPr bwMode="auto">
          <a:xfrm>
            <a:off x="6659997" y="3358549"/>
            <a:ext cx="562992" cy="53851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11"/>
          <p:cNvSpPr>
            <a:spLocks noEditPoints="1"/>
          </p:cNvSpPr>
          <p:nvPr/>
        </p:nvSpPr>
        <p:spPr bwMode="auto">
          <a:xfrm>
            <a:off x="1295042" y="3396606"/>
            <a:ext cx="660098" cy="455384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245"/>
          <p:cNvSpPr>
            <a:spLocks/>
          </p:cNvSpPr>
          <p:nvPr/>
        </p:nvSpPr>
        <p:spPr bwMode="auto">
          <a:xfrm>
            <a:off x="1264958" y="2016386"/>
            <a:ext cx="533158" cy="53315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52"/>
          <p:cNvSpPr>
            <a:spLocks noEditPoints="1"/>
          </p:cNvSpPr>
          <p:nvPr/>
        </p:nvSpPr>
        <p:spPr bwMode="auto">
          <a:xfrm>
            <a:off x="6647143" y="2045775"/>
            <a:ext cx="575846" cy="53216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6685871" y="4781561"/>
            <a:ext cx="511244" cy="45323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矩形 59"/>
          <p:cNvSpPr/>
          <p:nvPr/>
        </p:nvSpPr>
        <p:spPr>
          <a:xfrm>
            <a:off x="2105772" y="1760838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亮点一</a:t>
            </a:r>
          </a:p>
        </p:txBody>
      </p:sp>
      <p:sp>
        <p:nvSpPr>
          <p:cNvPr id="61" name="PA_矩形 75"/>
          <p:cNvSpPr/>
          <p:nvPr>
            <p:custDataLst>
              <p:tags r:id="rId1"/>
            </p:custDataLst>
          </p:nvPr>
        </p:nvSpPr>
        <p:spPr>
          <a:xfrm>
            <a:off x="2105773" y="2112339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sp>
        <p:nvSpPr>
          <p:cNvPr id="62" name="矩形 61"/>
          <p:cNvSpPr/>
          <p:nvPr/>
        </p:nvSpPr>
        <p:spPr>
          <a:xfrm>
            <a:off x="2105772" y="3134235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亮点二</a:t>
            </a:r>
          </a:p>
        </p:txBody>
      </p:sp>
      <p:sp>
        <p:nvSpPr>
          <p:cNvPr id="63" name="PA_矩形 75"/>
          <p:cNvSpPr/>
          <p:nvPr>
            <p:custDataLst>
              <p:tags r:id="rId2"/>
            </p:custDataLst>
          </p:nvPr>
        </p:nvSpPr>
        <p:spPr>
          <a:xfrm>
            <a:off x="2105773" y="3485736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sp>
        <p:nvSpPr>
          <p:cNvPr id="64" name="矩形 63"/>
          <p:cNvSpPr/>
          <p:nvPr/>
        </p:nvSpPr>
        <p:spPr>
          <a:xfrm>
            <a:off x="2105772" y="4488184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亮点三</a:t>
            </a:r>
          </a:p>
        </p:txBody>
      </p:sp>
      <p:sp>
        <p:nvSpPr>
          <p:cNvPr id="65" name="PA_矩形 75"/>
          <p:cNvSpPr/>
          <p:nvPr>
            <p:custDataLst>
              <p:tags r:id="rId3"/>
            </p:custDataLst>
          </p:nvPr>
        </p:nvSpPr>
        <p:spPr>
          <a:xfrm>
            <a:off x="2105773" y="4839685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sp>
        <p:nvSpPr>
          <p:cNvPr id="66" name="矩形 65"/>
          <p:cNvSpPr/>
          <p:nvPr/>
        </p:nvSpPr>
        <p:spPr>
          <a:xfrm>
            <a:off x="7549470" y="1760838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不足一</a:t>
            </a:r>
          </a:p>
        </p:txBody>
      </p:sp>
      <p:sp>
        <p:nvSpPr>
          <p:cNvPr id="67" name="PA_矩形 75"/>
          <p:cNvSpPr/>
          <p:nvPr>
            <p:custDataLst>
              <p:tags r:id="rId4"/>
            </p:custDataLst>
          </p:nvPr>
        </p:nvSpPr>
        <p:spPr>
          <a:xfrm>
            <a:off x="7549471" y="2112339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sp>
        <p:nvSpPr>
          <p:cNvPr id="70" name="矩形 69"/>
          <p:cNvSpPr/>
          <p:nvPr/>
        </p:nvSpPr>
        <p:spPr>
          <a:xfrm>
            <a:off x="7549470" y="3134235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不足二</a:t>
            </a:r>
          </a:p>
        </p:txBody>
      </p:sp>
      <p:sp>
        <p:nvSpPr>
          <p:cNvPr id="71" name="PA_矩形 75"/>
          <p:cNvSpPr/>
          <p:nvPr>
            <p:custDataLst>
              <p:tags r:id="rId5"/>
            </p:custDataLst>
          </p:nvPr>
        </p:nvSpPr>
        <p:spPr>
          <a:xfrm>
            <a:off x="7549471" y="3485736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sp>
        <p:nvSpPr>
          <p:cNvPr id="72" name="矩形 71"/>
          <p:cNvSpPr/>
          <p:nvPr/>
        </p:nvSpPr>
        <p:spPr>
          <a:xfrm>
            <a:off x="7549470" y="4488184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不足三</a:t>
            </a:r>
          </a:p>
        </p:txBody>
      </p:sp>
      <p:sp>
        <p:nvSpPr>
          <p:cNvPr id="73" name="PA_矩形 75"/>
          <p:cNvSpPr/>
          <p:nvPr>
            <p:custDataLst>
              <p:tags r:id="rId6"/>
            </p:custDataLst>
          </p:nvPr>
        </p:nvSpPr>
        <p:spPr>
          <a:xfrm>
            <a:off x="7549471" y="4839685"/>
            <a:ext cx="3633815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222B33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5686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249217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01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0" grpId="0"/>
          <p:bldP spid="2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70" grpId="0"/>
          <p:bldP spid="71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0" grpId="0"/>
          <p:bldP spid="2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70" grpId="0"/>
          <p:bldP spid="71" grpId="0"/>
          <p:bldP spid="72" grpId="0"/>
          <p:bldP spid="73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3"/>
          <p:cNvSpPr txBox="1"/>
          <p:nvPr/>
        </p:nvSpPr>
        <p:spPr>
          <a:xfrm>
            <a:off x="1376736" y="1620326"/>
            <a:ext cx="1418868" cy="4579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参考文献</a:t>
            </a:r>
          </a:p>
        </p:txBody>
      </p:sp>
      <p:sp>
        <p:nvSpPr>
          <p:cNvPr id="3" name="矩形 2"/>
          <p:cNvSpPr/>
          <p:nvPr/>
        </p:nvSpPr>
        <p:spPr>
          <a:xfrm>
            <a:off x="1291763" y="1579875"/>
            <a:ext cx="1588815" cy="538892"/>
          </a:xfrm>
          <a:prstGeom prst="rect">
            <a:avLst/>
          </a:prstGeom>
          <a:noFill/>
          <a:ln w="19050">
            <a:solidFill>
              <a:srgbClr val="0270D1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800" y="2625844"/>
            <a:ext cx="1049654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刘宗义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21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世纪海上丝绸之路建设与我国沿海城市和港口的发展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城市观察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2014(06) </a:t>
            </a:r>
            <a:endParaRPr lang="zh-CN" altLang="zh-CN" kern="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[2]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王景敏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朱芳阳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广西在“海上丝绸之路”建设中的战略选择与对策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钦州学院学报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2014(11) </a:t>
            </a:r>
            <a:endParaRPr lang="zh-CN" altLang="zh-CN" kern="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[3]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吴崇伯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福建构建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世纪海上丝绸之路战略的优势、挑战与对策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亚太经济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2014(06) </a:t>
            </a:r>
            <a:endParaRPr lang="zh-CN" altLang="zh-CN" kern="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[4]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王楠楠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刘晓彤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深化交通运输合作是关键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交通建设与管理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2014(15)</a:t>
            </a:r>
            <a:endParaRPr lang="zh-CN" altLang="zh-CN" kern="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[5]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周民良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建设丝绸之路经济带 推动全国区域经济协调发展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中国民族</a:t>
            </a:r>
            <a:r>
              <a:rPr lang="en-US" altLang="zh-CN" kern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2014(08)</a:t>
            </a:r>
            <a:endParaRPr lang="zh-CN" altLang="zh-CN" kern="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45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4000">
                <a:srgbClr val="0270D1">
                  <a:alpha val="90000"/>
                </a:srgbClr>
              </a:gs>
              <a:gs pos="96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5104382" y="1619462"/>
            <a:ext cx="19832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>
                <a:solidFill>
                  <a:srgbClr val="FDFDFD"/>
                </a:solidFill>
                <a:latin typeface="微软雅黑" panose="020B0503020204020204" pitchFamily="34" charset="-122"/>
              </a:rPr>
              <a:t>致  谢</a:t>
            </a:r>
          </a:p>
        </p:txBody>
      </p:sp>
      <p:sp>
        <p:nvSpPr>
          <p:cNvPr id="16" name="TextBox 27"/>
          <p:cNvSpPr txBox="1">
            <a:spLocks noChangeArrowheads="1"/>
          </p:cNvSpPr>
          <p:nvPr/>
        </p:nvSpPr>
        <p:spPr bwMode="auto">
          <a:xfrm>
            <a:off x="1750048" y="2557306"/>
            <a:ext cx="869190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FDFDFD"/>
                </a:solidFill>
                <a:latin typeface="微软雅黑" panose="020B0503020204020204" pitchFamily="34" charset="-122"/>
              </a:rPr>
              <a:t>感谢母校提供的学习与实践的机会；</a:t>
            </a:r>
            <a:endParaRPr lang="en-US" sz="2800">
              <a:solidFill>
                <a:srgbClr val="FDFDFD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FDFDFD"/>
                </a:solidFill>
                <a:latin typeface="微软雅黑" panose="020B0503020204020204" pitchFamily="34" charset="-122"/>
              </a:rPr>
              <a:t>感谢导师团队，特别感谢美仑老司机给予的耐心指导；</a:t>
            </a:r>
            <a:endParaRPr lang="en-US" sz="2800">
              <a:solidFill>
                <a:srgbClr val="FDFDFD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FDFDFD"/>
                </a:solidFill>
                <a:latin typeface="微软雅黑" panose="020B0503020204020204" pitchFamily="34" charset="-122"/>
              </a:rPr>
              <a:t>感谢同学及舍友的不杀之恩，</a:t>
            </a:r>
            <a:endParaRPr lang="en-US" sz="2800">
              <a:solidFill>
                <a:srgbClr val="FDFDFD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FDFDFD"/>
                </a:solidFill>
                <a:latin typeface="微软雅黑" panose="020B0503020204020204" pitchFamily="34" charset="-122"/>
              </a:rPr>
              <a:t>感谢答辩评审！</a:t>
            </a:r>
          </a:p>
        </p:txBody>
      </p:sp>
    </p:spTree>
    <p:extLst>
      <p:ext uri="{BB962C8B-B14F-4D97-AF65-F5344CB8AC3E}">
        <p14:creationId xmlns:p14="http://schemas.microsoft.com/office/powerpoint/2010/main" val="80900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0270D1">
                  <a:alpha val="85000"/>
                </a:srgbClr>
              </a:gs>
              <a:gs pos="94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0" y="0"/>
            <a:ext cx="609600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5"/>
          <p:cNvSpPr>
            <a:spLocks/>
          </p:cNvSpPr>
          <p:nvPr/>
        </p:nvSpPr>
        <p:spPr bwMode="auto">
          <a:xfrm>
            <a:off x="2484247" y="2450750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TextBox 64"/>
          <p:cNvSpPr txBox="1"/>
          <p:nvPr/>
        </p:nvSpPr>
        <p:spPr>
          <a:xfrm>
            <a:off x="7027762" y="227353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7027762" y="3225997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选题背景</a:t>
            </a:r>
          </a:p>
        </p:txBody>
      </p:sp>
      <p:sp>
        <p:nvSpPr>
          <p:cNvPr id="37" name="TextBox 59"/>
          <p:cNvSpPr txBox="1">
            <a:spLocks noChangeArrowheads="1"/>
          </p:cNvSpPr>
          <p:nvPr/>
        </p:nvSpPr>
        <p:spPr bwMode="auto">
          <a:xfrm>
            <a:off x="7027762" y="3629389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国外相关研究状况</a:t>
            </a:r>
          </a:p>
        </p:txBody>
      </p:sp>
      <p:sp>
        <p:nvSpPr>
          <p:cNvPr id="38" name="TextBox 60"/>
          <p:cNvSpPr txBox="1">
            <a:spLocks noChangeArrowheads="1"/>
          </p:cNvSpPr>
          <p:nvPr/>
        </p:nvSpPr>
        <p:spPr bwMode="auto">
          <a:xfrm>
            <a:off x="7027762" y="4032781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主要贡献与创新</a:t>
            </a:r>
          </a:p>
        </p:txBody>
      </p:sp>
      <p:sp>
        <p:nvSpPr>
          <p:cNvPr id="39" name="TextBox 61"/>
          <p:cNvSpPr txBox="1">
            <a:spLocks noChangeArrowheads="1"/>
          </p:cNvSpPr>
          <p:nvPr/>
        </p:nvSpPr>
        <p:spPr bwMode="auto">
          <a:xfrm>
            <a:off x="7027762" y="4436174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研究意义</a:t>
            </a:r>
          </a:p>
        </p:txBody>
      </p:sp>
      <p:sp>
        <p:nvSpPr>
          <p:cNvPr id="2" name="矩形 1"/>
          <p:cNvSpPr/>
          <p:nvPr/>
        </p:nvSpPr>
        <p:spPr>
          <a:xfrm>
            <a:off x="1734470" y="4073171"/>
            <a:ext cx="28334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5400" smtClean="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 </a:t>
            </a:r>
            <a:endParaRPr lang="zh-CN" altLang="en-US" sz="5400">
              <a:solidFill>
                <a:srgbClr val="0270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8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9889" y="1669143"/>
            <a:ext cx="7332222" cy="3519714"/>
            <a:chOff x="771374" y="873000"/>
            <a:chExt cx="10649252" cy="5112000"/>
          </a:xfrm>
        </p:grpSpPr>
        <p:sp>
          <p:nvSpPr>
            <p:cNvPr id="9" name="矩形 8"/>
            <p:cNvSpPr/>
            <p:nvPr/>
          </p:nvSpPr>
          <p:spPr>
            <a:xfrm>
              <a:off x="771374" y="873000"/>
              <a:ext cx="10649252" cy="5112000"/>
            </a:xfrm>
            <a:prstGeom prst="rect">
              <a:avLst/>
            </a:prstGeom>
            <a:gradFill>
              <a:gsLst>
                <a:gs pos="50000">
                  <a:srgbClr val="0270D1"/>
                </a:gs>
                <a:gs pos="50000">
                  <a:srgbClr val="0270D1">
                    <a:alpha val="90000"/>
                  </a:srgbClr>
                </a:gs>
                <a:gs pos="0">
                  <a:srgbClr val="0270D1">
                    <a:alpha val="93000"/>
                  </a:srgbClr>
                </a:gs>
                <a:gs pos="100000">
                  <a:srgbClr val="0270D1">
                    <a:alpha val="77000"/>
                  </a:srgbClr>
                </a:gs>
              </a:gsLst>
              <a:lin ang="0" scaled="0"/>
            </a:gradFill>
            <a:ln w="5715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 smtClean="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22" y="1178657"/>
              <a:ext cx="9908563" cy="4500686"/>
            </a:xfrm>
            <a:prstGeom prst="rect">
              <a:avLst/>
            </a:prstGeom>
            <a:noFill/>
            <a:ln w="38100">
              <a:solidFill>
                <a:srgbClr val="FEFEFE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 smtClean="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PA_矩形 17"/>
          <p:cNvSpPr/>
          <p:nvPr>
            <p:custDataLst>
              <p:tags r:id="rId1"/>
            </p:custDataLst>
          </p:nvPr>
        </p:nvSpPr>
        <p:spPr>
          <a:xfrm>
            <a:off x="3290047" y="2590603"/>
            <a:ext cx="54695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6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感谢各位观看</a:t>
            </a:r>
          </a:p>
        </p:txBody>
      </p:sp>
      <p:sp>
        <p:nvSpPr>
          <p:cNvPr id="17" name="PA_矩形 17"/>
          <p:cNvSpPr/>
          <p:nvPr>
            <p:custDataLst>
              <p:tags r:id="rId2"/>
            </p:custDataLst>
          </p:nvPr>
        </p:nvSpPr>
        <p:spPr>
          <a:xfrm>
            <a:off x="3290048" y="3582967"/>
            <a:ext cx="5469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WATCHING</a:t>
            </a:r>
            <a:endParaRPr lang="zh-CN" altLang="en-US" sz="3600" b="1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5872434" y="4316596"/>
            <a:ext cx="447132" cy="447132"/>
          </a:xfrm>
          <a:prstGeom prst="donut">
            <a:avLst>
              <a:gd name="adj" fmla="val 26625"/>
            </a:avLst>
          </a:prstGeom>
          <a:solidFill>
            <a:srgbClr val="FFFFFF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729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14:flythroug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0"/>
          <p:cNvGrpSpPr>
            <a:grpSpLocks noChangeAspect="1"/>
          </p:cNvGrpSpPr>
          <p:nvPr/>
        </p:nvGrpSpPr>
        <p:grpSpPr bwMode="auto">
          <a:xfrm>
            <a:off x="4143245" y="990953"/>
            <a:ext cx="684703" cy="726573"/>
            <a:chOff x="4738" y="3130"/>
            <a:chExt cx="551" cy="590"/>
          </a:xfrm>
          <a:solidFill>
            <a:srgbClr val="0270D1"/>
          </a:solidFill>
        </p:grpSpPr>
        <p:sp>
          <p:nvSpPr>
            <p:cNvPr id="128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89735" y="965482"/>
            <a:ext cx="556069" cy="777510"/>
            <a:chOff x="9451975" y="2613025"/>
            <a:chExt cx="538163" cy="752475"/>
          </a:xfrm>
          <a:solidFill>
            <a:srgbClr val="0270D1"/>
          </a:solidFill>
        </p:grpSpPr>
        <p:sp>
          <p:nvSpPr>
            <p:cNvPr id="125" name="Freeform 10"/>
            <p:cNvSpPr>
              <a:spLocks/>
            </p:cNvSpPr>
            <p:nvPr/>
          </p:nvSpPr>
          <p:spPr bwMode="auto">
            <a:xfrm>
              <a:off x="9526588" y="2651125"/>
              <a:ext cx="142875" cy="153987"/>
            </a:xfrm>
            <a:custGeom>
              <a:avLst/>
              <a:gdLst>
                <a:gd name="T0" fmla="*/ 4 w 38"/>
                <a:gd name="T1" fmla="*/ 26 h 41"/>
                <a:gd name="T2" fmla="*/ 19 w 38"/>
                <a:gd name="T3" fmla="*/ 41 h 41"/>
                <a:gd name="T4" fmla="*/ 34 w 38"/>
                <a:gd name="T5" fmla="*/ 26 h 41"/>
                <a:gd name="T6" fmla="*/ 37 w 38"/>
                <a:gd name="T7" fmla="*/ 20 h 41"/>
                <a:gd name="T8" fmla="*/ 35 w 38"/>
                <a:gd name="T9" fmla="*/ 17 h 41"/>
                <a:gd name="T10" fmla="*/ 19 w 38"/>
                <a:gd name="T11" fmla="*/ 0 h 41"/>
                <a:gd name="T12" fmla="*/ 3 w 38"/>
                <a:gd name="T13" fmla="*/ 17 h 41"/>
                <a:gd name="T14" fmla="*/ 0 w 38"/>
                <a:gd name="T15" fmla="*/ 20 h 41"/>
                <a:gd name="T16" fmla="*/ 4 w 38"/>
                <a:gd name="T1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4" y="26"/>
                  </a:moveTo>
                  <a:cubicBezTo>
                    <a:pt x="6" y="34"/>
                    <a:pt x="11" y="41"/>
                    <a:pt x="19" y="41"/>
                  </a:cubicBezTo>
                  <a:cubicBezTo>
                    <a:pt x="27" y="41"/>
                    <a:pt x="32" y="34"/>
                    <a:pt x="34" y="26"/>
                  </a:cubicBezTo>
                  <a:cubicBezTo>
                    <a:pt x="36" y="25"/>
                    <a:pt x="38" y="22"/>
                    <a:pt x="37" y="20"/>
                  </a:cubicBezTo>
                  <a:cubicBezTo>
                    <a:pt x="37" y="18"/>
                    <a:pt x="36" y="17"/>
                    <a:pt x="35" y="17"/>
                  </a:cubicBezTo>
                  <a:cubicBezTo>
                    <a:pt x="35" y="7"/>
                    <a:pt x="28" y="0"/>
                    <a:pt x="19" y="0"/>
                  </a:cubicBezTo>
                  <a:cubicBezTo>
                    <a:pt x="10" y="0"/>
                    <a:pt x="3" y="7"/>
                    <a:pt x="3" y="17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0" y="22"/>
                    <a:pt x="1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1"/>
            <p:cNvSpPr>
              <a:spLocks/>
            </p:cNvSpPr>
            <p:nvPr/>
          </p:nvSpPr>
          <p:spPr bwMode="auto">
            <a:xfrm>
              <a:off x="9451975" y="2813050"/>
              <a:ext cx="398463" cy="552450"/>
            </a:xfrm>
            <a:custGeom>
              <a:avLst/>
              <a:gdLst>
                <a:gd name="T0" fmla="*/ 97 w 106"/>
                <a:gd name="T1" fmla="*/ 36 h 147"/>
                <a:gd name="T2" fmla="*/ 82 w 106"/>
                <a:gd name="T3" fmla="*/ 38 h 147"/>
                <a:gd name="T4" fmla="*/ 79 w 106"/>
                <a:gd name="T5" fmla="*/ 37 h 147"/>
                <a:gd name="T6" fmla="*/ 67 w 106"/>
                <a:gd name="T7" fmla="*/ 11 h 147"/>
                <a:gd name="T8" fmla="*/ 66 w 106"/>
                <a:gd name="T9" fmla="*/ 8 h 147"/>
                <a:gd name="T10" fmla="*/ 54 w 106"/>
                <a:gd name="T11" fmla="*/ 2 h 147"/>
                <a:gd name="T12" fmla="*/ 49 w 106"/>
                <a:gd name="T13" fmla="*/ 0 h 147"/>
                <a:gd name="T14" fmla="*/ 43 w 106"/>
                <a:gd name="T15" fmla="*/ 22 h 147"/>
                <a:gd name="T16" fmla="*/ 43 w 106"/>
                <a:gd name="T17" fmla="*/ 5 h 147"/>
                <a:gd name="T18" fmla="*/ 38 w 106"/>
                <a:gd name="T19" fmla="*/ 2 h 147"/>
                <a:gd name="T20" fmla="*/ 37 w 106"/>
                <a:gd name="T21" fmla="*/ 9 h 147"/>
                <a:gd name="T22" fmla="*/ 28 w 106"/>
                <a:gd name="T23" fmla="*/ 0 h 147"/>
                <a:gd name="T24" fmla="*/ 28 w 106"/>
                <a:gd name="T25" fmla="*/ 0 h 147"/>
                <a:gd name="T26" fmla="*/ 10 w 106"/>
                <a:gd name="T27" fmla="*/ 7 h 147"/>
                <a:gd name="T28" fmla="*/ 1 w 106"/>
                <a:gd name="T29" fmla="*/ 69 h 147"/>
                <a:gd name="T30" fmla="*/ 14 w 106"/>
                <a:gd name="T31" fmla="*/ 70 h 147"/>
                <a:gd name="T32" fmla="*/ 18 w 106"/>
                <a:gd name="T33" fmla="*/ 23 h 147"/>
                <a:gd name="T34" fmla="*/ 18 w 106"/>
                <a:gd name="T35" fmla="*/ 65 h 147"/>
                <a:gd name="T36" fmla="*/ 18 w 106"/>
                <a:gd name="T37" fmla="*/ 138 h 147"/>
                <a:gd name="T38" fmla="*/ 27 w 106"/>
                <a:gd name="T39" fmla="*/ 147 h 147"/>
                <a:gd name="T40" fmla="*/ 36 w 106"/>
                <a:gd name="T41" fmla="*/ 138 h 147"/>
                <a:gd name="T42" fmla="*/ 41 w 106"/>
                <a:gd name="T43" fmla="*/ 77 h 147"/>
                <a:gd name="T44" fmla="*/ 50 w 106"/>
                <a:gd name="T45" fmla="*/ 147 h 147"/>
                <a:gd name="T46" fmla="*/ 50 w 106"/>
                <a:gd name="T47" fmla="*/ 147 h 147"/>
                <a:gd name="T48" fmla="*/ 59 w 106"/>
                <a:gd name="T49" fmla="*/ 70 h 147"/>
                <a:gd name="T50" fmla="*/ 60 w 106"/>
                <a:gd name="T51" fmla="*/ 29 h 147"/>
                <a:gd name="T52" fmla="*/ 67 w 106"/>
                <a:gd name="T53" fmla="*/ 43 h 147"/>
                <a:gd name="T54" fmla="*/ 71 w 106"/>
                <a:gd name="T55" fmla="*/ 50 h 147"/>
                <a:gd name="T56" fmla="*/ 75 w 106"/>
                <a:gd name="T57" fmla="*/ 52 h 147"/>
                <a:gd name="T58" fmla="*/ 77 w 106"/>
                <a:gd name="T59" fmla="*/ 52 h 147"/>
                <a:gd name="T60" fmla="*/ 81 w 106"/>
                <a:gd name="T61" fmla="*/ 52 h 147"/>
                <a:gd name="T62" fmla="*/ 100 w 106"/>
                <a:gd name="T63" fmla="*/ 49 h 147"/>
                <a:gd name="T64" fmla="*/ 97 w 106"/>
                <a:gd name="T65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47">
                  <a:moveTo>
                    <a:pt x="97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5" y="36"/>
                    <a:pt x="91" y="37"/>
                    <a:pt x="87" y="37"/>
                  </a:cubicBezTo>
                  <a:cubicBezTo>
                    <a:pt x="85" y="38"/>
                    <a:pt x="83" y="38"/>
                    <a:pt x="82" y="38"/>
                  </a:cubicBezTo>
                  <a:cubicBezTo>
                    <a:pt x="81" y="38"/>
                    <a:pt x="81" y="38"/>
                    <a:pt x="80" y="38"/>
                  </a:cubicBezTo>
                  <a:cubicBezTo>
                    <a:pt x="80" y="38"/>
                    <a:pt x="80" y="37"/>
                    <a:pt x="79" y="37"/>
                  </a:cubicBezTo>
                  <a:cubicBezTo>
                    <a:pt x="77" y="32"/>
                    <a:pt x="73" y="25"/>
                    <a:pt x="71" y="19"/>
                  </a:cubicBezTo>
                  <a:cubicBezTo>
                    <a:pt x="69" y="16"/>
                    <a:pt x="68" y="13"/>
                    <a:pt x="67" y="11"/>
                  </a:cubicBezTo>
                  <a:cubicBezTo>
                    <a:pt x="67" y="10"/>
                    <a:pt x="66" y="10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5" y="7"/>
                    <a:pt x="65" y="6"/>
                    <a:pt x="64" y="6"/>
                  </a:cubicBezTo>
                  <a:cubicBezTo>
                    <a:pt x="63" y="5"/>
                    <a:pt x="61" y="3"/>
                    <a:pt x="54" y="2"/>
                  </a:cubicBezTo>
                  <a:cubicBezTo>
                    <a:pt x="52" y="1"/>
                    <a:pt x="51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8" y="12"/>
                    <a:pt x="43" y="22"/>
                  </a:cubicBezTo>
                  <a:cubicBezTo>
                    <a:pt x="42" y="15"/>
                    <a:pt x="41" y="9"/>
                    <a:pt x="41" y="9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5" y="15"/>
                    <a:pt x="35" y="22"/>
                  </a:cubicBezTo>
                  <a:cubicBezTo>
                    <a:pt x="30" y="12"/>
                    <a:pt x="28" y="4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1"/>
                    <a:pt x="24" y="2"/>
                  </a:cubicBezTo>
                  <a:cubicBezTo>
                    <a:pt x="20" y="3"/>
                    <a:pt x="14" y="5"/>
                    <a:pt x="10" y="7"/>
                  </a:cubicBezTo>
                  <a:cubicBezTo>
                    <a:pt x="8" y="9"/>
                    <a:pt x="2" y="17"/>
                    <a:pt x="0" y="44"/>
                  </a:cubicBezTo>
                  <a:cubicBezTo>
                    <a:pt x="0" y="53"/>
                    <a:pt x="1" y="69"/>
                    <a:pt x="1" y="69"/>
                  </a:cubicBezTo>
                  <a:cubicBezTo>
                    <a:pt x="2" y="73"/>
                    <a:pt x="3" y="77"/>
                    <a:pt x="7" y="77"/>
                  </a:cubicBezTo>
                  <a:cubicBezTo>
                    <a:pt x="12" y="77"/>
                    <a:pt x="14" y="74"/>
                    <a:pt x="14" y="70"/>
                  </a:cubicBezTo>
                  <a:cubicBezTo>
                    <a:pt x="14" y="70"/>
                    <a:pt x="13" y="56"/>
                    <a:pt x="14" y="45"/>
                  </a:cubicBezTo>
                  <a:cubicBezTo>
                    <a:pt x="14" y="36"/>
                    <a:pt x="16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7"/>
                    <a:pt x="18" y="69"/>
                    <a:pt x="18" y="7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43"/>
                    <a:pt x="22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32" y="147"/>
                    <a:pt x="36" y="143"/>
                    <a:pt x="36" y="138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43"/>
                    <a:pt x="45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5" y="147"/>
                    <a:pt x="59" y="143"/>
                    <a:pt x="59" y="138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69"/>
                    <a:pt x="60" y="67"/>
                    <a:pt x="60" y="65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30"/>
                    <a:pt x="61" y="31"/>
                  </a:cubicBezTo>
                  <a:cubicBezTo>
                    <a:pt x="63" y="35"/>
                    <a:pt x="65" y="40"/>
                    <a:pt x="67" y="43"/>
                  </a:cubicBezTo>
                  <a:cubicBezTo>
                    <a:pt x="68" y="45"/>
                    <a:pt x="69" y="46"/>
                    <a:pt x="70" y="48"/>
                  </a:cubicBezTo>
                  <a:cubicBezTo>
                    <a:pt x="70" y="48"/>
                    <a:pt x="71" y="49"/>
                    <a:pt x="71" y="50"/>
                  </a:cubicBezTo>
                  <a:cubicBezTo>
                    <a:pt x="71" y="50"/>
                    <a:pt x="72" y="50"/>
                    <a:pt x="72" y="51"/>
                  </a:cubicBezTo>
                  <a:cubicBezTo>
                    <a:pt x="73" y="51"/>
                    <a:pt x="74" y="52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6" y="52"/>
                    <a:pt x="76" y="52"/>
                    <a:pt x="77" y="52"/>
                  </a:cubicBezTo>
                  <a:cubicBezTo>
                    <a:pt x="77" y="53"/>
                    <a:pt x="78" y="53"/>
                    <a:pt x="78" y="53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85" y="52"/>
                    <a:pt x="89" y="51"/>
                    <a:pt x="93" y="51"/>
                  </a:cubicBezTo>
                  <a:cubicBezTo>
                    <a:pt x="97" y="50"/>
                    <a:pt x="100" y="49"/>
                    <a:pt x="100" y="49"/>
                  </a:cubicBezTo>
                  <a:cubicBezTo>
                    <a:pt x="104" y="48"/>
                    <a:pt x="106" y="45"/>
                    <a:pt x="106" y="41"/>
                  </a:cubicBezTo>
                  <a:cubicBezTo>
                    <a:pt x="105" y="37"/>
                    <a:pt x="101" y="35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2"/>
            <p:cNvSpPr>
              <a:spLocks/>
            </p:cNvSpPr>
            <p:nvPr/>
          </p:nvSpPr>
          <p:spPr bwMode="auto">
            <a:xfrm>
              <a:off x="9771063" y="2613025"/>
              <a:ext cx="219075" cy="339725"/>
            </a:xfrm>
            <a:custGeom>
              <a:avLst/>
              <a:gdLst>
                <a:gd name="T0" fmla="*/ 33 w 58"/>
                <a:gd name="T1" fmla="*/ 41 h 90"/>
                <a:gd name="T2" fmla="*/ 32 w 58"/>
                <a:gd name="T3" fmla="*/ 40 h 90"/>
                <a:gd name="T4" fmla="*/ 24 w 58"/>
                <a:gd name="T5" fmla="*/ 37 h 90"/>
                <a:gd name="T6" fmla="*/ 23 w 58"/>
                <a:gd name="T7" fmla="*/ 36 h 90"/>
                <a:gd name="T8" fmla="*/ 17 w 58"/>
                <a:gd name="T9" fmla="*/ 32 h 90"/>
                <a:gd name="T10" fmla="*/ 18 w 58"/>
                <a:gd name="T11" fmla="*/ 24 h 90"/>
                <a:gd name="T12" fmla="*/ 28 w 58"/>
                <a:gd name="T13" fmla="*/ 20 h 90"/>
                <a:gd name="T14" fmla="*/ 48 w 58"/>
                <a:gd name="T15" fmla="*/ 27 h 90"/>
                <a:gd name="T16" fmla="*/ 56 w 58"/>
                <a:gd name="T17" fmla="*/ 24 h 90"/>
                <a:gd name="T18" fmla="*/ 56 w 58"/>
                <a:gd name="T19" fmla="*/ 18 h 90"/>
                <a:gd name="T20" fmla="*/ 38 w 58"/>
                <a:gd name="T21" fmla="*/ 10 h 90"/>
                <a:gd name="T22" fmla="*/ 33 w 58"/>
                <a:gd name="T23" fmla="*/ 9 h 90"/>
                <a:gd name="T24" fmla="*/ 33 w 58"/>
                <a:gd name="T25" fmla="*/ 2 h 90"/>
                <a:gd name="T26" fmla="*/ 31 w 58"/>
                <a:gd name="T27" fmla="*/ 0 h 90"/>
                <a:gd name="T28" fmla="*/ 25 w 58"/>
                <a:gd name="T29" fmla="*/ 0 h 90"/>
                <a:gd name="T30" fmla="*/ 23 w 58"/>
                <a:gd name="T31" fmla="*/ 2 h 90"/>
                <a:gd name="T32" fmla="*/ 23 w 58"/>
                <a:gd name="T33" fmla="*/ 9 h 90"/>
                <a:gd name="T34" fmla="*/ 8 w 58"/>
                <a:gd name="T35" fmla="*/ 15 h 90"/>
                <a:gd name="T36" fmla="*/ 4 w 58"/>
                <a:gd name="T37" fmla="*/ 37 h 90"/>
                <a:gd name="T38" fmla="*/ 11 w 58"/>
                <a:gd name="T39" fmla="*/ 45 h 90"/>
                <a:gd name="T40" fmla="*/ 32 w 58"/>
                <a:gd name="T41" fmla="*/ 54 h 90"/>
                <a:gd name="T42" fmla="*/ 35 w 58"/>
                <a:gd name="T43" fmla="*/ 56 h 90"/>
                <a:gd name="T44" fmla="*/ 40 w 58"/>
                <a:gd name="T45" fmla="*/ 60 h 90"/>
                <a:gd name="T46" fmla="*/ 39 w 58"/>
                <a:gd name="T47" fmla="*/ 68 h 90"/>
                <a:gd name="T48" fmla="*/ 30 w 58"/>
                <a:gd name="T49" fmla="*/ 71 h 90"/>
                <a:gd name="T50" fmla="*/ 20 w 58"/>
                <a:gd name="T51" fmla="*/ 69 h 90"/>
                <a:gd name="T52" fmla="*/ 14 w 58"/>
                <a:gd name="T53" fmla="*/ 65 h 90"/>
                <a:gd name="T54" fmla="*/ 13 w 58"/>
                <a:gd name="T55" fmla="*/ 64 h 90"/>
                <a:gd name="T56" fmla="*/ 13 w 58"/>
                <a:gd name="T57" fmla="*/ 64 h 90"/>
                <a:gd name="T58" fmla="*/ 13 w 58"/>
                <a:gd name="T59" fmla="*/ 64 h 90"/>
                <a:gd name="T60" fmla="*/ 13 w 58"/>
                <a:gd name="T61" fmla="*/ 64 h 90"/>
                <a:gd name="T62" fmla="*/ 9 w 58"/>
                <a:gd name="T63" fmla="*/ 62 h 90"/>
                <a:gd name="T64" fmla="*/ 2 w 58"/>
                <a:gd name="T65" fmla="*/ 66 h 90"/>
                <a:gd name="T66" fmla="*/ 2 w 58"/>
                <a:gd name="T67" fmla="*/ 71 h 90"/>
                <a:gd name="T68" fmla="*/ 23 w 58"/>
                <a:gd name="T69" fmla="*/ 82 h 90"/>
                <a:gd name="T70" fmla="*/ 23 w 58"/>
                <a:gd name="T71" fmla="*/ 89 h 90"/>
                <a:gd name="T72" fmla="*/ 25 w 58"/>
                <a:gd name="T73" fmla="*/ 90 h 90"/>
                <a:gd name="T74" fmla="*/ 31 w 58"/>
                <a:gd name="T75" fmla="*/ 90 h 90"/>
                <a:gd name="T76" fmla="*/ 33 w 58"/>
                <a:gd name="T77" fmla="*/ 89 h 90"/>
                <a:gd name="T78" fmla="*/ 33 w 58"/>
                <a:gd name="T79" fmla="*/ 82 h 90"/>
                <a:gd name="T80" fmla="*/ 49 w 58"/>
                <a:gd name="T81" fmla="*/ 77 h 90"/>
                <a:gd name="T82" fmla="*/ 55 w 58"/>
                <a:gd name="T83" fmla="*/ 56 h 90"/>
                <a:gd name="T84" fmla="*/ 33 w 58"/>
                <a:gd name="T85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90">
                  <a:moveTo>
                    <a:pt x="33" y="41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9" y="39"/>
                    <a:pt x="25" y="37"/>
                    <a:pt x="24" y="37"/>
                  </a:cubicBezTo>
                  <a:cubicBezTo>
                    <a:pt x="24" y="37"/>
                    <a:pt x="23" y="36"/>
                    <a:pt x="23" y="36"/>
                  </a:cubicBezTo>
                  <a:cubicBezTo>
                    <a:pt x="20" y="35"/>
                    <a:pt x="19" y="34"/>
                    <a:pt x="17" y="32"/>
                  </a:cubicBezTo>
                  <a:cubicBezTo>
                    <a:pt x="15" y="29"/>
                    <a:pt x="16" y="26"/>
                    <a:pt x="18" y="24"/>
                  </a:cubicBezTo>
                  <a:cubicBezTo>
                    <a:pt x="21" y="21"/>
                    <a:pt x="25" y="20"/>
                    <a:pt x="28" y="20"/>
                  </a:cubicBezTo>
                  <a:cubicBezTo>
                    <a:pt x="30" y="20"/>
                    <a:pt x="38" y="19"/>
                    <a:pt x="48" y="27"/>
                  </a:cubicBezTo>
                  <a:cubicBezTo>
                    <a:pt x="50" y="29"/>
                    <a:pt x="54" y="26"/>
                    <a:pt x="56" y="24"/>
                  </a:cubicBezTo>
                  <a:cubicBezTo>
                    <a:pt x="57" y="22"/>
                    <a:pt x="57" y="20"/>
                    <a:pt x="56" y="18"/>
                  </a:cubicBezTo>
                  <a:cubicBezTo>
                    <a:pt x="53" y="14"/>
                    <a:pt x="43" y="11"/>
                    <a:pt x="38" y="10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0"/>
                    <a:pt x="12" y="12"/>
                    <a:pt x="8" y="15"/>
                  </a:cubicBezTo>
                  <a:cubicBezTo>
                    <a:pt x="2" y="21"/>
                    <a:pt x="0" y="30"/>
                    <a:pt x="4" y="37"/>
                  </a:cubicBezTo>
                  <a:cubicBezTo>
                    <a:pt x="5" y="40"/>
                    <a:pt x="8" y="43"/>
                    <a:pt x="11" y="45"/>
                  </a:cubicBezTo>
                  <a:cubicBezTo>
                    <a:pt x="14" y="46"/>
                    <a:pt x="26" y="52"/>
                    <a:pt x="32" y="5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57"/>
                    <a:pt x="39" y="58"/>
                    <a:pt x="40" y="60"/>
                  </a:cubicBezTo>
                  <a:cubicBezTo>
                    <a:pt x="42" y="63"/>
                    <a:pt x="41" y="66"/>
                    <a:pt x="39" y="68"/>
                  </a:cubicBezTo>
                  <a:cubicBezTo>
                    <a:pt x="37" y="70"/>
                    <a:pt x="34" y="71"/>
                    <a:pt x="30" y="71"/>
                  </a:cubicBezTo>
                  <a:cubicBezTo>
                    <a:pt x="27" y="71"/>
                    <a:pt x="24" y="70"/>
                    <a:pt x="20" y="69"/>
                  </a:cubicBezTo>
                  <a:cubicBezTo>
                    <a:pt x="18" y="68"/>
                    <a:pt x="16" y="67"/>
                    <a:pt x="14" y="65"/>
                  </a:cubicBezTo>
                  <a:cubicBezTo>
                    <a:pt x="14" y="65"/>
                    <a:pt x="13" y="65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2"/>
                    <a:pt x="10" y="62"/>
                    <a:pt x="9" y="62"/>
                  </a:cubicBezTo>
                  <a:cubicBezTo>
                    <a:pt x="6" y="62"/>
                    <a:pt x="3" y="64"/>
                    <a:pt x="2" y="66"/>
                  </a:cubicBezTo>
                  <a:cubicBezTo>
                    <a:pt x="1" y="68"/>
                    <a:pt x="1" y="70"/>
                    <a:pt x="2" y="71"/>
                  </a:cubicBezTo>
                  <a:cubicBezTo>
                    <a:pt x="6" y="77"/>
                    <a:pt x="14" y="81"/>
                    <a:pt x="23" y="82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90"/>
                    <a:pt x="24" y="90"/>
                    <a:pt x="25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0"/>
                    <a:pt x="33" y="90"/>
                    <a:pt x="33" y="8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40" y="82"/>
                    <a:pt x="46" y="80"/>
                    <a:pt x="49" y="77"/>
                  </a:cubicBezTo>
                  <a:cubicBezTo>
                    <a:pt x="55" y="72"/>
                    <a:pt x="58" y="63"/>
                    <a:pt x="55" y="56"/>
                  </a:cubicBezTo>
                  <a:cubicBezTo>
                    <a:pt x="52" y="48"/>
                    <a:pt x="41" y="44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Group 29"/>
          <p:cNvGrpSpPr>
            <a:grpSpLocks noChangeAspect="1"/>
          </p:cNvGrpSpPr>
          <p:nvPr/>
        </p:nvGrpSpPr>
        <p:grpSpPr bwMode="auto">
          <a:xfrm>
            <a:off x="1136655" y="2248541"/>
            <a:ext cx="629417" cy="585796"/>
            <a:chOff x="4239" y="2878"/>
            <a:chExt cx="606" cy="564"/>
          </a:xfrm>
          <a:solidFill>
            <a:srgbClr val="0270D1"/>
          </a:solidFill>
        </p:grpSpPr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9425835" y="2216583"/>
            <a:ext cx="366730" cy="649701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rgbClr val="0270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>
            <a:off x="10431751" y="2326345"/>
            <a:ext cx="642251" cy="430177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rgbClr val="0270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7" name="Freeform 13"/>
          <p:cNvSpPr>
            <a:spLocks noEditPoints="1"/>
          </p:cNvSpPr>
          <p:nvPr/>
        </p:nvSpPr>
        <p:spPr bwMode="auto">
          <a:xfrm>
            <a:off x="9350866" y="4288791"/>
            <a:ext cx="516669" cy="517896"/>
          </a:xfrm>
          <a:custGeom>
            <a:avLst/>
            <a:gdLst>
              <a:gd name="T0" fmla="*/ 452 w 903"/>
              <a:gd name="T1" fmla="*/ 0 h 903"/>
              <a:gd name="T2" fmla="*/ 0 w 903"/>
              <a:gd name="T3" fmla="*/ 451 h 903"/>
              <a:gd name="T4" fmla="*/ 452 w 903"/>
              <a:gd name="T5" fmla="*/ 903 h 903"/>
              <a:gd name="T6" fmla="*/ 903 w 903"/>
              <a:gd name="T7" fmla="*/ 451 h 903"/>
              <a:gd name="T8" fmla="*/ 452 w 903"/>
              <a:gd name="T9" fmla="*/ 0 h 903"/>
              <a:gd name="T10" fmla="*/ 662 w 903"/>
              <a:gd name="T11" fmla="*/ 493 h 903"/>
              <a:gd name="T12" fmla="*/ 586 w 903"/>
              <a:gd name="T13" fmla="*/ 493 h 903"/>
              <a:gd name="T14" fmla="*/ 508 w 903"/>
              <a:gd name="T15" fmla="*/ 414 h 903"/>
              <a:gd name="T16" fmla="*/ 508 w 903"/>
              <a:gd name="T17" fmla="*/ 623 h 903"/>
              <a:gd name="T18" fmla="*/ 453 w 903"/>
              <a:gd name="T19" fmla="*/ 677 h 903"/>
              <a:gd name="T20" fmla="*/ 450 w 903"/>
              <a:gd name="T21" fmla="*/ 677 h 903"/>
              <a:gd name="T22" fmla="*/ 395 w 903"/>
              <a:gd name="T23" fmla="*/ 623 h 903"/>
              <a:gd name="T24" fmla="*/ 395 w 903"/>
              <a:gd name="T25" fmla="*/ 415 h 903"/>
              <a:gd name="T26" fmla="*/ 318 w 903"/>
              <a:gd name="T27" fmla="*/ 493 h 903"/>
              <a:gd name="T28" fmla="*/ 242 w 903"/>
              <a:gd name="T29" fmla="*/ 493 h 903"/>
              <a:gd name="T30" fmla="*/ 242 w 903"/>
              <a:gd name="T31" fmla="*/ 416 h 903"/>
              <a:gd name="T32" fmla="*/ 414 w 903"/>
              <a:gd name="T33" fmla="*/ 242 h 903"/>
              <a:gd name="T34" fmla="*/ 490 w 903"/>
              <a:gd name="T35" fmla="*/ 242 h 903"/>
              <a:gd name="T36" fmla="*/ 662 w 903"/>
              <a:gd name="T37" fmla="*/ 416 h 903"/>
              <a:gd name="T38" fmla="*/ 662 w 903"/>
              <a:gd name="T39" fmla="*/ 49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3" h="903">
                <a:moveTo>
                  <a:pt x="452" y="0"/>
                </a:moveTo>
                <a:cubicBezTo>
                  <a:pt x="202" y="0"/>
                  <a:pt x="0" y="202"/>
                  <a:pt x="0" y="451"/>
                </a:cubicBezTo>
                <a:cubicBezTo>
                  <a:pt x="0" y="701"/>
                  <a:pt x="202" y="903"/>
                  <a:pt x="452" y="903"/>
                </a:cubicBezTo>
                <a:cubicBezTo>
                  <a:pt x="701" y="903"/>
                  <a:pt x="903" y="701"/>
                  <a:pt x="903" y="451"/>
                </a:cubicBezTo>
                <a:cubicBezTo>
                  <a:pt x="903" y="202"/>
                  <a:pt x="701" y="0"/>
                  <a:pt x="452" y="0"/>
                </a:cubicBezTo>
                <a:close/>
                <a:moveTo>
                  <a:pt x="662" y="493"/>
                </a:moveTo>
                <a:cubicBezTo>
                  <a:pt x="641" y="514"/>
                  <a:pt x="607" y="514"/>
                  <a:pt x="586" y="493"/>
                </a:cubicBezTo>
                <a:lnTo>
                  <a:pt x="508" y="414"/>
                </a:lnTo>
                <a:lnTo>
                  <a:pt x="508" y="623"/>
                </a:lnTo>
                <a:cubicBezTo>
                  <a:pt x="508" y="653"/>
                  <a:pt x="484" y="677"/>
                  <a:pt x="453" y="677"/>
                </a:cubicBezTo>
                <a:lnTo>
                  <a:pt x="450" y="677"/>
                </a:lnTo>
                <a:cubicBezTo>
                  <a:pt x="420" y="677"/>
                  <a:pt x="395" y="653"/>
                  <a:pt x="395" y="623"/>
                </a:cubicBezTo>
                <a:lnTo>
                  <a:pt x="395" y="415"/>
                </a:lnTo>
                <a:lnTo>
                  <a:pt x="318" y="493"/>
                </a:lnTo>
                <a:cubicBezTo>
                  <a:pt x="297" y="514"/>
                  <a:pt x="263" y="514"/>
                  <a:pt x="242" y="493"/>
                </a:cubicBezTo>
                <a:cubicBezTo>
                  <a:pt x="221" y="472"/>
                  <a:pt x="221" y="437"/>
                  <a:pt x="242" y="416"/>
                </a:cubicBezTo>
                <a:lnTo>
                  <a:pt x="414" y="242"/>
                </a:lnTo>
                <a:cubicBezTo>
                  <a:pt x="435" y="221"/>
                  <a:pt x="469" y="221"/>
                  <a:pt x="490" y="242"/>
                </a:cubicBezTo>
                <a:lnTo>
                  <a:pt x="662" y="416"/>
                </a:lnTo>
                <a:cubicBezTo>
                  <a:pt x="683" y="437"/>
                  <a:pt x="683" y="472"/>
                  <a:pt x="662" y="493"/>
                </a:cubicBezTo>
                <a:close/>
              </a:path>
            </a:pathLst>
          </a:custGeom>
          <a:solidFill>
            <a:srgbClr val="0270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8" name="Freeform 21"/>
          <p:cNvSpPr>
            <a:spLocks noEditPoints="1"/>
          </p:cNvSpPr>
          <p:nvPr/>
        </p:nvSpPr>
        <p:spPr bwMode="auto">
          <a:xfrm>
            <a:off x="5227437" y="2337733"/>
            <a:ext cx="669199" cy="407400"/>
          </a:xfrm>
          <a:custGeom>
            <a:avLst/>
            <a:gdLst>
              <a:gd name="T0" fmla="*/ 647 w 2110"/>
              <a:gd name="T1" fmla="*/ 1062 h 1284"/>
              <a:gd name="T2" fmla="*/ 425 w 2110"/>
              <a:gd name="T3" fmla="*/ 1284 h 1284"/>
              <a:gd name="T4" fmla="*/ 202 w 2110"/>
              <a:gd name="T5" fmla="*/ 1062 h 1284"/>
              <a:gd name="T6" fmla="*/ 425 w 2110"/>
              <a:gd name="T7" fmla="*/ 839 h 1284"/>
              <a:gd name="T8" fmla="*/ 647 w 2110"/>
              <a:gd name="T9" fmla="*/ 1062 h 1284"/>
              <a:gd name="T10" fmla="*/ 2110 w 2110"/>
              <a:gd name="T11" fmla="*/ 743 h 1284"/>
              <a:gd name="T12" fmla="*/ 2110 w 2110"/>
              <a:gd name="T13" fmla="*/ 982 h 1284"/>
              <a:gd name="T14" fmla="*/ 2030 w 2110"/>
              <a:gd name="T15" fmla="*/ 1062 h 1284"/>
              <a:gd name="T16" fmla="*/ 1994 w 2110"/>
              <a:gd name="T17" fmla="*/ 1062 h 1284"/>
              <a:gd name="T18" fmla="*/ 1705 w 2110"/>
              <a:gd name="T19" fmla="*/ 773 h 1284"/>
              <a:gd name="T20" fmla="*/ 1416 w 2110"/>
              <a:gd name="T21" fmla="*/ 1062 h 1284"/>
              <a:gd name="T22" fmla="*/ 714 w 2110"/>
              <a:gd name="T23" fmla="*/ 1062 h 1284"/>
              <a:gd name="T24" fmla="*/ 425 w 2110"/>
              <a:gd name="T25" fmla="*/ 773 h 1284"/>
              <a:gd name="T26" fmla="*/ 135 w 2110"/>
              <a:gd name="T27" fmla="*/ 1062 h 1284"/>
              <a:gd name="T28" fmla="*/ 80 w 2110"/>
              <a:gd name="T29" fmla="*/ 1062 h 1284"/>
              <a:gd name="T30" fmla="*/ 0 w 2110"/>
              <a:gd name="T31" fmla="*/ 982 h 1284"/>
              <a:gd name="T32" fmla="*/ 0 w 2110"/>
              <a:gd name="T33" fmla="*/ 658 h 1284"/>
              <a:gd name="T34" fmla="*/ 1020 w 2110"/>
              <a:gd name="T35" fmla="*/ 658 h 1284"/>
              <a:gd name="T36" fmla="*/ 1020 w 2110"/>
              <a:gd name="T37" fmla="*/ 40 h 1284"/>
              <a:gd name="T38" fmla="*/ 1055 w 2110"/>
              <a:gd name="T39" fmla="*/ 0 h 1284"/>
              <a:gd name="T40" fmla="*/ 1060 w 2110"/>
              <a:gd name="T41" fmla="*/ 0 h 1284"/>
              <a:gd name="T42" fmla="*/ 1415 w 2110"/>
              <a:gd name="T43" fmla="*/ 0 h 1284"/>
              <a:gd name="T44" fmla="*/ 1533 w 2110"/>
              <a:gd name="T45" fmla="*/ 70 h 1284"/>
              <a:gd name="T46" fmla="*/ 1745 w 2110"/>
              <a:gd name="T47" fmla="*/ 463 h 1284"/>
              <a:gd name="T48" fmla="*/ 1857 w 2110"/>
              <a:gd name="T49" fmla="*/ 563 h 1284"/>
              <a:gd name="T50" fmla="*/ 2036 w 2110"/>
              <a:gd name="T51" fmla="*/ 634 h 1284"/>
              <a:gd name="T52" fmla="*/ 2110 w 2110"/>
              <a:gd name="T53" fmla="*/ 743 h 1284"/>
              <a:gd name="T54" fmla="*/ 1634 w 2110"/>
              <a:gd name="T55" fmla="*/ 530 h 1284"/>
              <a:gd name="T56" fmla="*/ 1435 w 2110"/>
              <a:gd name="T57" fmla="*/ 169 h 1284"/>
              <a:gd name="T58" fmla="*/ 1376 w 2110"/>
              <a:gd name="T59" fmla="*/ 134 h 1284"/>
              <a:gd name="T60" fmla="*/ 1190 w 2110"/>
              <a:gd name="T61" fmla="*/ 134 h 1284"/>
              <a:gd name="T62" fmla="*/ 1149 w 2110"/>
              <a:gd name="T63" fmla="*/ 174 h 1284"/>
              <a:gd name="T64" fmla="*/ 1149 w 2110"/>
              <a:gd name="T65" fmla="*/ 524 h 1284"/>
              <a:gd name="T66" fmla="*/ 1190 w 2110"/>
              <a:gd name="T67" fmla="*/ 565 h 1284"/>
              <a:gd name="T68" fmla="*/ 1613 w 2110"/>
              <a:gd name="T69" fmla="*/ 565 h 1284"/>
              <a:gd name="T70" fmla="*/ 1634 w 2110"/>
              <a:gd name="T71" fmla="*/ 530 h 1284"/>
              <a:gd name="T72" fmla="*/ 1055 w 2110"/>
              <a:gd name="T73" fmla="*/ 0 h 1284"/>
              <a:gd name="T74" fmla="*/ 1055 w 2110"/>
              <a:gd name="T75" fmla="*/ 0 h 1284"/>
              <a:gd name="T76" fmla="*/ 1060 w 2110"/>
              <a:gd name="T77" fmla="*/ 0 h 1284"/>
              <a:gd name="T78" fmla="*/ 1055 w 2110"/>
              <a:gd name="T79" fmla="*/ 0 h 1284"/>
              <a:gd name="T80" fmla="*/ 1705 w 2110"/>
              <a:gd name="T81" fmla="*/ 839 h 1284"/>
              <a:gd name="T82" fmla="*/ 1482 w 2110"/>
              <a:gd name="T83" fmla="*/ 1062 h 1284"/>
              <a:gd name="T84" fmla="*/ 1705 w 2110"/>
              <a:gd name="T85" fmla="*/ 1284 h 1284"/>
              <a:gd name="T86" fmla="*/ 1927 w 2110"/>
              <a:gd name="T87" fmla="*/ 1062 h 1284"/>
              <a:gd name="T88" fmla="*/ 1705 w 2110"/>
              <a:gd name="T89" fmla="*/ 839 h 1284"/>
              <a:gd name="T90" fmla="*/ 122 w 2110"/>
              <a:gd name="T91" fmla="*/ 150 h 1284"/>
              <a:gd name="T92" fmla="*/ 122 w 2110"/>
              <a:gd name="T93" fmla="*/ 563 h 1284"/>
              <a:gd name="T94" fmla="*/ 483 w 2110"/>
              <a:gd name="T95" fmla="*/ 357 h 1284"/>
              <a:gd name="T96" fmla="*/ 122 w 2110"/>
              <a:gd name="T97" fmla="*/ 150 h 1284"/>
              <a:gd name="T98" fmla="*/ 540 w 2110"/>
              <a:gd name="T99" fmla="*/ 389 h 1284"/>
              <a:gd name="T100" fmla="*/ 176 w 2110"/>
              <a:gd name="T101" fmla="*/ 597 h 1284"/>
              <a:gd name="T102" fmla="*/ 903 w 2110"/>
              <a:gd name="T103" fmla="*/ 597 h 1284"/>
              <a:gd name="T104" fmla="*/ 540 w 2110"/>
              <a:gd name="T105" fmla="*/ 389 h 1284"/>
              <a:gd name="T106" fmla="*/ 179 w 2110"/>
              <a:gd name="T107" fmla="*/ 118 h 1284"/>
              <a:gd name="T108" fmla="*/ 540 w 2110"/>
              <a:gd name="T109" fmla="*/ 324 h 1284"/>
              <a:gd name="T110" fmla="*/ 902 w 2110"/>
              <a:gd name="T111" fmla="*/ 118 h 1284"/>
              <a:gd name="T112" fmla="*/ 179 w 2110"/>
              <a:gd name="T113" fmla="*/ 118 h 1284"/>
              <a:gd name="T114" fmla="*/ 597 w 2110"/>
              <a:gd name="T115" fmla="*/ 357 h 1284"/>
              <a:gd name="T116" fmla="*/ 959 w 2110"/>
              <a:gd name="T117" fmla="*/ 565 h 1284"/>
              <a:gd name="T118" fmla="*/ 959 w 2110"/>
              <a:gd name="T119" fmla="*/ 150 h 1284"/>
              <a:gd name="T120" fmla="*/ 597 w 2110"/>
              <a:gd name="T121" fmla="*/ 357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10" h="1284">
                <a:moveTo>
                  <a:pt x="647" y="1062"/>
                </a:moveTo>
                <a:cubicBezTo>
                  <a:pt x="647" y="1184"/>
                  <a:pt x="548" y="1284"/>
                  <a:pt x="425" y="1284"/>
                </a:cubicBezTo>
                <a:cubicBezTo>
                  <a:pt x="302" y="1284"/>
                  <a:pt x="202" y="1184"/>
                  <a:pt x="202" y="1062"/>
                </a:cubicBezTo>
                <a:cubicBezTo>
                  <a:pt x="202" y="939"/>
                  <a:pt x="302" y="839"/>
                  <a:pt x="425" y="839"/>
                </a:cubicBezTo>
                <a:cubicBezTo>
                  <a:pt x="548" y="839"/>
                  <a:pt x="647" y="939"/>
                  <a:pt x="647" y="1062"/>
                </a:cubicBezTo>
                <a:close/>
                <a:moveTo>
                  <a:pt x="2110" y="743"/>
                </a:moveTo>
                <a:lnTo>
                  <a:pt x="2110" y="982"/>
                </a:lnTo>
                <a:cubicBezTo>
                  <a:pt x="2110" y="1026"/>
                  <a:pt x="2074" y="1062"/>
                  <a:pt x="2030" y="1062"/>
                </a:cubicBezTo>
                <a:lnTo>
                  <a:pt x="1994" y="1062"/>
                </a:lnTo>
                <a:cubicBezTo>
                  <a:pt x="1994" y="902"/>
                  <a:pt x="1864" y="773"/>
                  <a:pt x="1705" y="773"/>
                </a:cubicBezTo>
                <a:cubicBezTo>
                  <a:pt x="1545" y="773"/>
                  <a:pt x="1416" y="902"/>
                  <a:pt x="1416" y="1062"/>
                </a:cubicBezTo>
                <a:lnTo>
                  <a:pt x="714" y="1062"/>
                </a:lnTo>
                <a:cubicBezTo>
                  <a:pt x="714" y="902"/>
                  <a:pt x="585" y="773"/>
                  <a:pt x="425" y="773"/>
                </a:cubicBezTo>
                <a:cubicBezTo>
                  <a:pt x="265" y="773"/>
                  <a:pt x="135" y="902"/>
                  <a:pt x="135" y="1062"/>
                </a:cubicBezTo>
                <a:lnTo>
                  <a:pt x="80" y="1062"/>
                </a:lnTo>
                <a:cubicBezTo>
                  <a:pt x="36" y="1062"/>
                  <a:pt x="0" y="1026"/>
                  <a:pt x="0" y="982"/>
                </a:cubicBezTo>
                <a:lnTo>
                  <a:pt x="0" y="658"/>
                </a:lnTo>
                <a:lnTo>
                  <a:pt x="1020" y="658"/>
                </a:lnTo>
                <a:lnTo>
                  <a:pt x="1020" y="40"/>
                </a:lnTo>
                <a:cubicBezTo>
                  <a:pt x="1020" y="20"/>
                  <a:pt x="1035" y="3"/>
                  <a:pt x="1055" y="0"/>
                </a:cubicBezTo>
                <a:cubicBezTo>
                  <a:pt x="1057" y="0"/>
                  <a:pt x="1059" y="0"/>
                  <a:pt x="1060" y="0"/>
                </a:cubicBezTo>
                <a:lnTo>
                  <a:pt x="1415" y="0"/>
                </a:lnTo>
                <a:cubicBezTo>
                  <a:pt x="1459" y="0"/>
                  <a:pt x="1512" y="31"/>
                  <a:pt x="1533" y="70"/>
                </a:cubicBezTo>
                <a:lnTo>
                  <a:pt x="1745" y="463"/>
                </a:lnTo>
                <a:cubicBezTo>
                  <a:pt x="1766" y="501"/>
                  <a:pt x="1816" y="546"/>
                  <a:pt x="1857" y="563"/>
                </a:cubicBezTo>
                <a:lnTo>
                  <a:pt x="2036" y="634"/>
                </a:lnTo>
                <a:cubicBezTo>
                  <a:pt x="2077" y="650"/>
                  <a:pt x="2110" y="699"/>
                  <a:pt x="2110" y="743"/>
                </a:cubicBezTo>
                <a:close/>
                <a:moveTo>
                  <a:pt x="1634" y="530"/>
                </a:moveTo>
                <a:lnTo>
                  <a:pt x="1435" y="169"/>
                </a:lnTo>
                <a:cubicBezTo>
                  <a:pt x="1424" y="150"/>
                  <a:pt x="1398" y="134"/>
                  <a:pt x="1376" y="134"/>
                </a:cubicBezTo>
                <a:lnTo>
                  <a:pt x="1190" y="134"/>
                </a:lnTo>
                <a:cubicBezTo>
                  <a:pt x="1168" y="134"/>
                  <a:pt x="1149" y="152"/>
                  <a:pt x="1149" y="174"/>
                </a:cubicBezTo>
                <a:lnTo>
                  <a:pt x="1149" y="524"/>
                </a:lnTo>
                <a:cubicBezTo>
                  <a:pt x="1149" y="546"/>
                  <a:pt x="1168" y="565"/>
                  <a:pt x="1190" y="565"/>
                </a:cubicBezTo>
                <a:lnTo>
                  <a:pt x="1613" y="565"/>
                </a:lnTo>
                <a:cubicBezTo>
                  <a:pt x="1635" y="565"/>
                  <a:pt x="1644" y="549"/>
                  <a:pt x="1634" y="530"/>
                </a:cubicBezTo>
                <a:close/>
                <a:moveTo>
                  <a:pt x="1055" y="0"/>
                </a:moveTo>
                <a:lnTo>
                  <a:pt x="1055" y="0"/>
                </a:lnTo>
                <a:cubicBezTo>
                  <a:pt x="1057" y="0"/>
                  <a:pt x="1059" y="0"/>
                  <a:pt x="1060" y="0"/>
                </a:cubicBezTo>
                <a:lnTo>
                  <a:pt x="1055" y="0"/>
                </a:lnTo>
                <a:close/>
                <a:moveTo>
                  <a:pt x="1705" y="839"/>
                </a:moveTo>
                <a:cubicBezTo>
                  <a:pt x="1582" y="839"/>
                  <a:pt x="1482" y="939"/>
                  <a:pt x="1482" y="1062"/>
                </a:cubicBezTo>
                <a:cubicBezTo>
                  <a:pt x="1482" y="1184"/>
                  <a:pt x="1582" y="1284"/>
                  <a:pt x="1705" y="1284"/>
                </a:cubicBezTo>
                <a:cubicBezTo>
                  <a:pt x="1827" y="1284"/>
                  <a:pt x="1927" y="1184"/>
                  <a:pt x="1927" y="1062"/>
                </a:cubicBezTo>
                <a:cubicBezTo>
                  <a:pt x="1927" y="939"/>
                  <a:pt x="1827" y="839"/>
                  <a:pt x="1705" y="839"/>
                </a:cubicBezTo>
                <a:close/>
                <a:moveTo>
                  <a:pt x="122" y="150"/>
                </a:moveTo>
                <a:lnTo>
                  <a:pt x="122" y="563"/>
                </a:lnTo>
                <a:lnTo>
                  <a:pt x="483" y="357"/>
                </a:lnTo>
                <a:lnTo>
                  <a:pt x="122" y="150"/>
                </a:lnTo>
                <a:close/>
                <a:moveTo>
                  <a:pt x="540" y="389"/>
                </a:moveTo>
                <a:lnTo>
                  <a:pt x="176" y="597"/>
                </a:lnTo>
                <a:lnTo>
                  <a:pt x="903" y="597"/>
                </a:lnTo>
                <a:lnTo>
                  <a:pt x="540" y="389"/>
                </a:lnTo>
                <a:close/>
                <a:moveTo>
                  <a:pt x="179" y="118"/>
                </a:moveTo>
                <a:lnTo>
                  <a:pt x="540" y="324"/>
                </a:lnTo>
                <a:lnTo>
                  <a:pt x="902" y="118"/>
                </a:lnTo>
                <a:lnTo>
                  <a:pt x="179" y="118"/>
                </a:lnTo>
                <a:close/>
                <a:moveTo>
                  <a:pt x="597" y="357"/>
                </a:moveTo>
                <a:lnTo>
                  <a:pt x="959" y="565"/>
                </a:lnTo>
                <a:lnTo>
                  <a:pt x="959" y="150"/>
                </a:lnTo>
                <a:lnTo>
                  <a:pt x="597" y="357"/>
                </a:lnTo>
                <a:close/>
              </a:path>
            </a:pathLst>
          </a:custGeom>
          <a:solidFill>
            <a:srgbClr val="0270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grpSp>
        <p:nvGrpSpPr>
          <p:cNvPr id="9" name="Group 24"/>
          <p:cNvGrpSpPr>
            <a:grpSpLocks noChangeAspect="1"/>
          </p:cNvGrpSpPr>
          <p:nvPr/>
        </p:nvGrpSpPr>
        <p:grpSpPr bwMode="auto">
          <a:xfrm>
            <a:off x="8311161" y="3271822"/>
            <a:ext cx="602313" cy="522817"/>
            <a:chOff x="3872" y="2584"/>
            <a:chExt cx="644" cy="559"/>
          </a:xfrm>
          <a:solidFill>
            <a:srgbClr val="0270D1"/>
          </a:solidFill>
        </p:grpSpPr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4035" y="2676"/>
              <a:ext cx="316" cy="73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4035" y="2584"/>
              <a:ext cx="316" cy="72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3872" y="2799"/>
              <a:ext cx="644" cy="344"/>
            </a:xfrm>
            <a:custGeom>
              <a:avLst/>
              <a:gdLst>
                <a:gd name="T0" fmla="*/ 56 w 2836"/>
                <a:gd name="T1" fmla="*/ 247 h 1516"/>
                <a:gd name="T2" fmla="*/ 761 w 2836"/>
                <a:gd name="T3" fmla="*/ 952 h 1516"/>
                <a:gd name="T4" fmla="*/ 932 w 2836"/>
                <a:gd name="T5" fmla="*/ 1027 h 1516"/>
                <a:gd name="T6" fmla="*/ 2188 w 2836"/>
                <a:gd name="T7" fmla="*/ 1027 h 1516"/>
                <a:gd name="T8" fmla="*/ 2336 w 2836"/>
                <a:gd name="T9" fmla="*/ 1089 h 1516"/>
                <a:gd name="T10" fmla="*/ 2713 w 2836"/>
                <a:gd name="T11" fmla="*/ 1477 h 1516"/>
                <a:gd name="T12" fmla="*/ 2784 w 2836"/>
                <a:gd name="T13" fmla="*/ 1516 h 1516"/>
                <a:gd name="T14" fmla="*/ 2836 w 2836"/>
                <a:gd name="T15" fmla="*/ 1426 h 1516"/>
                <a:gd name="T16" fmla="*/ 2836 w 2836"/>
                <a:gd name="T17" fmla="*/ 1031 h 1516"/>
                <a:gd name="T18" fmla="*/ 2775 w 2836"/>
                <a:gd name="T19" fmla="*/ 882 h 1516"/>
                <a:gd name="T20" fmla="*/ 2535 w 2836"/>
                <a:gd name="T21" fmla="*/ 631 h 1516"/>
                <a:gd name="T22" fmla="*/ 2149 w 2836"/>
                <a:gd name="T23" fmla="*/ 245 h 1516"/>
                <a:gd name="T24" fmla="*/ 2040 w 2836"/>
                <a:gd name="T25" fmla="*/ 196 h 1516"/>
                <a:gd name="T26" fmla="*/ 1018 w 2836"/>
                <a:gd name="T27" fmla="*/ 196 h 1516"/>
                <a:gd name="T28" fmla="*/ 873 w 2836"/>
                <a:gd name="T29" fmla="*/ 342 h 1516"/>
                <a:gd name="T30" fmla="*/ 1018 w 2836"/>
                <a:gd name="T31" fmla="*/ 487 h 1516"/>
                <a:gd name="T32" fmla="*/ 1734 w 2836"/>
                <a:gd name="T33" fmla="*/ 487 h 1516"/>
                <a:gd name="T34" fmla="*/ 1811 w 2836"/>
                <a:gd name="T35" fmla="*/ 563 h 1516"/>
                <a:gd name="T36" fmla="*/ 782 w 2836"/>
                <a:gd name="T37" fmla="*/ 563 h 1516"/>
                <a:gd name="T38" fmla="*/ 262 w 2836"/>
                <a:gd name="T39" fmla="*/ 42 h 1516"/>
                <a:gd name="T40" fmla="*/ 159 w 2836"/>
                <a:gd name="T41" fmla="*/ 0 h 1516"/>
                <a:gd name="T42" fmla="*/ 56 w 2836"/>
                <a:gd name="T43" fmla="*/ 42 h 1516"/>
                <a:gd name="T44" fmla="*/ 56 w 2836"/>
                <a:gd name="T45" fmla="*/ 247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6" h="1516">
                  <a:moveTo>
                    <a:pt x="56" y="247"/>
                  </a:moveTo>
                  <a:lnTo>
                    <a:pt x="761" y="952"/>
                  </a:lnTo>
                  <a:cubicBezTo>
                    <a:pt x="803" y="998"/>
                    <a:pt x="864" y="1027"/>
                    <a:pt x="932" y="1027"/>
                  </a:cubicBezTo>
                  <a:lnTo>
                    <a:pt x="2188" y="1027"/>
                  </a:lnTo>
                  <a:cubicBezTo>
                    <a:pt x="2236" y="1027"/>
                    <a:pt x="2302" y="1055"/>
                    <a:pt x="2336" y="1089"/>
                  </a:cubicBezTo>
                  <a:lnTo>
                    <a:pt x="2713" y="1477"/>
                  </a:lnTo>
                  <a:cubicBezTo>
                    <a:pt x="2740" y="1503"/>
                    <a:pt x="2764" y="1516"/>
                    <a:pt x="2784" y="1516"/>
                  </a:cubicBezTo>
                  <a:cubicBezTo>
                    <a:pt x="2816" y="1516"/>
                    <a:pt x="2836" y="1485"/>
                    <a:pt x="2836" y="1426"/>
                  </a:cubicBezTo>
                  <a:lnTo>
                    <a:pt x="2836" y="1031"/>
                  </a:lnTo>
                  <a:cubicBezTo>
                    <a:pt x="2836" y="983"/>
                    <a:pt x="2809" y="916"/>
                    <a:pt x="2775" y="882"/>
                  </a:cubicBezTo>
                  <a:lnTo>
                    <a:pt x="2535" y="631"/>
                  </a:lnTo>
                  <a:lnTo>
                    <a:pt x="2149" y="245"/>
                  </a:lnTo>
                  <a:cubicBezTo>
                    <a:pt x="2121" y="216"/>
                    <a:pt x="2083" y="196"/>
                    <a:pt x="2040" y="196"/>
                  </a:cubicBezTo>
                  <a:lnTo>
                    <a:pt x="1018" y="196"/>
                  </a:lnTo>
                  <a:cubicBezTo>
                    <a:pt x="938" y="196"/>
                    <a:pt x="873" y="261"/>
                    <a:pt x="873" y="342"/>
                  </a:cubicBezTo>
                  <a:cubicBezTo>
                    <a:pt x="873" y="422"/>
                    <a:pt x="938" y="487"/>
                    <a:pt x="1018" y="487"/>
                  </a:cubicBezTo>
                  <a:lnTo>
                    <a:pt x="1734" y="487"/>
                  </a:lnTo>
                  <a:lnTo>
                    <a:pt x="1811" y="563"/>
                  </a:lnTo>
                  <a:lnTo>
                    <a:pt x="782" y="563"/>
                  </a:lnTo>
                  <a:lnTo>
                    <a:pt x="262" y="42"/>
                  </a:lnTo>
                  <a:cubicBezTo>
                    <a:pt x="233" y="14"/>
                    <a:pt x="196" y="0"/>
                    <a:pt x="159" y="0"/>
                  </a:cubicBezTo>
                  <a:cubicBezTo>
                    <a:pt x="122" y="0"/>
                    <a:pt x="85" y="14"/>
                    <a:pt x="56" y="42"/>
                  </a:cubicBezTo>
                  <a:cubicBezTo>
                    <a:pt x="0" y="99"/>
                    <a:pt x="0" y="191"/>
                    <a:pt x="56" y="2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4035" y="2769"/>
              <a:ext cx="316" cy="106"/>
            </a:xfrm>
            <a:custGeom>
              <a:avLst/>
              <a:gdLst>
                <a:gd name="T0" fmla="*/ 68 w 1392"/>
                <a:gd name="T1" fmla="*/ 470 h 470"/>
                <a:gd name="T2" fmla="*/ 299 w 1392"/>
                <a:gd name="T3" fmla="*/ 242 h 470"/>
                <a:gd name="T4" fmla="*/ 1321 w 1392"/>
                <a:gd name="T5" fmla="*/ 242 h 470"/>
                <a:gd name="T6" fmla="*/ 1392 w 1392"/>
                <a:gd name="T7" fmla="*/ 254 h 470"/>
                <a:gd name="T8" fmla="*/ 1392 w 1392"/>
                <a:gd name="T9" fmla="*/ 145 h 470"/>
                <a:gd name="T10" fmla="*/ 1247 w 1392"/>
                <a:gd name="T11" fmla="*/ 0 h 470"/>
                <a:gd name="T12" fmla="*/ 145 w 1392"/>
                <a:gd name="T13" fmla="*/ 0 h 470"/>
                <a:gd name="T14" fmla="*/ 0 w 1392"/>
                <a:gd name="T15" fmla="*/ 145 h 470"/>
                <a:gd name="T16" fmla="*/ 0 w 1392"/>
                <a:gd name="T17" fmla="*/ 348 h 470"/>
                <a:gd name="T18" fmla="*/ 68 w 1392"/>
                <a:gd name="T1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2" h="470">
                  <a:moveTo>
                    <a:pt x="68" y="470"/>
                  </a:moveTo>
                  <a:cubicBezTo>
                    <a:pt x="70" y="344"/>
                    <a:pt x="173" y="242"/>
                    <a:pt x="299" y="242"/>
                  </a:cubicBezTo>
                  <a:lnTo>
                    <a:pt x="1321" y="242"/>
                  </a:lnTo>
                  <a:cubicBezTo>
                    <a:pt x="1346" y="242"/>
                    <a:pt x="1370" y="246"/>
                    <a:pt x="1392" y="254"/>
                  </a:cubicBezTo>
                  <a:lnTo>
                    <a:pt x="1392" y="145"/>
                  </a:lnTo>
                  <a:cubicBezTo>
                    <a:pt x="1392" y="65"/>
                    <a:pt x="1327" y="0"/>
                    <a:pt x="1247" y="0"/>
                  </a:cubicBezTo>
                  <a:lnTo>
                    <a:pt x="145" y="0"/>
                  </a:lnTo>
                  <a:cubicBezTo>
                    <a:pt x="65" y="0"/>
                    <a:pt x="0" y="65"/>
                    <a:pt x="0" y="145"/>
                  </a:cubicBezTo>
                  <a:lnTo>
                    <a:pt x="0" y="348"/>
                  </a:lnTo>
                  <a:cubicBezTo>
                    <a:pt x="0" y="399"/>
                    <a:pt x="27" y="444"/>
                    <a:pt x="68" y="47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10" name="Freeform 83"/>
          <p:cNvSpPr>
            <a:spLocks noEditPoints="1"/>
          </p:cNvSpPr>
          <p:nvPr/>
        </p:nvSpPr>
        <p:spPr bwMode="auto">
          <a:xfrm>
            <a:off x="2370028" y="2285875"/>
            <a:ext cx="340744" cy="511116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Freeform 113"/>
          <p:cNvSpPr>
            <a:spLocks noEditPoints="1"/>
          </p:cNvSpPr>
          <p:nvPr/>
        </p:nvSpPr>
        <p:spPr bwMode="auto">
          <a:xfrm>
            <a:off x="9330290" y="3314511"/>
            <a:ext cx="557820" cy="437427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2" name="Group 179"/>
          <p:cNvGrpSpPr/>
          <p:nvPr/>
        </p:nvGrpSpPr>
        <p:grpSpPr>
          <a:xfrm>
            <a:off x="1280606" y="917199"/>
            <a:ext cx="341530" cy="874080"/>
            <a:chOff x="5054600" y="1652588"/>
            <a:chExt cx="187325" cy="479424"/>
          </a:xfrm>
          <a:solidFill>
            <a:srgbClr val="0270D1"/>
          </a:solidFill>
        </p:grpSpPr>
        <p:sp>
          <p:nvSpPr>
            <p:cNvPr id="115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6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3" name="Group 259"/>
          <p:cNvGrpSpPr/>
          <p:nvPr/>
        </p:nvGrpSpPr>
        <p:grpSpPr>
          <a:xfrm>
            <a:off x="2352687" y="951246"/>
            <a:ext cx="375427" cy="805980"/>
            <a:chOff x="6913466" y="1930294"/>
            <a:chExt cx="328336" cy="704884"/>
          </a:xfrm>
          <a:solidFill>
            <a:srgbClr val="0270D1"/>
          </a:solidFill>
        </p:grpSpPr>
        <p:sp>
          <p:nvSpPr>
            <p:cNvPr id="113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4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4" name="Freeform 110"/>
          <p:cNvSpPr>
            <a:spLocks noEditPoints="1"/>
          </p:cNvSpPr>
          <p:nvPr/>
        </p:nvSpPr>
        <p:spPr bwMode="auto">
          <a:xfrm>
            <a:off x="4128494" y="2296901"/>
            <a:ext cx="714189" cy="489064"/>
          </a:xfrm>
          <a:custGeom>
            <a:avLst/>
            <a:gdLst/>
            <a:ahLst/>
            <a:cxnLst>
              <a:cxn ang="0">
                <a:pos x="286" y="182"/>
              </a:cxn>
              <a:cxn ang="0">
                <a:pos x="276" y="47"/>
              </a:cxn>
              <a:cxn ang="0">
                <a:pos x="216" y="179"/>
              </a:cxn>
              <a:cxn ang="0">
                <a:pos x="208" y="185"/>
              </a:cxn>
              <a:cxn ang="0">
                <a:pos x="209" y="11"/>
              </a:cxn>
              <a:cxn ang="0">
                <a:pos x="105" y="0"/>
              </a:cxn>
              <a:cxn ang="0">
                <a:pos x="94" y="182"/>
              </a:cxn>
              <a:cxn ang="0">
                <a:pos x="88" y="185"/>
              </a:cxn>
              <a:cxn ang="0">
                <a:pos x="87" y="47"/>
              </a:cxn>
              <a:cxn ang="0">
                <a:pos x="18" y="57"/>
              </a:cxn>
              <a:cxn ang="0">
                <a:pos x="19" y="185"/>
              </a:cxn>
              <a:cxn ang="0">
                <a:pos x="0" y="207"/>
              </a:cxn>
              <a:cxn ang="0">
                <a:pos x="303" y="185"/>
              </a:cxn>
              <a:cxn ang="0">
                <a:pos x="50" y="142"/>
              </a:cxn>
              <a:cxn ang="0">
                <a:pos x="35" y="126"/>
              </a:cxn>
              <a:cxn ang="0">
                <a:pos x="50" y="142"/>
              </a:cxn>
              <a:cxn ang="0">
                <a:pos x="35" y="115"/>
              </a:cxn>
              <a:cxn ang="0">
                <a:pos x="50" y="99"/>
              </a:cxn>
              <a:cxn ang="0">
                <a:pos x="50" y="89"/>
              </a:cxn>
              <a:cxn ang="0">
                <a:pos x="35" y="73"/>
              </a:cxn>
              <a:cxn ang="0">
                <a:pos x="50" y="89"/>
              </a:cxn>
              <a:cxn ang="0">
                <a:pos x="59" y="142"/>
              </a:cxn>
              <a:cxn ang="0">
                <a:pos x="74" y="126"/>
              </a:cxn>
              <a:cxn ang="0">
                <a:pos x="74" y="115"/>
              </a:cxn>
              <a:cxn ang="0">
                <a:pos x="59" y="99"/>
              </a:cxn>
              <a:cxn ang="0">
                <a:pos x="74" y="115"/>
              </a:cxn>
              <a:cxn ang="0">
                <a:pos x="59" y="89"/>
              </a:cxn>
              <a:cxn ang="0">
                <a:pos x="74" y="73"/>
              </a:cxn>
              <a:cxn ang="0">
                <a:pos x="175" y="184"/>
              </a:cxn>
              <a:cxn ang="0">
                <a:pos x="130" y="128"/>
              </a:cxn>
              <a:cxn ang="0">
                <a:pos x="175" y="184"/>
              </a:cxn>
              <a:cxn ang="0">
                <a:pos x="114" y="43"/>
              </a:cxn>
              <a:cxn ang="0">
                <a:pos x="189" y="43"/>
              </a:cxn>
              <a:cxn ang="0">
                <a:pos x="249" y="142"/>
              </a:cxn>
              <a:cxn ang="0">
                <a:pos x="233" y="126"/>
              </a:cxn>
              <a:cxn ang="0">
                <a:pos x="249" y="142"/>
              </a:cxn>
              <a:cxn ang="0">
                <a:pos x="233" y="115"/>
              </a:cxn>
              <a:cxn ang="0">
                <a:pos x="249" y="99"/>
              </a:cxn>
              <a:cxn ang="0">
                <a:pos x="249" y="89"/>
              </a:cxn>
              <a:cxn ang="0">
                <a:pos x="233" y="73"/>
              </a:cxn>
              <a:cxn ang="0">
                <a:pos x="249" y="89"/>
              </a:cxn>
              <a:cxn ang="0">
                <a:pos x="257" y="142"/>
              </a:cxn>
              <a:cxn ang="0">
                <a:pos x="272" y="126"/>
              </a:cxn>
              <a:cxn ang="0">
                <a:pos x="272" y="115"/>
              </a:cxn>
              <a:cxn ang="0">
                <a:pos x="257" y="99"/>
              </a:cxn>
              <a:cxn ang="0">
                <a:pos x="272" y="115"/>
              </a:cxn>
              <a:cxn ang="0">
                <a:pos x="257" y="89"/>
              </a:cxn>
              <a:cxn ang="0">
                <a:pos x="272" y="73"/>
              </a:cxn>
              <a:cxn ang="0">
                <a:pos x="161" y="33"/>
              </a:cxn>
              <a:cxn ang="0">
                <a:pos x="175" y="52"/>
              </a:cxn>
              <a:cxn ang="0">
                <a:pos x="161" y="66"/>
              </a:cxn>
              <a:cxn ang="0">
                <a:pos x="142" y="52"/>
              </a:cxn>
              <a:cxn ang="0">
                <a:pos x="128" y="33"/>
              </a:cxn>
              <a:cxn ang="0">
                <a:pos x="142" y="19"/>
              </a:cxn>
              <a:cxn ang="0">
                <a:pos x="161" y="33"/>
              </a:cxn>
              <a:cxn ang="0">
                <a:pos x="161" y="33"/>
              </a:cxn>
            </a:cxnLst>
            <a:rect l="0" t="0" r="r" b="b"/>
            <a:pathLst>
              <a:path w="303" h="207">
                <a:moveTo>
                  <a:pt x="286" y="185"/>
                </a:moveTo>
                <a:cubicBezTo>
                  <a:pt x="286" y="184"/>
                  <a:pt x="286" y="183"/>
                  <a:pt x="286" y="182"/>
                </a:cubicBezTo>
                <a:cubicBezTo>
                  <a:pt x="286" y="57"/>
                  <a:pt x="286" y="57"/>
                  <a:pt x="286" y="57"/>
                </a:cubicBezTo>
                <a:cubicBezTo>
                  <a:pt x="286" y="51"/>
                  <a:pt x="282" y="47"/>
                  <a:pt x="27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6" y="179"/>
                  <a:pt x="216" y="179"/>
                  <a:pt x="216" y="179"/>
                </a:cubicBezTo>
                <a:cubicBezTo>
                  <a:pt x="216" y="181"/>
                  <a:pt x="216" y="183"/>
                  <a:pt x="215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9" y="184"/>
                  <a:pt x="209" y="183"/>
                  <a:pt x="209" y="182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9" y="5"/>
                  <a:pt x="204" y="0"/>
                  <a:pt x="19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9" y="0"/>
                  <a:pt x="94" y="5"/>
                  <a:pt x="94" y="11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3"/>
                  <a:pt x="94" y="184"/>
                  <a:pt x="95" y="185"/>
                </a:cubicBezTo>
                <a:cubicBezTo>
                  <a:pt x="88" y="185"/>
                  <a:pt x="88" y="185"/>
                  <a:pt x="88" y="185"/>
                </a:cubicBezTo>
                <a:cubicBezTo>
                  <a:pt x="87" y="183"/>
                  <a:pt x="87" y="181"/>
                  <a:pt x="87" y="179"/>
                </a:cubicBezTo>
                <a:cubicBezTo>
                  <a:pt x="87" y="47"/>
                  <a:pt x="87" y="47"/>
                  <a:pt x="8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3" y="47"/>
                  <a:pt x="18" y="51"/>
                  <a:pt x="18" y="57"/>
                </a:cubicBezTo>
                <a:cubicBezTo>
                  <a:pt x="18" y="182"/>
                  <a:pt x="18" y="182"/>
                  <a:pt x="18" y="182"/>
                </a:cubicBezTo>
                <a:cubicBezTo>
                  <a:pt x="18" y="183"/>
                  <a:pt x="18" y="184"/>
                  <a:pt x="19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0" y="207"/>
                  <a:pt x="0" y="207"/>
                </a:cubicBezTo>
                <a:cubicBezTo>
                  <a:pt x="303" y="207"/>
                  <a:pt x="303" y="207"/>
                  <a:pt x="303" y="207"/>
                </a:cubicBezTo>
                <a:cubicBezTo>
                  <a:pt x="303" y="185"/>
                  <a:pt x="303" y="185"/>
                  <a:pt x="303" y="185"/>
                </a:cubicBezTo>
                <a:lnTo>
                  <a:pt x="286" y="185"/>
                </a:lnTo>
                <a:close/>
                <a:moveTo>
                  <a:pt x="5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142"/>
                </a:lnTo>
                <a:close/>
                <a:moveTo>
                  <a:pt x="50" y="115"/>
                </a:moveTo>
                <a:cubicBezTo>
                  <a:pt x="35" y="115"/>
                  <a:pt x="35" y="115"/>
                  <a:pt x="35" y="115"/>
                </a:cubicBezTo>
                <a:cubicBezTo>
                  <a:pt x="35" y="99"/>
                  <a:pt x="35" y="99"/>
                  <a:pt x="35" y="99"/>
                </a:cubicBezTo>
                <a:cubicBezTo>
                  <a:pt x="50" y="99"/>
                  <a:pt x="50" y="99"/>
                  <a:pt x="50" y="99"/>
                </a:cubicBezTo>
                <a:lnTo>
                  <a:pt x="50" y="115"/>
                </a:lnTo>
                <a:close/>
                <a:moveTo>
                  <a:pt x="50" y="89"/>
                </a:moveTo>
                <a:cubicBezTo>
                  <a:pt x="35" y="89"/>
                  <a:pt x="35" y="89"/>
                  <a:pt x="35" y="89"/>
                </a:cubicBezTo>
                <a:cubicBezTo>
                  <a:pt x="35" y="73"/>
                  <a:pt x="35" y="73"/>
                  <a:pt x="35" y="73"/>
                </a:cubicBezTo>
                <a:cubicBezTo>
                  <a:pt x="50" y="73"/>
                  <a:pt x="50" y="73"/>
                  <a:pt x="50" y="73"/>
                </a:cubicBezTo>
                <a:lnTo>
                  <a:pt x="50" y="89"/>
                </a:lnTo>
                <a:close/>
                <a:moveTo>
                  <a:pt x="74" y="142"/>
                </a:moveTo>
                <a:cubicBezTo>
                  <a:pt x="59" y="142"/>
                  <a:pt x="59" y="142"/>
                  <a:pt x="59" y="14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74" y="126"/>
                  <a:pt x="74" y="126"/>
                  <a:pt x="74" y="126"/>
                </a:cubicBezTo>
                <a:lnTo>
                  <a:pt x="74" y="142"/>
                </a:lnTo>
                <a:close/>
                <a:moveTo>
                  <a:pt x="74" y="115"/>
                </a:moveTo>
                <a:cubicBezTo>
                  <a:pt x="59" y="115"/>
                  <a:pt x="59" y="115"/>
                  <a:pt x="59" y="115"/>
                </a:cubicBezTo>
                <a:cubicBezTo>
                  <a:pt x="59" y="99"/>
                  <a:pt x="59" y="99"/>
                  <a:pt x="59" y="99"/>
                </a:cubicBezTo>
                <a:cubicBezTo>
                  <a:pt x="74" y="99"/>
                  <a:pt x="74" y="99"/>
                  <a:pt x="74" y="99"/>
                </a:cubicBezTo>
                <a:lnTo>
                  <a:pt x="74" y="115"/>
                </a:lnTo>
                <a:close/>
                <a:moveTo>
                  <a:pt x="74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3"/>
                  <a:pt x="59" y="73"/>
                  <a:pt x="59" y="73"/>
                </a:cubicBezTo>
                <a:cubicBezTo>
                  <a:pt x="74" y="73"/>
                  <a:pt x="74" y="73"/>
                  <a:pt x="74" y="73"/>
                </a:cubicBezTo>
                <a:lnTo>
                  <a:pt x="74" y="89"/>
                </a:lnTo>
                <a:close/>
                <a:moveTo>
                  <a:pt x="175" y="184"/>
                </a:moveTo>
                <a:cubicBezTo>
                  <a:pt x="130" y="184"/>
                  <a:pt x="130" y="184"/>
                  <a:pt x="130" y="18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75" y="128"/>
                  <a:pt x="175" y="128"/>
                  <a:pt x="175" y="128"/>
                </a:cubicBezTo>
                <a:lnTo>
                  <a:pt x="175" y="184"/>
                </a:lnTo>
                <a:close/>
                <a:moveTo>
                  <a:pt x="152" y="80"/>
                </a:moveTo>
                <a:cubicBezTo>
                  <a:pt x="131" y="80"/>
                  <a:pt x="114" y="63"/>
                  <a:pt x="114" y="43"/>
                </a:cubicBezTo>
                <a:cubicBezTo>
                  <a:pt x="114" y="22"/>
                  <a:pt x="131" y="5"/>
                  <a:pt x="152" y="5"/>
                </a:cubicBezTo>
                <a:cubicBezTo>
                  <a:pt x="172" y="5"/>
                  <a:pt x="189" y="22"/>
                  <a:pt x="189" y="43"/>
                </a:cubicBezTo>
                <a:cubicBezTo>
                  <a:pt x="189" y="63"/>
                  <a:pt x="172" y="80"/>
                  <a:pt x="152" y="80"/>
                </a:cubicBezTo>
                <a:close/>
                <a:moveTo>
                  <a:pt x="249" y="142"/>
                </a:moveTo>
                <a:cubicBezTo>
                  <a:pt x="233" y="142"/>
                  <a:pt x="233" y="142"/>
                  <a:pt x="233" y="142"/>
                </a:cubicBezTo>
                <a:cubicBezTo>
                  <a:pt x="233" y="126"/>
                  <a:pt x="233" y="126"/>
                  <a:pt x="233" y="126"/>
                </a:cubicBezTo>
                <a:cubicBezTo>
                  <a:pt x="249" y="126"/>
                  <a:pt x="249" y="126"/>
                  <a:pt x="249" y="126"/>
                </a:cubicBezTo>
                <a:lnTo>
                  <a:pt x="249" y="142"/>
                </a:lnTo>
                <a:close/>
                <a:moveTo>
                  <a:pt x="249" y="115"/>
                </a:moveTo>
                <a:cubicBezTo>
                  <a:pt x="233" y="115"/>
                  <a:pt x="233" y="115"/>
                  <a:pt x="233" y="115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49" y="99"/>
                  <a:pt x="249" y="99"/>
                  <a:pt x="249" y="99"/>
                </a:cubicBezTo>
                <a:lnTo>
                  <a:pt x="249" y="115"/>
                </a:lnTo>
                <a:close/>
                <a:moveTo>
                  <a:pt x="249" y="89"/>
                </a:moveTo>
                <a:cubicBezTo>
                  <a:pt x="233" y="89"/>
                  <a:pt x="233" y="89"/>
                  <a:pt x="233" y="89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249" y="73"/>
                  <a:pt x="249" y="73"/>
                  <a:pt x="249" y="73"/>
                </a:cubicBezTo>
                <a:lnTo>
                  <a:pt x="249" y="89"/>
                </a:lnTo>
                <a:close/>
                <a:moveTo>
                  <a:pt x="272" y="142"/>
                </a:moveTo>
                <a:cubicBezTo>
                  <a:pt x="257" y="142"/>
                  <a:pt x="257" y="142"/>
                  <a:pt x="257" y="142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72" y="126"/>
                  <a:pt x="272" y="126"/>
                  <a:pt x="272" y="126"/>
                </a:cubicBezTo>
                <a:lnTo>
                  <a:pt x="272" y="142"/>
                </a:lnTo>
                <a:close/>
                <a:moveTo>
                  <a:pt x="272" y="115"/>
                </a:moveTo>
                <a:cubicBezTo>
                  <a:pt x="257" y="115"/>
                  <a:pt x="257" y="115"/>
                  <a:pt x="257" y="115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72" y="99"/>
                  <a:pt x="272" y="99"/>
                  <a:pt x="272" y="99"/>
                </a:cubicBezTo>
                <a:lnTo>
                  <a:pt x="272" y="115"/>
                </a:lnTo>
                <a:close/>
                <a:moveTo>
                  <a:pt x="272" y="89"/>
                </a:moveTo>
                <a:cubicBezTo>
                  <a:pt x="257" y="89"/>
                  <a:pt x="257" y="89"/>
                  <a:pt x="257" y="89"/>
                </a:cubicBezTo>
                <a:cubicBezTo>
                  <a:pt x="257" y="73"/>
                  <a:pt x="257" y="73"/>
                  <a:pt x="257" y="73"/>
                </a:cubicBezTo>
                <a:cubicBezTo>
                  <a:pt x="272" y="73"/>
                  <a:pt x="272" y="73"/>
                  <a:pt x="272" y="73"/>
                </a:cubicBezTo>
                <a:lnTo>
                  <a:pt x="272" y="89"/>
                </a:lnTo>
                <a:close/>
                <a:moveTo>
                  <a:pt x="161" y="33"/>
                </a:moveTo>
                <a:cubicBezTo>
                  <a:pt x="175" y="33"/>
                  <a:pt x="175" y="33"/>
                  <a:pt x="175" y="33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61" y="19"/>
                  <a:pt x="161" y="19"/>
                  <a:pt x="161" y="19"/>
                </a:cubicBezTo>
                <a:lnTo>
                  <a:pt x="161" y="33"/>
                </a:lnTo>
                <a:close/>
                <a:moveTo>
                  <a:pt x="161" y="33"/>
                </a:moveTo>
                <a:cubicBezTo>
                  <a:pt x="161" y="33"/>
                  <a:pt x="161" y="33"/>
                  <a:pt x="161" y="33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5" name="Group 24"/>
          <p:cNvGrpSpPr/>
          <p:nvPr/>
        </p:nvGrpSpPr>
        <p:grpSpPr>
          <a:xfrm>
            <a:off x="7358265" y="3243146"/>
            <a:ext cx="580135" cy="580130"/>
            <a:chOff x="3998913" y="1998663"/>
            <a:chExt cx="1149350" cy="1149350"/>
          </a:xfrm>
          <a:solidFill>
            <a:srgbClr val="0270D1"/>
          </a:solidFill>
        </p:grpSpPr>
        <p:sp>
          <p:nvSpPr>
            <p:cNvPr id="109" name="Rectangle 10"/>
            <p:cNvSpPr>
              <a:spLocks noChangeArrowheads="1"/>
            </p:cNvSpPr>
            <p:nvPr/>
          </p:nvSpPr>
          <p:spPr bwMode="auto">
            <a:xfrm>
              <a:off x="4808538" y="2584451"/>
              <a:ext cx="11747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0" name="Freeform 11"/>
            <p:cNvSpPr>
              <a:spLocks noEditPoints="1"/>
            </p:cNvSpPr>
            <p:nvPr/>
          </p:nvSpPr>
          <p:spPr bwMode="auto">
            <a:xfrm>
              <a:off x="4725988" y="2266951"/>
              <a:ext cx="131763" cy="300038"/>
            </a:xfrm>
            <a:custGeom>
              <a:avLst/>
              <a:gdLst/>
              <a:ahLst/>
              <a:cxnLst>
                <a:cxn ang="0">
                  <a:pos x="23" y="36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3" y="43"/>
                </a:cxn>
                <a:cxn ang="0">
                  <a:pos x="14" y="71"/>
                </a:cxn>
                <a:cxn ang="0">
                  <a:pos x="22" y="79"/>
                </a:cxn>
                <a:cxn ang="0">
                  <a:pos x="23" y="36"/>
                </a:cxn>
                <a:cxn ang="0">
                  <a:pos x="23" y="36"/>
                </a:cxn>
                <a:cxn ang="0">
                  <a:pos x="23" y="36"/>
                </a:cxn>
              </a:cxnLst>
              <a:rect l="0" t="0" r="r" b="b"/>
              <a:pathLst>
                <a:path w="35" h="79">
                  <a:moveTo>
                    <a:pt x="23" y="36"/>
                  </a:moveTo>
                  <a:cubicBezTo>
                    <a:pt x="12" y="19"/>
                    <a:pt x="21" y="9"/>
                    <a:pt x="22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0" y="22"/>
                    <a:pt x="13" y="43"/>
                  </a:cubicBezTo>
                  <a:cubicBezTo>
                    <a:pt x="24" y="60"/>
                    <a:pt x="15" y="70"/>
                    <a:pt x="14" y="7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8" y="73"/>
                    <a:pt x="35" y="57"/>
                    <a:pt x="23" y="36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1" name="Freeform 12"/>
            <p:cNvSpPr>
              <a:spLocks noEditPoints="1"/>
            </p:cNvSpPr>
            <p:nvPr/>
          </p:nvSpPr>
          <p:spPr bwMode="auto">
            <a:xfrm>
              <a:off x="4838701" y="2290763"/>
              <a:ext cx="120650" cy="252413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20" y="67"/>
                </a:cxn>
                <a:cxn ang="0">
                  <a:pos x="21" y="3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2" y="0"/>
                </a:cxn>
                <a:cxn ang="0">
                  <a:pos x="11" y="37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2" y="59"/>
                </a:cxn>
              </a:cxnLst>
              <a:rect l="0" t="0" r="r" b="b"/>
              <a:pathLst>
                <a:path w="32" h="67">
                  <a:moveTo>
                    <a:pt x="12" y="59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5" y="62"/>
                    <a:pt x="32" y="48"/>
                    <a:pt x="21" y="30"/>
                  </a:cubicBezTo>
                  <a:cubicBezTo>
                    <a:pt x="12" y="17"/>
                    <a:pt x="19" y="9"/>
                    <a:pt x="20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5"/>
                    <a:pt x="0" y="19"/>
                    <a:pt x="11" y="37"/>
                  </a:cubicBezTo>
                  <a:cubicBezTo>
                    <a:pt x="20" y="50"/>
                    <a:pt x="13" y="58"/>
                    <a:pt x="12" y="59"/>
                  </a:cubicBezTo>
                  <a:close/>
                  <a:moveTo>
                    <a:pt x="12" y="59"/>
                  </a:moveTo>
                  <a:cubicBezTo>
                    <a:pt x="12" y="59"/>
                    <a:pt x="12" y="59"/>
                    <a:pt x="12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2" name="Freeform 13"/>
            <p:cNvSpPr>
              <a:spLocks noEditPoints="1"/>
            </p:cNvSpPr>
            <p:nvPr/>
          </p:nvSpPr>
          <p:spPr bwMode="auto">
            <a:xfrm>
              <a:off x="3998913" y="1998663"/>
              <a:ext cx="1149350" cy="114935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0" y="152"/>
                </a:cxn>
                <a:cxn ang="0">
                  <a:pos x="152" y="304"/>
                </a:cxn>
                <a:cxn ang="0">
                  <a:pos x="304" y="152"/>
                </a:cxn>
                <a:cxn ang="0">
                  <a:pos x="152" y="0"/>
                </a:cxn>
                <a:cxn ang="0">
                  <a:pos x="152" y="266"/>
                </a:cxn>
                <a:cxn ang="0">
                  <a:pos x="38" y="152"/>
                </a:cxn>
                <a:cxn ang="0">
                  <a:pos x="59" y="86"/>
                </a:cxn>
                <a:cxn ang="0">
                  <a:pos x="128" y="155"/>
                </a:cxn>
                <a:cxn ang="0">
                  <a:pos x="55" y="155"/>
                </a:cxn>
                <a:cxn ang="0">
                  <a:pos x="55" y="184"/>
                </a:cxn>
                <a:cxn ang="0">
                  <a:pos x="157" y="184"/>
                </a:cxn>
                <a:cxn ang="0">
                  <a:pos x="218" y="245"/>
                </a:cxn>
                <a:cxn ang="0">
                  <a:pos x="152" y="266"/>
                </a:cxn>
                <a:cxn ang="0">
                  <a:pos x="245" y="218"/>
                </a:cxn>
                <a:cxn ang="0">
                  <a:pos x="204" y="177"/>
                </a:cxn>
                <a:cxn ang="0">
                  <a:pos x="204" y="155"/>
                </a:cxn>
                <a:cxn ang="0">
                  <a:pos x="182" y="155"/>
                </a:cxn>
                <a:cxn ang="0">
                  <a:pos x="86" y="59"/>
                </a:cxn>
                <a:cxn ang="0">
                  <a:pos x="152" y="38"/>
                </a:cxn>
                <a:cxn ang="0">
                  <a:pos x="266" y="152"/>
                </a:cxn>
                <a:cxn ang="0">
                  <a:pos x="245" y="218"/>
                </a:cxn>
                <a:cxn ang="0">
                  <a:pos x="245" y="218"/>
                </a:cxn>
                <a:cxn ang="0">
                  <a:pos x="245" y="218"/>
                </a:cxn>
              </a:cxnLst>
              <a:rect l="0" t="0" r="r" b="b"/>
              <a:pathLst>
                <a:path w="304" h="304"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  <a:moveTo>
                    <a:pt x="152" y="266"/>
                  </a:moveTo>
                  <a:cubicBezTo>
                    <a:pt x="89" y="266"/>
                    <a:pt x="38" y="215"/>
                    <a:pt x="38" y="152"/>
                  </a:cubicBezTo>
                  <a:cubicBezTo>
                    <a:pt x="38" y="128"/>
                    <a:pt x="46" y="105"/>
                    <a:pt x="59" y="86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199" y="258"/>
                    <a:pt x="176" y="266"/>
                    <a:pt x="152" y="266"/>
                  </a:cubicBezTo>
                  <a:close/>
                  <a:moveTo>
                    <a:pt x="245" y="218"/>
                  </a:moveTo>
                  <a:cubicBezTo>
                    <a:pt x="204" y="177"/>
                    <a:pt x="204" y="177"/>
                    <a:pt x="204" y="177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105" y="46"/>
                    <a:pt x="128" y="38"/>
                    <a:pt x="152" y="38"/>
                  </a:cubicBezTo>
                  <a:cubicBezTo>
                    <a:pt x="215" y="38"/>
                    <a:pt x="266" y="89"/>
                    <a:pt x="266" y="152"/>
                  </a:cubicBezTo>
                  <a:cubicBezTo>
                    <a:pt x="266" y="176"/>
                    <a:pt x="258" y="199"/>
                    <a:pt x="245" y="218"/>
                  </a:cubicBezTo>
                  <a:close/>
                  <a:moveTo>
                    <a:pt x="245" y="218"/>
                  </a:moveTo>
                  <a:cubicBezTo>
                    <a:pt x="245" y="218"/>
                    <a:pt x="245" y="218"/>
                    <a:pt x="245" y="2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" name="Freeform 26"/>
          <p:cNvSpPr>
            <a:spLocks noEditPoints="1"/>
          </p:cNvSpPr>
          <p:nvPr/>
        </p:nvSpPr>
        <p:spPr bwMode="auto">
          <a:xfrm>
            <a:off x="5188296" y="965043"/>
            <a:ext cx="747480" cy="778393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173292" y="3266524"/>
            <a:ext cx="556158" cy="533401"/>
          </a:xfrm>
          <a:custGeom>
            <a:avLst/>
            <a:gdLst/>
            <a:ahLst/>
            <a:cxnLst>
              <a:cxn ang="0">
                <a:pos x="237" y="368"/>
              </a:cxn>
              <a:cxn ang="0">
                <a:pos x="181" y="333"/>
              </a:cxn>
              <a:cxn ang="0">
                <a:pos x="87" y="504"/>
              </a:cxn>
              <a:cxn ang="0">
                <a:pos x="15" y="368"/>
              </a:cxn>
              <a:cxn ang="0">
                <a:pos x="13" y="322"/>
              </a:cxn>
              <a:cxn ang="0">
                <a:pos x="57" y="250"/>
              </a:cxn>
              <a:cxn ang="0">
                <a:pos x="3" y="217"/>
              </a:cxn>
              <a:cxn ang="0">
                <a:pos x="168" y="224"/>
              </a:cxn>
              <a:cxn ang="0">
                <a:pos x="237" y="368"/>
              </a:cxn>
              <a:cxn ang="0">
                <a:pos x="310" y="588"/>
              </a:cxn>
              <a:cxn ang="0">
                <a:pos x="310" y="596"/>
              </a:cxn>
              <a:cxn ang="0">
                <a:pos x="149" y="585"/>
              </a:cxn>
              <a:cxn ang="0">
                <a:pos x="106" y="548"/>
              </a:cxn>
              <a:cxn ang="0">
                <a:pos x="122" y="437"/>
              </a:cxn>
              <a:cxn ang="0">
                <a:pos x="316" y="447"/>
              </a:cxn>
              <a:cxn ang="0">
                <a:pos x="310" y="588"/>
              </a:cxn>
              <a:cxn ang="0">
                <a:pos x="237" y="234"/>
              </a:cxn>
              <a:cxn ang="0">
                <a:pos x="116" y="163"/>
              </a:cxn>
              <a:cxn ang="0">
                <a:pos x="109" y="158"/>
              </a:cxn>
              <a:cxn ang="0">
                <a:pos x="195" y="22"/>
              </a:cxn>
              <a:cxn ang="0">
                <a:pos x="249" y="1"/>
              </a:cxn>
              <a:cxn ang="0">
                <a:pos x="339" y="68"/>
              </a:cxn>
              <a:cxn ang="0">
                <a:pos x="237" y="234"/>
              </a:cxn>
              <a:cxn ang="0">
                <a:pos x="588" y="68"/>
              </a:cxn>
              <a:cxn ang="0">
                <a:pos x="504" y="210"/>
              </a:cxn>
              <a:cxn ang="0">
                <a:pos x="344" y="202"/>
              </a:cxn>
              <a:cxn ang="0">
                <a:pos x="402" y="169"/>
              </a:cxn>
              <a:cxn ang="0">
                <a:pos x="295" y="6"/>
              </a:cxn>
              <a:cxn ang="0">
                <a:pos x="450" y="6"/>
              </a:cxn>
              <a:cxn ang="0">
                <a:pos x="491" y="27"/>
              </a:cxn>
              <a:cxn ang="0">
                <a:pos x="534" y="99"/>
              </a:cxn>
              <a:cxn ang="0">
                <a:pos x="588" y="68"/>
              </a:cxn>
              <a:cxn ang="0">
                <a:pos x="567" y="558"/>
              </a:cxn>
              <a:cxn ang="0">
                <a:pos x="529" y="585"/>
              </a:cxn>
              <a:cxn ang="0">
                <a:pos x="446" y="590"/>
              </a:cxn>
              <a:cxn ang="0">
                <a:pos x="449" y="652"/>
              </a:cxn>
              <a:cxn ang="0">
                <a:pos x="361" y="512"/>
              </a:cxn>
              <a:cxn ang="0">
                <a:pos x="441" y="374"/>
              </a:cxn>
              <a:cxn ang="0">
                <a:pos x="444" y="440"/>
              </a:cxn>
              <a:cxn ang="0">
                <a:pos x="638" y="421"/>
              </a:cxn>
              <a:cxn ang="0">
                <a:pos x="567" y="558"/>
              </a:cxn>
              <a:cxn ang="0">
                <a:pos x="670" y="324"/>
              </a:cxn>
              <a:cxn ang="0">
                <a:pos x="664" y="381"/>
              </a:cxn>
              <a:cxn ang="0">
                <a:pos x="563" y="431"/>
              </a:cxn>
              <a:cxn ang="0">
                <a:pos x="462" y="264"/>
              </a:cxn>
              <a:cxn ang="0">
                <a:pos x="581" y="190"/>
              </a:cxn>
              <a:cxn ang="0">
                <a:pos x="589" y="185"/>
              </a:cxn>
              <a:cxn ang="0">
                <a:pos x="670" y="324"/>
              </a:cxn>
            </a:cxnLst>
            <a:rect l="0" t="0" r="r" b="b"/>
            <a:pathLst>
              <a:path w="680" h="652">
                <a:moveTo>
                  <a:pt x="237" y="368"/>
                </a:moveTo>
                <a:cubicBezTo>
                  <a:pt x="181" y="333"/>
                  <a:pt x="181" y="333"/>
                  <a:pt x="181" y="333"/>
                </a:cubicBezTo>
                <a:cubicBezTo>
                  <a:pt x="95" y="431"/>
                  <a:pt x="87" y="504"/>
                  <a:pt x="87" y="504"/>
                </a:cubicBezTo>
                <a:cubicBezTo>
                  <a:pt x="15" y="368"/>
                  <a:pt x="15" y="368"/>
                  <a:pt x="15" y="368"/>
                </a:cubicBezTo>
                <a:cubicBezTo>
                  <a:pt x="0" y="346"/>
                  <a:pt x="13" y="322"/>
                  <a:pt x="13" y="322"/>
                </a:cubicBezTo>
                <a:cubicBezTo>
                  <a:pt x="13" y="322"/>
                  <a:pt x="26" y="298"/>
                  <a:pt x="57" y="250"/>
                </a:cubicBezTo>
                <a:cubicBezTo>
                  <a:pt x="3" y="217"/>
                  <a:pt x="3" y="217"/>
                  <a:pt x="3" y="217"/>
                </a:cubicBezTo>
                <a:cubicBezTo>
                  <a:pt x="168" y="224"/>
                  <a:pt x="168" y="224"/>
                  <a:pt x="168" y="224"/>
                </a:cubicBezTo>
                <a:lnTo>
                  <a:pt x="237" y="368"/>
                </a:lnTo>
                <a:close/>
                <a:moveTo>
                  <a:pt x="310" y="588"/>
                </a:moveTo>
                <a:cubicBezTo>
                  <a:pt x="310" y="596"/>
                  <a:pt x="310" y="596"/>
                  <a:pt x="310" y="596"/>
                </a:cubicBezTo>
                <a:cubicBezTo>
                  <a:pt x="149" y="585"/>
                  <a:pt x="149" y="585"/>
                  <a:pt x="149" y="585"/>
                </a:cubicBezTo>
                <a:cubicBezTo>
                  <a:pt x="129" y="584"/>
                  <a:pt x="113" y="565"/>
                  <a:pt x="106" y="548"/>
                </a:cubicBezTo>
                <a:cubicBezTo>
                  <a:pt x="91" y="513"/>
                  <a:pt x="110" y="471"/>
                  <a:pt x="122" y="437"/>
                </a:cubicBezTo>
                <a:cubicBezTo>
                  <a:pt x="122" y="437"/>
                  <a:pt x="151" y="441"/>
                  <a:pt x="316" y="447"/>
                </a:cubicBezTo>
                <a:lnTo>
                  <a:pt x="310" y="588"/>
                </a:lnTo>
                <a:close/>
                <a:moveTo>
                  <a:pt x="237" y="234"/>
                </a:moveTo>
                <a:cubicBezTo>
                  <a:pt x="116" y="163"/>
                  <a:pt x="116" y="163"/>
                  <a:pt x="116" y="16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6" y="6"/>
                  <a:pt x="230" y="0"/>
                  <a:pt x="249" y="1"/>
                </a:cubicBezTo>
                <a:cubicBezTo>
                  <a:pt x="287" y="5"/>
                  <a:pt x="314" y="42"/>
                  <a:pt x="339" y="68"/>
                </a:cubicBezTo>
                <a:cubicBezTo>
                  <a:pt x="339" y="68"/>
                  <a:pt x="321" y="92"/>
                  <a:pt x="237" y="234"/>
                </a:cubicBezTo>
                <a:close/>
                <a:moveTo>
                  <a:pt x="588" y="68"/>
                </a:moveTo>
                <a:cubicBezTo>
                  <a:pt x="504" y="210"/>
                  <a:pt x="504" y="210"/>
                  <a:pt x="504" y="210"/>
                </a:cubicBezTo>
                <a:cubicBezTo>
                  <a:pt x="344" y="202"/>
                  <a:pt x="344" y="202"/>
                  <a:pt x="344" y="202"/>
                </a:cubicBezTo>
                <a:cubicBezTo>
                  <a:pt x="402" y="169"/>
                  <a:pt x="402" y="169"/>
                  <a:pt x="402" y="169"/>
                </a:cubicBezTo>
                <a:cubicBezTo>
                  <a:pt x="356" y="48"/>
                  <a:pt x="295" y="6"/>
                  <a:pt x="295" y="6"/>
                </a:cubicBezTo>
                <a:cubicBezTo>
                  <a:pt x="450" y="6"/>
                  <a:pt x="450" y="6"/>
                  <a:pt x="450" y="6"/>
                </a:cubicBezTo>
                <a:cubicBezTo>
                  <a:pt x="477" y="4"/>
                  <a:pt x="491" y="27"/>
                  <a:pt x="491" y="27"/>
                </a:cubicBezTo>
                <a:cubicBezTo>
                  <a:pt x="491" y="27"/>
                  <a:pt x="506" y="50"/>
                  <a:pt x="534" y="99"/>
                </a:cubicBezTo>
                <a:lnTo>
                  <a:pt x="588" y="68"/>
                </a:lnTo>
                <a:close/>
                <a:moveTo>
                  <a:pt x="567" y="558"/>
                </a:moveTo>
                <a:cubicBezTo>
                  <a:pt x="557" y="583"/>
                  <a:pt x="529" y="585"/>
                  <a:pt x="529" y="585"/>
                </a:cubicBezTo>
                <a:cubicBezTo>
                  <a:pt x="529" y="585"/>
                  <a:pt x="502" y="588"/>
                  <a:pt x="446" y="590"/>
                </a:cubicBezTo>
                <a:cubicBezTo>
                  <a:pt x="449" y="652"/>
                  <a:pt x="449" y="652"/>
                  <a:pt x="449" y="652"/>
                </a:cubicBezTo>
                <a:cubicBezTo>
                  <a:pt x="361" y="512"/>
                  <a:pt x="361" y="512"/>
                  <a:pt x="361" y="512"/>
                </a:cubicBezTo>
                <a:cubicBezTo>
                  <a:pt x="441" y="374"/>
                  <a:pt x="441" y="374"/>
                  <a:pt x="441" y="374"/>
                </a:cubicBezTo>
                <a:cubicBezTo>
                  <a:pt x="444" y="440"/>
                  <a:pt x="444" y="440"/>
                  <a:pt x="444" y="440"/>
                </a:cubicBezTo>
                <a:cubicBezTo>
                  <a:pt x="573" y="456"/>
                  <a:pt x="638" y="421"/>
                  <a:pt x="638" y="421"/>
                </a:cubicBezTo>
                <a:lnTo>
                  <a:pt x="567" y="558"/>
                </a:lnTo>
                <a:close/>
                <a:moveTo>
                  <a:pt x="670" y="324"/>
                </a:moveTo>
                <a:cubicBezTo>
                  <a:pt x="680" y="341"/>
                  <a:pt x="674" y="365"/>
                  <a:pt x="664" y="381"/>
                </a:cubicBezTo>
                <a:cubicBezTo>
                  <a:pt x="643" y="413"/>
                  <a:pt x="597" y="421"/>
                  <a:pt x="563" y="431"/>
                </a:cubicBezTo>
                <a:cubicBezTo>
                  <a:pt x="563" y="431"/>
                  <a:pt x="550" y="403"/>
                  <a:pt x="462" y="264"/>
                </a:cubicBezTo>
                <a:cubicBezTo>
                  <a:pt x="581" y="190"/>
                  <a:pt x="581" y="190"/>
                  <a:pt x="581" y="190"/>
                </a:cubicBezTo>
                <a:cubicBezTo>
                  <a:pt x="589" y="185"/>
                  <a:pt x="589" y="185"/>
                  <a:pt x="589" y="185"/>
                </a:cubicBezTo>
                <a:lnTo>
                  <a:pt x="670" y="324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Freeform 122"/>
          <p:cNvSpPr>
            <a:spLocks noEditPoints="1"/>
          </p:cNvSpPr>
          <p:nvPr/>
        </p:nvSpPr>
        <p:spPr bwMode="auto">
          <a:xfrm>
            <a:off x="5285254" y="3316003"/>
            <a:ext cx="553565" cy="434443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" name="Freeform 23"/>
          <p:cNvSpPr>
            <a:spLocks noEditPoints="1"/>
          </p:cNvSpPr>
          <p:nvPr/>
        </p:nvSpPr>
        <p:spPr bwMode="auto">
          <a:xfrm>
            <a:off x="6311986" y="2299552"/>
            <a:ext cx="511605" cy="48376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Freeform 100"/>
          <p:cNvSpPr>
            <a:spLocks noEditPoints="1"/>
          </p:cNvSpPr>
          <p:nvPr/>
        </p:nvSpPr>
        <p:spPr bwMode="auto">
          <a:xfrm>
            <a:off x="3260967" y="3289431"/>
            <a:ext cx="508633" cy="487586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7360772" y="1014391"/>
            <a:ext cx="575129" cy="679697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Freeform 126"/>
          <p:cNvSpPr>
            <a:spLocks/>
          </p:cNvSpPr>
          <p:nvPr/>
        </p:nvSpPr>
        <p:spPr bwMode="auto">
          <a:xfrm>
            <a:off x="10530097" y="3246498"/>
            <a:ext cx="445559" cy="57345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3" name="Freeform 145"/>
          <p:cNvSpPr>
            <a:spLocks noEditPoints="1"/>
          </p:cNvSpPr>
          <p:nvPr/>
        </p:nvSpPr>
        <p:spPr bwMode="auto">
          <a:xfrm>
            <a:off x="3299227" y="2351011"/>
            <a:ext cx="432113" cy="380844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Freeform 96"/>
          <p:cNvSpPr>
            <a:spLocks noEditPoints="1"/>
          </p:cNvSpPr>
          <p:nvPr/>
        </p:nvSpPr>
        <p:spPr bwMode="auto">
          <a:xfrm>
            <a:off x="2324864" y="3304217"/>
            <a:ext cx="431072" cy="458014"/>
          </a:xfrm>
          <a:custGeom>
            <a:avLst/>
            <a:gdLst/>
            <a:ahLst/>
            <a:cxnLst>
              <a:cxn ang="0">
                <a:pos x="30" y="63"/>
              </a:cxn>
              <a:cxn ang="0">
                <a:pos x="0" y="34"/>
              </a:cxn>
              <a:cxn ang="0">
                <a:pos x="12" y="10"/>
              </a:cxn>
              <a:cxn ang="0">
                <a:pos x="19" y="11"/>
              </a:cxn>
              <a:cxn ang="0">
                <a:pos x="18" y="18"/>
              </a:cxn>
              <a:cxn ang="0">
                <a:pos x="10" y="34"/>
              </a:cxn>
              <a:cxn ang="0">
                <a:pos x="30" y="53"/>
              </a:cxn>
              <a:cxn ang="0">
                <a:pos x="49" y="34"/>
              </a:cxn>
              <a:cxn ang="0">
                <a:pos x="41" y="18"/>
              </a:cxn>
              <a:cxn ang="0">
                <a:pos x="40" y="11"/>
              </a:cxn>
              <a:cxn ang="0">
                <a:pos x="47" y="10"/>
              </a:cxn>
              <a:cxn ang="0">
                <a:pos x="59" y="34"/>
              </a:cxn>
              <a:cxn ang="0">
                <a:pos x="30" y="63"/>
              </a:cxn>
              <a:cxn ang="0">
                <a:pos x="34" y="29"/>
              </a:cxn>
              <a:cxn ang="0">
                <a:pos x="30" y="34"/>
              </a:cxn>
              <a:cxn ang="0">
                <a:pos x="25" y="29"/>
              </a:cxn>
              <a:cxn ang="0">
                <a:pos x="25" y="5"/>
              </a:cxn>
              <a:cxn ang="0">
                <a:pos x="30" y="0"/>
              </a:cxn>
              <a:cxn ang="0">
                <a:pos x="34" y="5"/>
              </a:cxn>
              <a:cxn ang="0">
                <a:pos x="34" y="29"/>
              </a:cxn>
            </a:cxnLst>
            <a:rect l="0" t="0" r="r" b="b"/>
            <a:pathLst>
              <a:path w="59" h="63">
                <a:moveTo>
                  <a:pt x="30" y="63"/>
                </a:moveTo>
                <a:cubicBezTo>
                  <a:pt x="14" y="63"/>
                  <a:pt x="0" y="50"/>
                  <a:pt x="0" y="34"/>
                </a:cubicBezTo>
                <a:cubicBezTo>
                  <a:pt x="0" y="24"/>
                  <a:pt x="5" y="16"/>
                  <a:pt x="12" y="10"/>
                </a:cubicBezTo>
                <a:cubicBezTo>
                  <a:pt x="14" y="9"/>
                  <a:pt x="17" y="9"/>
                  <a:pt x="19" y="11"/>
                </a:cubicBezTo>
                <a:cubicBezTo>
                  <a:pt x="21" y="14"/>
                  <a:pt x="20" y="17"/>
                  <a:pt x="18" y="18"/>
                </a:cubicBezTo>
                <a:cubicBezTo>
                  <a:pt x="13" y="22"/>
                  <a:pt x="10" y="28"/>
                  <a:pt x="10" y="34"/>
                </a:cubicBezTo>
                <a:cubicBezTo>
                  <a:pt x="10" y="44"/>
                  <a:pt x="19" y="53"/>
                  <a:pt x="30" y="53"/>
                </a:cubicBezTo>
                <a:cubicBezTo>
                  <a:pt x="40" y="53"/>
                  <a:pt x="49" y="44"/>
                  <a:pt x="49" y="34"/>
                </a:cubicBezTo>
                <a:cubicBezTo>
                  <a:pt x="49" y="28"/>
                  <a:pt x="46" y="22"/>
                  <a:pt x="41" y="18"/>
                </a:cubicBezTo>
                <a:cubicBezTo>
                  <a:pt x="39" y="17"/>
                  <a:pt x="39" y="14"/>
                  <a:pt x="40" y="11"/>
                </a:cubicBezTo>
                <a:cubicBezTo>
                  <a:pt x="42" y="9"/>
                  <a:pt x="45" y="9"/>
                  <a:pt x="47" y="10"/>
                </a:cubicBezTo>
                <a:cubicBezTo>
                  <a:pt x="55" y="16"/>
                  <a:pt x="59" y="24"/>
                  <a:pt x="59" y="34"/>
                </a:cubicBezTo>
                <a:cubicBezTo>
                  <a:pt x="59" y="50"/>
                  <a:pt x="46" y="63"/>
                  <a:pt x="30" y="63"/>
                </a:cubicBezTo>
                <a:close/>
                <a:moveTo>
                  <a:pt x="34" y="29"/>
                </a:moveTo>
                <a:cubicBezTo>
                  <a:pt x="34" y="32"/>
                  <a:pt x="32" y="34"/>
                  <a:pt x="30" y="34"/>
                </a:cubicBezTo>
                <a:cubicBezTo>
                  <a:pt x="27" y="34"/>
                  <a:pt x="25" y="32"/>
                  <a:pt x="25" y="29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"/>
                  <a:pt x="27" y="0"/>
                  <a:pt x="30" y="0"/>
                </a:cubicBezTo>
                <a:cubicBezTo>
                  <a:pt x="32" y="0"/>
                  <a:pt x="34" y="2"/>
                  <a:pt x="34" y="5"/>
                </a:cubicBezTo>
                <a:lnTo>
                  <a:pt x="34" y="29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5" name="Group 85"/>
          <p:cNvGrpSpPr/>
          <p:nvPr/>
        </p:nvGrpSpPr>
        <p:grpSpPr>
          <a:xfrm>
            <a:off x="3277534" y="1004509"/>
            <a:ext cx="475498" cy="699449"/>
            <a:chOff x="1339850" y="3387725"/>
            <a:chExt cx="930276" cy="1368425"/>
          </a:xfrm>
          <a:solidFill>
            <a:srgbClr val="0270D1"/>
          </a:solidFill>
        </p:grpSpPr>
        <p:sp>
          <p:nvSpPr>
            <p:cNvPr id="103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4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6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7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8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6" name="Group 22"/>
          <p:cNvGrpSpPr/>
          <p:nvPr/>
        </p:nvGrpSpPr>
        <p:grpSpPr>
          <a:xfrm>
            <a:off x="1117998" y="5336393"/>
            <a:ext cx="666746" cy="572985"/>
            <a:chOff x="4627563" y="793750"/>
            <a:chExt cx="406400" cy="349250"/>
          </a:xfrm>
          <a:solidFill>
            <a:srgbClr val="0270D1"/>
          </a:solidFill>
        </p:grpSpPr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4741863" y="793750"/>
              <a:ext cx="292100" cy="320675"/>
            </a:xfrm>
            <a:custGeom>
              <a:avLst/>
              <a:gdLst>
                <a:gd name="T0" fmla="*/ 109 w 111"/>
                <a:gd name="T1" fmla="*/ 42 h 122"/>
                <a:gd name="T2" fmla="*/ 22 w 111"/>
                <a:gd name="T3" fmla="*/ 0 h 122"/>
                <a:gd name="T4" fmla="*/ 19 w 111"/>
                <a:gd name="T5" fmla="*/ 1 h 122"/>
                <a:gd name="T6" fmla="*/ 0 w 111"/>
                <a:gd name="T7" fmla="*/ 41 h 122"/>
                <a:gd name="T8" fmla="*/ 11 w 111"/>
                <a:gd name="T9" fmla="*/ 41 h 122"/>
                <a:gd name="T10" fmla="*/ 25 w 111"/>
                <a:gd name="T11" fmla="*/ 12 h 122"/>
                <a:gd name="T12" fmla="*/ 100 w 111"/>
                <a:gd name="T13" fmla="*/ 48 h 122"/>
                <a:gd name="T14" fmla="*/ 77 w 111"/>
                <a:gd name="T15" fmla="*/ 97 h 122"/>
                <a:gd name="T16" fmla="*/ 63 w 111"/>
                <a:gd name="T17" fmla="*/ 91 h 122"/>
                <a:gd name="T18" fmla="*/ 63 w 111"/>
                <a:gd name="T19" fmla="*/ 117 h 122"/>
                <a:gd name="T20" fmla="*/ 71 w 111"/>
                <a:gd name="T21" fmla="*/ 121 h 122"/>
                <a:gd name="T22" fmla="*/ 74 w 111"/>
                <a:gd name="T23" fmla="*/ 120 h 122"/>
                <a:gd name="T24" fmla="*/ 110 w 111"/>
                <a:gd name="T25" fmla="*/ 45 h 122"/>
                <a:gd name="T26" fmla="*/ 109 w 111"/>
                <a:gd name="T27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22">
                  <a:moveTo>
                    <a:pt x="109" y="4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2" y="122"/>
                    <a:pt x="74" y="121"/>
                    <a:pt x="74" y="120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4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2" name="Freeform 95"/>
            <p:cNvSpPr>
              <a:spLocks noEditPoints="1"/>
            </p:cNvSpPr>
            <p:nvPr/>
          </p:nvSpPr>
          <p:spPr bwMode="auto">
            <a:xfrm>
              <a:off x="4627563" y="914400"/>
              <a:ext cx="263525" cy="228600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4 w 101"/>
                <a:gd name="T19" fmla="*/ 64 h 87"/>
                <a:gd name="T20" fmla="*/ 10 w 101"/>
                <a:gd name="T21" fmla="*/ 64 h 87"/>
                <a:gd name="T22" fmla="*/ 10 w 101"/>
                <a:gd name="T23" fmla="*/ 9 h 87"/>
                <a:gd name="T24" fmla="*/ 94 w 101"/>
                <a:gd name="T25" fmla="*/ 9 h 87"/>
                <a:gd name="T26" fmla="*/ 94 w 101"/>
                <a:gd name="T2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6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4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9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7" name="Group 25"/>
          <p:cNvGrpSpPr/>
          <p:nvPr/>
        </p:nvGrpSpPr>
        <p:grpSpPr>
          <a:xfrm>
            <a:off x="7389379" y="4288791"/>
            <a:ext cx="517895" cy="517896"/>
            <a:chOff x="2522538" y="2613025"/>
            <a:chExt cx="288925" cy="288925"/>
          </a:xfrm>
          <a:solidFill>
            <a:srgbClr val="0270D1"/>
          </a:solidFill>
        </p:grpSpPr>
        <p:sp>
          <p:nvSpPr>
            <p:cNvPr id="97" name="Freeform 104"/>
            <p:cNvSpPr>
              <a:spLocks noEditPoints="1"/>
            </p:cNvSpPr>
            <p:nvPr/>
          </p:nvSpPr>
          <p:spPr bwMode="auto">
            <a:xfrm>
              <a:off x="2679700" y="2613025"/>
              <a:ext cx="131763" cy="128588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81 h 81"/>
                <a:gd name="T4" fmla="*/ 83 w 83"/>
                <a:gd name="T5" fmla="*/ 81 h 81"/>
                <a:gd name="T6" fmla="*/ 83 w 83"/>
                <a:gd name="T7" fmla="*/ 0 h 81"/>
                <a:gd name="T8" fmla="*/ 0 w 83"/>
                <a:gd name="T9" fmla="*/ 0 h 81"/>
                <a:gd name="T10" fmla="*/ 75 w 83"/>
                <a:gd name="T11" fmla="*/ 50 h 81"/>
                <a:gd name="T12" fmla="*/ 52 w 83"/>
                <a:gd name="T13" fmla="*/ 50 h 81"/>
                <a:gd name="T14" fmla="*/ 52 w 83"/>
                <a:gd name="T15" fmla="*/ 73 h 81"/>
                <a:gd name="T16" fmla="*/ 32 w 83"/>
                <a:gd name="T17" fmla="*/ 73 h 81"/>
                <a:gd name="T18" fmla="*/ 32 w 83"/>
                <a:gd name="T19" fmla="*/ 50 h 81"/>
                <a:gd name="T20" fmla="*/ 9 w 83"/>
                <a:gd name="T21" fmla="*/ 50 h 81"/>
                <a:gd name="T22" fmla="*/ 9 w 83"/>
                <a:gd name="T23" fmla="*/ 30 h 81"/>
                <a:gd name="T24" fmla="*/ 32 w 83"/>
                <a:gd name="T25" fmla="*/ 30 h 81"/>
                <a:gd name="T26" fmla="*/ 32 w 83"/>
                <a:gd name="T27" fmla="*/ 7 h 81"/>
                <a:gd name="T28" fmla="*/ 52 w 83"/>
                <a:gd name="T29" fmla="*/ 7 h 81"/>
                <a:gd name="T30" fmla="*/ 52 w 83"/>
                <a:gd name="T31" fmla="*/ 30 h 81"/>
                <a:gd name="T32" fmla="*/ 75 w 83"/>
                <a:gd name="T33" fmla="*/ 30 h 81"/>
                <a:gd name="T34" fmla="*/ 75 w 83"/>
                <a:gd name="T3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1">
                  <a:moveTo>
                    <a:pt x="0" y="0"/>
                  </a:moveTo>
                  <a:lnTo>
                    <a:pt x="0" y="81"/>
                  </a:ln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75" y="50"/>
                  </a:moveTo>
                  <a:lnTo>
                    <a:pt x="52" y="50"/>
                  </a:lnTo>
                  <a:lnTo>
                    <a:pt x="52" y="73"/>
                  </a:lnTo>
                  <a:lnTo>
                    <a:pt x="32" y="73"/>
                  </a:lnTo>
                  <a:lnTo>
                    <a:pt x="32" y="50"/>
                  </a:lnTo>
                  <a:lnTo>
                    <a:pt x="9" y="50"/>
                  </a:lnTo>
                  <a:lnTo>
                    <a:pt x="9" y="30"/>
                  </a:lnTo>
                  <a:lnTo>
                    <a:pt x="32" y="30"/>
                  </a:lnTo>
                  <a:lnTo>
                    <a:pt x="32" y="7"/>
                  </a:lnTo>
                  <a:lnTo>
                    <a:pt x="52" y="7"/>
                  </a:lnTo>
                  <a:lnTo>
                    <a:pt x="52" y="30"/>
                  </a:lnTo>
                  <a:lnTo>
                    <a:pt x="75" y="3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8" name="Freeform 105"/>
            <p:cNvSpPr>
              <a:spLocks noEditPoints="1"/>
            </p:cNvSpPr>
            <p:nvPr/>
          </p:nvSpPr>
          <p:spPr bwMode="auto">
            <a:xfrm>
              <a:off x="2522538" y="2613025"/>
              <a:ext cx="131763" cy="128588"/>
            </a:xfrm>
            <a:custGeom>
              <a:avLst/>
              <a:gdLst>
                <a:gd name="T0" fmla="*/ 0 w 83"/>
                <a:gd name="T1" fmla="*/ 81 h 81"/>
                <a:gd name="T2" fmla="*/ 83 w 83"/>
                <a:gd name="T3" fmla="*/ 81 h 81"/>
                <a:gd name="T4" fmla="*/ 83 w 83"/>
                <a:gd name="T5" fmla="*/ 0 h 81"/>
                <a:gd name="T6" fmla="*/ 0 w 83"/>
                <a:gd name="T7" fmla="*/ 0 h 81"/>
                <a:gd name="T8" fmla="*/ 0 w 83"/>
                <a:gd name="T9" fmla="*/ 81 h 81"/>
                <a:gd name="T10" fmla="*/ 19 w 83"/>
                <a:gd name="T11" fmla="*/ 30 h 81"/>
                <a:gd name="T12" fmla="*/ 70 w 83"/>
                <a:gd name="T13" fmla="*/ 30 h 81"/>
                <a:gd name="T14" fmla="*/ 70 w 83"/>
                <a:gd name="T15" fmla="*/ 50 h 81"/>
                <a:gd name="T16" fmla="*/ 19 w 83"/>
                <a:gd name="T17" fmla="*/ 50 h 81"/>
                <a:gd name="T18" fmla="*/ 19 w 83"/>
                <a:gd name="T19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1">
                  <a:moveTo>
                    <a:pt x="0" y="81"/>
                  </a:move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19" y="30"/>
                  </a:moveTo>
                  <a:lnTo>
                    <a:pt x="70" y="30"/>
                  </a:lnTo>
                  <a:lnTo>
                    <a:pt x="70" y="50"/>
                  </a:lnTo>
                  <a:lnTo>
                    <a:pt x="19" y="50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9" name="Freeform 106"/>
            <p:cNvSpPr>
              <a:spLocks noEditPoints="1"/>
            </p:cNvSpPr>
            <p:nvPr/>
          </p:nvSpPr>
          <p:spPr bwMode="auto">
            <a:xfrm>
              <a:off x="2679700" y="2765425"/>
              <a:ext cx="131763" cy="136525"/>
            </a:xfrm>
            <a:custGeom>
              <a:avLst/>
              <a:gdLst>
                <a:gd name="T0" fmla="*/ 0 w 83"/>
                <a:gd name="T1" fmla="*/ 86 h 86"/>
                <a:gd name="T2" fmla="*/ 83 w 83"/>
                <a:gd name="T3" fmla="*/ 86 h 86"/>
                <a:gd name="T4" fmla="*/ 83 w 83"/>
                <a:gd name="T5" fmla="*/ 0 h 86"/>
                <a:gd name="T6" fmla="*/ 0 w 83"/>
                <a:gd name="T7" fmla="*/ 0 h 86"/>
                <a:gd name="T8" fmla="*/ 0 w 83"/>
                <a:gd name="T9" fmla="*/ 86 h 86"/>
                <a:gd name="T10" fmla="*/ 17 w 83"/>
                <a:gd name="T11" fmla="*/ 18 h 86"/>
                <a:gd name="T12" fmla="*/ 66 w 83"/>
                <a:gd name="T13" fmla="*/ 18 h 86"/>
                <a:gd name="T14" fmla="*/ 66 w 83"/>
                <a:gd name="T15" fmla="*/ 38 h 86"/>
                <a:gd name="T16" fmla="*/ 17 w 83"/>
                <a:gd name="T17" fmla="*/ 38 h 86"/>
                <a:gd name="T18" fmla="*/ 17 w 83"/>
                <a:gd name="T19" fmla="*/ 18 h 86"/>
                <a:gd name="T20" fmla="*/ 17 w 83"/>
                <a:gd name="T21" fmla="*/ 51 h 86"/>
                <a:gd name="T22" fmla="*/ 66 w 83"/>
                <a:gd name="T23" fmla="*/ 51 h 86"/>
                <a:gd name="T24" fmla="*/ 66 w 83"/>
                <a:gd name="T25" fmla="*/ 71 h 86"/>
                <a:gd name="T26" fmla="*/ 17 w 83"/>
                <a:gd name="T27" fmla="*/ 71 h 86"/>
                <a:gd name="T28" fmla="*/ 17 w 83"/>
                <a:gd name="T2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6">
                  <a:moveTo>
                    <a:pt x="0" y="86"/>
                  </a:moveTo>
                  <a:lnTo>
                    <a:pt x="83" y="86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6"/>
                  </a:lnTo>
                  <a:close/>
                  <a:moveTo>
                    <a:pt x="17" y="18"/>
                  </a:moveTo>
                  <a:lnTo>
                    <a:pt x="66" y="18"/>
                  </a:lnTo>
                  <a:lnTo>
                    <a:pt x="66" y="38"/>
                  </a:lnTo>
                  <a:lnTo>
                    <a:pt x="17" y="38"/>
                  </a:lnTo>
                  <a:lnTo>
                    <a:pt x="17" y="18"/>
                  </a:lnTo>
                  <a:close/>
                  <a:moveTo>
                    <a:pt x="17" y="51"/>
                  </a:moveTo>
                  <a:lnTo>
                    <a:pt x="66" y="51"/>
                  </a:lnTo>
                  <a:lnTo>
                    <a:pt x="66" y="71"/>
                  </a:lnTo>
                  <a:lnTo>
                    <a:pt x="17" y="71"/>
                  </a:lnTo>
                  <a:lnTo>
                    <a:pt x="1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0" name="Freeform 107"/>
            <p:cNvSpPr>
              <a:spLocks noEditPoints="1"/>
            </p:cNvSpPr>
            <p:nvPr/>
          </p:nvSpPr>
          <p:spPr bwMode="auto">
            <a:xfrm>
              <a:off x="2522538" y="2765425"/>
              <a:ext cx="131763" cy="136525"/>
            </a:xfrm>
            <a:custGeom>
              <a:avLst/>
              <a:gdLst>
                <a:gd name="T0" fmla="*/ 0 w 50"/>
                <a:gd name="T1" fmla="*/ 52 h 52"/>
                <a:gd name="T2" fmla="*/ 50 w 50"/>
                <a:gd name="T3" fmla="*/ 52 h 52"/>
                <a:gd name="T4" fmla="*/ 50 w 50"/>
                <a:gd name="T5" fmla="*/ 0 h 52"/>
                <a:gd name="T6" fmla="*/ 0 w 50"/>
                <a:gd name="T7" fmla="*/ 0 h 52"/>
                <a:gd name="T8" fmla="*/ 0 w 50"/>
                <a:gd name="T9" fmla="*/ 52 h 52"/>
                <a:gd name="T10" fmla="*/ 7 w 50"/>
                <a:gd name="T11" fmla="*/ 15 h 52"/>
                <a:gd name="T12" fmla="*/ 14 w 50"/>
                <a:gd name="T13" fmla="*/ 8 h 52"/>
                <a:gd name="T14" fmla="*/ 25 w 50"/>
                <a:gd name="T15" fmla="*/ 19 h 52"/>
                <a:gd name="T16" fmla="*/ 36 w 50"/>
                <a:gd name="T17" fmla="*/ 8 h 52"/>
                <a:gd name="T18" fmla="*/ 43 w 50"/>
                <a:gd name="T19" fmla="*/ 15 h 52"/>
                <a:gd name="T20" fmla="*/ 32 w 50"/>
                <a:gd name="T21" fmla="*/ 26 h 52"/>
                <a:gd name="T22" fmla="*/ 43 w 50"/>
                <a:gd name="T23" fmla="*/ 37 h 52"/>
                <a:gd name="T24" fmla="*/ 36 w 50"/>
                <a:gd name="T25" fmla="*/ 44 h 52"/>
                <a:gd name="T26" fmla="*/ 25 w 50"/>
                <a:gd name="T27" fmla="*/ 33 h 52"/>
                <a:gd name="T28" fmla="*/ 14 w 50"/>
                <a:gd name="T29" fmla="*/ 44 h 52"/>
                <a:gd name="T30" fmla="*/ 7 w 50"/>
                <a:gd name="T31" fmla="*/ 37 h 52"/>
                <a:gd name="T32" fmla="*/ 18 w 50"/>
                <a:gd name="T33" fmla="*/ 26 h 52"/>
                <a:gd name="T34" fmla="*/ 7 w 50"/>
                <a:gd name="T35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7" y="15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9"/>
                    <a:pt x="25" y="19"/>
                  </a:cubicBezTo>
                  <a:cubicBezTo>
                    <a:pt x="26" y="19"/>
                    <a:pt x="36" y="8"/>
                    <a:pt x="36" y="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32" y="25"/>
                    <a:pt x="32" y="26"/>
                  </a:cubicBezTo>
                  <a:cubicBezTo>
                    <a:pt x="32" y="27"/>
                    <a:pt x="43" y="37"/>
                    <a:pt x="43" y="3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26" y="33"/>
                    <a:pt x="25" y="33"/>
                  </a:cubicBezTo>
                  <a:cubicBezTo>
                    <a:pt x="24" y="33"/>
                    <a:pt x="14" y="44"/>
                    <a:pt x="14" y="4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8" y="27"/>
                    <a:pt x="18" y="26"/>
                  </a:cubicBezTo>
                  <a:cubicBezTo>
                    <a:pt x="18" y="2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8" name="Group 34"/>
          <p:cNvGrpSpPr/>
          <p:nvPr/>
        </p:nvGrpSpPr>
        <p:grpSpPr>
          <a:xfrm>
            <a:off x="8382458" y="4284687"/>
            <a:ext cx="459760" cy="526104"/>
            <a:chOff x="3526798" y="4057329"/>
            <a:chExt cx="284519" cy="359394"/>
          </a:xfrm>
          <a:solidFill>
            <a:srgbClr val="0270D1"/>
          </a:solidFill>
        </p:grpSpPr>
        <p:sp>
          <p:nvSpPr>
            <p:cNvPr id="94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5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6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9" name="Freeform 105"/>
          <p:cNvSpPr>
            <a:spLocks noEditPoints="1"/>
          </p:cNvSpPr>
          <p:nvPr/>
        </p:nvSpPr>
        <p:spPr bwMode="auto">
          <a:xfrm>
            <a:off x="6283649" y="3282607"/>
            <a:ext cx="568279" cy="501235"/>
          </a:xfrm>
          <a:custGeom>
            <a:avLst/>
            <a:gdLst>
              <a:gd name="T0" fmla="*/ 133 w 134"/>
              <a:gd name="T1" fmla="*/ 16 h 118"/>
              <a:gd name="T2" fmla="*/ 121 w 134"/>
              <a:gd name="T3" fmla="*/ 4 h 118"/>
              <a:gd name="T4" fmla="*/ 115 w 134"/>
              <a:gd name="T5" fmla="*/ 4 h 118"/>
              <a:gd name="T6" fmla="*/ 114 w 134"/>
              <a:gd name="T7" fmla="*/ 7 h 118"/>
              <a:gd name="T8" fmla="*/ 111 w 134"/>
              <a:gd name="T9" fmla="*/ 8 h 118"/>
              <a:gd name="T10" fmla="*/ 111 w 134"/>
              <a:gd name="T11" fmla="*/ 8 h 118"/>
              <a:gd name="T12" fmla="*/ 81 w 134"/>
              <a:gd name="T13" fmla="*/ 39 h 118"/>
              <a:gd name="T14" fmla="*/ 79 w 134"/>
              <a:gd name="T15" fmla="*/ 46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6 w 134"/>
              <a:gd name="T23" fmla="*/ 57 h 118"/>
              <a:gd name="T24" fmla="*/ 54 w 134"/>
              <a:gd name="T25" fmla="*/ 35 h 118"/>
              <a:gd name="T26" fmla="*/ 47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8 w 134"/>
              <a:gd name="T35" fmla="*/ 36 h 118"/>
              <a:gd name="T36" fmla="*/ 3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1 w 134"/>
              <a:gd name="T51" fmla="*/ 98 h 118"/>
              <a:gd name="T52" fmla="*/ 21 w 134"/>
              <a:gd name="T53" fmla="*/ 114 h 118"/>
              <a:gd name="T54" fmla="*/ 23 w 134"/>
              <a:gd name="T55" fmla="*/ 116 h 118"/>
              <a:gd name="T56" fmla="*/ 39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3 w 134"/>
              <a:gd name="T63" fmla="*/ 79 h 118"/>
              <a:gd name="T64" fmla="*/ 98 w 134"/>
              <a:gd name="T65" fmla="*/ 114 h 118"/>
              <a:gd name="T66" fmla="*/ 107 w 134"/>
              <a:gd name="T67" fmla="*/ 118 h 118"/>
              <a:gd name="T68" fmla="*/ 116 w 134"/>
              <a:gd name="T69" fmla="*/ 114 h 118"/>
              <a:gd name="T70" fmla="*/ 116 w 134"/>
              <a:gd name="T71" fmla="*/ 97 h 118"/>
              <a:gd name="T72" fmla="*/ 80 w 134"/>
              <a:gd name="T73" fmla="*/ 61 h 118"/>
              <a:gd name="T74" fmla="*/ 87 w 134"/>
              <a:gd name="T75" fmla="*/ 55 h 118"/>
              <a:gd name="T76" fmla="*/ 90 w 134"/>
              <a:gd name="T77" fmla="*/ 58 h 118"/>
              <a:gd name="T78" fmla="*/ 98 w 134"/>
              <a:gd name="T79" fmla="*/ 56 h 118"/>
              <a:gd name="T80" fmla="*/ 128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3 w 134"/>
              <a:gd name="T89" fmla="*/ 22 h 118"/>
              <a:gd name="T90" fmla="*/ 133 w 134"/>
              <a:gd name="T91" fmla="*/ 16 h 118"/>
              <a:gd name="T92" fmla="*/ 108 w 134"/>
              <a:gd name="T93" fmla="*/ 103 h 118"/>
              <a:gd name="T94" fmla="*/ 113 w 134"/>
              <a:gd name="T95" fmla="*/ 107 h 118"/>
              <a:gd name="T96" fmla="*/ 108 w 134"/>
              <a:gd name="T97" fmla="*/ 112 h 118"/>
              <a:gd name="T98" fmla="*/ 103 w 134"/>
              <a:gd name="T99" fmla="*/ 107 h 118"/>
              <a:gd name="T100" fmla="*/ 108 w 134"/>
              <a:gd name="T101" fmla="*/ 103 h 118"/>
              <a:gd name="T102" fmla="*/ 91 w 134"/>
              <a:gd name="T103" fmla="*/ 40 h 118"/>
              <a:gd name="T104" fmla="*/ 89 w 134"/>
              <a:gd name="T105" fmla="*/ 38 h 118"/>
              <a:gd name="T106" fmla="*/ 111 w 134"/>
              <a:gd name="T107" fmla="*/ 16 h 118"/>
              <a:gd name="T108" fmla="*/ 113 w 134"/>
              <a:gd name="T109" fmla="*/ 18 h 118"/>
              <a:gd name="T110" fmla="*/ 91 w 134"/>
              <a:gd name="T111" fmla="*/ 40 h 118"/>
              <a:gd name="T112" fmla="*/ 98 w 134"/>
              <a:gd name="T113" fmla="*/ 48 h 118"/>
              <a:gd name="T114" fmla="*/ 96 w 134"/>
              <a:gd name="T115" fmla="*/ 46 h 118"/>
              <a:gd name="T116" fmla="*/ 119 w 134"/>
              <a:gd name="T117" fmla="*/ 23 h 118"/>
              <a:gd name="T118" fmla="*/ 121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0" name="Group 15"/>
          <p:cNvGrpSpPr/>
          <p:nvPr/>
        </p:nvGrpSpPr>
        <p:grpSpPr>
          <a:xfrm>
            <a:off x="7342990" y="2264297"/>
            <a:ext cx="610692" cy="554209"/>
            <a:chOff x="5159039" y="3837700"/>
            <a:chExt cx="431771" cy="391838"/>
          </a:xfrm>
          <a:solidFill>
            <a:srgbClr val="0270D1"/>
          </a:solidFill>
        </p:grpSpPr>
        <p:sp>
          <p:nvSpPr>
            <p:cNvPr id="89" name="Rectangle 72"/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0" name="Freeform 73"/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2" name="Rectangle 75"/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3" name="Rectangle 76"/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1" name="Group 4"/>
          <p:cNvGrpSpPr/>
          <p:nvPr/>
        </p:nvGrpSpPr>
        <p:grpSpPr>
          <a:xfrm>
            <a:off x="2257589" y="5394074"/>
            <a:ext cx="565623" cy="457622"/>
            <a:chOff x="5838825" y="2538413"/>
            <a:chExt cx="490538" cy="396874"/>
          </a:xfrm>
          <a:solidFill>
            <a:srgbClr val="0270D1"/>
          </a:solidFill>
        </p:grpSpPr>
        <p:sp>
          <p:nvSpPr>
            <p:cNvPr id="86" name="Freeform 35"/>
            <p:cNvSpPr>
              <a:spLocks noEditPoints="1"/>
            </p:cNvSpPr>
            <p:nvPr/>
          </p:nvSpPr>
          <p:spPr bwMode="auto">
            <a:xfrm>
              <a:off x="5838825" y="2587625"/>
              <a:ext cx="490538" cy="347662"/>
            </a:xfrm>
            <a:custGeom>
              <a:avLst/>
              <a:gdLst>
                <a:gd name="T0" fmla="*/ 121 w 130"/>
                <a:gd name="T1" fmla="*/ 0 h 92"/>
                <a:gd name="T2" fmla="*/ 9 w 130"/>
                <a:gd name="T3" fmla="*/ 0 h 92"/>
                <a:gd name="T4" fmla="*/ 0 w 130"/>
                <a:gd name="T5" fmla="*/ 9 h 92"/>
                <a:gd name="T6" fmla="*/ 0 w 130"/>
                <a:gd name="T7" fmla="*/ 83 h 92"/>
                <a:gd name="T8" fmla="*/ 9 w 130"/>
                <a:gd name="T9" fmla="*/ 92 h 92"/>
                <a:gd name="T10" fmla="*/ 121 w 130"/>
                <a:gd name="T11" fmla="*/ 92 h 92"/>
                <a:gd name="T12" fmla="*/ 130 w 130"/>
                <a:gd name="T13" fmla="*/ 83 h 92"/>
                <a:gd name="T14" fmla="*/ 130 w 130"/>
                <a:gd name="T15" fmla="*/ 9 h 92"/>
                <a:gd name="T16" fmla="*/ 121 w 130"/>
                <a:gd name="T17" fmla="*/ 0 h 92"/>
                <a:gd name="T18" fmla="*/ 47 w 130"/>
                <a:gd name="T19" fmla="*/ 81 h 92"/>
                <a:gd name="T20" fmla="*/ 12 w 130"/>
                <a:gd name="T21" fmla="*/ 46 h 92"/>
                <a:gd name="T22" fmla="*/ 47 w 130"/>
                <a:gd name="T23" fmla="*/ 11 h 92"/>
                <a:gd name="T24" fmla="*/ 82 w 130"/>
                <a:gd name="T25" fmla="*/ 46 h 92"/>
                <a:gd name="T26" fmla="*/ 47 w 130"/>
                <a:gd name="T27" fmla="*/ 81 h 92"/>
                <a:gd name="T28" fmla="*/ 116 w 130"/>
                <a:gd name="T29" fmla="*/ 19 h 92"/>
                <a:gd name="T30" fmla="*/ 105 w 130"/>
                <a:gd name="T31" fmla="*/ 19 h 92"/>
                <a:gd name="T32" fmla="*/ 99 w 130"/>
                <a:gd name="T33" fmla="*/ 13 h 92"/>
                <a:gd name="T34" fmla="*/ 105 w 130"/>
                <a:gd name="T35" fmla="*/ 7 h 92"/>
                <a:gd name="T36" fmla="*/ 116 w 130"/>
                <a:gd name="T37" fmla="*/ 7 h 92"/>
                <a:gd name="T38" fmla="*/ 122 w 130"/>
                <a:gd name="T39" fmla="*/ 13 h 92"/>
                <a:gd name="T40" fmla="*/ 116 w 130"/>
                <a:gd name="T4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2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8"/>
                    <a:pt x="4" y="92"/>
                    <a:pt x="9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6" y="92"/>
                    <a:pt x="130" y="88"/>
                    <a:pt x="130" y="83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47" y="81"/>
                  </a:moveTo>
                  <a:cubicBezTo>
                    <a:pt x="28" y="81"/>
                    <a:pt x="12" y="66"/>
                    <a:pt x="12" y="46"/>
                  </a:cubicBezTo>
                  <a:cubicBezTo>
                    <a:pt x="12" y="27"/>
                    <a:pt x="28" y="11"/>
                    <a:pt x="47" y="11"/>
                  </a:cubicBezTo>
                  <a:cubicBezTo>
                    <a:pt x="67" y="11"/>
                    <a:pt x="82" y="27"/>
                    <a:pt x="82" y="46"/>
                  </a:cubicBezTo>
                  <a:cubicBezTo>
                    <a:pt x="82" y="66"/>
                    <a:pt x="67" y="81"/>
                    <a:pt x="47" y="81"/>
                  </a:cubicBezTo>
                  <a:close/>
                  <a:moveTo>
                    <a:pt x="116" y="19"/>
                  </a:moveTo>
                  <a:cubicBezTo>
                    <a:pt x="105" y="19"/>
                    <a:pt x="105" y="19"/>
                    <a:pt x="105" y="19"/>
                  </a:cubicBezTo>
                  <a:cubicBezTo>
                    <a:pt x="101" y="19"/>
                    <a:pt x="99" y="17"/>
                    <a:pt x="99" y="13"/>
                  </a:cubicBezTo>
                  <a:cubicBezTo>
                    <a:pt x="99" y="10"/>
                    <a:pt x="101" y="7"/>
                    <a:pt x="105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7"/>
                    <a:pt x="122" y="10"/>
                    <a:pt x="122" y="13"/>
                  </a:cubicBezTo>
                  <a:cubicBezTo>
                    <a:pt x="122" y="17"/>
                    <a:pt x="119" y="19"/>
                    <a:pt x="1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7" name="Rectangle 36"/>
            <p:cNvSpPr>
              <a:spLocks noChangeArrowheads="1"/>
            </p:cNvSpPr>
            <p:nvPr/>
          </p:nvSpPr>
          <p:spPr bwMode="auto">
            <a:xfrm>
              <a:off x="5888038" y="2538413"/>
              <a:ext cx="10160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Oval 37"/>
            <p:cNvSpPr>
              <a:spLocks noChangeArrowheads="1"/>
            </p:cNvSpPr>
            <p:nvPr/>
          </p:nvSpPr>
          <p:spPr bwMode="auto">
            <a:xfrm>
              <a:off x="5951538" y="2697163"/>
              <a:ext cx="128588" cy="1285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34874" y="2285269"/>
            <a:ext cx="554900" cy="496874"/>
            <a:chOff x="7310299" y="609687"/>
            <a:chExt cx="554900" cy="496874"/>
          </a:xfrm>
          <a:solidFill>
            <a:srgbClr val="0270D1"/>
          </a:solidFill>
        </p:grpSpPr>
        <p:sp>
          <p:nvSpPr>
            <p:cNvPr id="83" name="Freeform 205"/>
            <p:cNvSpPr>
              <a:spLocks noEditPoints="1"/>
            </p:cNvSpPr>
            <p:nvPr/>
          </p:nvSpPr>
          <p:spPr bwMode="auto">
            <a:xfrm>
              <a:off x="7393716" y="609687"/>
              <a:ext cx="257503" cy="250251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206"/>
            <p:cNvSpPr>
              <a:spLocks/>
            </p:cNvSpPr>
            <p:nvPr/>
          </p:nvSpPr>
          <p:spPr bwMode="auto">
            <a:xfrm>
              <a:off x="7368328" y="1023144"/>
              <a:ext cx="446096" cy="83417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207"/>
            <p:cNvSpPr>
              <a:spLocks noEditPoints="1"/>
            </p:cNvSpPr>
            <p:nvPr/>
          </p:nvSpPr>
          <p:spPr bwMode="auto">
            <a:xfrm>
              <a:off x="7310299" y="823669"/>
              <a:ext cx="554900" cy="257504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3" name="Freeform 19"/>
          <p:cNvSpPr>
            <a:spLocks noEditPoints="1"/>
          </p:cNvSpPr>
          <p:nvPr/>
        </p:nvSpPr>
        <p:spPr bwMode="auto">
          <a:xfrm>
            <a:off x="1152909" y="4307644"/>
            <a:ext cx="596925" cy="480190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34" name="Freeform 7"/>
          <p:cNvSpPr>
            <a:spLocks noEditPoints="1"/>
          </p:cNvSpPr>
          <p:nvPr/>
        </p:nvSpPr>
        <p:spPr bwMode="auto">
          <a:xfrm>
            <a:off x="2223185" y="4230524"/>
            <a:ext cx="634430" cy="63443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35" name="AutoShape 4"/>
          <p:cNvSpPr>
            <a:spLocks/>
          </p:cNvSpPr>
          <p:nvPr/>
        </p:nvSpPr>
        <p:spPr bwMode="auto">
          <a:xfrm>
            <a:off x="4238080" y="4300231"/>
            <a:ext cx="495017" cy="495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100"/>
          <p:cNvSpPr>
            <a:spLocks/>
          </p:cNvSpPr>
          <p:nvPr/>
        </p:nvSpPr>
        <p:spPr bwMode="auto">
          <a:xfrm>
            <a:off x="6353344" y="4253160"/>
            <a:ext cx="428888" cy="589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37" name="Group 15"/>
          <p:cNvGrpSpPr/>
          <p:nvPr/>
        </p:nvGrpSpPr>
        <p:grpSpPr>
          <a:xfrm>
            <a:off x="4225310" y="3241675"/>
            <a:ext cx="520556" cy="520556"/>
            <a:chOff x="2581275" y="2582069"/>
            <a:chExt cx="465138" cy="464344"/>
          </a:xfrm>
          <a:solidFill>
            <a:srgbClr val="0270D1"/>
          </a:solidFill>
        </p:grpSpPr>
        <p:sp>
          <p:nvSpPr>
            <p:cNvPr id="81" name="AutoShape 128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2" name="AutoShape 129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8" name="Freeform 6"/>
          <p:cNvSpPr>
            <a:spLocks noEditPoints="1"/>
          </p:cNvSpPr>
          <p:nvPr/>
        </p:nvSpPr>
        <p:spPr bwMode="auto">
          <a:xfrm>
            <a:off x="10449949" y="4238041"/>
            <a:ext cx="605854" cy="61939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39" name="Group 48"/>
          <p:cNvGrpSpPr/>
          <p:nvPr/>
        </p:nvGrpSpPr>
        <p:grpSpPr>
          <a:xfrm>
            <a:off x="5351459" y="4266649"/>
            <a:ext cx="421155" cy="562180"/>
            <a:chOff x="2639219" y="3510757"/>
            <a:chExt cx="348456" cy="465138"/>
          </a:xfrm>
          <a:solidFill>
            <a:srgbClr val="0270D1"/>
          </a:solidFill>
        </p:grpSpPr>
        <p:sp>
          <p:nvSpPr>
            <p:cNvPr id="79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0" name="AutoShape 117"/>
          <p:cNvSpPr>
            <a:spLocks/>
          </p:cNvSpPr>
          <p:nvPr/>
        </p:nvSpPr>
        <p:spPr bwMode="auto">
          <a:xfrm>
            <a:off x="3226420" y="4330969"/>
            <a:ext cx="577726" cy="43354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41" name="Group 30"/>
          <p:cNvGrpSpPr>
            <a:grpSpLocks noChangeAspect="1"/>
          </p:cNvGrpSpPr>
          <p:nvPr/>
        </p:nvGrpSpPr>
        <p:grpSpPr bwMode="auto">
          <a:xfrm>
            <a:off x="9228106" y="1080710"/>
            <a:ext cx="762216" cy="547063"/>
            <a:chOff x="3670" y="2036"/>
            <a:chExt cx="581" cy="417"/>
          </a:xfrm>
          <a:solidFill>
            <a:srgbClr val="0270D1"/>
          </a:solidFill>
        </p:grpSpPr>
        <p:sp>
          <p:nvSpPr>
            <p:cNvPr id="69" name="Oval 31"/>
            <p:cNvSpPr>
              <a:spLocks noChangeArrowheads="1"/>
            </p:cNvSpPr>
            <p:nvPr/>
          </p:nvSpPr>
          <p:spPr bwMode="auto">
            <a:xfrm>
              <a:off x="3919" y="2251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3887" y="2337"/>
              <a:ext cx="147" cy="116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Oval 33"/>
            <p:cNvSpPr>
              <a:spLocks noChangeArrowheads="1"/>
            </p:cNvSpPr>
            <p:nvPr/>
          </p:nvSpPr>
          <p:spPr bwMode="auto">
            <a:xfrm>
              <a:off x="3707" y="2251"/>
              <a:ext cx="77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3670" y="2337"/>
              <a:ext cx="151" cy="116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Oval 35"/>
            <p:cNvSpPr>
              <a:spLocks noChangeArrowheads="1"/>
            </p:cNvSpPr>
            <p:nvPr/>
          </p:nvSpPr>
          <p:spPr bwMode="auto">
            <a:xfrm>
              <a:off x="4136" y="2251"/>
              <a:ext cx="78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4099" y="2337"/>
              <a:ext cx="152" cy="116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Oval 37"/>
            <p:cNvSpPr>
              <a:spLocks noChangeArrowheads="1"/>
            </p:cNvSpPr>
            <p:nvPr/>
          </p:nvSpPr>
          <p:spPr bwMode="auto">
            <a:xfrm>
              <a:off x="3813" y="2036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38"/>
            <p:cNvSpPr>
              <a:spLocks/>
            </p:cNvSpPr>
            <p:nvPr/>
          </p:nvSpPr>
          <p:spPr bwMode="auto">
            <a:xfrm>
              <a:off x="3776" y="2123"/>
              <a:ext cx="152" cy="115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Oval 39"/>
            <p:cNvSpPr>
              <a:spLocks noChangeArrowheads="1"/>
            </p:cNvSpPr>
            <p:nvPr/>
          </p:nvSpPr>
          <p:spPr bwMode="auto">
            <a:xfrm>
              <a:off x="4026" y="2036"/>
              <a:ext cx="82" cy="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3993" y="2123"/>
              <a:ext cx="151" cy="115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535902" y="1108319"/>
            <a:ext cx="433949" cy="491851"/>
            <a:chOff x="2471074" y="6170447"/>
            <a:chExt cx="1106488" cy="1254125"/>
          </a:xfrm>
          <a:solidFill>
            <a:srgbClr val="0270D1"/>
          </a:solidFill>
        </p:grpSpPr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Freeform 135"/>
          <p:cNvSpPr>
            <a:spLocks noEditPoints="1"/>
          </p:cNvSpPr>
          <p:nvPr/>
        </p:nvSpPr>
        <p:spPr bwMode="auto">
          <a:xfrm>
            <a:off x="8365966" y="1123473"/>
            <a:ext cx="492717" cy="46153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44" name="Group 42"/>
          <p:cNvGrpSpPr>
            <a:grpSpLocks/>
          </p:cNvGrpSpPr>
          <p:nvPr/>
        </p:nvGrpSpPr>
        <p:grpSpPr bwMode="auto">
          <a:xfrm>
            <a:off x="3161789" y="5402093"/>
            <a:ext cx="706989" cy="441584"/>
            <a:chOff x="0" y="0"/>
            <a:chExt cx="1485900" cy="927101"/>
          </a:xfrm>
          <a:solidFill>
            <a:srgbClr val="0270D1"/>
          </a:solidFill>
        </p:grpSpPr>
        <p:sp>
          <p:nvSpPr>
            <p:cNvPr id="62" name="AutoShape 43"/>
            <p:cNvSpPr>
              <a:spLocks/>
            </p:cNvSpPr>
            <p:nvPr/>
          </p:nvSpPr>
          <p:spPr bwMode="auto">
            <a:xfrm>
              <a:off x="0" y="0"/>
              <a:ext cx="1485900" cy="9271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600"/>
                    <a:pt x="10800" y="21600"/>
                  </a:cubicBezTo>
                  <a:cubicBezTo>
                    <a:pt x="15302" y="21600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" name="AutoShape 44"/>
            <p:cNvSpPr>
              <a:spLocks/>
            </p:cNvSpPr>
            <p:nvPr/>
          </p:nvSpPr>
          <p:spPr bwMode="auto">
            <a:xfrm>
              <a:off x="558012" y="278340"/>
              <a:ext cx="209075" cy="208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599"/>
                    <a:pt x="2402" y="21599"/>
                  </a:cubicBezTo>
                  <a:cubicBezTo>
                    <a:pt x="3722" y="21599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600" y="3721"/>
                    <a:pt x="21600" y="2401"/>
                  </a:cubicBezTo>
                  <a:cubicBezTo>
                    <a:pt x="21600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4" name="AutoShape 45"/>
            <p:cNvSpPr>
              <a:spLocks/>
            </p:cNvSpPr>
            <p:nvPr/>
          </p:nvSpPr>
          <p:spPr bwMode="auto">
            <a:xfrm>
              <a:off x="418509" y="139170"/>
              <a:ext cx="651016" cy="649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70918" y="5368095"/>
            <a:ext cx="582236" cy="509581"/>
            <a:chOff x="7021513" y="8939213"/>
            <a:chExt cx="928687" cy="812800"/>
          </a:xfrm>
          <a:solidFill>
            <a:srgbClr val="0270D1"/>
          </a:solidFill>
        </p:grpSpPr>
        <p:sp>
          <p:nvSpPr>
            <p:cNvPr id="60" name="AutoShape 101"/>
            <p:cNvSpPr>
              <a:spLocks/>
            </p:cNvSpPr>
            <p:nvPr/>
          </p:nvSpPr>
          <p:spPr bwMode="auto">
            <a:xfrm>
              <a:off x="7021513" y="8939213"/>
              <a:ext cx="928687" cy="812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" name="AutoShape 102"/>
            <p:cNvSpPr>
              <a:spLocks/>
            </p:cNvSpPr>
            <p:nvPr/>
          </p:nvSpPr>
          <p:spPr bwMode="auto">
            <a:xfrm>
              <a:off x="7137400" y="9055100"/>
              <a:ext cx="708025" cy="522288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40906" y="5343317"/>
            <a:ext cx="489365" cy="559137"/>
            <a:chOff x="1504950" y="5164138"/>
            <a:chExt cx="812800" cy="928687"/>
          </a:xfrm>
          <a:solidFill>
            <a:srgbClr val="0270D1"/>
          </a:solidFill>
        </p:grpSpPr>
        <p:sp>
          <p:nvSpPr>
            <p:cNvPr id="56" name="AutoShape 131"/>
            <p:cNvSpPr>
              <a:spLocks/>
            </p:cNvSpPr>
            <p:nvPr/>
          </p:nvSpPr>
          <p:spPr bwMode="auto">
            <a:xfrm>
              <a:off x="1504950" y="5164138"/>
              <a:ext cx="812800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7" name="AutoShape 132"/>
            <p:cNvSpPr>
              <a:spLocks/>
            </p:cNvSpPr>
            <p:nvPr/>
          </p:nvSpPr>
          <p:spPr bwMode="auto">
            <a:xfrm>
              <a:off x="1679575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8" name="AutoShape 133"/>
            <p:cNvSpPr>
              <a:spLocks/>
            </p:cNvSpPr>
            <p:nvPr/>
          </p:nvSpPr>
          <p:spPr bwMode="auto">
            <a:xfrm>
              <a:off x="1854200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9" name="AutoShape 134"/>
            <p:cNvSpPr>
              <a:spLocks/>
            </p:cNvSpPr>
            <p:nvPr/>
          </p:nvSpPr>
          <p:spPr bwMode="auto">
            <a:xfrm>
              <a:off x="2027238" y="5540375"/>
              <a:ext cx="115887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03265" y="5366063"/>
            <a:ext cx="528974" cy="513602"/>
            <a:chOff x="16432213" y="8899525"/>
            <a:chExt cx="928687" cy="901700"/>
          </a:xfrm>
          <a:solidFill>
            <a:srgbClr val="0270D1"/>
          </a:solidFill>
        </p:grpSpPr>
        <p:sp>
          <p:nvSpPr>
            <p:cNvPr id="54" name="AutoShape 16"/>
            <p:cNvSpPr>
              <a:spLocks/>
            </p:cNvSpPr>
            <p:nvPr/>
          </p:nvSpPr>
          <p:spPr bwMode="auto">
            <a:xfrm>
              <a:off x="16897350" y="9393238"/>
              <a:ext cx="115888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5" name="AutoShape 17"/>
            <p:cNvSpPr>
              <a:spLocks/>
            </p:cNvSpPr>
            <p:nvPr/>
          </p:nvSpPr>
          <p:spPr bwMode="auto">
            <a:xfrm>
              <a:off x="16432213" y="8899525"/>
              <a:ext cx="928687" cy="90170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8" name="AutoShape 47"/>
          <p:cNvSpPr>
            <a:spLocks/>
          </p:cNvSpPr>
          <p:nvPr/>
        </p:nvSpPr>
        <p:spPr bwMode="auto">
          <a:xfrm>
            <a:off x="7383848" y="5358397"/>
            <a:ext cx="528977" cy="528976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9" name="AutoShape 139"/>
          <p:cNvSpPr>
            <a:spLocks/>
          </p:cNvSpPr>
          <p:nvPr/>
        </p:nvSpPr>
        <p:spPr bwMode="auto">
          <a:xfrm>
            <a:off x="8329942" y="5349191"/>
            <a:ext cx="564765" cy="54738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0" name="AutoShape 147"/>
          <p:cNvSpPr>
            <a:spLocks/>
          </p:cNvSpPr>
          <p:nvPr/>
        </p:nvSpPr>
        <p:spPr bwMode="auto">
          <a:xfrm>
            <a:off x="9326817" y="5375257"/>
            <a:ext cx="564766" cy="495256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534242" y="5304971"/>
            <a:ext cx="437268" cy="635829"/>
            <a:chOff x="20293013" y="7011988"/>
            <a:chExt cx="639762" cy="930275"/>
          </a:xfrm>
          <a:solidFill>
            <a:srgbClr val="0270D1"/>
          </a:solidFill>
        </p:grpSpPr>
        <p:sp>
          <p:nvSpPr>
            <p:cNvPr id="52" name="AutoShape 30"/>
            <p:cNvSpPr>
              <a:spLocks/>
            </p:cNvSpPr>
            <p:nvPr/>
          </p:nvSpPr>
          <p:spPr bwMode="auto">
            <a:xfrm>
              <a:off x="20293013" y="7011988"/>
              <a:ext cx="639762" cy="930275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3" name="AutoShape 31"/>
            <p:cNvSpPr>
              <a:spLocks/>
            </p:cNvSpPr>
            <p:nvPr/>
          </p:nvSpPr>
          <p:spPr bwMode="auto">
            <a:xfrm>
              <a:off x="20410488" y="7418388"/>
              <a:ext cx="411162" cy="33337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0341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wind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2"/>
          <p:cNvSpPr>
            <a:spLocks noEditPoints="1"/>
          </p:cNvSpPr>
          <p:nvPr/>
        </p:nvSpPr>
        <p:spPr bwMode="auto">
          <a:xfrm>
            <a:off x="2396709" y="3126490"/>
            <a:ext cx="528819" cy="52881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" name="Group 67"/>
          <p:cNvGrpSpPr>
            <a:grpSpLocks noChangeAspect="1"/>
          </p:cNvGrpSpPr>
          <p:nvPr/>
        </p:nvGrpSpPr>
        <p:grpSpPr bwMode="auto">
          <a:xfrm>
            <a:off x="6467840" y="3113662"/>
            <a:ext cx="528640" cy="554474"/>
            <a:chOff x="5541" y="-146"/>
            <a:chExt cx="1064" cy="1116"/>
          </a:xfrm>
          <a:solidFill>
            <a:srgbClr val="0270D1"/>
          </a:solidFill>
        </p:grpSpPr>
        <p:sp>
          <p:nvSpPr>
            <p:cNvPr id="132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Freeform 15"/>
          <p:cNvSpPr>
            <a:spLocks noEditPoints="1"/>
          </p:cNvSpPr>
          <p:nvPr/>
        </p:nvSpPr>
        <p:spPr bwMode="auto">
          <a:xfrm>
            <a:off x="1148877" y="3074526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" name="Group 58"/>
          <p:cNvGrpSpPr/>
          <p:nvPr/>
        </p:nvGrpSpPr>
        <p:grpSpPr>
          <a:xfrm>
            <a:off x="1113701" y="5310442"/>
            <a:ext cx="589935" cy="435749"/>
            <a:chOff x="2563427" y="3717902"/>
            <a:chExt cx="439257" cy="324452"/>
          </a:xfrm>
          <a:solidFill>
            <a:srgbClr val="0270D1"/>
          </a:solidFill>
        </p:grpSpPr>
        <p:sp>
          <p:nvSpPr>
            <p:cNvPr id="129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0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1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7380788" y="2119798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3407252" y="2128081"/>
            <a:ext cx="451211" cy="450608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8493334" y="2147952"/>
            <a:ext cx="574965" cy="41086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9" name="Group 71"/>
          <p:cNvGrpSpPr>
            <a:grpSpLocks noChangeAspect="1"/>
          </p:cNvGrpSpPr>
          <p:nvPr/>
        </p:nvGrpSpPr>
        <p:grpSpPr bwMode="auto">
          <a:xfrm>
            <a:off x="4340442" y="5256891"/>
            <a:ext cx="543385" cy="542828"/>
            <a:chOff x="3349" y="1673"/>
            <a:chExt cx="977" cy="976"/>
          </a:xfrm>
          <a:solidFill>
            <a:srgbClr val="0270D1"/>
          </a:solidFill>
        </p:grpSpPr>
        <p:sp>
          <p:nvSpPr>
            <p:cNvPr id="118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73"/>
            <p:cNvSpPr>
              <a:spLocks/>
            </p:cNvSpPr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74"/>
            <p:cNvSpPr>
              <a:spLocks/>
            </p:cNvSpPr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75"/>
            <p:cNvSpPr>
              <a:spLocks/>
            </p:cNvSpPr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76"/>
            <p:cNvSpPr>
              <a:spLocks/>
            </p:cNvSpPr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77"/>
            <p:cNvSpPr>
              <a:spLocks/>
            </p:cNvSpPr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78"/>
            <p:cNvSpPr>
              <a:spLocks/>
            </p:cNvSpPr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79"/>
            <p:cNvSpPr>
              <a:spLocks/>
            </p:cNvSpPr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80"/>
            <p:cNvSpPr>
              <a:spLocks/>
            </p:cNvSpPr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81"/>
            <p:cNvSpPr>
              <a:spLocks/>
            </p:cNvSpPr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82"/>
            <p:cNvSpPr>
              <a:spLocks/>
            </p:cNvSpPr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109405" y="4146084"/>
            <a:ext cx="598526" cy="657745"/>
            <a:chOff x="2602" y="1841"/>
            <a:chExt cx="566" cy="622"/>
          </a:xfrm>
          <a:solidFill>
            <a:srgbClr val="0270D1"/>
          </a:solidFill>
        </p:grpSpPr>
        <p:sp>
          <p:nvSpPr>
            <p:cNvPr id="113" name="Freeform 5"/>
            <p:cNvSpPr>
              <a:spLocks noEditPoints="1"/>
            </p:cNvSpPr>
            <p:nvPr/>
          </p:nvSpPr>
          <p:spPr bwMode="auto">
            <a:xfrm>
              <a:off x="2602" y="2181"/>
              <a:ext cx="566" cy="229"/>
            </a:xfrm>
            <a:custGeom>
              <a:avLst/>
              <a:gdLst>
                <a:gd name="T0" fmla="*/ 2206 w 2497"/>
                <a:gd name="T1" fmla="*/ 47 h 1009"/>
                <a:gd name="T2" fmla="*/ 2073 w 2497"/>
                <a:gd name="T3" fmla="*/ 47 h 1009"/>
                <a:gd name="T4" fmla="*/ 2073 w 2497"/>
                <a:gd name="T5" fmla="*/ 21 h 1009"/>
                <a:gd name="T6" fmla="*/ 2053 w 2497"/>
                <a:gd name="T7" fmla="*/ 0 h 1009"/>
                <a:gd name="T8" fmla="*/ 21 w 2497"/>
                <a:gd name="T9" fmla="*/ 0 h 1009"/>
                <a:gd name="T10" fmla="*/ 0 w 2497"/>
                <a:gd name="T11" fmla="*/ 21 h 1009"/>
                <a:gd name="T12" fmla="*/ 695 w 2497"/>
                <a:gd name="T13" fmla="*/ 1009 h 1009"/>
                <a:gd name="T14" fmla="*/ 1378 w 2497"/>
                <a:gd name="T15" fmla="*/ 1009 h 1009"/>
                <a:gd name="T16" fmla="*/ 1890 w 2497"/>
                <a:gd name="T17" fmla="*/ 628 h 1009"/>
                <a:gd name="T18" fmla="*/ 2206 w 2497"/>
                <a:gd name="T19" fmla="*/ 628 h 1009"/>
                <a:gd name="T20" fmla="*/ 2497 w 2497"/>
                <a:gd name="T21" fmla="*/ 338 h 1009"/>
                <a:gd name="T22" fmla="*/ 2206 w 2497"/>
                <a:gd name="T23" fmla="*/ 47 h 1009"/>
                <a:gd name="T24" fmla="*/ 2206 w 2497"/>
                <a:gd name="T25" fmla="*/ 497 h 1009"/>
                <a:gd name="T26" fmla="*/ 2014 w 2497"/>
                <a:gd name="T27" fmla="*/ 497 h 1009"/>
                <a:gd name="T28" fmla="*/ 1985 w 2497"/>
                <a:gd name="T29" fmla="*/ 480 h 1009"/>
                <a:gd name="T30" fmla="*/ 1981 w 2497"/>
                <a:gd name="T31" fmla="*/ 463 h 1009"/>
                <a:gd name="T32" fmla="*/ 1983 w 2497"/>
                <a:gd name="T33" fmla="*/ 457 h 1009"/>
                <a:gd name="T34" fmla="*/ 2049 w 2497"/>
                <a:gd name="T35" fmla="*/ 252 h 1009"/>
                <a:gd name="T36" fmla="*/ 2136 w 2497"/>
                <a:gd name="T37" fmla="*/ 178 h 1009"/>
                <a:gd name="T38" fmla="*/ 2206 w 2497"/>
                <a:gd name="T39" fmla="*/ 178 h 1009"/>
                <a:gd name="T40" fmla="*/ 2365 w 2497"/>
                <a:gd name="T41" fmla="*/ 337 h 1009"/>
                <a:gd name="T42" fmla="*/ 2206 w 2497"/>
                <a:gd name="T43" fmla="*/ 497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97" h="1009">
                  <a:moveTo>
                    <a:pt x="2206" y="47"/>
                  </a:moveTo>
                  <a:lnTo>
                    <a:pt x="2073" y="47"/>
                  </a:lnTo>
                  <a:cubicBezTo>
                    <a:pt x="2073" y="39"/>
                    <a:pt x="2073" y="30"/>
                    <a:pt x="2073" y="21"/>
                  </a:cubicBezTo>
                  <a:cubicBezTo>
                    <a:pt x="2073" y="9"/>
                    <a:pt x="2064" y="0"/>
                    <a:pt x="2053" y="0"/>
                  </a:cubicBezTo>
                  <a:lnTo>
                    <a:pt x="21" y="0"/>
                  </a:lnTo>
                  <a:cubicBezTo>
                    <a:pt x="9" y="0"/>
                    <a:pt x="0" y="9"/>
                    <a:pt x="0" y="21"/>
                  </a:cubicBezTo>
                  <a:cubicBezTo>
                    <a:pt x="0" y="625"/>
                    <a:pt x="489" y="1009"/>
                    <a:pt x="695" y="1009"/>
                  </a:cubicBezTo>
                  <a:lnTo>
                    <a:pt x="1378" y="1009"/>
                  </a:lnTo>
                  <a:cubicBezTo>
                    <a:pt x="1539" y="1009"/>
                    <a:pt x="1767" y="813"/>
                    <a:pt x="1890" y="628"/>
                  </a:cubicBezTo>
                  <a:lnTo>
                    <a:pt x="2206" y="628"/>
                  </a:lnTo>
                  <a:cubicBezTo>
                    <a:pt x="2366" y="628"/>
                    <a:pt x="2497" y="498"/>
                    <a:pt x="2497" y="338"/>
                  </a:cubicBezTo>
                  <a:cubicBezTo>
                    <a:pt x="2497" y="177"/>
                    <a:pt x="2366" y="47"/>
                    <a:pt x="2206" y="47"/>
                  </a:cubicBezTo>
                  <a:close/>
                  <a:moveTo>
                    <a:pt x="2206" y="497"/>
                  </a:moveTo>
                  <a:lnTo>
                    <a:pt x="2014" y="497"/>
                  </a:lnTo>
                  <a:cubicBezTo>
                    <a:pt x="2004" y="497"/>
                    <a:pt x="1992" y="490"/>
                    <a:pt x="1985" y="480"/>
                  </a:cubicBezTo>
                  <a:cubicBezTo>
                    <a:pt x="1983" y="476"/>
                    <a:pt x="1979" y="470"/>
                    <a:pt x="1981" y="463"/>
                  </a:cubicBezTo>
                  <a:cubicBezTo>
                    <a:pt x="1982" y="461"/>
                    <a:pt x="1983" y="459"/>
                    <a:pt x="1983" y="457"/>
                  </a:cubicBezTo>
                  <a:cubicBezTo>
                    <a:pt x="2012" y="391"/>
                    <a:pt x="2034" y="322"/>
                    <a:pt x="2049" y="252"/>
                  </a:cubicBezTo>
                  <a:cubicBezTo>
                    <a:pt x="2064" y="205"/>
                    <a:pt x="2095" y="178"/>
                    <a:pt x="2136" y="178"/>
                  </a:cubicBezTo>
                  <a:lnTo>
                    <a:pt x="2206" y="178"/>
                  </a:lnTo>
                  <a:cubicBezTo>
                    <a:pt x="2294" y="178"/>
                    <a:pt x="2365" y="250"/>
                    <a:pt x="2365" y="337"/>
                  </a:cubicBezTo>
                  <a:cubicBezTo>
                    <a:pt x="2366" y="425"/>
                    <a:pt x="2294" y="497"/>
                    <a:pt x="2206" y="49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2668" y="2433"/>
              <a:ext cx="337" cy="30"/>
            </a:xfrm>
            <a:custGeom>
              <a:avLst/>
              <a:gdLst>
                <a:gd name="T0" fmla="*/ 1419 w 1486"/>
                <a:gd name="T1" fmla="*/ 0 h 134"/>
                <a:gd name="T2" fmla="*/ 67 w 1486"/>
                <a:gd name="T3" fmla="*/ 0 h 134"/>
                <a:gd name="T4" fmla="*/ 0 w 1486"/>
                <a:gd name="T5" fmla="*/ 67 h 134"/>
                <a:gd name="T6" fmla="*/ 67 w 1486"/>
                <a:gd name="T7" fmla="*/ 134 h 134"/>
                <a:gd name="T8" fmla="*/ 1419 w 1486"/>
                <a:gd name="T9" fmla="*/ 134 h 134"/>
                <a:gd name="T10" fmla="*/ 1486 w 1486"/>
                <a:gd name="T11" fmla="*/ 67 h 134"/>
                <a:gd name="T12" fmla="*/ 1419 w 1486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6" h="134">
                  <a:moveTo>
                    <a:pt x="1419" y="0"/>
                  </a:move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419" y="134"/>
                  </a:lnTo>
                  <a:cubicBezTo>
                    <a:pt x="1456" y="134"/>
                    <a:pt x="1486" y="104"/>
                    <a:pt x="1486" y="67"/>
                  </a:cubicBezTo>
                  <a:cubicBezTo>
                    <a:pt x="1486" y="30"/>
                    <a:pt x="1456" y="0"/>
                    <a:pt x="141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2735" y="1882"/>
              <a:ext cx="101" cy="229"/>
            </a:xfrm>
            <a:custGeom>
              <a:avLst/>
              <a:gdLst>
                <a:gd name="T0" fmla="*/ 112 w 445"/>
                <a:gd name="T1" fmla="*/ 1008 h 1008"/>
                <a:gd name="T2" fmla="*/ 31 w 445"/>
                <a:gd name="T3" fmla="*/ 935 h 1008"/>
                <a:gd name="T4" fmla="*/ 190 w 445"/>
                <a:gd name="T5" fmla="*/ 284 h 1008"/>
                <a:gd name="T6" fmla="*/ 276 w 445"/>
                <a:gd name="T7" fmla="*/ 77 h 1008"/>
                <a:gd name="T8" fmla="*/ 368 w 445"/>
                <a:gd name="T9" fmla="*/ 6 h 1008"/>
                <a:gd name="T10" fmla="*/ 439 w 445"/>
                <a:gd name="T11" fmla="*/ 98 h 1008"/>
                <a:gd name="T12" fmla="*/ 335 w 445"/>
                <a:gd name="T13" fmla="*/ 361 h 1008"/>
                <a:gd name="T14" fmla="*/ 194 w 445"/>
                <a:gd name="T15" fmla="*/ 917 h 1008"/>
                <a:gd name="T16" fmla="*/ 121 w 445"/>
                <a:gd name="T17" fmla="*/ 1008 h 1008"/>
                <a:gd name="T18" fmla="*/ 112 w 445"/>
                <a:gd name="T1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5" h="1008">
                  <a:moveTo>
                    <a:pt x="112" y="1008"/>
                  </a:moveTo>
                  <a:cubicBezTo>
                    <a:pt x="71" y="1008"/>
                    <a:pt x="35" y="977"/>
                    <a:pt x="31" y="935"/>
                  </a:cubicBezTo>
                  <a:cubicBezTo>
                    <a:pt x="0" y="640"/>
                    <a:pt x="105" y="442"/>
                    <a:pt x="190" y="284"/>
                  </a:cubicBezTo>
                  <a:cubicBezTo>
                    <a:pt x="232" y="205"/>
                    <a:pt x="268" y="137"/>
                    <a:pt x="276" y="77"/>
                  </a:cubicBezTo>
                  <a:cubicBezTo>
                    <a:pt x="282" y="32"/>
                    <a:pt x="323" y="0"/>
                    <a:pt x="368" y="6"/>
                  </a:cubicBezTo>
                  <a:cubicBezTo>
                    <a:pt x="413" y="12"/>
                    <a:pt x="445" y="53"/>
                    <a:pt x="439" y="98"/>
                  </a:cubicBezTo>
                  <a:cubicBezTo>
                    <a:pt x="427" y="188"/>
                    <a:pt x="383" y="272"/>
                    <a:pt x="335" y="361"/>
                  </a:cubicBezTo>
                  <a:cubicBezTo>
                    <a:pt x="257" y="507"/>
                    <a:pt x="169" y="673"/>
                    <a:pt x="194" y="917"/>
                  </a:cubicBezTo>
                  <a:cubicBezTo>
                    <a:pt x="199" y="963"/>
                    <a:pt x="166" y="1003"/>
                    <a:pt x="121" y="1008"/>
                  </a:cubicBezTo>
                  <a:cubicBezTo>
                    <a:pt x="118" y="1008"/>
                    <a:pt x="115" y="1008"/>
                    <a:pt x="112" y="100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2798" y="1841"/>
              <a:ext cx="117" cy="306"/>
            </a:xfrm>
            <a:custGeom>
              <a:avLst/>
              <a:gdLst>
                <a:gd name="T0" fmla="*/ 154 w 518"/>
                <a:gd name="T1" fmla="*/ 1350 h 1350"/>
                <a:gd name="T2" fmla="*/ 74 w 518"/>
                <a:gd name="T3" fmla="*/ 1285 h 1350"/>
                <a:gd name="T4" fmla="*/ 205 w 518"/>
                <a:gd name="T5" fmla="*/ 558 h 1350"/>
                <a:gd name="T6" fmla="*/ 331 w 518"/>
                <a:gd name="T7" fmla="*/ 95 h 1350"/>
                <a:gd name="T8" fmla="*/ 405 w 518"/>
                <a:gd name="T9" fmla="*/ 5 h 1350"/>
                <a:gd name="T10" fmla="*/ 495 w 518"/>
                <a:gd name="T11" fmla="*/ 79 h 1350"/>
                <a:gd name="T12" fmla="*/ 351 w 518"/>
                <a:gd name="T13" fmla="*/ 635 h 1350"/>
                <a:gd name="T14" fmla="*/ 235 w 518"/>
                <a:gd name="T15" fmla="*/ 1250 h 1350"/>
                <a:gd name="T16" fmla="*/ 171 w 518"/>
                <a:gd name="T17" fmla="*/ 1348 h 1350"/>
                <a:gd name="T18" fmla="*/ 154 w 518"/>
                <a:gd name="T19" fmla="*/ 135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8" h="1350">
                  <a:moveTo>
                    <a:pt x="154" y="1350"/>
                  </a:moveTo>
                  <a:cubicBezTo>
                    <a:pt x="116" y="1350"/>
                    <a:pt x="82" y="1323"/>
                    <a:pt x="74" y="1285"/>
                  </a:cubicBezTo>
                  <a:cubicBezTo>
                    <a:pt x="0" y="946"/>
                    <a:pt x="109" y="740"/>
                    <a:pt x="205" y="558"/>
                  </a:cubicBezTo>
                  <a:cubicBezTo>
                    <a:pt x="282" y="411"/>
                    <a:pt x="349" y="284"/>
                    <a:pt x="331" y="95"/>
                  </a:cubicBezTo>
                  <a:cubicBezTo>
                    <a:pt x="326" y="49"/>
                    <a:pt x="360" y="9"/>
                    <a:pt x="405" y="5"/>
                  </a:cubicBezTo>
                  <a:cubicBezTo>
                    <a:pt x="450" y="0"/>
                    <a:pt x="490" y="34"/>
                    <a:pt x="495" y="79"/>
                  </a:cubicBezTo>
                  <a:cubicBezTo>
                    <a:pt x="518" y="318"/>
                    <a:pt x="433" y="479"/>
                    <a:pt x="351" y="635"/>
                  </a:cubicBezTo>
                  <a:cubicBezTo>
                    <a:pt x="260" y="807"/>
                    <a:pt x="174" y="970"/>
                    <a:pt x="235" y="1250"/>
                  </a:cubicBezTo>
                  <a:cubicBezTo>
                    <a:pt x="244" y="1294"/>
                    <a:pt x="216" y="1338"/>
                    <a:pt x="171" y="1348"/>
                  </a:cubicBezTo>
                  <a:cubicBezTo>
                    <a:pt x="166" y="1349"/>
                    <a:pt x="160" y="1350"/>
                    <a:pt x="154" y="13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2874" y="1894"/>
              <a:ext cx="100" cy="217"/>
            </a:xfrm>
            <a:custGeom>
              <a:avLst/>
              <a:gdLst>
                <a:gd name="T0" fmla="*/ 108 w 441"/>
                <a:gd name="T1" fmla="*/ 961 h 961"/>
                <a:gd name="T2" fmla="*/ 27 w 441"/>
                <a:gd name="T3" fmla="*/ 891 h 961"/>
                <a:gd name="T4" fmla="*/ 137 w 441"/>
                <a:gd name="T5" fmla="*/ 463 h 961"/>
                <a:gd name="T6" fmla="*/ 273 w 441"/>
                <a:gd name="T7" fmla="*/ 79 h 961"/>
                <a:gd name="T8" fmla="*/ 362 w 441"/>
                <a:gd name="T9" fmla="*/ 4 h 961"/>
                <a:gd name="T10" fmla="*/ 437 w 441"/>
                <a:gd name="T11" fmla="*/ 93 h 961"/>
                <a:gd name="T12" fmla="*/ 281 w 441"/>
                <a:gd name="T13" fmla="*/ 544 h 961"/>
                <a:gd name="T14" fmla="*/ 190 w 441"/>
                <a:gd name="T15" fmla="*/ 867 h 961"/>
                <a:gd name="T16" fmla="*/ 120 w 441"/>
                <a:gd name="T17" fmla="*/ 961 h 961"/>
                <a:gd name="T18" fmla="*/ 108 w 441"/>
                <a:gd name="T19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1" h="961">
                  <a:moveTo>
                    <a:pt x="108" y="961"/>
                  </a:moveTo>
                  <a:cubicBezTo>
                    <a:pt x="68" y="961"/>
                    <a:pt x="33" y="932"/>
                    <a:pt x="27" y="891"/>
                  </a:cubicBezTo>
                  <a:cubicBezTo>
                    <a:pt x="0" y="705"/>
                    <a:pt x="70" y="582"/>
                    <a:pt x="137" y="463"/>
                  </a:cubicBezTo>
                  <a:cubicBezTo>
                    <a:pt x="197" y="358"/>
                    <a:pt x="258" y="250"/>
                    <a:pt x="273" y="79"/>
                  </a:cubicBezTo>
                  <a:cubicBezTo>
                    <a:pt x="277" y="33"/>
                    <a:pt x="317" y="0"/>
                    <a:pt x="362" y="4"/>
                  </a:cubicBezTo>
                  <a:cubicBezTo>
                    <a:pt x="407" y="8"/>
                    <a:pt x="441" y="48"/>
                    <a:pt x="437" y="93"/>
                  </a:cubicBezTo>
                  <a:cubicBezTo>
                    <a:pt x="419" y="300"/>
                    <a:pt x="342" y="436"/>
                    <a:pt x="281" y="544"/>
                  </a:cubicBezTo>
                  <a:cubicBezTo>
                    <a:pt x="217" y="656"/>
                    <a:pt x="171" y="737"/>
                    <a:pt x="190" y="867"/>
                  </a:cubicBezTo>
                  <a:cubicBezTo>
                    <a:pt x="196" y="912"/>
                    <a:pt x="165" y="954"/>
                    <a:pt x="120" y="961"/>
                  </a:cubicBezTo>
                  <a:cubicBezTo>
                    <a:pt x="116" y="961"/>
                    <a:pt x="112" y="961"/>
                    <a:pt x="108" y="9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11" name="Freeform 132"/>
          <p:cNvSpPr>
            <a:spLocks noChangeAspect="1" noEditPoints="1"/>
          </p:cNvSpPr>
          <p:nvPr/>
        </p:nvSpPr>
        <p:spPr bwMode="auto">
          <a:xfrm>
            <a:off x="4330638" y="4205696"/>
            <a:ext cx="562992" cy="53851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Freeform 144"/>
          <p:cNvSpPr>
            <a:spLocks noEditPoints="1"/>
          </p:cNvSpPr>
          <p:nvPr/>
        </p:nvSpPr>
        <p:spPr bwMode="auto">
          <a:xfrm>
            <a:off x="3377628" y="4253621"/>
            <a:ext cx="510459" cy="442664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Freeform 171"/>
          <p:cNvSpPr>
            <a:spLocks/>
          </p:cNvSpPr>
          <p:nvPr/>
        </p:nvSpPr>
        <p:spPr bwMode="auto">
          <a:xfrm>
            <a:off x="7434655" y="3218126"/>
            <a:ext cx="476853" cy="34554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4" name="Group 90"/>
          <p:cNvGrpSpPr/>
          <p:nvPr/>
        </p:nvGrpSpPr>
        <p:grpSpPr>
          <a:xfrm>
            <a:off x="4385537" y="3101374"/>
            <a:ext cx="453194" cy="579051"/>
            <a:chOff x="7239000" y="2776538"/>
            <a:chExt cx="1331913" cy="1701800"/>
          </a:xfrm>
          <a:solidFill>
            <a:srgbClr val="0270D1"/>
          </a:solidFill>
        </p:grpSpPr>
        <p:sp>
          <p:nvSpPr>
            <p:cNvPr id="103" name="Freeform 52"/>
            <p:cNvSpPr>
              <a:spLocks noEditPoints="1"/>
            </p:cNvSpPr>
            <p:nvPr/>
          </p:nvSpPr>
          <p:spPr bwMode="auto">
            <a:xfrm>
              <a:off x="7239000" y="2776538"/>
              <a:ext cx="1331913" cy="170180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54" y="167"/>
                </a:cxn>
                <a:cxn ang="0">
                  <a:pos x="453" y="141"/>
                </a:cxn>
                <a:cxn ang="0">
                  <a:pos x="430" y="119"/>
                </a:cxn>
                <a:cxn ang="0">
                  <a:pos x="404" y="120"/>
                </a:cxn>
                <a:cxn ang="0">
                  <a:pos x="372" y="153"/>
                </a:cxn>
                <a:cxn ang="0">
                  <a:pos x="294" y="123"/>
                </a:cxn>
                <a:cxn ang="0">
                  <a:pos x="294" y="82"/>
                </a:cxn>
                <a:cxn ang="0">
                  <a:pos x="330" y="82"/>
                </a:cxn>
                <a:cxn ang="0">
                  <a:pos x="349" y="63"/>
                </a:cxn>
                <a:cxn ang="0">
                  <a:pos x="349" y="19"/>
                </a:cxn>
                <a:cxn ang="0">
                  <a:pos x="330" y="0"/>
                </a:cxn>
                <a:cxn ang="0">
                  <a:pos x="168" y="0"/>
                </a:cxn>
                <a:cxn ang="0">
                  <a:pos x="149" y="19"/>
                </a:cxn>
                <a:cxn ang="0">
                  <a:pos x="149" y="63"/>
                </a:cxn>
                <a:cxn ang="0">
                  <a:pos x="168" y="82"/>
                </a:cxn>
                <a:cxn ang="0">
                  <a:pos x="197" y="82"/>
                </a:cxn>
                <a:cxn ang="0">
                  <a:pos x="197" y="123"/>
                </a:cxn>
                <a:cxn ang="0">
                  <a:pos x="198" y="123"/>
                </a:cxn>
                <a:cxn ang="0">
                  <a:pos x="120" y="153"/>
                </a:cxn>
                <a:cxn ang="0">
                  <a:pos x="85" y="119"/>
                </a:cxn>
                <a:cxn ang="0">
                  <a:pos x="59" y="120"/>
                </a:cxn>
                <a:cxn ang="0">
                  <a:pos x="37" y="143"/>
                </a:cxn>
                <a:cxn ang="0">
                  <a:pos x="38" y="170"/>
                </a:cxn>
                <a:cxn ang="0">
                  <a:pos x="66" y="196"/>
                </a:cxn>
                <a:cxn ang="0">
                  <a:pos x="0" y="364"/>
                </a:cxn>
                <a:cxn ang="0">
                  <a:pos x="178" y="600"/>
                </a:cxn>
                <a:cxn ang="0">
                  <a:pos x="178" y="615"/>
                </a:cxn>
                <a:cxn ang="0">
                  <a:pos x="192" y="628"/>
                </a:cxn>
                <a:cxn ang="0">
                  <a:pos x="306" y="628"/>
                </a:cxn>
                <a:cxn ang="0">
                  <a:pos x="320" y="615"/>
                </a:cxn>
                <a:cxn ang="0">
                  <a:pos x="320" y="598"/>
                </a:cxn>
                <a:cxn ang="0">
                  <a:pos x="491" y="364"/>
                </a:cxn>
                <a:cxn ang="0">
                  <a:pos x="425" y="197"/>
                </a:cxn>
                <a:cxn ang="0">
                  <a:pos x="245" y="565"/>
                </a:cxn>
                <a:cxn ang="0">
                  <a:pos x="44" y="364"/>
                </a:cxn>
                <a:cxn ang="0">
                  <a:pos x="245" y="162"/>
                </a:cxn>
                <a:cxn ang="0">
                  <a:pos x="447" y="364"/>
                </a:cxn>
                <a:cxn ang="0">
                  <a:pos x="245" y="565"/>
                </a:cxn>
                <a:cxn ang="0">
                  <a:pos x="245" y="565"/>
                </a:cxn>
                <a:cxn ang="0">
                  <a:pos x="245" y="565"/>
                </a:cxn>
              </a:cxnLst>
              <a:rect l="0" t="0" r="r" b="b"/>
              <a:pathLst>
                <a:path w="491" h="628">
                  <a:moveTo>
                    <a:pt x="425" y="197"/>
                  </a:moveTo>
                  <a:cubicBezTo>
                    <a:pt x="454" y="167"/>
                    <a:pt x="454" y="167"/>
                    <a:pt x="454" y="167"/>
                  </a:cubicBezTo>
                  <a:cubicBezTo>
                    <a:pt x="461" y="160"/>
                    <a:pt x="461" y="148"/>
                    <a:pt x="453" y="141"/>
                  </a:cubicBezTo>
                  <a:cubicBezTo>
                    <a:pt x="430" y="119"/>
                    <a:pt x="430" y="119"/>
                    <a:pt x="430" y="119"/>
                  </a:cubicBezTo>
                  <a:cubicBezTo>
                    <a:pt x="423" y="112"/>
                    <a:pt x="411" y="112"/>
                    <a:pt x="404" y="120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48" y="139"/>
                    <a:pt x="322" y="129"/>
                    <a:pt x="294" y="123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41" y="82"/>
                    <a:pt x="349" y="74"/>
                    <a:pt x="349" y="63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9" y="9"/>
                    <a:pt x="341" y="0"/>
                    <a:pt x="33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8" y="0"/>
                    <a:pt x="149" y="9"/>
                    <a:pt x="149" y="1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74"/>
                    <a:pt x="158" y="82"/>
                    <a:pt x="168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70" y="129"/>
                    <a:pt x="144" y="139"/>
                    <a:pt x="120" y="153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78" y="112"/>
                    <a:pt x="66" y="112"/>
                    <a:pt x="59" y="120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0" y="150"/>
                    <a:pt x="30" y="162"/>
                    <a:pt x="38" y="170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25" y="240"/>
                    <a:pt x="0" y="299"/>
                    <a:pt x="0" y="364"/>
                  </a:cubicBezTo>
                  <a:cubicBezTo>
                    <a:pt x="0" y="476"/>
                    <a:pt x="75" y="571"/>
                    <a:pt x="178" y="600"/>
                  </a:cubicBezTo>
                  <a:cubicBezTo>
                    <a:pt x="178" y="615"/>
                    <a:pt x="178" y="615"/>
                    <a:pt x="178" y="615"/>
                  </a:cubicBezTo>
                  <a:cubicBezTo>
                    <a:pt x="178" y="622"/>
                    <a:pt x="184" y="628"/>
                    <a:pt x="192" y="628"/>
                  </a:cubicBezTo>
                  <a:cubicBezTo>
                    <a:pt x="306" y="628"/>
                    <a:pt x="306" y="628"/>
                    <a:pt x="306" y="628"/>
                  </a:cubicBezTo>
                  <a:cubicBezTo>
                    <a:pt x="314" y="628"/>
                    <a:pt x="320" y="622"/>
                    <a:pt x="320" y="615"/>
                  </a:cubicBezTo>
                  <a:cubicBezTo>
                    <a:pt x="320" y="598"/>
                    <a:pt x="320" y="598"/>
                    <a:pt x="320" y="598"/>
                  </a:cubicBezTo>
                  <a:cubicBezTo>
                    <a:pt x="419" y="566"/>
                    <a:pt x="491" y="473"/>
                    <a:pt x="491" y="364"/>
                  </a:cubicBezTo>
                  <a:cubicBezTo>
                    <a:pt x="491" y="300"/>
                    <a:pt x="466" y="241"/>
                    <a:pt x="425" y="197"/>
                  </a:cubicBezTo>
                  <a:close/>
                  <a:moveTo>
                    <a:pt x="245" y="565"/>
                  </a:moveTo>
                  <a:cubicBezTo>
                    <a:pt x="134" y="565"/>
                    <a:pt x="44" y="475"/>
                    <a:pt x="44" y="364"/>
                  </a:cubicBezTo>
                  <a:cubicBezTo>
                    <a:pt x="44" y="253"/>
                    <a:pt x="134" y="162"/>
                    <a:pt x="245" y="162"/>
                  </a:cubicBezTo>
                  <a:cubicBezTo>
                    <a:pt x="356" y="162"/>
                    <a:pt x="447" y="253"/>
                    <a:pt x="447" y="364"/>
                  </a:cubicBezTo>
                  <a:cubicBezTo>
                    <a:pt x="447" y="475"/>
                    <a:pt x="356" y="565"/>
                    <a:pt x="245" y="565"/>
                  </a:cubicBezTo>
                  <a:close/>
                  <a:moveTo>
                    <a:pt x="245" y="565"/>
                  </a:moveTo>
                  <a:cubicBezTo>
                    <a:pt x="245" y="565"/>
                    <a:pt x="245" y="565"/>
                    <a:pt x="245" y="5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4" name="Freeform 53"/>
            <p:cNvSpPr>
              <a:spLocks noEditPoints="1"/>
            </p:cNvSpPr>
            <p:nvPr/>
          </p:nvSpPr>
          <p:spPr bwMode="auto">
            <a:xfrm>
              <a:off x="7829550" y="3557588"/>
              <a:ext cx="363538" cy="298450"/>
            </a:xfrm>
            <a:custGeom>
              <a:avLst/>
              <a:gdLst/>
              <a:ahLst/>
              <a:cxnLst>
                <a:cxn ang="0">
                  <a:pos x="128" y="8"/>
                </a:cxn>
                <a:cxn ang="0">
                  <a:pos x="21" y="46"/>
                </a:cxn>
                <a:cxn ang="0">
                  <a:pos x="17" y="48"/>
                </a:cxn>
                <a:cxn ang="0">
                  <a:pos x="16" y="49"/>
                </a:cxn>
                <a:cxn ang="0">
                  <a:pos x="16" y="49"/>
                </a:cxn>
                <a:cxn ang="0">
                  <a:pos x="0" y="77"/>
                </a:cxn>
                <a:cxn ang="0">
                  <a:pos x="33" y="110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3" y="104"/>
                </a:cxn>
                <a:cxn ang="0">
                  <a:pos x="61" y="95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28" y="8"/>
                </a:cxn>
              </a:cxnLst>
              <a:rect l="0" t="0" r="r" b="b"/>
              <a:pathLst>
                <a:path w="134" h="110">
                  <a:moveTo>
                    <a:pt x="128" y="8"/>
                  </a:moveTo>
                  <a:cubicBezTo>
                    <a:pt x="121" y="0"/>
                    <a:pt x="42" y="37"/>
                    <a:pt x="21" y="46"/>
                  </a:cubicBezTo>
                  <a:cubicBezTo>
                    <a:pt x="20" y="47"/>
                    <a:pt x="18" y="48"/>
                    <a:pt x="17" y="48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6" y="54"/>
                    <a:pt x="0" y="65"/>
                    <a:pt x="0" y="77"/>
                  </a:cubicBezTo>
                  <a:cubicBezTo>
                    <a:pt x="0" y="96"/>
                    <a:pt x="15" y="110"/>
                    <a:pt x="33" y="110"/>
                  </a:cubicBezTo>
                  <a:cubicBezTo>
                    <a:pt x="40" y="110"/>
                    <a:pt x="47" y="108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6" y="101"/>
                    <a:pt x="58" y="98"/>
                    <a:pt x="61" y="95"/>
                  </a:cubicBezTo>
                  <a:cubicBezTo>
                    <a:pt x="81" y="73"/>
                    <a:pt x="134" y="15"/>
                    <a:pt x="128" y="8"/>
                  </a:cubicBezTo>
                  <a:close/>
                  <a:moveTo>
                    <a:pt x="128" y="8"/>
                  </a:moveTo>
                  <a:cubicBezTo>
                    <a:pt x="128" y="8"/>
                    <a:pt x="128" y="8"/>
                    <a:pt x="1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Freeform 54"/>
            <p:cNvSpPr>
              <a:spLocks noEditPoints="1"/>
            </p:cNvSpPr>
            <p:nvPr/>
          </p:nvSpPr>
          <p:spPr bwMode="auto">
            <a:xfrm>
              <a:off x="7870825" y="4121151"/>
              <a:ext cx="84138" cy="11588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1" y="43"/>
                </a:cxn>
                <a:cxn ang="0">
                  <a:pos x="30" y="43"/>
                </a:cxn>
                <a:cxn ang="0">
                  <a:pos x="31" y="43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1" h="43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6" name="Freeform 55"/>
            <p:cNvSpPr>
              <a:spLocks noEditPoints="1"/>
            </p:cNvSpPr>
            <p:nvPr/>
          </p:nvSpPr>
          <p:spPr bwMode="auto">
            <a:xfrm>
              <a:off x="7466013" y="3711576"/>
              <a:ext cx="120650" cy="80963"/>
            </a:xfrm>
            <a:custGeom>
              <a:avLst/>
              <a:gdLst/>
              <a:ahLst/>
              <a:cxnLst>
                <a:cxn ang="0">
                  <a:pos x="44" y="30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0"/>
                </a:cxn>
                <a:cxn ang="0">
                  <a:pos x="1" y="30"/>
                </a:cxn>
                <a:cxn ang="0">
                  <a:pos x="43" y="30"/>
                </a:cxn>
                <a:cxn ang="0">
                  <a:pos x="44" y="30"/>
                </a:cxn>
                <a:cxn ang="0">
                  <a:pos x="44" y="30"/>
                </a:cxn>
                <a:cxn ang="0">
                  <a:pos x="44" y="30"/>
                </a:cxn>
              </a:cxnLst>
              <a:rect l="0" t="0" r="r" b="b"/>
              <a:pathLst>
                <a:path w="44" h="30">
                  <a:moveTo>
                    <a:pt x="44" y="3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lose/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7" name="Freeform 56"/>
            <p:cNvSpPr>
              <a:spLocks noEditPoints="1"/>
            </p:cNvSpPr>
            <p:nvPr/>
          </p:nvSpPr>
          <p:spPr bwMode="auto">
            <a:xfrm>
              <a:off x="7870825" y="3267076"/>
              <a:ext cx="84138" cy="119063"/>
            </a:xfrm>
            <a:custGeom>
              <a:avLst/>
              <a:gdLst/>
              <a:ahLst/>
              <a:cxnLst>
                <a:cxn ang="0">
                  <a:pos x="1" y="44"/>
                </a:cxn>
                <a:cxn ang="0">
                  <a:pos x="30" y="44"/>
                </a:cxn>
                <a:cxn ang="0">
                  <a:pos x="31" y="43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1" y="44"/>
                </a:cxn>
              </a:cxnLst>
              <a:rect l="0" t="0" r="r" b="b"/>
              <a:pathLst>
                <a:path w="31" h="44">
                  <a:moveTo>
                    <a:pt x="1" y="44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3"/>
                    <a:pt x="31" y="4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4"/>
                    <a:pt x="1" y="44"/>
                  </a:cubicBezTo>
                  <a:close/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8" name="Freeform 57"/>
            <p:cNvSpPr>
              <a:spLocks noEditPoints="1"/>
            </p:cNvSpPr>
            <p:nvPr/>
          </p:nvSpPr>
          <p:spPr bwMode="auto">
            <a:xfrm>
              <a:off x="8239125" y="3711576"/>
              <a:ext cx="117475" cy="809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9"/>
                </a:cxn>
                <a:cxn ang="0">
                  <a:pos x="0" y="30"/>
                </a:cxn>
                <a:cxn ang="0">
                  <a:pos x="43" y="30"/>
                </a:cxn>
                <a:cxn ang="0">
                  <a:pos x="43" y="29"/>
                </a:cxn>
                <a:cxn ang="0">
                  <a:pos x="43" y="1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3" h="30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29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9" name="Freeform 58"/>
            <p:cNvSpPr>
              <a:spLocks noEditPoints="1"/>
            </p:cNvSpPr>
            <p:nvPr/>
          </p:nvSpPr>
          <p:spPr bwMode="auto">
            <a:xfrm>
              <a:off x="7518400" y="3990976"/>
              <a:ext cx="141288" cy="1428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lnTo>
                    <a:pt x="31" y="0"/>
                  </a:ln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0" name="Freeform 59"/>
            <p:cNvSpPr>
              <a:spLocks noEditPoints="1"/>
            </p:cNvSpPr>
            <p:nvPr/>
          </p:nvSpPr>
          <p:spPr bwMode="auto">
            <a:xfrm>
              <a:off x="7548563" y="3408363"/>
              <a:ext cx="139700" cy="14287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0" y="52"/>
                </a:cxn>
                <a:cxn ang="0">
                  <a:pos x="31" y="53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52" y="3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52" h="53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1" y="0"/>
                  </a:ln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1" name="Freeform 60"/>
            <p:cNvSpPr>
              <a:spLocks noEditPoints="1"/>
            </p:cNvSpPr>
            <p:nvPr/>
          </p:nvSpPr>
          <p:spPr bwMode="auto">
            <a:xfrm>
              <a:off x="8131175" y="3378201"/>
              <a:ext cx="141288" cy="144463"/>
            </a:xfrm>
            <a:custGeom>
              <a:avLst/>
              <a:gdLst/>
              <a:ahLst/>
              <a:cxnLst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2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1" y="53"/>
                </a:cxn>
              </a:cxnLst>
              <a:rect l="0" t="0" r="r" b="b"/>
              <a:pathLst>
                <a:path w="52" h="53"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lnTo>
                    <a:pt x="21" y="53"/>
                  </a:lnTo>
                  <a:close/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2" name="Freeform 61"/>
            <p:cNvSpPr>
              <a:spLocks noEditPoints="1"/>
            </p:cNvSpPr>
            <p:nvPr/>
          </p:nvSpPr>
          <p:spPr bwMode="auto">
            <a:xfrm>
              <a:off x="8101013" y="3960813"/>
              <a:ext cx="141288" cy="1412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2" h="52">
                  <a:moveTo>
                    <a:pt x="2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2" y="0"/>
                  </a:ln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5" name="Group 66"/>
          <p:cNvGrpSpPr/>
          <p:nvPr/>
        </p:nvGrpSpPr>
        <p:grpSpPr>
          <a:xfrm>
            <a:off x="8596054" y="4184933"/>
            <a:ext cx="369525" cy="580041"/>
            <a:chOff x="7618413" y="3513138"/>
            <a:chExt cx="261938" cy="411163"/>
          </a:xfrm>
          <a:solidFill>
            <a:srgbClr val="0270D1"/>
          </a:solidFill>
        </p:grpSpPr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7618413" y="3513138"/>
              <a:ext cx="261938" cy="411163"/>
            </a:xfrm>
            <a:custGeom>
              <a:avLst/>
              <a:gdLst/>
              <a:ahLst/>
              <a:cxnLst>
                <a:cxn ang="0">
                  <a:pos x="80" y="13"/>
                </a:cxn>
                <a:cxn ang="0">
                  <a:pos x="67" y="13"/>
                </a:cxn>
                <a:cxn ang="0">
                  <a:pos x="67" y="6"/>
                </a:cxn>
                <a:cxn ang="0">
                  <a:pos x="61" y="0"/>
                </a:cxn>
                <a:cxn ang="0">
                  <a:pos x="29" y="0"/>
                </a:cxn>
                <a:cxn ang="0">
                  <a:pos x="22" y="6"/>
                </a:cxn>
                <a:cxn ang="0">
                  <a:pos x="22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83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6" y="131"/>
                </a:cxn>
                <a:cxn ang="0">
                  <a:pos x="6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3" y="22"/>
                </a:cxn>
                <a:cxn ang="0">
                  <a:pos x="83" y="131"/>
                </a:cxn>
                <a:cxn ang="0">
                  <a:pos x="83" y="131"/>
                </a:cxn>
                <a:cxn ang="0">
                  <a:pos x="83" y="131"/>
                </a:cxn>
              </a:cxnLst>
              <a:rect l="0" t="0" r="r" b="b"/>
              <a:pathLst>
                <a:path w="90" h="141">
                  <a:moveTo>
                    <a:pt x="80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4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4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5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5" y="13"/>
                    <a:pt x="80" y="13"/>
                  </a:cubicBezTo>
                  <a:close/>
                  <a:moveTo>
                    <a:pt x="83" y="131"/>
                  </a:moveTo>
                  <a:cubicBezTo>
                    <a:pt x="83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6" y="133"/>
                    <a:pt x="6" y="13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8" y="19"/>
                    <a:pt x="1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3" y="20"/>
                    <a:pt x="83" y="22"/>
                  </a:cubicBezTo>
                  <a:lnTo>
                    <a:pt x="83" y="131"/>
                  </a:lnTo>
                  <a:close/>
                  <a:moveTo>
                    <a:pt x="83" y="131"/>
                  </a:moveTo>
                  <a:cubicBezTo>
                    <a:pt x="83" y="131"/>
                    <a:pt x="83" y="131"/>
                    <a:pt x="83" y="1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0" name="Rectangle 97"/>
            <p:cNvSpPr>
              <a:spLocks noChangeArrowheads="1"/>
            </p:cNvSpPr>
            <p:nvPr/>
          </p:nvSpPr>
          <p:spPr bwMode="auto">
            <a:xfrm>
              <a:off x="7656513" y="3586163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1" name="Rectangle 98"/>
            <p:cNvSpPr>
              <a:spLocks noChangeArrowheads="1"/>
            </p:cNvSpPr>
            <p:nvPr/>
          </p:nvSpPr>
          <p:spPr bwMode="auto">
            <a:xfrm>
              <a:off x="7656513" y="36909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2" name="Rectangle 99"/>
            <p:cNvSpPr>
              <a:spLocks noChangeArrowheads="1"/>
            </p:cNvSpPr>
            <p:nvPr/>
          </p:nvSpPr>
          <p:spPr bwMode="auto">
            <a:xfrm>
              <a:off x="7656513" y="37925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6" name="Group 54"/>
          <p:cNvGrpSpPr/>
          <p:nvPr/>
        </p:nvGrpSpPr>
        <p:grpSpPr>
          <a:xfrm>
            <a:off x="4292963" y="2034214"/>
            <a:ext cx="638342" cy="638342"/>
            <a:chOff x="3119438" y="3767138"/>
            <a:chExt cx="552450" cy="552450"/>
          </a:xfrm>
          <a:solidFill>
            <a:srgbClr val="0270D1"/>
          </a:solidFill>
        </p:grpSpPr>
        <p:sp>
          <p:nvSpPr>
            <p:cNvPr id="97" name="Freeform 82"/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8" name="Freeform 83"/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7" name="Freeform 58"/>
          <p:cNvSpPr>
            <a:spLocks noEditPoints="1"/>
          </p:cNvSpPr>
          <p:nvPr/>
        </p:nvSpPr>
        <p:spPr bwMode="auto">
          <a:xfrm>
            <a:off x="2405575" y="4219410"/>
            <a:ext cx="511087" cy="511087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Freeform 66"/>
          <p:cNvSpPr>
            <a:spLocks noEditPoints="1"/>
          </p:cNvSpPr>
          <p:nvPr/>
        </p:nvSpPr>
        <p:spPr bwMode="auto">
          <a:xfrm>
            <a:off x="10622761" y="2110210"/>
            <a:ext cx="416372" cy="486350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19" name="Group 92"/>
          <p:cNvGrpSpPr/>
          <p:nvPr/>
        </p:nvGrpSpPr>
        <p:grpSpPr>
          <a:xfrm>
            <a:off x="9498581" y="2118141"/>
            <a:ext cx="536536" cy="470502"/>
            <a:chOff x="6365875" y="1458913"/>
            <a:chExt cx="619125" cy="542925"/>
          </a:xfrm>
          <a:solidFill>
            <a:srgbClr val="0270D1"/>
          </a:solidFill>
        </p:grpSpPr>
        <p:sp>
          <p:nvSpPr>
            <p:cNvPr id="91" name="Freeform 43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2" name="Freeform 44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4" name="Freeform 46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5" name="Freeform 47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6" name="Freeform 48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moveTo>
                    <a:pt x="0" y="48"/>
                  </a:moveTo>
                  <a:lnTo>
                    <a:pt x="0" y="4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0" name="Freeform 89"/>
          <p:cNvSpPr>
            <a:spLocks noEditPoints="1"/>
          </p:cNvSpPr>
          <p:nvPr/>
        </p:nvSpPr>
        <p:spPr bwMode="auto">
          <a:xfrm>
            <a:off x="5403979" y="2113968"/>
            <a:ext cx="620842" cy="478834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160" y="30"/>
              </a:cxn>
              <a:cxn ang="0">
                <a:pos x="177" y="57"/>
              </a:cxn>
              <a:cxn ang="0">
                <a:pos x="161" y="103"/>
              </a:cxn>
              <a:cxn ang="0">
                <a:pos x="155" y="102"/>
              </a:cxn>
              <a:cxn ang="0">
                <a:pos x="142" y="105"/>
              </a:cxn>
              <a:cxn ang="0">
                <a:pos x="107" y="68"/>
              </a:cxn>
              <a:cxn ang="0">
                <a:pos x="109" y="56"/>
              </a:cxn>
              <a:cxn ang="0">
                <a:pos x="79" y="26"/>
              </a:cxn>
              <a:cxn ang="0">
                <a:pos x="48" y="56"/>
              </a:cxn>
              <a:cxn ang="0">
                <a:pos x="59" y="79"/>
              </a:cxn>
              <a:cxn ang="0">
                <a:pos x="44" y="112"/>
              </a:cxn>
              <a:cxn ang="0">
                <a:pos x="30" y="109"/>
              </a:cxn>
              <a:cxn ang="0">
                <a:pos x="0" y="139"/>
              </a:cxn>
              <a:cxn ang="0">
                <a:pos x="30" y="170"/>
              </a:cxn>
              <a:cxn ang="0">
                <a:pos x="61" y="139"/>
              </a:cxn>
              <a:cxn ang="0">
                <a:pos x="54" y="120"/>
              </a:cxn>
              <a:cxn ang="0">
                <a:pos x="70" y="85"/>
              </a:cxn>
              <a:cxn ang="0">
                <a:pos x="78" y="86"/>
              </a:cxn>
              <a:cxn ang="0">
                <a:pos x="99" y="78"/>
              </a:cxn>
              <a:cxn ang="0">
                <a:pos x="132" y="113"/>
              </a:cxn>
              <a:cxn ang="0">
                <a:pos x="125" y="132"/>
              </a:cxn>
              <a:cxn ang="0">
                <a:pos x="156" y="163"/>
              </a:cxn>
              <a:cxn ang="0">
                <a:pos x="186" y="132"/>
              </a:cxn>
              <a:cxn ang="0">
                <a:pos x="173" y="108"/>
              </a:cxn>
              <a:cxn ang="0">
                <a:pos x="189" y="60"/>
              </a:cxn>
              <a:cxn ang="0">
                <a:pos x="191" y="60"/>
              </a:cxn>
              <a:cxn ang="0">
                <a:pos x="221" y="30"/>
              </a:cxn>
              <a:cxn ang="0">
                <a:pos x="191" y="0"/>
              </a:cxn>
              <a:cxn ang="0">
                <a:pos x="31" y="157"/>
              </a:cxn>
              <a:cxn ang="0">
                <a:pos x="13" y="139"/>
              </a:cxn>
              <a:cxn ang="0">
                <a:pos x="31" y="122"/>
              </a:cxn>
              <a:cxn ang="0">
                <a:pos x="48" y="139"/>
              </a:cxn>
              <a:cxn ang="0">
                <a:pos x="31" y="157"/>
              </a:cxn>
              <a:cxn ang="0">
                <a:pos x="79" y="74"/>
              </a:cxn>
              <a:cxn ang="0">
                <a:pos x="61" y="56"/>
              </a:cxn>
              <a:cxn ang="0">
                <a:pos x="79" y="38"/>
              </a:cxn>
              <a:cxn ang="0">
                <a:pos x="96" y="56"/>
              </a:cxn>
              <a:cxn ang="0">
                <a:pos x="79" y="74"/>
              </a:cxn>
              <a:cxn ang="0">
                <a:pos x="156" y="150"/>
              </a:cxn>
              <a:cxn ang="0">
                <a:pos x="138" y="133"/>
              </a:cxn>
              <a:cxn ang="0">
                <a:pos x="156" y="115"/>
              </a:cxn>
              <a:cxn ang="0">
                <a:pos x="173" y="133"/>
              </a:cxn>
              <a:cxn ang="0">
                <a:pos x="156" y="150"/>
              </a:cxn>
              <a:cxn ang="0">
                <a:pos x="191" y="48"/>
              </a:cxn>
              <a:cxn ang="0">
                <a:pos x="173" y="30"/>
              </a:cxn>
              <a:cxn ang="0">
                <a:pos x="191" y="13"/>
              </a:cxn>
              <a:cxn ang="0">
                <a:pos x="208" y="30"/>
              </a:cxn>
              <a:cxn ang="0">
                <a:pos x="191" y="48"/>
              </a:cxn>
              <a:cxn ang="0">
                <a:pos x="191" y="48"/>
              </a:cxn>
              <a:cxn ang="0">
                <a:pos x="191" y="48"/>
              </a:cxn>
            </a:cxnLst>
            <a:rect l="0" t="0" r="r" b="b"/>
            <a:pathLst>
              <a:path w="221" h="170">
                <a:moveTo>
                  <a:pt x="191" y="0"/>
                </a:moveTo>
                <a:cubicBezTo>
                  <a:pt x="174" y="0"/>
                  <a:pt x="160" y="14"/>
                  <a:pt x="160" y="30"/>
                </a:cubicBezTo>
                <a:cubicBezTo>
                  <a:pt x="160" y="42"/>
                  <a:pt x="167" y="52"/>
                  <a:pt x="177" y="57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59" y="103"/>
                  <a:pt x="157" y="102"/>
                  <a:pt x="155" y="102"/>
                </a:cubicBezTo>
                <a:cubicBezTo>
                  <a:pt x="150" y="102"/>
                  <a:pt x="146" y="103"/>
                  <a:pt x="142" y="105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8" y="64"/>
                  <a:pt x="109" y="60"/>
                  <a:pt x="109" y="56"/>
                </a:cubicBezTo>
                <a:cubicBezTo>
                  <a:pt x="109" y="39"/>
                  <a:pt x="95" y="26"/>
                  <a:pt x="79" y="26"/>
                </a:cubicBezTo>
                <a:cubicBezTo>
                  <a:pt x="62" y="26"/>
                  <a:pt x="48" y="39"/>
                  <a:pt x="48" y="56"/>
                </a:cubicBezTo>
                <a:cubicBezTo>
                  <a:pt x="48" y="65"/>
                  <a:pt x="52" y="74"/>
                  <a:pt x="59" y="7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0" y="110"/>
                  <a:pt x="35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156"/>
                  <a:pt x="14" y="170"/>
                  <a:pt x="30" y="170"/>
                </a:cubicBezTo>
                <a:cubicBezTo>
                  <a:pt x="47" y="170"/>
                  <a:pt x="61" y="156"/>
                  <a:pt x="61" y="139"/>
                </a:cubicBezTo>
                <a:cubicBezTo>
                  <a:pt x="61" y="132"/>
                  <a:pt x="58" y="125"/>
                  <a:pt x="54" y="120"/>
                </a:cubicBezTo>
                <a:cubicBezTo>
                  <a:pt x="70" y="85"/>
                  <a:pt x="70" y="85"/>
                  <a:pt x="70" y="85"/>
                </a:cubicBezTo>
                <a:cubicBezTo>
                  <a:pt x="73" y="86"/>
                  <a:pt x="76" y="86"/>
                  <a:pt x="78" y="86"/>
                </a:cubicBezTo>
                <a:cubicBezTo>
                  <a:pt x="86" y="86"/>
                  <a:pt x="93" y="83"/>
                  <a:pt x="99" y="7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28" y="118"/>
                  <a:pt x="125" y="125"/>
                  <a:pt x="125" y="132"/>
                </a:cubicBezTo>
                <a:cubicBezTo>
                  <a:pt x="125" y="149"/>
                  <a:pt x="139" y="163"/>
                  <a:pt x="156" y="163"/>
                </a:cubicBezTo>
                <a:cubicBezTo>
                  <a:pt x="172" y="163"/>
                  <a:pt x="186" y="149"/>
                  <a:pt x="186" y="132"/>
                </a:cubicBezTo>
                <a:cubicBezTo>
                  <a:pt x="186" y="122"/>
                  <a:pt x="181" y="113"/>
                  <a:pt x="173" y="10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207" y="60"/>
                  <a:pt x="221" y="47"/>
                  <a:pt x="221" y="30"/>
                </a:cubicBezTo>
                <a:cubicBezTo>
                  <a:pt x="221" y="14"/>
                  <a:pt x="207" y="0"/>
                  <a:pt x="191" y="0"/>
                </a:cubicBezTo>
                <a:close/>
                <a:moveTo>
                  <a:pt x="31" y="157"/>
                </a:moveTo>
                <a:cubicBezTo>
                  <a:pt x="21" y="157"/>
                  <a:pt x="13" y="149"/>
                  <a:pt x="13" y="139"/>
                </a:cubicBezTo>
                <a:cubicBezTo>
                  <a:pt x="13" y="130"/>
                  <a:pt x="21" y="122"/>
                  <a:pt x="31" y="122"/>
                </a:cubicBezTo>
                <a:cubicBezTo>
                  <a:pt x="40" y="122"/>
                  <a:pt x="48" y="130"/>
                  <a:pt x="48" y="139"/>
                </a:cubicBezTo>
                <a:cubicBezTo>
                  <a:pt x="48" y="149"/>
                  <a:pt x="40" y="157"/>
                  <a:pt x="31" y="157"/>
                </a:cubicBezTo>
                <a:close/>
                <a:moveTo>
                  <a:pt x="79" y="74"/>
                </a:moveTo>
                <a:cubicBezTo>
                  <a:pt x="69" y="74"/>
                  <a:pt x="61" y="66"/>
                  <a:pt x="61" y="56"/>
                </a:cubicBezTo>
                <a:cubicBezTo>
                  <a:pt x="61" y="46"/>
                  <a:pt x="69" y="38"/>
                  <a:pt x="79" y="38"/>
                </a:cubicBezTo>
                <a:cubicBezTo>
                  <a:pt x="88" y="38"/>
                  <a:pt x="96" y="46"/>
                  <a:pt x="96" y="56"/>
                </a:cubicBezTo>
                <a:cubicBezTo>
                  <a:pt x="96" y="66"/>
                  <a:pt x="88" y="74"/>
                  <a:pt x="79" y="74"/>
                </a:cubicBezTo>
                <a:close/>
                <a:moveTo>
                  <a:pt x="156" y="150"/>
                </a:moveTo>
                <a:cubicBezTo>
                  <a:pt x="146" y="150"/>
                  <a:pt x="138" y="142"/>
                  <a:pt x="138" y="133"/>
                </a:cubicBezTo>
                <a:cubicBezTo>
                  <a:pt x="138" y="123"/>
                  <a:pt x="146" y="115"/>
                  <a:pt x="156" y="115"/>
                </a:cubicBezTo>
                <a:cubicBezTo>
                  <a:pt x="165" y="115"/>
                  <a:pt x="173" y="123"/>
                  <a:pt x="173" y="133"/>
                </a:cubicBezTo>
                <a:cubicBezTo>
                  <a:pt x="173" y="142"/>
                  <a:pt x="165" y="150"/>
                  <a:pt x="156" y="150"/>
                </a:cubicBezTo>
                <a:close/>
                <a:moveTo>
                  <a:pt x="191" y="48"/>
                </a:moveTo>
                <a:cubicBezTo>
                  <a:pt x="181" y="48"/>
                  <a:pt x="173" y="40"/>
                  <a:pt x="173" y="30"/>
                </a:cubicBezTo>
                <a:cubicBezTo>
                  <a:pt x="173" y="21"/>
                  <a:pt x="181" y="13"/>
                  <a:pt x="191" y="13"/>
                </a:cubicBezTo>
                <a:cubicBezTo>
                  <a:pt x="200" y="13"/>
                  <a:pt x="208" y="21"/>
                  <a:pt x="208" y="30"/>
                </a:cubicBezTo>
                <a:cubicBezTo>
                  <a:pt x="208" y="40"/>
                  <a:pt x="200" y="48"/>
                  <a:pt x="191" y="48"/>
                </a:cubicBezTo>
                <a:close/>
                <a:moveTo>
                  <a:pt x="191" y="48"/>
                </a:moveTo>
                <a:cubicBezTo>
                  <a:pt x="191" y="48"/>
                  <a:pt x="191" y="48"/>
                  <a:pt x="191" y="48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" name="Freeform 127"/>
          <p:cNvSpPr>
            <a:spLocks/>
          </p:cNvSpPr>
          <p:nvPr/>
        </p:nvSpPr>
        <p:spPr bwMode="auto">
          <a:xfrm>
            <a:off x="6514199" y="2113224"/>
            <a:ext cx="435922" cy="480322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Freeform 145"/>
          <p:cNvSpPr>
            <a:spLocks/>
          </p:cNvSpPr>
          <p:nvPr/>
        </p:nvSpPr>
        <p:spPr bwMode="auto">
          <a:xfrm>
            <a:off x="8502824" y="3151184"/>
            <a:ext cx="555984" cy="479431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3" name="Freeform 111"/>
          <p:cNvSpPr>
            <a:spLocks noEditPoints="1"/>
          </p:cNvSpPr>
          <p:nvPr/>
        </p:nvSpPr>
        <p:spPr bwMode="auto">
          <a:xfrm>
            <a:off x="1078619" y="2125693"/>
            <a:ext cx="660098" cy="455384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5507790" y="4193867"/>
            <a:ext cx="413221" cy="562173"/>
          </a:xfrm>
          <a:custGeom>
            <a:avLst/>
            <a:gdLst>
              <a:gd name="T0" fmla="*/ 97 w 110"/>
              <a:gd name="T1" fmla="*/ 56 h 150"/>
              <a:gd name="T2" fmla="*/ 30 w 110"/>
              <a:gd name="T3" fmla="*/ 57 h 150"/>
              <a:gd name="T4" fmla="*/ 30 w 110"/>
              <a:gd name="T5" fmla="*/ 42 h 150"/>
              <a:gd name="T6" fmla="*/ 55 w 110"/>
              <a:gd name="T7" fmla="*/ 17 h 150"/>
              <a:gd name="T8" fmla="*/ 79 w 110"/>
              <a:gd name="T9" fmla="*/ 37 h 150"/>
              <a:gd name="T10" fmla="*/ 88 w 110"/>
              <a:gd name="T11" fmla="*/ 37 h 150"/>
              <a:gd name="T12" fmla="*/ 88 w 110"/>
              <a:gd name="T13" fmla="*/ 43 h 150"/>
              <a:gd name="T14" fmla="*/ 78 w 110"/>
              <a:gd name="T15" fmla="*/ 43 h 150"/>
              <a:gd name="T16" fmla="*/ 78 w 110"/>
              <a:gd name="T17" fmla="*/ 50 h 150"/>
              <a:gd name="T18" fmla="*/ 97 w 110"/>
              <a:gd name="T19" fmla="*/ 50 h 150"/>
              <a:gd name="T20" fmla="*/ 97 w 110"/>
              <a:gd name="T21" fmla="*/ 42 h 150"/>
              <a:gd name="T22" fmla="*/ 55 w 110"/>
              <a:gd name="T23" fmla="*/ 0 h 150"/>
              <a:gd name="T24" fmla="*/ 13 w 110"/>
              <a:gd name="T25" fmla="*/ 42 h 150"/>
              <a:gd name="T26" fmla="*/ 13 w 110"/>
              <a:gd name="T27" fmla="*/ 57 h 150"/>
              <a:gd name="T28" fmla="*/ 0 w 110"/>
              <a:gd name="T29" fmla="*/ 75 h 150"/>
              <a:gd name="T30" fmla="*/ 0 w 110"/>
              <a:gd name="T31" fmla="*/ 131 h 150"/>
              <a:gd name="T32" fmla="*/ 19 w 110"/>
              <a:gd name="T33" fmla="*/ 150 h 150"/>
              <a:gd name="T34" fmla="*/ 92 w 110"/>
              <a:gd name="T35" fmla="*/ 150 h 150"/>
              <a:gd name="T36" fmla="*/ 110 w 110"/>
              <a:gd name="T37" fmla="*/ 131 h 150"/>
              <a:gd name="T38" fmla="*/ 110 w 110"/>
              <a:gd name="T39" fmla="*/ 75 h 150"/>
              <a:gd name="T40" fmla="*/ 97 w 110"/>
              <a:gd name="T41" fmla="*/ 56 h 150"/>
              <a:gd name="T42" fmla="*/ 61 w 110"/>
              <a:gd name="T43" fmla="*/ 102 h 150"/>
              <a:gd name="T44" fmla="*/ 61 w 110"/>
              <a:gd name="T45" fmla="*/ 119 h 150"/>
              <a:gd name="T46" fmla="*/ 50 w 110"/>
              <a:gd name="T47" fmla="*/ 119 h 150"/>
              <a:gd name="T48" fmla="*/ 50 w 110"/>
              <a:gd name="T49" fmla="*/ 102 h 150"/>
              <a:gd name="T50" fmla="*/ 41 w 110"/>
              <a:gd name="T51" fmla="*/ 89 h 150"/>
              <a:gd name="T52" fmla="*/ 55 w 110"/>
              <a:gd name="T53" fmla="*/ 75 h 150"/>
              <a:gd name="T54" fmla="*/ 69 w 110"/>
              <a:gd name="T55" fmla="*/ 89 h 150"/>
              <a:gd name="T56" fmla="*/ 61 w 110"/>
              <a:gd name="T57" fmla="*/ 10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50">
                <a:moveTo>
                  <a:pt x="97" y="56"/>
                </a:moveTo>
                <a:cubicBezTo>
                  <a:pt x="30" y="57"/>
                  <a:pt x="30" y="57"/>
                  <a:pt x="30" y="57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29"/>
                  <a:pt x="41" y="17"/>
                  <a:pt x="55" y="17"/>
                </a:cubicBezTo>
                <a:cubicBezTo>
                  <a:pt x="67" y="17"/>
                  <a:pt x="77" y="26"/>
                  <a:pt x="7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43"/>
                  <a:pt x="88" y="43"/>
                  <a:pt x="8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50"/>
                  <a:pt x="78" y="50"/>
                  <a:pt x="7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19"/>
                  <a:pt x="78" y="0"/>
                  <a:pt x="55" y="0"/>
                </a:cubicBezTo>
                <a:cubicBezTo>
                  <a:pt x="32" y="0"/>
                  <a:pt x="13" y="19"/>
                  <a:pt x="13" y="4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60"/>
                  <a:pt x="0" y="67"/>
                  <a:pt x="0" y="75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1"/>
                  <a:pt x="9" y="150"/>
                  <a:pt x="19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102" y="150"/>
                  <a:pt x="110" y="141"/>
                  <a:pt x="110" y="13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67"/>
                  <a:pt x="105" y="59"/>
                  <a:pt x="97" y="56"/>
                </a:cubicBezTo>
                <a:close/>
                <a:moveTo>
                  <a:pt x="61" y="102"/>
                </a:moveTo>
                <a:cubicBezTo>
                  <a:pt x="61" y="119"/>
                  <a:pt x="61" y="119"/>
                  <a:pt x="6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5" y="100"/>
                  <a:pt x="41" y="95"/>
                  <a:pt x="41" y="89"/>
                </a:cubicBezTo>
                <a:cubicBezTo>
                  <a:pt x="41" y="82"/>
                  <a:pt x="47" y="75"/>
                  <a:pt x="55" y="75"/>
                </a:cubicBezTo>
                <a:cubicBezTo>
                  <a:pt x="63" y="75"/>
                  <a:pt x="69" y="82"/>
                  <a:pt x="69" y="89"/>
                </a:cubicBezTo>
                <a:cubicBezTo>
                  <a:pt x="69" y="95"/>
                  <a:pt x="66" y="100"/>
                  <a:pt x="61" y="102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62"/>
          <p:cNvSpPr>
            <a:spLocks noEditPoints="1"/>
          </p:cNvSpPr>
          <p:nvPr/>
        </p:nvSpPr>
        <p:spPr bwMode="auto">
          <a:xfrm>
            <a:off x="2431766" y="1177308"/>
            <a:ext cx="458705" cy="462373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6" name="Freeform 245"/>
          <p:cNvSpPr>
            <a:spLocks/>
          </p:cNvSpPr>
          <p:nvPr/>
        </p:nvSpPr>
        <p:spPr bwMode="auto">
          <a:xfrm>
            <a:off x="1142089" y="1141915"/>
            <a:ext cx="533158" cy="53315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7" name="Group 13"/>
          <p:cNvGrpSpPr/>
          <p:nvPr/>
        </p:nvGrpSpPr>
        <p:grpSpPr>
          <a:xfrm>
            <a:off x="4312250" y="1175251"/>
            <a:ext cx="599768" cy="466487"/>
            <a:chOff x="4146807" y="4475116"/>
            <a:chExt cx="810979" cy="630762"/>
          </a:xfrm>
          <a:solidFill>
            <a:srgbClr val="0270D1"/>
          </a:solidFill>
        </p:grpSpPr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4245636" y="4475116"/>
              <a:ext cx="712150" cy="590068"/>
            </a:xfrm>
            <a:custGeom>
              <a:avLst/>
              <a:gdLst>
                <a:gd name="T0" fmla="*/ 1033 w 1075"/>
                <a:gd name="T1" fmla="*/ 238 h 887"/>
                <a:gd name="T2" fmla="*/ 889 w 1075"/>
                <a:gd name="T3" fmla="*/ 60 h 887"/>
                <a:gd name="T4" fmla="*/ 799 w 1075"/>
                <a:gd name="T5" fmla="*/ 88 h 887"/>
                <a:gd name="T6" fmla="*/ 677 w 1075"/>
                <a:gd name="T7" fmla="*/ 46 h 887"/>
                <a:gd name="T8" fmla="*/ 584 w 1075"/>
                <a:gd name="T9" fmla="*/ 0 h 887"/>
                <a:gd name="T10" fmla="*/ 522 w 1075"/>
                <a:gd name="T11" fmla="*/ 23 h 887"/>
                <a:gd name="T12" fmla="*/ 610 w 1075"/>
                <a:gd name="T13" fmla="*/ 68 h 887"/>
                <a:gd name="T14" fmla="*/ 652 w 1075"/>
                <a:gd name="T15" fmla="*/ 130 h 887"/>
                <a:gd name="T16" fmla="*/ 703 w 1075"/>
                <a:gd name="T17" fmla="*/ 246 h 887"/>
                <a:gd name="T18" fmla="*/ 672 w 1075"/>
                <a:gd name="T19" fmla="*/ 336 h 887"/>
                <a:gd name="T20" fmla="*/ 548 w 1075"/>
                <a:gd name="T21" fmla="*/ 317 h 887"/>
                <a:gd name="T22" fmla="*/ 463 w 1075"/>
                <a:gd name="T23" fmla="*/ 206 h 887"/>
                <a:gd name="T24" fmla="*/ 384 w 1075"/>
                <a:gd name="T25" fmla="*/ 209 h 887"/>
                <a:gd name="T26" fmla="*/ 192 w 1075"/>
                <a:gd name="T27" fmla="*/ 345 h 887"/>
                <a:gd name="T28" fmla="*/ 68 w 1075"/>
                <a:gd name="T29" fmla="*/ 463 h 887"/>
                <a:gd name="T30" fmla="*/ 6 w 1075"/>
                <a:gd name="T31" fmla="*/ 576 h 887"/>
                <a:gd name="T32" fmla="*/ 51 w 1075"/>
                <a:gd name="T33" fmla="*/ 624 h 887"/>
                <a:gd name="T34" fmla="*/ 102 w 1075"/>
                <a:gd name="T35" fmla="*/ 596 h 887"/>
                <a:gd name="T36" fmla="*/ 212 w 1075"/>
                <a:gd name="T37" fmla="*/ 497 h 887"/>
                <a:gd name="T38" fmla="*/ 217 w 1075"/>
                <a:gd name="T39" fmla="*/ 534 h 887"/>
                <a:gd name="T40" fmla="*/ 116 w 1075"/>
                <a:gd name="T41" fmla="*/ 633 h 887"/>
                <a:gd name="T42" fmla="*/ 99 w 1075"/>
                <a:gd name="T43" fmla="*/ 692 h 887"/>
                <a:gd name="T44" fmla="*/ 150 w 1075"/>
                <a:gd name="T45" fmla="*/ 734 h 887"/>
                <a:gd name="T46" fmla="*/ 198 w 1075"/>
                <a:gd name="T47" fmla="*/ 706 h 887"/>
                <a:gd name="T48" fmla="*/ 308 w 1075"/>
                <a:gd name="T49" fmla="*/ 602 h 887"/>
                <a:gd name="T50" fmla="*/ 319 w 1075"/>
                <a:gd name="T51" fmla="*/ 633 h 887"/>
                <a:gd name="T52" fmla="*/ 212 w 1075"/>
                <a:gd name="T53" fmla="*/ 743 h 887"/>
                <a:gd name="T54" fmla="*/ 209 w 1075"/>
                <a:gd name="T55" fmla="*/ 782 h 887"/>
                <a:gd name="T56" fmla="*/ 277 w 1075"/>
                <a:gd name="T57" fmla="*/ 796 h 887"/>
                <a:gd name="T58" fmla="*/ 339 w 1075"/>
                <a:gd name="T59" fmla="*/ 757 h 887"/>
                <a:gd name="T60" fmla="*/ 342 w 1075"/>
                <a:gd name="T61" fmla="*/ 785 h 887"/>
                <a:gd name="T62" fmla="*/ 322 w 1075"/>
                <a:gd name="T63" fmla="*/ 810 h 887"/>
                <a:gd name="T64" fmla="*/ 328 w 1075"/>
                <a:gd name="T65" fmla="*/ 856 h 887"/>
                <a:gd name="T66" fmla="*/ 381 w 1075"/>
                <a:gd name="T67" fmla="*/ 875 h 887"/>
                <a:gd name="T68" fmla="*/ 415 w 1075"/>
                <a:gd name="T69" fmla="*/ 836 h 887"/>
                <a:gd name="T70" fmla="*/ 423 w 1075"/>
                <a:gd name="T71" fmla="*/ 771 h 887"/>
                <a:gd name="T72" fmla="*/ 457 w 1075"/>
                <a:gd name="T73" fmla="*/ 746 h 887"/>
                <a:gd name="T74" fmla="*/ 466 w 1075"/>
                <a:gd name="T75" fmla="*/ 633 h 887"/>
                <a:gd name="T76" fmla="*/ 570 w 1075"/>
                <a:gd name="T77" fmla="*/ 641 h 887"/>
                <a:gd name="T78" fmla="*/ 624 w 1075"/>
                <a:gd name="T79" fmla="*/ 554 h 887"/>
                <a:gd name="T80" fmla="*/ 734 w 1075"/>
                <a:gd name="T81" fmla="*/ 602 h 887"/>
                <a:gd name="T82" fmla="*/ 802 w 1075"/>
                <a:gd name="T83" fmla="*/ 537 h 887"/>
                <a:gd name="T84" fmla="*/ 889 w 1075"/>
                <a:gd name="T85" fmla="*/ 545 h 887"/>
                <a:gd name="T86" fmla="*/ 931 w 1075"/>
                <a:gd name="T87" fmla="*/ 511 h 887"/>
                <a:gd name="T88" fmla="*/ 1042 w 1075"/>
                <a:gd name="T89" fmla="*/ 458 h 887"/>
                <a:gd name="T90" fmla="*/ 1033 w 1075"/>
                <a:gd name="T91" fmla="*/ 238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75" h="887">
                  <a:moveTo>
                    <a:pt x="1033" y="238"/>
                  </a:moveTo>
                  <a:cubicBezTo>
                    <a:pt x="996" y="147"/>
                    <a:pt x="931" y="43"/>
                    <a:pt x="889" y="60"/>
                  </a:cubicBezTo>
                  <a:cubicBezTo>
                    <a:pt x="850" y="77"/>
                    <a:pt x="824" y="91"/>
                    <a:pt x="799" y="88"/>
                  </a:cubicBezTo>
                  <a:cubicBezTo>
                    <a:pt x="773" y="85"/>
                    <a:pt x="731" y="79"/>
                    <a:pt x="677" y="46"/>
                  </a:cubicBezTo>
                  <a:cubicBezTo>
                    <a:pt x="666" y="40"/>
                    <a:pt x="615" y="0"/>
                    <a:pt x="584" y="0"/>
                  </a:cubicBezTo>
                  <a:cubicBezTo>
                    <a:pt x="550" y="3"/>
                    <a:pt x="517" y="15"/>
                    <a:pt x="522" y="23"/>
                  </a:cubicBezTo>
                  <a:cubicBezTo>
                    <a:pt x="531" y="37"/>
                    <a:pt x="596" y="51"/>
                    <a:pt x="610" y="68"/>
                  </a:cubicBezTo>
                  <a:cubicBezTo>
                    <a:pt x="621" y="79"/>
                    <a:pt x="644" y="105"/>
                    <a:pt x="652" y="130"/>
                  </a:cubicBezTo>
                  <a:cubicBezTo>
                    <a:pt x="661" y="156"/>
                    <a:pt x="666" y="201"/>
                    <a:pt x="703" y="246"/>
                  </a:cubicBezTo>
                  <a:cubicBezTo>
                    <a:pt x="717" y="263"/>
                    <a:pt x="709" y="308"/>
                    <a:pt x="672" y="336"/>
                  </a:cubicBezTo>
                  <a:cubicBezTo>
                    <a:pt x="635" y="362"/>
                    <a:pt x="579" y="348"/>
                    <a:pt x="548" y="317"/>
                  </a:cubicBezTo>
                  <a:cubicBezTo>
                    <a:pt x="514" y="283"/>
                    <a:pt x="480" y="221"/>
                    <a:pt x="463" y="206"/>
                  </a:cubicBezTo>
                  <a:cubicBezTo>
                    <a:pt x="446" y="190"/>
                    <a:pt x="404" y="198"/>
                    <a:pt x="384" y="209"/>
                  </a:cubicBezTo>
                  <a:cubicBezTo>
                    <a:pt x="353" y="229"/>
                    <a:pt x="251" y="302"/>
                    <a:pt x="192" y="345"/>
                  </a:cubicBezTo>
                  <a:cubicBezTo>
                    <a:pt x="161" y="367"/>
                    <a:pt x="85" y="444"/>
                    <a:pt x="68" y="463"/>
                  </a:cubicBezTo>
                  <a:cubicBezTo>
                    <a:pt x="51" y="483"/>
                    <a:pt x="0" y="551"/>
                    <a:pt x="6" y="576"/>
                  </a:cubicBezTo>
                  <a:cubicBezTo>
                    <a:pt x="11" y="602"/>
                    <a:pt x="31" y="627"/>
                    <a:pt x="51" y="624"/>
                  </a:cubicBezTo>
                  <a:cubicBezTo>
                    <a:pt x="71" y="624"/>
                    <a:pt x="82" y="613"/>
                    <a:pt x="102" y="596"/>
                  </a:cubicBezTo>
                  <a:cubicBezTo>
                    <a:pt x="121" y="579"/>
                    <a:pt x="198" y="494"/>
                    <a:pt x="212" y="497"/>
                  </a:cubicBezTo>
                  <a:cubicBezTo>
                    <a:pt x="223" y="497"/>
                    <a:pt x="237" y="511"/>
                    <a:pt x="217" y="534"/>
                  </a:cubicBezTo>
                  <a:cubicBezTo>
                    <a:pt x="209" y="545"/>
                    <a:pt x="130" y="616"/>
                    <a:pt x="116" y="633"/>
                  </a:cubicBezTo>
                  <a:cubicBezTo>
                    <a:pt x="110" y="641"/>
                    <a:pt x="88" y="669"/>
                    <a:pt x="99" y="692"/>
                  </a:cubicBezTo>
                  <a:cubicBezTo>
                    <a:pt x="110" y="712"/>
                    <a:pt x="133" y="737"/>
                    <a:pt x="150" y="734"/>
                  </a:cubicBezTo>
                  <a:cubicBezTo>
                    <a:pt x="167" y="731"/>
                    <a:pt x="175" y="723"/>
                    <a:pt x="198" y="706"/>
                  </a:cubicBezTo>
                  <a:cubicBezTo>
                    <a:pt x="220" y="686"/>
                    <a:pt x="294" y="602"/>
                    <a:pt x="308" y="602"/>
                  </a:cubicBezTo>
                  <a:cubicBezTo>
                    <a:pt x="322" y="602"/>
                    <a:pt x="328" y="613"/>
                    <a:pt x="319" y="633"/>
                  </a:cubicBezTo>
                  <a:cubicBezTo>
                    <a:pt x="311" y="652"/>
                    <a:pt x="223" y="729"/>
                    <a:pt x="212" y="743"/>
                  </a:cubicBezTo>
                  <a:cubicBezTo>
                    <a:pt x="201" y="757"/>
                    <a:pt x="203" y="774"/>
                    <a:pt x="209" y="782"/>
                  </a:cubicBezTo>
                  <a:cubicBezTo>
                    <a:pt x="215" y="791"/>
                    <a:pt x="257" y="802"/>
                    <a:pt x="277" y="796"/>
                  </a:cubicBezTo>
                  <a:cubicBezTo>
                    <a:pt x="296" y="791"/>
                    <a:pt x="313" y="760"/>
                    <a:pt x="339" y="757"/>
                  </a:cubicBezTo>
                  <a:cubicBezTo>
                    <a:pt x="350" y="757"/>
                    <a:pt x="356" y="768"/>
                    <a:pt x="342" y="785"/>
                  </a:cubicBezTo>
                  <a:cubicBezTo>
                    <a:pt x="328" y="802"/>
                    <a:pt x="325" y="799"/>
                    <a:pt x="322" y="810"/>
                  </a:cubicBezTo>
                  <a:cubicBezTo>
                    <a:pt x="319" y="822"/>
                    <a:pt x="319" y="847"/>
                    <a:pt x="328" y="856"/>
                  </a:cubicBezTo>
                  <a:cubicBezTo>
                    <a:pt x="342" y="870"/>
                    <a:pt x="367" y="887"/>
                    <a:pt x="381" y="875"/>
                  </a:cubicBezTo>
                  <a:cubicBezTo>
                    <a:pt x="401" y="861"/>
                    <a:pt x="421" y="847"/>
                    <a:pt x="415" y="836"/>
                  </a:cubicBezTo>
                  <a:cubicBezTo>
                    <a:pt x="409" y="825"/>
                    <a:pt x="395" y="805"/>
                    <a:pt x="423" y="771"/>
                  </a:cubicBezTo>
                  <a:cubicBezTo>
                    <a:pt x="440" y="751"/>
                    <a:pt x="449" y="760"/>
                    <a:pt x="457" y="746"/>
                  </a:cubicBezTo>
                  <a:cubicBezTo>
                    <a:pt x="469" y="729"/>
                    <a:pt x="409" y="678"/>
                    <a:pt x="466" y="633"/>
                  </a:cubicBezTo>
                  <a:cubicBezTo>
                    <a:pt x="511" y="599"/>
                    <a:pt x="559" y="644"/>
                    <a:pt x="570" y="641"/>
                  </a:cubicBezTo>
                  <a:cubicBezTo>
                    <a:pt x="582" y="638"/>
                    <a:pt x="553" y="573"/>
                    <a:pt x="624" y="554"/>
                  </a:cubicBezTo>
                  <a:cubicBezTo>
                    <a:pt x="663" y="542"/>
                    <a:pt x="717" y="565"/>
                    <a:pt x="734" y="602"/>
                  </a:cubicBezTo>
                  <a:cubicBezTo>
                    <a:pt x="745" y="627"/>
                    <a:pt x="754" y="542"/>
                    <a:pt x="802" y="537"/>
                  </a:cubicBezTo>
                  <a:cubicBezTo>
                    <a:pt x="847" y="531"/>
                    <a:pt x="889" y="545"/>
                    <a:pt x="889" y="545"/>
                  </a:cubicBezTo>
                  <a:cubicBezTo>
                    <a:pt x="889" y="545"/>
                    <a:pt x="923" y="520"/>
                    <a:pt x="931" y="511"/>
                  </a:cubicBezTo>
                  <a:cubicBezTo>
                    <a:pt x="965" y="489"/>
                    <a:pt x="1016" y="475"/>
                    <a:pt x="1042" y="458"/>
                  </a:cubicBezTo>
                  <a:cubicBezTo>
                    <a:pt x="1075" y="446"/>
                    <a:pt x="1070" y="328"/>
                    <a:pt x="1033" y="2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4146807" y="4498370"/>
              <a:ext cx="540653" cy="322648"/>
            </a:xfrm>
            <a:custGeom>
              <a:avLst/>
              <a:gdLst>
                <a:gd name="T0" fmla="*/ 107 w 815"/>
                <a:gd name="T1" fmla="*/ 341 h 488"/>
                <a:gd name="T2" fmla="*/ 239 w 815"/>
                <a:gd name="T3" fmla="*/ 333 h 488"/>
                <a:gd name="T4" fmla="*/ 468 w 815"/>
                <a:gd name="T5" fmla="*/ 163 h 488"/>
                <a:gd name="T6" fmla="*/ 598 w 815"/>
                <a:gd name="T7" fmla="*/ 132 h 488"/>
                <a:gd name="T8" fmla="*/ 654 w 815"/>
                <a:gd name="T9" fmla="*/ 73 h 488"/>
                <a:gd name="T10" fmla="*/ 666 w 815"/>
                <a:gd name="T11" fmla="*/ 177 h 488"/>
                <a:gd name="T12" fmla="*/ 733 w 815"/>
                <a:gd name="T13" fmla="*/ 262 h 488"/>
                <a:gd name="T14" fmla="*/ 793 w 815"/>
                <a:gd name="T15" fmla="*/ 262 h 488"/>
                <a:gd name="T16" fmla="*/ 815 w 815"/>
                <a:gd name="T17" fmla="*/ 239 h 488"/>
                <a:gd name="T18" fmla="*/ 770 w 815"/>
                <a:gd name="T19" fmla="*/ 177 h 488"/>
                <a:gd name="T20" fmla="*/ 731 w 815"/>
                <a:gd name="T21" fmla="*/ 79 h 488"/>
                <a:gd name="T22" fmla="*/ 567 w 815"/>
                <a:gd name="T23" fmla="*/ 8 h 488"/>
                <a:gd name="T24" fmla="*/ 499 w 815"/>
                <a:gd name="T25" fmla="*/ 5 h 488"/>
                <a:gd name="T26" fmla="*/ 318 w 815"/>
                <a:gd name="T27" fmla="*/ 64 h 488"/>
                <a:gd name="T28" fmla="*/ 191 w 815"/>
                <a:gd name="T29" fmla="*/ 25 h 488"/>
                <a:gd name="T30" fmla="*/ 112 w 815"/>
                <a:gd name="T31" fmla="*/ 73 h 488"/>
                <a:gd name="T32" fmla="*/ 25 w 815"/>
                <a:gd name="T33" fmla="*/ 217 h 488"/>
                <a:gd name="T34" fmla="*/ 11 w 815"/>
                <a:gd name="T35" fmla="*/ 409 h 488"/>
                <a:gd name="T36" fmla="*/ 115 w 815"/>
                <a:gd name="T37" fmla="*/ 479 h 488"/>
                <a:gd name="T38" fmla="*/ 175 w 815"/>
                <a:gd name="T39" fmla="*/ 397 h 488"/>
                <a:gd name="T40" fmla="*/ 107 w 815"/>
                <a:gd name="T41" fmla="*/ 341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5" h="488">
                  <a:moveTo>
                    <a:pt x="107" y="341"/>
                  </a:moveTo>
                  <a:cubicBezTo>
                    <a:pt x="155" y="352"/>
                    <a:pt x="220" y="347"/>
                    <a:pt x="239" y="333"/>
                  </a:cubicBezTo>
                  <a:cubicBezTo>
                    <a:pt x="313" y="270"/>
                    <a:pt x="397" y="206"/>
                    <a:pt x="468" y="163"/>
                  </a:cubicBezTo>
                  <a:cubicBezTo>
                    <a:pt x="539" y="118"/>
                    <a:pt x="572" y="115"/>
                    <a:pt x="598" y="132"/>
                  </a:cubicBezTo>
                  <a:cubicBezTo>
                    <a:pt x="623" y="149"/>
                    <a:pt x="632" y="73"/>
                    <a:pt x="654" y="73"/>
                  </a:cubicBezTo>
                  <a:cubicBezTo>
                    <a:pt x="654" y="73"/>
                    <a:pt x="646" y="155"/>
                    <a:pt x="666" y="177"/>
                  </a:cubicBezTo>
                  <a:cubicBezTo>
                    <a:pt x="683" y="194"/>
                    <a:pt x="691" y="234"/>
                    <a:pt x="733" y="262"/>
                  </a:cubicBezTo>
                  <a:cubicBezTo>
                    <a:pt x="750" y="273"/>
                    <a:pt x="767" y="276"/>
                    <a:pt x="793" y="262"/>
                  </a:cubicBezTo>
                  <a:cubicBezTo>
                    <a:pt x="815" y="251"/>
                    <a:pt x="815" y="239"/>
                    <a:pt x="815" y="239"/>
                  </a:cubicBezTo>
                  <a:cubicBezTo>
                    <a:pt x="815" y="239"/>
                    <a:pt x="770" y="183"/>
                    <a:pt x="770" y="177"/>
                  </a:cubicBezTo>
                  <a:cubicBezTo>
                    <a:pt x="767" y="172"/>
                    <a:pt x="750" y="95"/>
                    <a:pt x="731" y="79"/>
                  </a:cubicBezTo>
                  <a:cubicBezTo>
                    <a:pt x="711" y="62"/>
                    <a:pt x="575" y="8"/>
                    <a:pt x="567" y="8"/>
                  </a:cubicBezTo>
                  <a:cubicBezTo>
                    <a:pt x="558" y="8"/>
                    <a:pt x="519" y="0"/>
                    <a:pt x="499" y="5"/>
                  </a:cubicBezTo>
                  <a:cubicBezTo>
                    <a:pt x="479" y="11"/>
                    <a:pt x="347" y="64"/>
                    <a:pt x="318" y="64"/>
                  </a:cubicBezTo>
                  <a:cubicBezTo>
                    <a:pt x="293" y="67"/>
                    <a:pt x="197" y="31"/>
                    <a:pt x="191" y="25"/>
                  </a:cubicBezTo>
                  <a:cubicBezTo>
                    <a:pt x="186" y="19"/>
                    <a:pt x="143" y="36"/>
                    <a:pt x="112" y="73"/>
                  </a:cubicBezTo>
                  <a:cubicBezTo>
                    <a:pt x="81" y="110"/>
                    <a:pt x="56" y="152"/>
                    <a:pt x="25" y="217"/>
                  </a:cubicBezTo>
                  <a:cubicBezTo>
                    <a:pt x="0" y="273"/>
                    <a:pt x="0" y="400"/>
                    <a:pt x="11" y="409"/>
                  </a:cubicBezTo>
                  <a:cubicBezTo>
                    <a:pt x="22" y="417"/>
                    <a:pt x="104" y="460"/>
                    <a:pt x="115" y="479"/>
                  </a:cubicBezTo>
                  <a:cubicBezTo>
                    <a:pt x="118" y="488"/>
                    <a:pt x="115" y="448"/>
                    <a:pt x="175" y="397"/>
                  </a:cubicBezTo>
                  <a:cubicBezTo>
                    <a:pt x="186" y="383"/>
                    <a:pt x="141" y="375"/>
                    <a:pt x="107" y="3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4542123" y="4844272"/>
              <a:ext cx="325554" cy="261606"/>
            </a:xfrm>
            <a:custGeom>
              <a:avLst/>
              <a:gdLst>
                <a:gd name="T0" fmla="*/ 364 w 488"/>
                <a:gd name="T1" fmla="*/ 20 h 393"/>
                <a:gd name="T2" fmla="*/ 327 w 488"/>
                <a:gd name="T3" fmla="*/ 96 h 393"/>
                <a:gd name="T4" fmla="*/ 307 w 488"/>
                <a:gd name="T5" fmla="*/ 102 h 393"/>
                <a:gd name="T6" fmla="*/ 214 w 488"/>
                <a:gd name="T7" fmla="*/ 46 h 393"/>
                <a:gd name="T8" fmla="*/ 178 w 488"/>
                <a:gd name="T9" fmla="*/ 127 h 393"/>
                <a:gd name="T10" fmla="*/ 158 w 488"/>
                <a:gd name="T11" fmla="*/ 142 h 393"/>
                <a:gd name="T12" fmla="*/ 62 w 488"/>
                <a:gd name="T13" fmla="*/ 111 h 393"/>
                <a:gd name="T14" fmla="*/ 42 w 488"/>
                <a:gd name="T15" fmla="*/ 184 h 393"/>
                <a:gd name="T16" fmla="*/ 76 w 488"/>
                <a:gd name="T17" fmla="*/ 240 h 393"/>
                <a:gd name="T18" fmla="*/ 20 w 488"/>
                <a:gd name="T19" fmla="*/ 232 h 393"/>
                <a:gd name="T20" fmla="*/ 8 w 488"/>
                <a:gd name="T21" fmla="*/ 302 h 393"/>
                <a:gd name="T22" fmla="*/ 51 w 488"/>
                <a:gd name="T23" fmla="*/ 348 h 393"/>
                <a:gd name="T24" fmla="*/ 149 w 488"/>
                <a:gd name="T25" fmla="*/ 367 h 393"/>
                <a:gd name="T26" fmla="*/ 158 w 488"/>
                <a:gd name="T27" fmla="*/ 305 h 393"/>
                <a:gd name="T28" fmla="*/ 237 w 488"/>
                <a:gd name="T29" fmla="*/ 308 h 393"/>
                <a:gd name="T30" fmla="*/ 245 w 488"/>
                <a:gd name="T31" fmla="*/ 238 h 393"/>
                <a:gd name="T32" fmla="*/ 344 w 488"/>
                <a:gd name="T33" fmla="*/ 249 h 393"/>
                <a:gd name="T34" fmla="*/ 350 w 488"/>
                <a:gd name="T35" fmla="*/ 147 h 393"/>
                <a:gd name="T36" fmla="*/ 446 w 488"/>
                <a:gd name="T37" fmla="*/ 170 h 393"/>
                <a:gd name="T38" fmla="*/ 460 w 488"/>
                <a:gd name="T39" fmla="*/ 54 h 393"/>
                <a:gd name="T40" fmla="*/ 364 w 488"/>
                <a:gd name="T41" fmla="*/ 2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8" h="393">
                  <a:moveTo>
                    <a:pt x="364" y="20"/>
                  </a:moveTo>
                  <a:cubicBezTo>
                    <a:pt x="339" y="31"/>
                    <a:pt x="319" y="63"/>
                    <a:pt x="327" y="96"/>
                  </a:cubicBezTo>
                  <a:cubicBezTo>
                    <a:pt x="330" y="111"/>
                    <a:pt x="324" y="130"/>
                    <a:pt x="307" y="102"/>
                  </a:cubicBezTo>
                  <a:cubicBezTo>
                    <a:pt x="282" y="60"/>
                    <a:pt x="260" y="34"/>
                    <a:pt x="214" y="46"/>
                  </a:cubicBezTo>
                  <a:cubicBezTo>
                    <a:pt x="169" y="60"/>
                    <a:pt x="158" y="96"/>
                    <a:pt x="178" y="127"/>
                  </a:cubicBezTo>
                  <a:cubicBezTo>
                    <a:pt x="186" y="142"/>
                    <a:pt x="175" y="161"/>
                    <a:pt x="158" y="142"/>
                  </a:cubicBezTo>
                  <a:cubicBezTo>
                    <a:pt x="135" y="111"/>
                    <a:pt x="87" y="94"/>
                    <a:pt x="62" y="111"/>
                  </a:cubicBezTo>
                  <a:cubicBezTo>
                    <a:pt x="37" y="130"/>
                    <a:pt x="31" y="156"/>
                    <a:pt x="42" y="184"/>
                  </a:cubicBezTo>
                  <a:cubicBezTo>
                    <a:pt x="53" y="212"/>
                    <a:pt x="90" y="249"/>
                    <a:pt x="76" y="240"/>
                  </a:cubicBezTo>
                  <a:cubicBezTo>
                    <a:pt x="59" y="232"/>
                    <a:pt x="39" y="218"/>
                    <a:pt x="20" y="232"/>
                  </a:cubicBezTo>
                  <a:cubicBezTo>
                    <a:pt x="0" y="246"/>
                    <a:pt x="3" y="285"/>
                    <a:pt x="8" y="302"/>
                  </a:cubicBezTo>
                  <a:cubicBezTo>
                    <a:pt x="14" y="319"/>
                    <a:pt x="28" y="328"/>
                    <a:pt x="51" y="348"/>
                  </a:cubicBezTo>
                  <a:cubicBezTo>
                    <a:pt x="73" y="365"/>
                    <a:pt x="118" y="393"/>
                    <a:pt x="149" y="367"/>
                  </a:cubicBezTo>
                  <a:cubicBezTo>
                    <a:pt x="183" y="339"/>
                    <a:pt x="152" y="314"/>
                    <a:pt x="158" y="305"/>
                  </a:cubicBezTo>
                  <a:cubicBezTo>
                    <a:pt x="164" y="300"/>
                    <a:pt x="192" y="345"/>
                    <a:pt x="237" y="308"/>
                  </a:cubicBezTo>
                  <a:cubicBezTo>
                    <a:pt x="274" y="277"/>
                    <a:pt x="240" y="240"/>
                    <a:pt x="245" y="238"/>
                  </a:cubicBezTo>
                  <a:cubicBezTo>
                    <a:pt x="248" y="235"/>
                    <a:pt x="291" y="291"/>
                    <a:pt x="344" y="249"/>
                  </a:cubicBezTo>
                  <a:cubicBezTo>
                    <a:pt x="409" y="198"/>
                    <a:pt x="339" y="156"/>
                    <a:pt x="350" y="147"/>
                  </a:cubicBezTo>
                  <a:cubicBezTo>
                    <a:pt x="364" y="139"/>
                    <a:pt x="392" y="218"/>
                    <a:pt x="446" y="170"/>
                  </a:cubicBezTo>
                  <a:cubicBezTo>
                    <a:pt x="485" y="133"/>
                    <a:pt x="488" y="91"/>
                    <a:pt x="460" y="54"/>
                  </a:cubicBezTo>
                  <a:cubicBezTo>
                    <a:pt x="440" y="26"/>
                    <a:pt x="409" y="0"/>
                    <a:pt x="364" y="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28" name="Freeform 152"/>
          <p:cNvSpPr>
            <a:spLocks noEditPoints="1"/>
          </p:cNvSpPr>
          <p:nvPr/>
        </p:nvSpPr>
        <p:spPr bwMode="auto">
          <a:xfrm>
            <a:off x="3344934" y="1142414"/>
            <a:ext cx="575846" cy="53216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9" name="Group 121"/>
          <p:cNvGrpSpPr/>
          <p:nvPr/>
        </p:nvGrpSpPr>
        <p:grpSpPr>
          <a:xfrm>
            <a:off x="7446677" y="1103458"/>
            <a:ext cx="452808" cy="610069"/>
            <a:chOff x="1982788" y="820738"/>
            <a:chExt cx="1060450" cy="1428750"/>
          </a:xfrm>
          <a:solidFill>
            <a:srgbClr val="0270D1"/>
          </a:solidFill>
        </p:grpSpPr>
        <p:sp>
          <p:nvSpPr>
            <p:cNvPr id="86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0" name="Group 65"/>
          <p:cNvGrpSpPr/>
          <p:nvPr/>
        </p:nvGrpSpPr>
        <p:grpSpPr>
          <a:xfrm>
            <a:off x="6242140" y="1039410"/>
            <a:ext cx="980041" cy="738172"/>
            <a:chOff x="550885" y="1190671"/>
            <a:chExt cx="3840309" cy="2892537"/>
          </a:xfrm>
          <a:solidFill>
            <a:srgbClr val="0270D1"/>
          </a:solidFill>
        </p:grpSpPr>
        <p:sp>
          <p:nvSpPr>
            <p:cNvPr id="80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2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3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5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1" name="Group 20"/>
          <p:cNvGrpSpPr>
            <a:grpSpLocks noChangeAspect="1"/>
          </p:cNvGrpSpPr>
          <p:nvPr/>
        </p:nvGrpSpPr>
        <p:grpSpPr bwMode="auto">
          <a:xfrm>
            <a:off x="9532849" y="1163556"/>
            <a:ext cx="468000" cy="489876"/>
            <a:chOff x="-904" y="1959"/>
            <a:chExt cx="599" cy="627"/>
          </a:xfrm>
          <a:solidFill>
            <a:srgbClr val="0270D1"/>
          </a:solidFill>
        </p:grpSpPr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-806" y="1959"/>
              <a:ext cx="501" cy="514"/>
            </a:xfrm>
            <a:custGeom>
              <a:avLst/>
              <a:gdLst>
                <a:gd name="T0" fmla="*/ 2206 w 2206"/>
                <a:gd name="T1" fmla="*/ 0 h 2269"/>
                <a:gd name="T2" fmla="*/ 750 w 2206"/>
                <a:gd name="T3" fmla="*/ 1771 h 2269"/>
                <a:gd name="T4" fmla="*/ 347 w 2206"/>
                <a:gd name="T5" fmla="*/ 1122 h 2269"/>
                <a:gd name="T6" fmla="*/ 0 w 2206"/>
                <a:gd name="T7" fmla="*/ 1330 h 2269"/>
                <a:gd name="T8" fmla="*/ 611 w 2206"/>
                <a:gd name="T9" fmla="*/ 2269 h 2269"/>
                <a:gd name="T10" fmla="*/ 882 w 2206"/>
                <a:gd name="T11" fmla="*/ 2269 h 2269"/>
                <a:gd name="T12" fmla="*/ 2206 w 2206"/>
                <a:gd name="T13" fmla="*/ 630 h 2269"/>
                <a:gd name="T14" fmla="*/ 2206 w 2206"/>
                <a:gd name="T15" fmla="*/ 0 h 2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6" h="2269">
                  <a:moveTo>
                    <a:pt x="2206" y="0"/>
                  </a:moveTo>
                  <a:cubicBezTo>
                    <a:pt x="1890" y="120"/>
                    <a:pt x="750" y="1771"/>
                    <a:pt x="750" y="1771"/>
                  </a:cubicBezTo>
                  <a:lnTo>
                    <a:pt x="347" y="1122"/>
                  </a:lnTo>
                  <a:lnTo>
                    <a:pt x="0" y="1330"/>
                  </a:lnTo>
                  <a:lnTo>
                    <a:pt x="611" y="2269"/>
                  </a:lnTo>
                  <a:lnTo>
                    <a:pt x="882" y="2269"/>
                  </a:lnTo>
                  <a:cubicBezTo>
                    <a:pt x="882" y="2269"/>
                    <a:pt x="1810" y="955"/>
                    <a:pt x="2206" y="630"/>
                  </a:cubicBezTo>
                  <a:lnTo>
                    <a:pt x="2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-904" y="2052"/>
              <a:ext cx="534" cy="534"/>
            </a:xfrm>
            <a:custGeom>
              <a:avLst/>
              <a:gdLst>
                <a:gd name="T0" fmla="*/ 159 w 2352"/>
                <a:gd name="T1" fmla="*/ 1914 h 2352"/>
                <a:gd name="T2" fmla="*/ 435 w 2352"/>
                <a:gd name="T3" fmla="*/ 2189 h 2352"/>
                <a:gd name="T4" fmla="*/ 1915 w 2352"/>
                <a:gd name="T5" fmla="*/ 2191 h 2352"/>
                <a:gd name="T6" fmla="*/ 2191 w 2352"/>
                <a:gd name="T7" fmla="*/ 1915 h 2352"/>
                <a:gd name="T8" fmla="*/ 2189 w 2352"/>
                <a:gd name="T9" fmla="*/ 1027 h 2352"/>
                <a:gd name="T10" fmla="*/ 2352 w 2352"/>
                <a:gd name="T11" fmla="*/ 1027 h 2352"/>
                <a:gd name="T12" fmla="*/ 2352 w 2352"/>
                <a:gd name="T13" fmla="*/ 1917 h 2352"/>
                <a:gd name="T14" fmla="*/ 1917 w 2352"/>
                <a:gd name="T15" fmla="*/ 2352 h 2352"/>
                <a:gd name="T16" fmla="*/ 417 w 2352"/>
                <a:gd name="T17" fmla="*/ 2350 h 2352"/>
                <a:gd name="T18" fmla="*/ 2 w 2352"/>
                <a:gd name="T19" fmla="*/ 1936 h 2352"/>
                <a:gd name="T20" fmla="*/ 0 w 2352"/>
                <a:gd name="T21" fmla="*/ 437 h 2352"/>
                <a:gd name="T22" fmla="*/ 435 w 2352"/>
                <a:gd name="T23" fmla="*/ 3 h 2352"/>
                <a:gd name="T24" fmla="*/ 1812 w 2352"/>
                <a:gd name="T25" fmla="*/ 0 h 2352"/>
                <a:gd name="T26" fmla="*/ 1812 w 2352"/>
                <a:gd name="T27" fmla="*/ 164 h 2352"/>
                <a:gd name="T28" fmla="*/ 437 w 2352"/>
                <a:gd name="T29" fmla="*/ 163 h 2352"/>
                <a:gd name="T30" fmla="*/ 161 w 2352"/>
                <a:gd name="T31" fmla="*/ 439 h 2352"/>
                <a:gd name="T32" fmla="*/ 159 w 2352"/>
                <a:gd name="T33" fmla="*/ 1914 h 2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2" h="2352">
                  <a:moveTo>
                    <a:pt x="159" y="1914"/>
                  </a:moveTo>
                  <a:cubicBezTo>
                    <a:pt x="159" y="2066"/>
                    <a:pt x="282" y="2189"/>
                    <a:pt x="435" y="2189"/>
                  </a:cubicBezTo>
                  <a:lnTo>
                    <a:pt x="1915" y="2191"/>
                  </a:lnTo>
                  <a:cubicBezTo>
                    <a:pt x="2068" y="2191"/>
                    <a:pt x="2191" y="2068"/>
                    <a:pt x="2191" y="1915"/>
                  </a:cubicBezTo>
                  <a:lnTo>
                    <a:pt x="2189" y="1027"/>
                  </a:lnTo>
                  <a:lnTo>
                    <a:pt x="2352" y="1027"/>
                  </a:lnTo>
                  <a:lnTo>
                    <a:pt x="2352" y="1917"/>
                  </a:lnTo>
                  <a:cubicBezTo>
                    <a:pt x="2352" y="2157"/>
                    <a:pt x="2157" y="2352"/>
                    <a:pt x="1917" y="2352"/>
                  </a:cubicBezTo>
                  <a:lnTo>
                    <a:pt x="417" y="2350"/>
                  </a:lnTo>
                  <a:cubicBezTo>
                    <a:pt x="188" y="2350"/>
                    <a:pt x="2" y="2164"/>
                    <a:pt x="2" y="1936"/>
                  </a:cubicBezTo>
                  <a:lnTo>
                    <a:pt x="0" y="437"/>
                  </a:lnTo>
                  <a:cubicBezTo>
                    <a:pt x="0" y="197"/>
                    <a:pt x="195" y="3"/>
                    <a:pt x="435" y="3"/>
                  </a:cubicBezTo>
                  <a:lnTo>
                    <a:pt x="1812" y="0"/>
                  </a:lnTo>
                  <a:lnTo>
                    <a:pt x="1812" y="164"/>
                  </a:lnTo>
                  <a:lnTo>
                    <a:pt x="437" y="163"/>
                  </a:lnTo>
                  <a:cubicBezTo>
                    <a:pt x="285" y="163"/>
                    <a:pt x="161" y="287"/>
                    <a:pt x="161" y="439"/>
                  </a:cubicBezTo>
                  <a:lnTo>
                    <a:pt x="159" y="191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32" name="Freeform 196"/>
          <p:cNvSpPr>
            <a:spLocks/>
          </p:cNvSpPr>
          <p:nvPr/>
        </p:nvSpPr>
        <p:spPr bwMode="auto">
          <a:xfrm>
            <a:off x="10675356" y="1130068"/>
            <a:ext cx="311182" cy="556852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14" y="62"/>
              </a:cxn>
              <a:cxn ang="0">
                <a:pos x="12" y="63"/>
              </a:cxn>
              <a:cxn ang="0">
                <a:pos x="12" y="63"/>
              </a:cxn>
              <a:cxn ang="0">
                <a:pos x="11" y="61"/>
              </a:cxn>
              <a:cxn ang="0">
                <a:pos x="18" y="30"/>
              </a:cxn>
              <a:cxn ang="0">
                <a:pos x="3" y="34"/>
              </a:cxn>
              <a:cxn ang="0">
                <a:pos x="2" y="34"/>
              </a:cxn>
              <a:cxn ang="0">
                <a:pos x="1" y="34"/>
              </a:cxn>
              <a:cxn ang="0">
                <a:pos x="0" y="32"/>
              </a:cxn>
              <a:cxn ang="0">
                <a:pos x="8" y="1"/>
              </a:cxn>
              <a:cxn ang="0">
                <a:pos x="10" y="0"/>
              </a:cxn>
              <a:cxn ang="0">
                <a:pos x="22" y="0"/>
              </a:cxn>
              <a:cxn ang="0">
                <a:pos x="24" y="1"/>
              </a:cxn>
              <a:cxn ang="0">
                <a:pos x="24" y="2"/>
              </a:cxn>
              <a:cxn ang="0">
                <a:pos x="17" y="19"/>
              </a:cxn>
              <a:cxn ang="0">
                <a:pos x="32" y="16"/>
              </a:cxn>
              <a:cxn ang="0">
                <a:pos x="33" y="16"/>
              </a:cxn>
              <a:cxn ang="0">
                <a:pos x="34" y="16"/>
              </a:cxn>
              <a:cxn ang="0">
                <a:pos x="34" y="18"/>
              </a:cxn>
            </a:cxnLst>
            <a:rect l="0" t="0" r="r" b="b"/>
            <a:pathLst>
              <a:path w="35" h="63">
                <a:moveTo>
                  <a:pt x="34" y="18"/>
                </a:moveTo>
                <a:cubicBezTo>
                  <a:pt x="14" y="62"/>
                  <a:pt x="14" y="62"/>
                  <a:pt x="14" y="62"/>
                </a:cubicBezTo>
                <a:cubicBezTo>
                  <a:pt x="13" y="62"/>
                  <a:pt x="13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10" y="62"/>
                  <a:pt x="11" y="61"/>
                </a:cubicBezTo>
                <a:cubicBezTo>
                  <a:pt x="18" y="30"/>
                  <a:pt x="18" y="30"/>
                  <a:pt x="18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1" y="34"/>
                  <a:pt x="1" y="34"/>
                </a:cubicBezTo>
                <a:cubicBezTo>
                  <a:pt x="1" y="33"/>
                  <a:pt x="0" y="33"/>
                  <a:pt x="0" y="3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17" y="19"/>
                  <a:pt x="17" y="19"/>
                  <a:pt x="17" y="1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4" y="16"/>
                  <a:pt x="34" y="16"/>
                </a:cubicBezTo>
                <a:cubicBezTo>
                  <a:pt x="34" y="17"/>
                  <a:pt x="35" y="17"/>
                  <a:pt x="34" y="18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3" name="Freeform 155"/>
          <p:cNvSpPr>
            <a:spLocks/>
          </p:cNvSpPr>
          <p:nvPr/>
        </p:nvSpPr>
        <p:spPr bwMode="auto">
          <a:xfrm>
            <a:off x="8573373" y="1201051"/>
            <a:ext cx="414886" cy="414886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4" name="Freeform 118"/>
          <p:cNvSpPr>
            <a:spLocks noEditPoints="1"/>
          </p:cNvSpPr>
          <p:nvPr/>
        </p:nvSpPr>
        <p:spPr bwMode="auto">
          <a:xfrm>
            <a:off x="5478776" y="3161601"/>
            <a:ext cx="471248" cy="458597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5" name="Group 49"/>
          <p:cNvGrpSpPr/>
          <p:nvPr/>
        </p:nvGrpSpPr>
        <p:grpSpPr>
          <a:xfrm>
            <a:off x="3384672" y="3122258"/>
            <a:ext cx="496371" cy="537282"/>
            <a:chOff x="1847137" y="4256991"/>
            <a:chExt cx="454232" cy="491670"/>
          </a:xfrm>
          <a:solidFill>
            <a:srgbClr val="0270D1"/>
          </a:solidFill>
        </p:grpSpPr>
        <p:sp>
          <p:nvSpPr>
            <p:cNvPr id="76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7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6" name="Group 25"/>
          <p:cNvGrpSpPr/>
          <p:nvPr/>
        </p:nvGrpSpPr>
        <p:grpSpPr>
          <a:xfrm>
            <a:off x="9452310" y="3113985"/>
            <a:ext cx="629078" cy="553829"/>
            <a:chOff x="6040049" y="4182118"/>
            <a:chExt cx="521619" cy="459224"/>
          </a:xfrm>
          <a:solidFill>
            <a:srgbClr val="0270D1"/>
          </a:solidFill>
        </p:grpSpPr>
        <p:sp>
          <p:nvSpPr>
            <p:cNvPr id="71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2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3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5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7" name="AutoShape 137"/>
          <p:cNvSpPr>
            <a:spLocks/>
          </p:cNvSpPr>
          <p:nvPr/>
        </p:nvSpPr>
        <p:spPr bwMode="auto">
          <a:xfrm>
            <a:off x="10584543" y="3144495"/>
            <a:ext cx="492809" cy="492809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8" name="AutoShape 46"/>
          <p:cNvSpPr>
            <a:spLocks/>
          </p:cNvSpPr>
          <p:nvPr/>
        </p:nvSpPr>
        <p:spPr bwMode="auto">
          <a:xfrm>
            <a:off x="6478063" y="4220856"/>
            <a:ext cx="508195" cy="508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0270D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Freeform 63"/>
          <p:cNvSpPr>
            <a:spLocks noEditPoints="1"/>
          </p:cNvSpPr>
          <p:nvPr/>
        </p:nvSpPr>
        <p:spPr bwMode="auto">
          <a:xfrm>
            <a:off x="2349639" y="2126687"/>
            <a:ext cx="622958" cy="453396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0" name="Freeform 112"/>
          <p:cNvSpPr>
            <a:spLocks noEditPoints="1"/>
          </p:cNvSpPr>
          <p:nvPr/>
        </p:nvSpPr>
        <p:spPr bwMode="auto">
          <a:xfrm rot="3436072">
            <a:off x="9608304" y="4173108"/>
            <a:ext cx="317090" cy="603691"/>
          </a:xfrm>
          <a:custGeom>
            <a:avLst/>
            <a:gdLst/>
            <a:ahLst/>
            <a:cxnLst>
              <a:cxn ang="0">
                <a:pos x="87" y="179"/>
              </a:cxn>
              <a:cxn ang="0">
                <a:pos x="108" y="179"/>
              </a:cxn>
              <a:cxn ang="0">
                <a:pos x="63" y="217"/>
              </a:cxn>
              <a:cxn ang="0">
                <a:pos x="32" y="179"/>
              </a:cxn>
              <a:cxn ang="0">
                <a:pos x="54" y="179"/>
              </a:cxn>
              <a:cxn ang="0">
                <a:pos x="66" y="142"/>
              </a:cxn>
              <a:cxn ang="0">
                <a:pos x="40" y="142"/>
              </a:cxn>
              <a:cxn ang="0">
                <a:pos x="66" y="69"/>
              </a:cxn>
              <a:cxn ang="0">
                <a:pos x="96" y="69"/>
              </a:cxn>
              <a:cxn ang="0">
                <a:pos x="79" y="119"/>
              </a:cxn>
              <a:cxn ang="0">
                <a:pos x="107" y="119"/>
              </a:cxn>
              <a:cxn ang="0">
                <a:pos x="87" y="179"/>
              </a:cxn>
              <a:cxn ang="0">
                <a:pos x="142" y="39"/>
              </a:cxn>
              <a:cxn ang="0">
                <a:pos x="142" y="246"/>
              </a:cxn>
              <a:cxn ang="0">
                <a:pos x="118" y="270"/>
              </a:cxn>
              <a:cxn ang="0">
                <a:pos x="23" y="270"/>
              </a:cxn>
              <a:cxn ang="0">
                <a:pos x="0" y="246"/>
              </a:cxn>
              <a:cxn ang="0">
                <a:pos x="0" y="39"/>
              </a:cxn>
              <a:cxn ang="0">
                <a:pos x="23" y="16"/>
              </a:cxn>
              <a:cxn ang="0">
                <a:pos x="43" y="16"/>
              </a:cxn>
              <a:cxn ang="0">
                <a:pos x="43" y="0"/>
              </a:cxn>
              <a:cxn ang="0">
                <a:pos x="98" y="0"/>
              </a:cxn>
              <a:cxn ang="0">
                <a:pos x="98" y="16"/>
              </a:cxn>
              <a:cxn ang="0">
                <a:pos x="118" y="16"/>
              </a:cxn>
              <a:cxn ang="0">
                <a:pos x="142" y="39"/>
              </a:cxn>
              <a:cxn ang="0">
                <a:pos x="126" y="39"/>
              </a:cxn>
              <a:cxn ang="0">
                <a:pos x="118" y="31"/>
              </a:cxn>
              <a:cxn ang="0">
                <a:pos x="23" y="31"/>
              </a:cxn>
              <a:cxn ang="0">
                <a:pos x="16" y="39"/>
              </a:cxn>
              <a:cxn ang="0">
                <a:pos x="16" y="246"/>
              </a:cxn>
              <a:cxn ang="0">
                <a:pos x="23" y="254"/>
              </a:cxn>
              <a:cxn ang="0">
                <a:pos x="118" y="254"/>
              </a:cxn>
              <a:cxn ang="0">
                <a:pos x="126" y="246"/>
              </a:cxn>
              <a:cxn ang="0">
                <a:pos x="126" y="39"/>
              </a:cxn>
              <a:cxn ang="0">
                <a:pos x="126" y="39"/>
              </a:cxn>
              <a:cxn ang="0">
                <a:pos x="126" y="39"/>
              </a:cxn>
            </a:cxnLst>
            <a:rect l="0" t="0" r="r" b="b"/>
            <a:pathLst>
              <a:path w="142" h="270">
                <a:moveTo>
                  <a:pt x="87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63" y="217"/>
                  <a:pt x="63" y="217"/>
                  <a:pt x="63" y="217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66" y="69"/>
                  <a:pt x="66" y="69"/>
                  <a:pt x="6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107" y="119"/>
                  <a:pt x="107" y="119"/>
                  <a:pt x="107" y="119"/>
                </a:cubicBezTo>
                <a:lnTo>
                  <a:pt x="87" y="179"/>
                </a:lnTo>
                <a:close/>
                <a:moveTo>
                  <a:pt x="142" y="39"/>
                </a:moveTo>
                <a:cubicBezTo>
                  <a:pt x="142" y="246"/>
                  <a:pt x="142" y="246"/>
                  <a:pt x="142" y="246"/>
                </a:cubicBezTo>
                <a:cubicBezTo>
                  <a:pt x="142" y="259"/>
                  <a:pt x="131" y="270"/>
                  <a:pt x="118" y="270"/>
                </a:cubicBezTo>
                <a:cubicBezTo>
                  <a:pt x="23" y="270"/>
                  <a:pt x="23" y="270"/>
                  <a:pt x="23" y="270"/>
                </a:cubicBezTo>
                <a:cubicBezTo>
                  <a:pt x="10" y="270"/>
                  <a:pt x="0" y="259"/>
                  <a:pt x="0" y="2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6"/>
                  <a:pt x="10" y="16"/>
                  <a:pt x="2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16"/>
                  <a:pt x="98" y="16"/>
                  <a:pt x="98" y="16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31" y="16"/>
                  <a:pt x="142" y="26"/>
                  <a:pt x="142" y="39"/>
                </a:cubicBezTo>
                <a:close/>
                <a:moveTo>
                  <a:pt x="126" y="39"/>
                </a:moveTo>
                <a:cubicBezTo>
                  <a:pt x="126" y="35"/>
                  <a:pt x="123" y="31"/>
                  <a:pt x="118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9" y="31"/>
                  <a:pt x="16" y="35"/>
                  <a:pt x="16" y="39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6" y="251"/>
                  <a:pt x="19" y="254"/>
                  <a:pt x="23" y="254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23" y="254"/>
                  <a:pt x="126" y="251"/>
                  <a:pt x="126" y="246"/>
                </a:cubicBezTo>
                <a:lnTo>
                  <a:pt x="126" y="39"/>
                </a:ln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41" name="Group 31"/>
          <p:cNvGrpSpPr/>
          <p:nvPr/>
        </p:nvGrpSpPr>
        <p:grpSpPr>
          <a:xfrm>
            <a:off x="10548514" y="4299067"/>
            <a:ext cx="564866" cy="351772"/>
            <a:chOff x="2942785" y="3296116"/>
            <a:chExt cx="416796" cy="259561"/>
          </a:xfrm>
          <a:solidFill>
            <a:srgbClr val="0270D1"/>
          </a:solidFill>
        </p:grpSpPr>
        <p:sp>
          <p:nvSpPr>
            <p:cNvPr id="68" name="Freeform 95"/>
            <p:cNvSpPr>
              <a:spLocks noEditPoints="1"/>
            </p:cNvSpPr>
            <p:nvPr/>
          </p:nvSpPr>
          <p:spPr bwMode="auto">
            <a:xfrm>
              <a:off x="2942785" y="3296116"/>
              <a:ext cx="416796" cy="25956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9" name="Rectangle 96"/>
            <p:cNvSpPr>
              <a:spLocks noChangeArrowheads="1"/>
            </p:cNvSpPr>
            <p:nvPr/>
          </p:nvSpPr>
          <p:spPr bwMode="auto">
            <a:xfrm>
              <a:off x="3000187" y="3351023"/>
              <a:ext cx="79865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0" name="Rectangle 97"/>
            <p:cNvSpPr>
              <a:spLocks noChangeArrowheads="1"/>
            </p:cNvSpPr>
            <p:nvPr/>
          </p:nvSpPr>
          <p:spPr bwMode="auto">
            <a:xfrm>
              <a:off x="3092532" y="3351023"/>
              <a:ext cx="77370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42" name="Freeform 131"/>
          <p:cNvSpPr>
            <a:spLocks/>
          </p:cNvSpPr>
          <p:nvPr/>
        </p:nvSpPr>
        <p:spPr bwMode="auto">
          <a:xfrm>
            <a:off x="2449788" y="5313773"/>
            <a:ext cx="422660" cy="429064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3" name="Freeform 139"/>
          <p:cNvSpPr>
            <a:spLocks noEditPoints="1"/>
          </p:cNvSpPr>
          <p:nvPr/>
        </p:nvSpPr>
        <p:spPr bwMode="auto">
          <a:xfrm>
            <a:off x="3433900" y="5329348"/>
            <a:ext cx="397914" cy="397914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5436397" y="1131097"/>
            <a:ext cx="556006" cy="554794"/>
          </a:xfrm>
          <a:custGeom>
            <a:avLst/>
            <a:gdLst>
              <a:gd name="T0" fmla="*/ 1431 w 2022"/>
              <a:gd name="T1" fmla="*/ 1161 h 2023"/>
              <a:gd name="T2" fmla="*/ 1406 w 2022"/>
              <a:gd name="T3" fmla="*/ 1136 h 2023"/>
              <a:gd name="T4" fmla="*/ 1398 w 2022"/>
              <a:gd name="T5" fmla="*/ 1128 h 2023"/>
              <a:gd name="T6" fmla="*/ 1500 w 2022"/>
              <a:gd name="T7" fmla="*/ 750 h 2023"/>
              <a:gd name="T8" fmla="*/ 750 w 2022"/>
              <a:gd name="T9" fmla="*/ 0 h 2023"/>
              <a:gd name="T10" fmla="*/ 0 w 2022"/>
              <a:gd name="T11" fmla="*/ 750 h 2023"/>
              <a:gd name="T12" fmla="*/ 750 w 2022"/>
              <a:gd name="T13" fmla="*/ 1500 h 2023"/>
              <a:gd name="T14" fmla="*/ 1126 w 2022"/>
              <a:gd name="T15" fmla="*/ 1399 h 2023"/>
              <a:gd name="T16" fmla="*/ 1134 w 2022"/>
              <a:gd name="T17" fmla="*/ 1408 h 2023"/>
              <a:gd name="T18" fmla="*/ 1160 w 2022"/>
              <a:gd name="T19" fmla="*/ 1434 h 2023"/>
              <a:gd name="T20" fmla="*/ 1315 w 2022"/>
              <a:gd name="T21" fmla="*/ 1319 h 2023"/>
              <a:gd name="T22" fmla="*/ 1431 w 2022"/>
              <a:gd name="T23" fmla="*/ 1161 h 2023"/>
              <a:gd name="T24" fmla="*/ 749 w 2022"/>
              <a:gd name="T25" fmla="*/ 1274 h 2023"/>
              <a:gd name="T26" fmla="*/ 226 w 2022"/>
              <a:gd name="T27" fmla="*/ 750 h 2023"/>
              <a:gd name="T28" fmla="*/ 749 w 2022"/>
              <a:gd name="T29" fmla="*/ 226 h 2023"/>
              <a:gd name="T30" fmla="*/ 1273 w 2022"/>
              <a:gd name="T31" fmla="*/ 750 h 2023"/>
              <a:gd name="T32" fmla="*/ 749 w 2022"/>
              <a:gd name="T33" fmla="*/ 1274 h 2023"/>
              <a:gd name="T34" fmla="*/ 1940 w 2022"/>
              <a:gd name="T35" fmla="*/ 1670 h 2023"/>
              <a:gd name="T36" fmla="*/ 1482 w 2022"/>
              <a:gd name="T37" fmla="*/ 1212 h 2023"/>
              <a:gd name="T38" fmla="*/ 1362 w 2022"/>
              <a:gd name="T39" fmla="*/ 1368 h 2023"/>
              <a:gd name="T40" fmla="*/ 1211 w 2022"/>
              <a:gd name="T41" fmla="*/ 1486 h 2023"/>
              <a:gd name="T42" fmla="*/ 1667 w 2022"/>
              <a:gd name="T43" fmla="*/ 1941 h 2023"/>
              <a:gd name="T44" fmla="*/ 1802 w 2022"/>
              <a:gd name="T45" fmla="*/ 1801 h 2023"/>
              <a:gd name="T46" fmla="*/ 1940 w 2022"/>
              <a:gd name="T47" fmla="*/ 1670 h 2023"/>
              <a:gd name="T48" fmla="*/ 1989 w 2022"/>
              <a:gd name="T49" fmla="*/ 1736 h 2023"/>
              <a:gd name="T50" fmla="*/ 1869 w 2022"/>
              <a:gd name="T51" fmla="*/ 1876 h 2023"/>
              <a:gd name="T52" fmla="*/ 1736 w 2022"/>
              <a:gd name="T53" fmla="*/ 1992 h 2023"/>
              <a:gd name="T54" fmla="*/ 1950 w 2022"/>
              <a:gd name="T55" fmla="*/ 1952 h 2023"/>
              <a:gd name="T56" fmla="*/ 1989 w 2022"/>
              <a:gd name="T57" fmla="*/ 1736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22" h="2023">
                <a:moveTo>
                  <a:pt x="1431" y="1161"/>
                </a:moveTo>
                <a:lnTo>
                  <a:pt x="1406" y="1136"/>
                </a:lnTo>
                <a:cubicBezTo>
                  <a:pt x="1403" y="1133"/>
                  <a:pt x="1400" y="1131"/>
                  <a:pt x="1398" y="1128"/>
                </a:cubicBezTo>
                <a:cubicBezTo>
                  <a:pt x="1463" y="1017"/>
                  <a:pt x="1500" y="888"/>
                  <a:pt x="1500" y="750"/>
                </a:cubicBezTo>
                <a:cubicBezTo>
                  <a:pt x="1500" y="336"/>
                  <a:pt x="1164" y="0"/>
                  <a:pt x="750" y="0"/>
                </a:cubicBezTo>
                <a:cubicBezTo>
                  <a:pt x="336" y="0"/>
                  <a:pt x="0" y="336"/>
                  <a:pt x="0" y="750"/>
                </a:cubicBezTo>
                <a:cubicBezTo>
                  <a:pt x="0" y="1164"/>
                  <a:pt x="336" y="1500"/>
                  <a:pt x="750" y="1500"/>
                </a:cubicBezTo>
                <a:cubicBezTo>
                  <a:pt x="887" y="1500"/>
                  <a:pt x="1015" y="1463"/>
                  <a:pt x="1126" y="1399"/>
                </a:cubicBezTo>
                <a:cubicBezTo>
                  <a:pt x="1128" y="1402"/>
                  <a:pt x="1131" y="1405"/>
                  <a:pt x="1134" y="1408"/>
                </a:cubicBezTo>
                <a:lnTo>
                  <a:pt x="1160" y="1434"/>
                </a:lnTo>
                <a:cubicBezTo>
                  <a:pt x="1210" y="1404"/>
                  <a:pt x="1274" y="1360"/>
                  <a:pt x="1315" y="1319"/>
                </a:cubicBezTo>
                <a:cubicBezTo>
                  <a:pt x="1359" y="1276"/>
                  <a:pt x="1402" y="1209"/>
                  <a:pt x="1431" y="1161"/>
                </a:cubicBezTo>
                <a:close/>
                <a:moveTo>
                  <a:pt x="749" y="1274"/>
                </a:moveTo>
                <a:cubicBezTo>
                  <a:pt x="460" y="1274"/>
                  <a:pt x="226" y="1039"/>
                  <a:pt x="226" y="750"/>
                </a:cubicBezTo>
                <a:cubicBezTo>
                  <a:pt x="226" y="461"/>
                  <a:pt x="460" y="226"/>
                  <a:pt x="749" y="226"/>
                </a:cubicBezTo>
                <a:cubicBezTo>
                  <a:pt x="1039" y="226"/>
                  <a:pt x="1273" y="461"/>
                  <a:pt x="1273" y="750"/>
                </a:cubicBezTo>
                <a:cubicBezTo>
                  <a:pt x="1273" y="1039"/>
                  <a:pt x="1039" y="1274"/>
                  <a:pt x="749" y="1274"/>
                </a:cubicBezTo>
                <a:close/>
                <a:moveTo>
                  <a:pt x="1940" y="1670"/>
                </a:moveTo>
                <a:lnTo>
                  <a:pt x="1482" y="1212"/>
                </a:lnTo>
                <a:cubicBezTo>
                  <a:pt x="1463" y="1250"/>
                  <a:pt x="1428" y="1303"/>
                  <a:pt x="1362" y="1368"/>
                </a:cubicBezTo>
                <a:cubicBezTo>
                  <a:pt x="1300" y="1431"/>
                  <a:pt x="1249" y="1466"/>
                  <a:pt x="1211" y="1486"/>
                </a:cubicBezTo>
                <a:lnTo>
                  <a:pt x="1667" y="1941"/>
                </a:lnTo>
                <a:cubicBezTo>
                  <a:pt x="1707" y="1899"/>
                  <a:pt x="1760" y="1842"/>
                  <a:pt x="1802" y="1801"/>
                </a:cubicBezTo>
                <a:cubicBezTo>
                  <a:pt x="1845" y="1758"/>
                  <a:pt x="1901" y="1706"/>
                  <a:pt x="1940" y="1670"/>
                </a:cubicBezTo>
                <a:close/>
                <a:moveTo>
                  <a:pt x="1989" y="1736"/>
                </a:moveTo>
                <a:cubicBezTo>
                  <a:pt x="1966" y="1770"/>
                  <a:pt x="1929" y="1816"/>
                  <a:pt x="1869" y="1876"/>
                </a:cubicBezTo>
                <a:cubicBezTo>
                  <a:pt x="1813" y="1932"/>
                  <a:pt x="1769" y="1968"/>
                  <a:pt x="1736" y="1992"/>
                </a:cubicBezTo>
                <a:cubicBezTo>
                  <a:pt x="1807" y="2023"/>
                  <a:pt x="1892" y="2010"/>
                  <a:pt x="1950" y="1952"/>
                </a:cubicBezTo>
                <a:cubicBezTo>
                  <a:pt x="2009" y="1894"/>
                  <a:pt x="2022" y="1807"/>
                  <a:pt x="1989" y="1736"/>
                </a:cubicBezTo>
                <a:close/>
              </a:path>
            </a:pathLst>
          </a:custGeom>
          <a:solidFill>
            <a:srgbClr val="0270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grpSp>
        <p:nvGrpSpPr>
          <p:cNvPr id="45" name="Group 46"/>
          <p:cNvGrpSpPr/>
          <p:nvPr/>
        </p:nvGrpSpPr>
        <p:grpSpPr>
          <a:xfrm>
            <a:off x="9553933" y="5270881"/>
            <a:ext cx="425832" cy="514843"/>
            <a:chOff x="5676900" y="2346325"/>
            <a:chExt cx="949325" cy="1147763"/>
          </a:xfrm>
          <a:solidFill>
            <a:srgbClr val="0270D1"/>
          </a:solidFill>
        </p:grpSpPr>
        <p:sp>
          <p:nvSpPr>
            <p:cNvPr id="65" name="Freeform 30"/>
            <p:cNvSpPr>
              <a:spLocks noEditPoints="1"/>
            </p:cNvSpPr>
            <p:nvPr/>
          </p:nvSpPr>
          <p:spPr bwMode="auto">
            <a:xfrm>
              <a:off x="5676900" y="2554288"/>
              <a:ext cx="949325" cy="939800"/>
            </a:xfrm>
            <a:custGeom>
              <a:avLst/>
              <a:gdLst/>
              <a:ahLst/>
              <a:cxnLst>
                <a:cxn ang="0">
                  <a:pos x="125" y="27"/>
                </a:cxn>
                <a:cxn ang="0">
                  <a:pos x="0" y="104"/>
                </a:cxn>
                <a:cxn ang="0">
                  <a:pos x="83" y="248"/>
                </a:cxn>
                <a:cxn ang="0">
                  <a:pos x="125" y="235"/>
                </a:cxn>
                <a:cxn ang="0">
                  <a:pos x="167" y="248"/>
                </a:cxn>
                <a:cxn ang="0">
                  <a:pos x="250" y="104"/>
                </a:cxn>
                <a:cxn ang="0">
                  <a:pos x="125" y="27"/>
                </a:cxn>
                <a:cxn ang="0">
                  <a:pos x="125" y="27"/>
                </a:cxn>
                <a:cxn ang="0">
                  <a:pos x="125" y="27"/>
                </a:cxn>
              </a:cxnLst>
              <a:rect l="0" t="0" r="r" b="b"/>
              <a:pathLst>
                <a:path w="250" h="248">
                  <a:moveTo>
                    <a:pt x="125" y="27"/>
                  </a:moveTo>
                  <a:cubicBezTo>
                    <a:pt x="76" y="0"/>
                    <a:pt x="0" y="26"/>
                    <a:pt x="0" y="104"/>
                  </a:cubicBezTo>
                  <a:cubicBezTo>
                    <a:pt x="0" y="165"/>
                    <a:pt x="37" y="248"/>
                    <a:pt x="83" y="248"/>
                  </a:cubicBezTo>
                  <a:cubicBezTo>
                    <a:pt x="101" y="248"/>
                    <a:pt x="114" y="243"/>
                    <a:pt x="125" y="235"/>
                  </a:cubicBezTo>
                  <a:cubicBezTo>
                    <a:pt x="136" y="243"/>
                    <a:pt x="150" y="248"/>
                    <a:pt x="167" y="248"/>
                  </a:cubicBezTo>
                  <a:cubicBezTo>
                    <a:pt x="213" y="248"/>
                    <a:pt x="250" y="165"/>
                    <a:pt x="250" y="104"/>
                  </a:cubicBezTo>
                  <a:cubicBezTo>
                    <a:pt x="250" y="26"/>
                    <a:pt x="175" y="0"/>
                    <a:pt x="125" y="27"/>
                  </a:cubicBezTo>
                  <a:close/>
                  <a:moveTo>
                    <a:pt x="125" y="27"/>
                  </a:moveTo>
                  <a:cubicBezTo>
                    <a:pt x="125" y="27"/>
                    <a:pt x="125" y="27"/>
                    <a:pt x="125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6" name="Freeform 31"/>
            <p:cNvSpPr>
              <a:spLocks noEditPoints="1"/>
            </p:cNvSpPr>
            <p:nvPr/>
          </p:nvSpPr>
          <p:spPr bwMode="auto">
            <a:xfrm>
              <a:off x="6129338" y="2452688"/>
              <a:ext cx="139700" cy="185738"/>
            </a:xfrm>
            <a:custGeom>
              <a:avLst/>
              <a:gdLst/>
              <a:ahLst/>
              <a:cxnLst>
                <a:cxn ang="0">
                  <a:pos x="6" y="49"/>
                </a:cxn>
                <a:cxn ang="0">
                  <a:pos x="21" y="42"/>
                </a:cxn>
                <a:cxn ang="0">
                  <a:pos x="37" y="14"/>
                </a:cxn>
                <a:cxn ang="0">
                  <a:pos x="34" y="0"/>
                </a:cxn>
                <a:cxn ang="0">
                  <a:pos x="6" y="49"/>
                </a:cxn>
                <a:cxn ang="0">
                  <a:pos x="6" y="49"/>
                </a:cxn>
                <a:cxn ang="0">
                  <a:pos x="6" y="49"/>
                </a:cxn>
              </a:cxnLst>
              <a:rect l="0" t="0" r="r" b="b"/>
              <a:pathLst>
                <a:path w="37" h="49">
                  <a:moveTo>
                    <a:pt x="6" y="49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18"/>
                    <a:pt x="37" y="1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1"/>
                    <a:pt x="6" y="47"/>
                    <a:pt x="6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7" name="Freeform 32"/>
            <p:cNvSpPr>
              <a:spLocks noEditPoints="1"/>
            </p:cNvSpPr>
            <p:nvPr/>
          </p:nvSpPr>
          <p:spPr bwMode="auto">
            <a:xfrm>
              <a:off x="5813425" y="2346325"/>
              <a:ext cx="387350" cy="303213"/>
            </a:xfrm>
            <a:custGeom>
              <a:avLst/>
              <a:gdLst/>
              <a:ahLst/>
              <a:cxnLst>
                <a:cxn ang="0">
                  <a:pos x="91" y="46"/>
                </a:cxn>
                <a:cxn ang="0">
                  <a:pos x="30" y="0"/>
                </a:cxn>
                <a:cxn ang="0">
                  <a:pos x="91" y="46"/>
                </a:cxn>
                <a:cxn ang="0">
                  <a:pos x="91" y="46"/>
                </a:cxn>
                <a:cxn ang="0">
                  <a:pos x="91" y="46"/>
                </a:cxn>
              </a:cxnLst>
              <a:rect l="0" t="0" r="r" b="b"/>
              <a:pathLst>
                <a:path w="102" h="80">
                  <a:moveTo>
                    <a:pt x="91" y="46"/>
                  </a:moveTo>
                  <a:cubicBezTo>
                    <a:pt x="102" y="11"/>
                    <a:pt x="28" y="11"/>
                    <a:pt x="30" y="0"/>
                  </a:cubicBezTo>
                  <a:cubicBezTo>
                    <a:pt x="0" y="50"/>
                    <a:pt x="79" y="80"/>
                    <a:pt x="91" y="46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6" name="Group 132"/>
          <p:cNvGrpSpPr/>
          <p:nvPr/>
        </p:nvGrpSpPr>
        <p:grpSpPr>
          <a:xfrm>
            <a:off x="7349230" y="5309389"/>
            <a:ext cx="647702" cy="437833"/>
            <a:chOff x="4606924" y="2263248"/>
            <a:chExt cx="647702" cy="437833"/>
          </a:xfrm>
          <a:solidFill>
            <a:srgbClr val="0270D1"/>
          </a:solidFill>
        </p:grpSpPr>
        <p:sp>
          <p:nvSpPr>
            <p:cNvPr id="60" name="Freeform 36"/>
            <p:cNvSpPr>
              <a:spLocks noEditPoints="1"/>
            </p:cNvSpPr>
            <p:nvPr/>
          </p:nvSpPr>
          <p:spPr bwMode="auto">
            <a:xfrm>
              <a:off x="4856008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1" name="Freeform 36"/>
            <p:cNvSpPr>
              <a:spLocks noEditPoints="1"/>
            </p:cNvSpPr>
            <p:nvPr/>
          </p:nvSpPr>
          <p:spPr bwMode="auto">
            <a:xfrm>
              <a:off x="5113183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2" name="Freeform 36"/>
            <p:cNvSpPr>
              <a:spLocks noEditPoints="1"/>
            </p:cNvSpPr>
            <p:nvPr/>
          </p:nvSpPr>
          <p:spPr bwMode="auto">
            <a:xfrm>
              <a:off x="4606924" y="2263248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3" name="Freeform 36"/>
            <p:cNvSpPr>
              <a:spLocks noEditPoints="1"/>
            </p:cNvSpPr>
            <p:nvPr/>
          </p:nvSpPr>
          <p:spPr bwMode="auto">
            <a:xfrm>
              <a:off x="4734877" y="2507312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4" name="Freeform 36"/>
            <p:cNvSpPr>
              <a:spLocks noEditPoints="1"/>
            </p:cNvSpPr>
            <p:nvPr/>
          </p:nvSpPr>
          <p:spPr bwMode="auto">
            <a:xfrm>
              <a:off x="5004445" y="2507312"/>
              <a:ext cx="141443" cy="193769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47" name="Freeform 187"/>
          <p:cNvSpPr>
            <a:spLocks noEditPoints="1"/>
          </p:cNvSpPr>
          <p:nvPr/>
        </p:nvSpPr>
        <p:spPr bwMode="auto">
          <a:xfrm>
            <a:off x="6487477" y="5370177"/>
            <a:ext cx="489366" cy="31625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48" name="Group 66"/>
          <p:cNvGrpSpPr/>
          <p:nvPr/>
        </p:nvGrpSpPr>
        <p:grpSpPr>
          <a:xfrm>
            <a:off x="8484020" y="5303745"/>
            <a:ext cx="593593" cy="449120"/>
            <a:chOff x="6629400" y="2008188"/>
            <a:chExt cx="600075" cy="454025"/>
          </a:xfrm>
          <a:solidFill>
            <a:srgbClr val="0270D1"/>
          </a:solidFill>
        </p:grpSpPr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close/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close/>
                  <a:moveTo>
                    <a:pt x="354" y="262"/>
                  </a:moveTo>
                  <a:lnTo>
                    <a:pt x="354" y="2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7" name="Freeform 18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moveTo>
                    <a:pt x="354" y="262"/>
                  </a:moveTo>
                  <a:lnTo>
                    <a:pt x="354" y="2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Freeform 19"/>
            <p:cNvSpPr>
              <a:spLocks noEditPoints="1"/>
            </p:cNvSpPr>
            <p:nvPr/>
          </p:nvSpPr>
          <p:spPr bwMode="auto">
            <a:xfrm>
              <a:off x="7042150" y="2084388"/>
              <a:ext cx="111125" cy="112713"/>
            </a:xfrm>
            <a:custGeom>
              <a:avLst/>
              <a:gdLst/>
              <a:ahLst/>
              <a:cxnLst>
                <a:cxn ang="0">
                  <a:pos x="29" y="15"/>
                </a:cxn>
                <a:cxn ang="0">
                  <a:pos x="15" y="29"/>
                </a:cxn>
                <a:cxn ang="0">
                  <a:pos x="0" y="15"/>
                </a:cxn>
                <a:cxn ang="0">
                  <a:pos x="15" y="0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29" y="15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23"/>
                    <a:pt x="23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20"/>
            <p:cNvSpPr>
              <a:spLocks noEditPoints="1"/>
            </p:cNvSpPr>
            <p:nvPr/>
          </p:nvSpPr>
          <p:spPr bwMode="auto">
            <a:xfrm>
              <a:off x="6705600" y="2122488"/>
              <a:ext cx="455613" cy="266700"/>
            </a:xfrm>
            <a:custGeom>
              <a:avLst/>
              <a:gdLst/>
              <a:ahLst/>
              <a:cxnLst>
                <a:cxn ang="0">
                  <a:pos x="79" y="29"/>
                </a:cxn>
                <a:cxn ang="0">
                  <a:pos x="59" y="48"/>
                </a:cxn>
                <a:cxn ang="0">
                  <a:pos x="25" y="0"/>
                </a:cxn>
                <a:cxn ang="0">
                  <a:pos x="0" y="69"/>
                </a:cxn>
                <a:cxn ang="0">
                  <a:pos x="119" y="69"/>
                </a:cxn>
                <a:cxn ang="0">
                  <a:pos x="79" y="29"/>
                </a:cxn>
                <a:cxn ang="0">
                  <a:pos x="79" y="29"/>
                </a:cxn>
                <a:cxn ang="0">
                  <a:pos x="79" y="29"/>
                </a:cxn>
              </a:cxnLst>
              <a:rect l="0" t="0" r="r" b="b"/>
              <a:pathLst>
                <a:path w="119" h="69">
                  <a:moveTo>
                    <a:pt x="79" y="29"/>
                  </a:moveTo>
                  <a:cubicBezTo>
                    <a:pt x="70" y="29"/>
                    <a:pt x="71" y="48"/>
                    <a:pt x="59" y="48"/>
                  </a:cubicBezTo>
                  <a:cubicBezTo>
                    <a:pt x="47" y="48"/>
                    <a:pt x="40" y="0"/>
                    <a:pt x="25" y="0"/>
                  </a:cubicBezTo>
                  <a:cubicBezTo>
                    <a:pt x="10" y="0"/>
                    <a:pt x="0" y="69"/>
                    <a:pt x="0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88" y="29"/>
                    <a:pt x="79" y="29"/>
                  </a:cubicBezTo>
                  <a:close/>
                  <a:moveTo>
                    <a:pt x="79" y="29"/>
                  </a:moveTo>
                  <a:cubicBezTo>
                    <a:pt x="79" y="29"/>
                    <a:pt x="79" y="29"/>
                    <a:pt x="79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49" name="Freeform 5"/>
          <p:cNvSpPr>
            <a:spLocks noEditPoints="1"/>
          </p:cNvSpPr>
          <p:nvPr/>
        </p:nvSpPr>
        <p:spPr bwMode="auto">
          <a:xfrm>
            <a:off x="5424116" y="5238021"/>
            <a:ext cx="580569" cy="58056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0" name="Freeform 57"/>
          <p:cNvSpPr>
            <a:spLocks noEditPoints="1"/>
          </p:cNvSpPr>
          <p:nvPr/>
        </p:nvSpPr>
        <p:spPr bwMode="auto">
          <a:xfrm>
            <a:off x="10575325" y="5301690"/>
            <a:ext cx="511244" cy="453231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51" name="Group 52"/>
          <p:cNvGrpSpPr/>
          <p:nvPr/>
        </p:nvGrpSpPr>
        <p:grpSpPr>
          <a:xfrm>
            <a:off x="7371253" y="4227744"/>
            <a:ext cx="603665" cy="494406"/>
            <a:chOff x="1968028" y="4376288"/>
            <a:chExt cx="868363" cy="711200"/>
          </a:xfrm>
          <a:solidFill>
            <a:srgbClr val="0270D1"/>
          </a:solidFill>
        </p:grpSpPr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1968028" y="4512813"/>
              <a:ext cx="155575" cy="314325"/>
            </a:xfrm>
            <a:custGeom>
              <a:avLst/>
              <a:gdLst>
                <a:gd name="T0" fmla="*/ 0 w 433"/>
                <a:gd name="T1" fmla="*/ 435 h 871"/>
                <a:gd name="T2" fmla="*/ 433 w 433"/>
                <a:gd name="T3" fmla="*/ 871 h 871"/>
                <a:gd name="T4" fmla="*/ 433 w 433"/>
                <a:gd name="T5" fmla="*/ 0 h 871"/>
                <a:gd name="T6" fmla="*/ 0 w 433"/>
                <a:gd name="T7" fmla="*/ 43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871">
                  <a:moveTo>
                    <a:pt x="0" y="435"/>
                  </a:moveTo>
                  <a:cubicBezTo>
                    <a:pt x="0" y="676"/>
                    <a:pt x="194" y="871"/>
                    <a:pt x="433" y="871"/>
                  </a:cubicBezTo>
                  <a:lnTo>
                    <a:pt x="433" y="0"/>
                  </a:lnTo>
                  <a:cubicBezTo>
                    <a:pt x="194" y="0"/>
                    <a:pt x="0" y="195"/>
                    <a:pt x="0" y="4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2164878" y="4379463"/>
              <a:ext cx="457200" cy="581025"/>
            </a:xfrm>
            <a:custGeom>
              <a:avLst/>
              <a:gdLst>
                <a:gd name="T0" fmla="*/ 109 w 288"/>
                <a:gd name="T1" fmla="*/ 85 h 366"/>
                <a:gd name="T2" fmla="*/ 0 w 288"/>
                <a:gd name="T3" fmla="*/ 85 h 366"/>
                <a:gd name="T4" fmla="*/ 0 w 288"/>
                <a:gd name="T5" fmla="*/ 283 h 366"/>
                <a:gd name="T6" fmla="*/ 109 w 288"/>
                <a:gd name="T7" fmla="*/ 283 h 366"/>
                <a:gd name="T8" fmla="*/ 288 w 288"/>
                <a:gd name="T9" fmla="*/ 366 h 366"/>
                <a:gd name="T10" fmla="*/ 288 w 288"/>
                <a:gd name="T11" fmla="*/ 0 h 366"/>
                <a:gd name="T12" fmla="*/ 109 w 288"/>
                <a:gd name="T13" fmla="*/ 85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366">
                  <a:moveTo>
                    <a:pt x="109" y="85"/>
                  </a:moveTo>
                  <a:lnTo>
                    <a:pt x="0" y="85"/>
                  </a:lnTo>
                  <a:lnTo>
                    <a:pt x="0" y="283"/>
                  </a:lnTo>
                  <a:lnTo>
                    <a:pt x="109" y="283"/>
                  </a:lnTo>
                  <a:lnTo>
                    <a:pt x="288" y="366"/>
                  </a:lnTo>
                  <a:lnTo>
                    <a:pt x="288" y="0"/>
                  </a:lnTo>
                  <a:lnTo>
                    <a:pt x="109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2164878" y="4865238"/>
              <a:ext cx="212725" cy="222250"/>
            </a:xfrm>
            <a:custGeom>
              <a:avLst/>
              <a:gdLst>
                <a:gd name="T0" fmla="*/ 593 w 593"/>
                <a:gd name="T1" fmla="*/ 621 h 621"/>
                <a:gd name="T2" fmla="*/ 0 w 593"/>
                <a:gd name="T3" fmla="*/ 0 h 621"/>
                <a:gd name="T4" fmla="*/ 226 w 593"/>
                <a:gd name="T5" fmla="*/ 0 h 621"/>
                <a:gd name="T6" fmla="*/ 593 w 593"/>
                <a:gd name="T7" fmla="*/ 395 h 621"/>
                <a:gd name="T8" fmla="*/ 593 w 593"/>
                <a:gd name="T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621">
                  <a:moveTo>
                    <a:pt x="593" y="621"/>
                  </a:moveTo>
                  <a:cubicBezTo>
                    <a:pt x="265" y="608"/>
                    <a:pt x="0" y="327"/>
                    <a:pt x="0" y="0"/>
                  </a:cubicBezTo>
                  <a:lnTo>
                    <a:pt x="226" y="0"/>
                  </a:lnTo>
                  <a:cubicBezTo>
                    <a:pt x="226" y="211"/>
                    <a:pt x="383" y="386"/>
                    <a:pt x="593" y="395"/>
                  </a:cubicBezTo>
                  <a:lnTo>
                    <a:pt x="593" y="6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2661766" y="4376288"/>
              <a:ext cx="174625" cy="588963"/>
            </a:xfrm>
            <a:custGeom>
              <a:avLst/>
              <a:gdLst>
                <a:gd name="T0" fmla="*/ 0 w 484"/>
                <a:gd name="T1" fmla="*/ 1636 h 1637"/>
                <a:gd name="T2" fmla="*/ 146 w 484"/>
                <a:gd name="T3" fmla="*/ 1637 h 1637"/>
                <a:gd name="T4" fmla="*/ 146 w 484"/>
                <a:gd name="T5" fmla="*/ 0 h 1637"/>
                <a:gd name="T6" fmla="*/ 0 w 484"/>
                <a:gd name="T7" fmla="*/ 0 h 1637"/>
                <a:gd name="T8" fmla="*/ 0 w 484"/>
                <a:gd name="T9" fmla="*/ 1636 h 1637"/>
                <a:gd name="T10" fmla="*/ 259 w 484"/>
                <a:gd name="T11" fmla="*/ 593 h 1637"/>
                <a:gd name="T12" fmla="*/ 259 w 484"/>
                <a:gd name="T13" fmla="*/ 1044 h 1637"/>
                <a:gd name="T14" fmla="*/ 484 w 484"/>
                <a:gd name="T15" fmla="*/ 818 h 1637"/>
                <a:gd name="T16" fmla="*/ 259 w 484"/>
                <a:gd name="T17" fmla="*/ 593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" h="1637">
                  <a:moveTo>
                    <a:pt x="0" y="1636"/>
                  </a:moveTo>
                  <a:lnTo>
                    <a:pt x="146" y="1637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1636"/>
                  </a:lnTo>
                  <a:close/>
                  <a:moveTo>
                    <a:pt x="259" y="593"/>
                  </a:moveTo>
                  <a:lnTo>
                    <a:pt x="259" y="1044"/>
                  </a:lnTo>
                  <a:cubicBezTo>
                    <a:pt x="380" y="1044"/>
                    <a:pt x="484" y="950"/>
                    <a:pt x="484" y="818"/>
                  </a:cubicBezTo>
                  <a:cubicBezTo>
                    <a:pt x="484" y="686"/>
                    <a:pt x="380" y="593"/>
                    <a:pt x="259" y="59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354772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988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81275" y="3871074"/>
            <a:ext cx="10029449" cy="21321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81275" y="1534346"/>
            <a:ext cx="10029449" cy="21321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085288" y="1534347"/>
            <a:ext cx="2132199" cy="21321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996174" y="3890416"/>
            <a:ext cx="2114550" cy="2114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414205" y="17525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</a:p>
        </p:txBody>
      </p:sp>
      <p:sp>
        <p:nvSpPr>
          <p:cNvPr id="11" name="矩形 10"/>
          <p:cNvSpPr/>
          <p:nvPr/>
        </p:nvSpPr>
        <p:spPr>
          <a:xfrm>
            <a:off x="7197067" y="403617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地区现状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552167" y="2349500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_矩形 75"/>
          <p:cNvSpPr/>
          <p:nvPr>
            <p:custDataLst>
              <p:tags r:id="rId1"/>
            </p:custDataLst>
          </p:nvPr>
        </p:nvSpPr>
        <p:spPr>
          <a:xfrm>
            <a:off x="3395745" y="2432343"/>
            <a:ext cx="7254507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171514" y="4606352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矩形 75"/>
          <p:cNvSpPr/>
          <p:nvPr>
            <p:custDataLst>
              <p:tags r:id="rId2"/>
            </p:custDataLst>
          </p:nvPr>
        </p:nvSpPr>
        <p:spPr>
          <a:xfrm>
            <a:off x="2103153" y="4606352"/>
            <a:ext cx="650968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9" name="矩形 8"/>
          <p:cNvSpPr/>
          <p:nvPr/>
        </p:nvSpPr>
        <p:spPr>
          <a:xfrm>
            <a:off x="1085288" y="1534347"/>
            <a:ext cx="2132199" cy="2132199"/>
          </a:xfrm>
          <a:prstGeom prst="rect">
            <a:avLst/>
          </a:prstGeom>
          <a:solidFill>
            <a:srgbClr val="0270D1">
              <a:alpha val="89000"/>
            </a:srgb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96174" y="3884712"/>
            <a:ext cx="2114550" cy="2118562"/>
          </a:xfrm>
          <a:prstGeom prst="rect">
            <a:avLst/>
          </a:prstGeom>
          <a:solidFill>
            <a:srgbClr val="0270D1">
              <a:alpha val="9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22642" y="609986"/>
            <a:ext cx="2546715" cy="633187"/>
            <a:chOff x="4829977" y="638561"/>
            <a:chExt cx="2546715" cy="633187"/>
          </a:xfrm>
        </p:grpSpPr>
        <p:sp>
          <p:nvSpPr>
            <p:cNvPr id="30" name="矩形 29"/>
            <p:cNvSpPr/>
            <p:nvPr/>
          </p:nvSpPr>
          <p:spPr>
            <a:xfrm>
              <a:off x="5096716" y="638561"/>
              <a:ext cx="1998569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3200" smtClean="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20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背景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017442" y="977458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829977" y="977458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AutoShape 4"/>
          <p:cNvSpPr>
            <a:spLocks/>
          </p:cNvSpPr>
          <p:nvPr/>
        </p:nvSpPr>
        <p:spPr bwMode="auto">
          <a:xfrm>
            <a:off x="9587585" y="4471311"/>
            <a:ext cx="931728" cy="9317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1" name="AutoShape 117"/>
          <p:cNvSpPr>
            <a:spLocks/>
          </p:cNvSpPr>
          <p:nvPr/>
        </p:nvSpPr>
        <p:spPr bwMode="auto">
          <a:xfrm>
            <a:off x="1607685" y="2279411"/>
            <a:ext cx="1087404" cy="81601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51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2" grpId="0" animBg="1"/>
          <p:bldP spid="4" grpId="0"/>
          <p:bldP spid="11" grpId="0"/>
          <p:bldP spid="24" grpId="0"/>
          <p:bldP spid="27" grpId="0"/>
          <p:bldP spid="9" grpId="0" animBg="1"/>
          <p:bldP spid="25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2" grpId="0" animBg="1"/>
          <p:bldP spid="4" grpId="0"/>
          <p:bldP spid="11" grpId="0"/>
          <p:bldP spid="24" grpId="0"/>
          <p:bldP spid="27" grpId="0"/>
          <p:bldP spid="9" grpId="0" animBg="1"/>
          <p:bldP spid="25" grpId="0" animBg="1"/>
          <p:bldP spid="20" grpId="0" animBg="1"/>
          <p:bldP spid="2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254592"/>
            <a:ext cx="12192000" cy="47624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60916" y="1672384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政策优势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67749" y="21518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A_矩形 75"/>
          <p:cNvSpPr/>
          <p:nvPr>
            <p:custDataLst>
              <p:tags r:id="rId1"/>
            </p:custDataLst>
          </p:nvPr>
        </p:nvSpPr>
        <p:spPr>
          <a:xfrm>
            <a:off x="1860916" y="2191801"/>
            <a:ext cx="4664108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50" name="Rounded Rectangle 6"/>
          <p:cNvSpPr/>
          <p:nvPr/>
        </p:nvSpPr>
        <p:spPr>
          <a:xfrm>
            <a:off x="6031607" y="3149973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ounded Rectangle 7"/>
          <p:cNvSpPr/>
          <p:nvPr/>
        </p:nvSpPr>
        <p:spPr>
          <a:xfrm rot="5400000">
            <a:off x="6564715" y="3682698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Rounded Rectangle 8"/>
          <p:cNvSpPr/>
          <p:nvPr/>
        </p:nvSpPr>
        <p:spPr>
          <a:xfrm rot="8183085">
            <a:off x="5011353" y="3985354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Oval 9"/>
          <p:cNvSpPr/>
          <p:nvPr/>
        </p:nvSpPr>
        <p:spPr>
          <a:xfrm>
            <a:off x="7145485" y="3202786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ounded Rectangle 18"/>
          <p:cNvSpPr/>
          <p:nvPr/>
        </p:nvSpPr>
        <p:spPr>
          <a:xfrm>
            <a:off x="7784292" y="2545540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ounded Rectangle 19"/>
          <p:cNvSpPr/>
          <p:nvPr/>
        </p:nvSpPr>
        <p:spPr>
          <a:xfrm rot="5400000">
            <a:off x="8317401" y="3078265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Rounded Rectangle 20"/>
          <p:cNvSpPr/>
          <p:nvPr/>
        </p:nvSpPr>
        <p:spPr>
          <a:xfrm rot="8183085">
            <a:off x="6764038" y="3380922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21"/>
          <p:cNvSpPr/>
          <p:nvPr/>
        </p:nvSpPr>
        <p:spPr>
          <a:xfrm>
            <a:off x="8898170" y="2598353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Rounded Rectangle 26"/>
          <p:cNvSpPr/>
          <p:nvPr/>
        </p:nvSpPr>
        <p:spPr>
          <a:xfrm>
            <a:off x="9536977" y="1941108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27"/>
          <p:cNvSpPr/>
          <p:nvPr/>
        </p:nvSpPr>
        <p:spPr>
          <a:xfrm rot="5400000">
            <a:off x="10070086" y="2473833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Rounded Rectangle 28"/>
          <p:cNvSpPr/>
          <p:nvPr/>
        </p:nvSpPr>
        <p:spPr>
          <a:xfrm rot="8183085">
            <a:off x="8516724" y="2776489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29"/>
          <p:cNvSpPr/>
          <p:nvPr/>
        </p:nvSpPr>
        <p:spPr>
          <a:xfrm>
            <a:off x="10650856" y="1993921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43216" y="3057785"/>
            <a:ext cx="707083" cy="707083"/>
            <a:chOff x="1260341" y="3598236"/>
            <a:chExt cx="707083" cy="707083"/>
          </a:xfrm>
          <a:solidFill>
            <a:schemeClr val="bg1">
              <a:lumMod val="65000"/>
            </a:schemeClr>
          </a:solidFill>
        </p:grpSpPr>
        <p:sp>
          <p:nvSpPr>
            <p:cNvPr id="68" name="Oval 37"/>
            <p:cNvSpPr/>
            <p:nvPr/>
          </p:nvSpPr>
          <p:spPr>
            <a:xfrm>
              <a:off x="1260341" y="3598236"/>
              <a:ext cx="707083" cy="70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58"/>
            <p:cNvSpPr>
              <a:spLocks noEditPoints="1"/>
            </p:cNvSpPr>
            <p:nvPr/>
          </p:nvSpPr>
          <p:spPr bwMode="auto">
            <a:xfrm>
              <a:off x="1414702" y="3754223"/>
              <a:ext cx="371540" cy="371538"/>
            </a:xfrm>
            <a:custGeom>
              <a:avLst/>
              <a:gdLst/>
              <a:ahLst/>
              <a:cxnLst>
                <a:cxn ang="0">
                  <a:pos x="51" y="58"/>
                </a:cxn>
                <a:cxn ang="0">
                  <a:pos x="7" y="58"/>
                </a:cxn>
                <a:cxn ang="0">
                  <a:pos x="3" y="50"/>
                </a:cxn>
                <a:cxn ang="0">
                  <a:pos x="22" y="20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2"/>
                </a:cxn>
                <a:cxn ang="0">
                  <a:pos x="19" y="0"/>
                </a:cxn>
                <a:cxn ang="0">
                  <a:pos x="39" y="0"/>
                </a:cxn>
                <a:cxn ang="0">
                  <a:pos x="41" y="2"/>
                </a:cxn>
                <a:cxn ang="0">
                  <a:pos x="39" y="4"/>
                </a:cxn>
                <a:cxn ang="0">
                  <a:pos x="36" y="4"/>
                </a:cxn>
                <a:cxn ang="0">
                  <a:pos x="36" y="20"/>
                </a:cxn>
                <a:cxn ang="0">
                  <a:pos x="55" y="50"/>
                </a:cxn>
                <a:cxn ang="0">
                  <a:pos x="51" y="58"/>
                </a:cxn>
                <a:cxn ang="0">
                  <a:pos x="16" y="38"/>
                </a:cxn>
                <a:cxn ang="0">
                  <a:pos x="43" y="38"/>
                </a:cxn>
                <a:cxn ang="0">
                  <a:pos x="32" y="22"/>
                </a:cxn>
                <a:cxn ang="0">
                  <a:pos x="31" y="21"/>
                </a:cxn>
                <a:cxn ang="0">
                  <a:pos x="31" y="20"/>
                </a:cxn>
                <a:cxn ang="0">
                  <a:pos x="31" y="4"/>
                </a:cxn>
                <a:cxn ang="0">
                  <a:pos x="27" y="4"/>
                </a:cxn>
                <a:cxn ang="0">
                  <a:pos x="27" y="20"/>
                </a:cxn>
                <a:cxn ang="0">
                  <a:pos x="27" y="21"/>
                </a:cxn>
                <a:cxn ang="0">
                  <a:pos x="26" y="22"/>
                </a:cxn>
                <a:cxn ang="0">
                  <a:pos x="16" y="38"/>
                </a:cxn>
              </a:cxnLst>
              <a:rect l="0" t="0" r="r" b="b"/>
              <a:pathLst>
                <a:path w="58" h="58">
                  <a:moveTo>
                    <a:pt x="51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2" y="58"/>
                    <a:pt x="0" y="54"/>
                    <a:pt x="3" y="5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54"/>
                    <a:pt x="56" y="58"/>
                    <a:pt x="51" y="58"/>
                  </a:cubicBezTo>
                  <a:close/>
                  <a:moveTo>
                    <a:pt x="16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16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3216" y="4410736"/>
            <a:ext cx="707083" cy="707083"/>
            <a:chOff x="1224082" y="4469848"/>
            <a:chExt cx="707083" cy="707083"/>
          </a:xfrm>
        </p:grpSpPr>
        <p:sp>
          <p:nvSpPr>
            <p:cNvPr id="69" name="Oval 38"/>
            <p:cNvSpPr/>
            <p:nvPr/>
          </p:nvSpPr>
          <p:spPr>
            <a:xfrm>
              <a:off x="1224082" y="4469848"/>
              <a:ext cx="707083" cy="707083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65"/>
            <p:cNvGrpSpPr/>
            <p:nvPr/>
          </p:nvGrpSpPr>
          <p:grpSpPr>
            <a:xfrm>
              <a:off x="1307881" y="4599293"/>
              <a:ext cx="585182" cy="440760"/>
              <a:chOff x="550885" y="1190671"/>
              <a:chExt cx="3840309" cy="2892537"/>
            </a:xfrm>
            <a:solidFill>
              <a:schemeClr val="bg1"/>
            </a:solidFill>
          </p:grpSpPr>
          <p:sp>
            <p:nvSpPr>
              <p:cNvPr id="35" name="Freeform 14"/>
              <p:cNvSpPr>
                <a:spLocks noEditPoints="1"/>
              </p:cNvSpPr>
              <p:nvPr/>
            </p:nvSpPr>
            <p:spPr bwMode="auto">
              <a:xfrm>
                <a:off x="2425794" y="2978264"/>
                <a:ext cx="149229" cy="239723"/>
              </a:xfrm>
              <a:custGeom>
                <a:avLst/>
                <a:gdLst/>
                <a:ahLst/>
                <a:cxnLst>
                  <a:cxn ang="0">
                    <a:pos x="65" y="30"/>
                  </a:cxn>
                  <a:cxn ang="0">
                    <a:pos x="46" y="17"/>
                  </a:cxn>
                  <a:cxn ang="0">
                    <a:pos x="0" y="0"/>
                  </a:cxn>
                  <a:cxn ang="0">
                    <a:pos x="0" y="122"/>
                  </a:cxn>
                  <a:cxn ang="0">
                    <a:pos x="69" y="86"/>
                  </a:cxn>
                  <a:cxn ang="0">
                    <a:pos x="74" y="48"/>
                  </a:cxn>
                  <a:cxn ang="0">
                    <a:pos x="65" y="30"/>
                  </a:cxn>
                  <a:cxn ang="0">
                    <a:pos x="65" y="30"/>
                  </a:cxn>
                  <a:cxn ang="0">
                    <a:pos x="65" y="30"/>
                  </a:cxn>
                </a:cxnLst>
                <a:rect l="0" t="0" r="r" b="b"/>
                <a:pathLst>
                  <a:path w="76" h="122">
                    <a:moveTo>
                      <a:pt x="65" y="30"/>
                    </a:moveTo>
                    <a:cubicBezTo>
                      <a:pt x="59" y="24"/>
                      <a:pt x="53" y="20"/>
                      <a:pt x="46" y="17"/>
                    </a:cubicBezTo>
                    <a:cubicBezTo>
                      <a:pt x="32" y="9"/>
                      <a:pt x="16" y="4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6" y="119"/>
                      <a:pt x="55" y="110"/>
                      <a:pt x="69" y="86"/>
                    </a:cubicBezTo>
                    <a:cubicBezTo>
                      <a:pt x="75" y="75"/>
                      <a:pt x="76" y="61"/>
                      <a:pt x="74" y="48"/>
                    </a:cubicBezTo>
                    <a:cubicBezTo>
                      <a:pt x="72" y="41"/>
                      <a:pt x="69" y="35"/>
                      <a:pt x="65" y="30"/>
                    </a:cubicBezTo>
                    <a:close/>
                    <a:moveTo>
                      <a:pt x="65" y="30"/>
                    </a:moveTo>
                    <a:cubicBezTo>
                      <a:pt x="65" y="30"/>
                      <a:pt x="65" y="30"/>
                      <a:pt x="65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5"/>
              <p:cNvSpPr>
                <a:spLocks noEditPoints="1"/>
              </p:cNvSpPr>
              <p:nvPr/>
            </p:nvSpPr>
            <p:spPr bwMode="auto">
              <a:xfrm>
                <a:off x="2559149" y="3148136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2174958" y="2597251"/>
                <a:ext cx="120655" cy="214319"/>
              </a:xfrm>
              <a:custGeom>
                <a:avLst/>
                <a:gdLst/>
                <a:ahLst/>
                <a:cxnLst>
                  <a:cxn ang="0">
                    <a:pos x="9" y="30"/>
                  </a:cxn>
                  <a:cxn ang="0">
                    <a:pos x="1" y="52"/>
                  </a:cxn>
                  <a:cxn ang="0">
                    <a:pos x="4" y="75"/>
                  </a:cxn>
                  <a:cxn ang="0">
                    <a:pos x="18" y="92"/>
                  </a:cxn>
                  <a:cxn ang="0">
                    <a:pos x="40" y="103"/>
                  </a:cxn>
                  <a:cxn ang="0">
                    <a:pos x="61" y="110"/>
                  </a:cxn>
                  <a:cxn ang="0">
                    <a:pos x="61" y="0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9" y="30"/>
                  </a:cxn>
                </a:cxnLst>
                <a:rect l="0" t="0" r="r" b="b"/>
                <a:pathLst>
                  <a:path w="61" h="110">
                    <a:moveTo>
                      <a:pt x="9" y="30"/>
                    </a:moveTo>
                    <a:cubicBezTo>
                      <a:pt x="4" y="37"/>
                      <a:pt x="2" y="44"/>
                      <a:pt x="1" y="52"/>
                    </a:cubicBezTo>
                    <a:cubicBezTo>
                      <a:pt x="0" y="59"/>
                      <a:pt x="1" y="68"/>
                      <a:pt x="4" y="75"/>
                    </a:cubicBezTo>
                    <a:cubicBezTo>
                      <a:pt x="6" y="82"/>
                      <a:pt x="12" y="87"/>
                      <a:pt x="18" y="92"/>
                    </a:cubicBezTo>
                    <a:cubicBezTo>
                      <a:pt x="25" y="96"/>
                      <a:pt x="33" y="100"/>
                      <a:pt x="40" y="103"/>
                    </a:cubicBezTo>
                    <a:cubicBezTo>
                      <a:pt x="47" y="105"/>
                      <a:pt x="54" y="108"/>
                      <a:pt x="61" y="11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2" y="4"/>
                      <a:pt x="21" y="13"/>
                      <a:pt x="9" y="30"/>
                    </a:cubicBezTo>
                    <a:close/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2560736" y="3144958"/>
                <a:ext cx="1587" cy="31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8"/>
              <p:cNvSpPr>
                <a:spLocks noEditPoints="1"/>
              </p:cNvSpPr>
              <p:nvPr/>
            </p:nvSpPr>
            <p:spPr bwMode="auto">
              <a:xfrm>
                <a:off x="550885" y="1190671"/>
                <a:ext cx="3840309" cy="2892537"/>
              </a:xfrm>
              <a:custGeom>
                <a:avLst/>
                <a:gdLst/>
                <a:ahLst/>
                <a:cxnLst>
                  <a:cxn ang="0">
                    <a:pos x="1000" y="335"/>
                  </a:cxn>
                  <a:cxn ang="0">
                    <a:pos x="1130" y="44"/>
                  </a:cxn>
                  <a:cxn ang="0">
                    <a:pos x="892" y="91"/>
                  </a:cxn>
                  <a:cxn ang="0">
                    <a:pos x="664" y="57"/>
                  </a:cxn>
                  <a:cxn ang="0">
                    <a:pos x="807" y="343"/>
                  </a:cxn>
                  <a:cxn ang="0">
                    <a:pos x="822" y="1394"/>
                  </a:cxn>
                  <a:cxn ang="0">
                    <a:pos x="1000" y="335"/>
                  </a:cxn>
                  <a:cxn ang="0">
                    <a:pos x="1098" y="988"/>
                  </a:cxn>
                  <a:cxn ang="0">
                    <a:pos x="1052" y="1069"/>
                  </a:cxn>
                  <a:cxn ang="0">
                    <a:pos x="957" y="1102"/>
                  </a:cxn>
                  <a:cxn ang="0">
                    <a:pos x="957" y="1138"/>
                  </a:cxn>
                  <a:cxn ang="0">
                    <a:pos x="946" y="1163"/>
                  </a:cxn>
                  <a:cxn ang="0">
                    <a:pos x="910" y="1168"/>
                  </a:cxn>
                  <a:cxn ang="0">
                    <a:pos x="890" y="1138"/>
                  </a:cxn>
                  <a:cxn ang="0">
                    <a:pos x="890" y="1099"/>
                  </a:cxn>
                  <a:cxn ang="0">
                    <a:pos x="873" y="1095"/>
                  </a:cxn>
                  <a:cxn ang="0">
                    <a:pos x="792" y="1045"/>
                  </a:cxn>
                  <a:cxn ang="0">
                    <a:pos x="766" y="1003"/>
                  </a:cxn>
                  <a:cxn ang="0">
                    <a:pos x="762" y="991"/>
                  </a:cxn>
                  <a:cxn ang="0">
                    <a:pos x="759" y="979"/>
                  </a:cxn>
                  <a:cxn ang="0">
                    <a:pos x="763" y="961"/>
                  </a:cxn>
                  <a:cxn ang="0">
                    <a:pos x="796" y="943"/>
                  </a:cxn>
                  <a:cxn ang="0">
                    <a:pos x="825" y="966"/>
                  </a:cxn>
                  <a:cxn ang="0">
                    <a:pos x="828" y="977"/>
                  </a:cxn>
                  <a:cxn ang="0">
                    <a:pos x="833" y="988"/>
                  </a:cxn>
                  <a:cxn ang="0">
                    <a:pos x="848" y="1007"/>
                  </a:cxn>
                  <a:cxn ang="0">
                    <a:pos x="890" y="1030"/>
                  </a:cxn>
                  <a:cxn ang="0">
                    <a:pos x="890" y="898"/>
                  </a:cxn>
                  <a:cxn ang="0">
                    <a:pos x="803" y="860"/>
                  </a:cxn>
                  <a:cxn ang="0">
                    <a:pos x="773" y="824"/>
                  </a:cxn>
                  <a:cxn ang="0">
                    <a:pos x="763" y="776"/>
                  </a:cxn>
                  <a:cxn ang="0">
                    <a:pos x="773" y="728"/>
                  </a:cxn>
                  <a:cxn ang="0">
                    <a:pos x="800" y="690"/>
                  </a:cxn>
                  <a:cxn ang="0">
                    <a:pos x="890" y="650"/>
                  </a:cxn>
                  <a:cxn ang="0">
                    <a:pos x="890" y="613"/>
                  </a:cxn>
                  <a:cxn ang="0">
                    <a:pos x="902" y="588"/>
                  </a:cxn>
                  <a:cxn ang="0">
                    <a:pos x="938" y="583"/>
                  </a:cxn>
                  <a:cxn ang="0">
                    <a:pos x="957" y="613"/>
                  </a:cxn>
                  <a:cxn ang="0">
                    <a:pos x="957" y="650"/>
                  </a:cxn>
                  <a:cxn ang="0">
                    <a:pos x="970" y="652"/>
                  </a:cxn>
                  <a:cxn ang="0">
                    <a:pos x="1058" y="694"/>
                  </a:cxn>
                  <a:cxn ang="0">
                    <a:pos x="1085" y="733"/>
                  </a:cxn>
                  <a:cxn ang="0">
                    <a:pos x="1089" y="745"/>
                  </a:cxn>
                  <a:cxn ang="0">
                    <a:pos x="1092" y="757"/>
                  </a:cxn>
                  <a:cxn ang="0">
                    <a:pos x="1090" y="776"/>
                  </a:cxn>
                  <a:cxn ang="0">
                    <a:pos x="1058" y="795"/>
                  </a:cxn>
                  <a:cxn ang="0">
                    <a:pos x="1028" y="774"/>
                  </a:cxn>
                  <a:cxn ang="0">
                    <a:pos x="1025" y="763"/>
                  </a:cxn>
                  <a:cxn ang="0">
                    <a:pos x="1019" y="752"/>
                  </a:cxn>
                  <a:cxn ang="0">
                    <a:pos x="1003" y="736"/>
                  </a:cxn>
                  <a:cxn ang="0">
                    <a:pos x="957" y="718"/>
                  </a:cxn>
                  <a:cxn ang="0">
                    <a:pos x="957" y="844"/>
                  </a:cxn>
                  <a:cxn ang="0">
                    <a:pos x="1015" y="861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98" y="988"/>
                  </a:cxn>
                  <a:cxn ang="0">
                    <a:pos x="1098" y="988"/>
                  </a:cxn>
                  <a:cxn ang="0">
                    <a:pos x="1098" y="988"/>
                  </a:cxn>
                </a:cxnLst>
                <a:rect l="0" t="0" r="r" b="b"/>
                <a:pathLst>
                  <a:path w="1960" h="1477">
                    <a:moveTo>
                      <a:pt x="1000" y="335"/>
                    </a:moveTo>
                    <a:cubicBezTo>
                      <a:pt x="1104" y="248"/>
                      <a:pt x="1173" y="53"/>
                      <a:pt x="1130" y="44"/>
                    </a:cubicBezTo>
                    <a:cubicBezTo>
                      <a:pt x="1074" y="33"/>
                      <a:pt x="951" y="83"/>
                      <a:pt x="892" y="91"/>
                    </a:cubicBezTo>
                    <a:cubicBezTo>
                      <a:pt x="808" y="102"/>
                      <a:pt x="716" y="0"/>
                      <a:pt x="664" y="57"/>
                    </a:cubicBezTo>
                    <a:cubicBezTo>
                      <a:pt x="623" y="103"/>
                      <a:pt x="694" y="270"/>
                      <a:pt x="807" y="343"/>
                    </a:cubicBezTo>
                    <a:cubicBezTo>
                      <a:pt x="472" y="507"/>
                      <a:pt x="0" y="1334"/>
                      <a:pt x="822" y="1394"/>
                    </a:cubicBezTo>
                    <a:cubicBezTo>
                      <a:pt x="1960" y="1477"/>
                      <a:pt x="1390" y="496"/>
                      <a:pt x="1000" y="335"/>
                    </a:cubicBezTo>
                    <a:close/>
                    <a:moveTo>
                      <a:pt x="1098" y="988"/>
                    </a:moveTo>
                    <a:cubicBezTo>
                      <a:pt x="1094" y="1020"/>
                      <a:pt x="1077" y="1049"/>
                      <a:pt x="1052" y="1069"/>
                    </a:cubicBezTo>
                    <a:cubicBezTo>
                      <a:pt x="1025" y="1090"/>
                      <a:pt x="991" y="1099"/>
                      <a:pt x="957" y="1102"/>
                    </a:cubicBezTo>
                    <a:cubicBezTo>
                      <a:pt x="957" y="1138"/>
                      <a:pt x="957" y="1138"/>
                      <a:pt x="957" y="1138"/>
                    </a:cubicBezTo>
                    <a:cubicBezTo>
                      <a:pt x="957" y="1147"/>
                      <a:pt x="953" y="1156"/>
                      <a:pt x="946" y="1163"/>
                    </a:cubicBezTo>
                    <a:cubicBezTo>
                      <a:pt x="936" y="1171"/>
                      <a:pt x="922" y="1174"/>
                      <a:pt x="910" y="1168"/>
                    </a:cubicBezTo>
                    <a:cubicBezTo>
                      <a:pt x="898" y="1163"/>
                      <a:pt x="890" y="1151"/>
                      <a:pt x="890" y="1138"/>
                    </a:cubicBezTo>
                    <a:cubicBezTo>
                      <a:pt x="890" y="1099"/>
                      <a:pt x="890" y="1099"/>
                      <a:pt x="890" y="1099"/>
                    </a:cubicBezTo>
                    <a:cubicBezTo>
                      <a:pt x="885" y="1098"/>
                      <a:pt x="879" y="1096"/>
                      <a:pt x="873" y="1095"/>
                    </a:cubicBezTo>
                    <a:cubicBezTo>
                      <a:pt x="842" y="1086"/>
                      <a:pt x="813" y="1069"/>
                      <a:pt x="792" y="1045"/>
                    </a:cubicBezTo>
                    <a:cubicBezTo>
                      <a:pt x="781" y="1032"/>
                      <a:pt x="772" y="1018"/>
                      <a:pt x="766" y="1003"/>
                    </a:cubicBezTo>
                    <a:cubicBezTo>
                      <a:pt x="765" y="999"/>
                      <a:pt x="763" y="995"/>
                      <a:pt x="762" y="991"/>
                    </a:cubicBezTo>
                    <a:cubicBezTo>
                      <a:pt x="761" y="987"/>
                      <a:pt x="760" y="983"/>
                      <a:pt x="759" y="979"/>
                    </a:cubicBezTo>
                    <a:cubicBezTo>
                      <a:pt x="759" y="973"/>
                      <a:pt x="760" y="966"/>
                      <a:pt x="763" y="961"/>
                    </a:cubicBezTo>
                    <a:cubicBezTo>
                      <a:pt x="769" y="949"/>
                      <a:pt x="782" y="942"/>
                      <a:pt x="796" y="943"/>
                    </a:cubicBezTo>
                    <a:cubicBezTo>
                      <a:pt x="809" y="944"/>
                      <a:pt x="820" y="953"/>
                      <a:pt x="825" y="966"/>
                    </a:cubicBezTo>
                    <a:cubicBezTo>
                      <a:pt x="826" y="969"/>
                      <a:pt x="827" y="973"/>
                      <a:pt x="828" y="977"/>
                    </a:cubicBezTo>
                    <a:cubicBezTo>
                      <a:pt x="830" y="981"/>
                      <a:pt x="831" y="985"/>
                      <a:pt x="833" y="988"/>
                    </a:cubicBezTo>
                    <a:cubicBezTo>
                      <a:pt x="837" y="995"/>
                      <a:pt x="842" y="1001"/>
                      <a:pt x="848" y="1007"/>
                    </a:cubicBezTo>
                    <a:cubicBezTo>
                      <a:pt x="860" y="1018"/>
                      <a:pt x="875" y="1026"/>
                      <a:pt x="890" y="1030"/>
                    </a:cubicBezTo>
                    <a:cubicBezTo>
                      <a:pt x="890" y="898"/>
                      <a:pt x="890" y="898"/>
                      <a:pt x="890" y="898"/>
                    </a:cubicBezTo>
                    <a:cubicBezTo>
                      <a:pt x="860" y="890"/>
                      <a:pt x="828" y="880"/>
                      <a:pt x="803" y="860"/>
                    </a:cubicBezTo>
                    <a:cubicBezTo>
                      <a:pt x="790" y="850"/>
                      <a:pt x="780" y="838"/>
                      <a:pt x="773" y="824"/>
                    </a:cubicBezTo>
                    <a:cubicBezTo>
                      <a:pt x="766" y="809"/>
                      <a:pt x="763" y="793"/>
                      <a:pt x="763" y="776"/>
                    </a:cubicBezTo>
                    <a:cubicBezTo>
                      <a:pt x="763" y="760"/>
                      <a:pt x="766" y="743"/>
                      <a:pt x="773" y="728"/>
                    </a:cubicBezTo>
                    <a:cubicBezTo>
                      <a:pt x="779" y="714"/>
                      <a:pt x="789" y="701"/>
                      <a:pt x="800" y="690"/>
                    </a:cubicBezTo>
                    <a:cubicBezTo>
                      <a:pt x="825" y="668"/>
                      <a:pt x="858" y="655"/>
                      <a:pt x="890" y="650"/>
                    </a:cubicBezTo>
                    <a:cubicBezTo>
                      <a:pt x="890" y="613"/>
                      <a:pt x="890" y="613"/>
                      <a:pt x="890" y="613"/>
                    </a:cubicBezTo>
                    <a:cubicBezTo>
                      <a:pt x="890" y="604"/>
                      <a:pt x="895" y="595"/>
                      <a:pt x="902" y="588"/>
                    </a:cubicBezTo>
                    <a:cubicBezTo>
                      <a:pt x="912" y="580"/>
                      <a:pt x="926" y="577"/>
                      <a:pt x="938" y="583"/>
                    </a:cubicBezTo>
                    <a:cubicBezTo>
                      <a:pt x="950" y="588"/>
                      <a:pt x="957" y="600"/>
                      <a:pt x="957" y="613"/>
                    </a:cubicBezTo>
                    <a:cubicBezTo>
                      <a:pt x="957" y="650"/>
                      <a:pt x="957" y="650"/>
                      <a:pt x="957" y="650"/>
                    </a:cubicBezTo>
                    <a:cubicBezTo>
                      <a:pt x="962" y="651"/>
                      <a:pt x="966" y="651"/>
                      <a:pt x="970" y="652"/>
                    </a:cubicBezTo>
                    <a:cubicBezTo>
                      <a:pt x="1003" y="658"/>
                      <a:pt x="1034" y="671"/>
                      <a:pt x="1058" y="694"/>
                    </a:cubicBezTo>
                    <a:cubicBezTo>
                      <a:pt x="1069" y="705"/>
                      <a:pt x="1078" y="719"/>
                      <a:pt x="1085" y="733"/>
                    </a:cubicBezTo>
                    <a:cubicBezTo>
                      <a:pt x="1086" y="737"/>
                      <a:pt x="1088" y="741"/>
                      <a:pt x="1089" y="745"/>
                    </a:cubicBezTo>
                    <a:cubicBezTo>
                      <a:pt x="1091" y="749"/>
                      <a:pt x="1092" y="753"/>
                      <a:pt x="1092" y="757"/>
                    </a:cubicBezTo>
                    <a:cubicBezTo>
                      <a:pt x="1093" y="763"/>
                      <a:pt x="1092" y="770"/>
                      <a:pt x="1090" y="776"/>
                    </a:cubicBezTo>
                    <a:cubicBezTo>
                      <a:pt x="1084" y="788"/>
                      <a:pt x="1071" y="796"/>
                      <a:pt x="1058" y="795"/>
                    </a:cubicBezTo>
                    <a:cubicBezTo>
                      <a:pt x="1045" y="795"/>
                      <a:pt x="1033" y="786"/>
                      <a:pt x="1028" y="774"/>
                    </a:cubicBezTo>
                    <a:cubicBezTo>
                      <a:pt x="1027" y="770"/>
                      <a:pt x="1026" y="766"/>
                      <a:pt x="1025" y="763"/>
                    </a:cubicBezTo>
                    <a:cubicBezTo>
                      <a:pt x="1023" y="759"/>
                      <a:pt x="1021" y="756"/>
                      <a:pt x="1019" y="752"/>
                    </a:cubicBezTo>
                    <a:cubicBezTo>
                      <a:pt x="1015" y="746"/>
                      <a:pt x="1010" y="740"/>
                      <a:pt x="1003" y="736"/>
                    </a:cubicBezTo>
                    <a:cubicBezTo>
                      <a:pt x="990" y="726"/>
                      <a:pt x="974" y="721"/>
                      <a:pt x="957" y="718"/>
                    </a:cubicBezTo>
                    <a:cubicBezTo>
                      <a:pt x="957" y="844"/>
                      <a:pt x="957" y="844"/>
                      <a:pt x="957" y="844"/>
                    </a:cubicBezTo>
                    <a:cubicBezTo>
                      <a:pt x="977" y="849"/>
                      <a:pt x="996" y="854"/>
                      <a:pt x="1015" y="861"/>
                    </a:cubicBezTo>
                    <a:cubicBezTo>
                      <a:pt x="1043" y="872"/>
                      <a:pt x="1069" y="889"/>
                      <a:pt x="1084" y="916"/>
                    </a:cubicBezTo>
                    <a:cubicBezTo>
                      <a:pt x="1082" y="912"/>
                      <a:pt x="1080" y="908"/>
                      <a:pt x="1084" y="916"/>
                    </a:cubicBezTo>
                    <a:cubicBezTo>
                      <a:pt x="1089" y="924"/>
                      <a:pt x="1087" y="920"/>
                      <a:pt x="1084" y="916"/>
                    </a:cubicBezTo>
                    <a:cubicBezTo>
                      <a:pt x="1097" y="938"/>
                      <a:pt x="1101" y="963"/>
                      <a:pt x="1098" y="988"/>
                    </a:cubicBezTo>
                    <a:close/>
                    <a:moveTo>
                      <a:pt x="1098" y="988"/>
                    </a:moveTo>
                    <a:cubicBezTo>
                      <a:pt x="1098" y="988"/>
                      <a:pt x="1098" y="988"/>
                      <a:pt x="1098" y="98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2559051" y="3149601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059170" y="1704835"/>
            <a:ext cx="707083" cy="707083"/>
            <a:chOff x="1209065" y="2771662"/>
            <a:chExt cx="707083" cy="707083"/>
          </a:xfrm>
        </p:grpSpPr>
        <p:sp>
          <p:nvSpPr>
            <p:cNvPr id="67" name="Oval 36"/>
            <p:cNvSpPr/>
            <p:nvPr/>
          </p:nvSpPr>
          <p:spPr>
            <a:xfrm>
              <a:off x="1209065" y="2771662"/>
              <a:ext cx="707083" cy="707083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1403677" y="2954398"/>
              <a:ext cx="321740" cy="304230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860916" y="3089346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产业优势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1967749" y="356878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矩形 75"/>
          <p:cNvSpPr/>
          <p:nvPr>
            <p:custDataLst>
              <p:tags r:id="rId2"/>
            </p:custDataLst>
          </p:nvPr>
        </p:nvSpPr>
        <p:spPr>
          <a:xfrm>
            <a:off x="1860916" y="3584680"/>
            <a:ext cx="4664108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76" name="矩形 75"/>
          <p:cNvSpPr/>
          <p:nvPr/>
        </p:nvSpPr>
        <p:spPr>
          <a:xfrm>
            <a:off x="1860916" y="4461524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品牌优势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1967749" y="494096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PA_矩形 75"/>
          <p:cNvSpPr/>
          <p:nvPr>
            <p:custDataLst>
              <p:tags r:id="rId3"/>
            </p:custDataLst>
          </p:nvPr>
        </p:nvSpPr>
        <p:spPr>
          <a:xfrm>
            <a:off x="1860916" y="4980941"/>
            <a:ext cx="593596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</a:p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022805" y="388998"/>
            <a:ext cx="4146390" cy="683264"/>
            <a:chOff x="4151790" y="693799"/>
            <a:chExt cx="4146390" cy="683264"/>
          </a:xfrm>
        </p:grpSpPr>
        <p:sp>
          <p:nvSpPr>
            <p:cNvPr id="30" name="矩形 29"/>
            <p:cNvSpPr/>
            <p:nvPr/>
          </p:nvSpPr>
          <p:spPr>
            <a:xfrm>
              <a:off x="4438661" y="693799"/>
              <a:ext cx="361676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3200" smtClean="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</a:t>
              </a:r>
              <a:r>
                <a:rPr lang="zh-CN" altLang="en-US" sz="320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相关研究状况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151790" y="1044134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7938930" y="1044134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Freeform 23"/>
          <p:cNvSpPr>
            <a:spLocks noEditPoints="1"/>
          </p:cNvSpPr>
          <p:nvPr/>
        </p:nvSpPr>
        <p:spPr bwMode="auto">
          <a:xfrm>
            <a:off x="7259091" y="3315999"/>
            <a:ext cx="164834" cy="155864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58"/>
          <p:cNvSpPr>
            <a:spLocks noEditPoints="1"/>
          </p:cNvSpPr>
          <p:nvPr/>
        </p:nvSpPr>
        <p:spPr bwMode="auto">
          <a:xfrm>
            <a:off x="8989453" y="2668159"/>
            <a:ext cx="209482" cy="209480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18"/>
          <p:cNvSpPr>
            <a:spLocks noEditPoints="1"/>
          </p:cNvSpPr>
          <p:nvPr/>
        </p:nvSpPr>
        <p:spPr bwMode="auto">
          <a:xfrm>
            <a:off x="10694975" y="2059718"/>
            <a:ext cx="303808" cy="228828"/>
          </a:xfrm>
          <a:custGeom>
            <a:avLst/>
            <a:gdLst/>
            <a:ahLst/>
            <a:cxnLst>
              <a:cxn ang="0">
                <a:pos x="1000" y="335"/>
              </a:cxn>
              <a:cxn ang="0">
                <a:pos x="1130" y="44"/>
              </a:cxn>
              <a:cxn ang="0">
                <a:pos x="892" y="91"/>
              </a:cxn>
              <a:cxn ang="0">
                <a:pos x="664" y="57"/>
              </a:cxn>
              <a:cxn ang="0">
                <a:pos x="807" y="343"/>
              </a:cxn>
              <a:cxn ang="0">
                <a:pos x="822" y="1394"/>
              </a:cxn>
              <a:cxn ang="0">
                <a:pos x="1000" y="335"/>
              </a:cxn>
              <a:cxn ang="0">
                <a:pos x="1098" y="988"/>
              </a:cxn>
              <a:cxn ang="0">
                <a:pos x="1052" y="1069"/>
              </a:cxn>
              <a:cxn ang="0">
                <a:pos x="957" y="1102"/>
              </a:cxn>
              <a:cxn ang="0">
                <a:pos x="957" y="1138"/>
              </a:cxn>
              <a:cxn ang="0">
                <a:pos x="946" y="1163"/>
              </a:cxn>
              <a:cxn ang="0">
                <a:pos x="910" y="1168"/>
              </a:cxn>
              <a:cxn ang="0">
                <a:pos x="890" y="1138"/>
              </a:cxn>
              <a:cxn ang="0">
                <a:pos x="890" y="1099"/>
              </a:cxn>
              <a:cxn ang="0">
                <a:pos x="873" y="1095"/>
              </a:cxn>
              <a:cxn ang="0">
                <a:pos x="792" y="1045"/>
              </a:cxn>
              <a:cxn ang="0">
                <a:pos x="766" y="1003"/>
              </a:cxn>
              <a:cxn ang="0">
                <a:pos x="762" y="991"/>
              </a:cxn>
              <a:cxn ang="0">
                <a:pos x="759" y="979"/>
              </a:cxn>
              <a:cxn ang="0">
                <a:pos x="763" y="961"/>
              </a:cxn>
              <a:cxn ang="0">
                <a:pos x="796" y="943"/>
              </a:cxn>
              <a:cxn ang="0">
                <a:pos x="825" y="966"/>
              </a:cxn>
              <a:cxn ang="0">
                <a:pos x="828" y="977"/>
              </a:cxn>
              <a:cxn ang="0">
                <a:pos x="833" y="988"/>
              </a:cxn>
              <a:cxn ang="0">
                <a:pos x="848" y="1007"/>
              </a:cxn>
              <a:cxn ang="0">
                <a:pos x="890" y="1030"/>
              </a:cxn>
              <a:cxn ang="0">
                <a:pos x="890" y="898"/>
              </a:cxn>
              <a:cxn ang="0">
                <a:pos x="803" y="860"/>
              </a:cxn>
              <a:cxn ang="0">
                <a:pos x="773" y="824"/>
              </a:cxn>
              <a:cxn ang="0">
                <a:pos x="763" y="776"/>
              </a:cxn>
              <a:cxn ang="0">
                <a:pos x="773" y="728"/>
              </a:cxn>
              <a:cxn ang="0">
                <a:pos x="800" y="690"/>
              </a:cxn>
              <a:cxn ang="0">
                <a:pos x="890" y="650"/>
              </a:cxn>
              <a:cxn ang="0">
                <a:pos x="890" y="613"/>
              </a:cxn>
              <a:cxn ang="0">
                <a:pos x="902" y="588"/>
              </a:cxn>
              <a:cxn ang="0">
                <a:pos x="938" y="583"/>
              </a:cxn>
              <a:cxn ang="0">
                <a:pos x="957" y="613"/>
              </a:cxn>
              <a:cxn ang="0">
                <a:pos x="957" y="650"/>
              </a:cxn>
              <a:cxn ang="0">
                <a:pos x="970" y="652"/>
              </a:cxn>
              <a:cxn ang="0">
                <a:pos x="1058" y="694"/>
              </a:cxn>
              <a:cxn ang="0">
                <a:pos x="1085" y="733"/>
              </a:cxn>
              <a:cxn ang="0">
                <a:pos x="1089" y="745"/>
              </a:cxn>
              <a:cxn ang="0">
                <a:pos x="1092" y="757"/>
              </a:cxn>
              <a:cxn ang="0">
                <a:pos x="1090" y="776"/>
              </a:cxn>
              <a:cxn ang="0">
                <a:pos x="1058" y="795"/>
              </a:cxn>
              <a:cxn ang="0">
                <a:pos x="1028" y="774"/>
              </a:cxn>
              <a:cxn ang="0">
                <a:pos x="1025" y="763"/>
              </a:cxn>
              <a:cxn ang="0">
                <a:pos x="1019" y="752"/>
              </a:cxn>
              <a:cxn ang="0">
                <a:pos x="1003" y="736"/>
              </a:cxn>
              <a:cxn ang="0">
                <a:pos x="957" y="718"/>
              </a:cxn>
              <a:cxn ang="0">
                <a:pos x="957" y="844"/>
              </a:cxn>
              <a:cxn ang="0">
                <a:pos x="1015" y="861"/>
              </a:cxn>
              <a:cxn ang="0">
                <a:pos x="1084" y="916"/>
              </a:cxn>
              <a:cxn ang="0">
                <a:pos x="1084" y="916"/>
              </a:cxn>
              <a:cxn ang="0">
                <a:pos x="1084" y="916"/>
              </a:cxn>
              <a:cxn ang="0">
                <a:pos x="1098" y="988"/>
              </a:cxn>
              <a:cxn ang="0">
                <a:pos x="1098" y="988"/>
              </a:cxn>
              <a:cxn ang="0">
                <a:pos x="1098" y="988"/>
              </a:cxn>
            </a:cxnLst>
            <a:rect l="0" t="0" r="r" b="b"/>
            <a:pathLst>
              <a:path w="1960" h="1477">
                <a:moveTo>
                  <a:pt x="1000" y="335"/>
                </a:moveTo>
                <a:cubicBezTo>
                  <a:pt x="1104" y="248"/>
                  <a:pt x="1173" y="53"/>
                  <a:pt x="1130" y="44"/>
                </a:cubicBezTo>
                <a:cubicBezTo>
                  <a:pt x="1074" y="33"/>
                  <a:pt x="951" y="83"/>
                  <a:pt x="892" y="91"/>
                </a:cubicBezTo>
                <a:cubicBezTo>
                  <a:pt x="808" y="102"/>
                  <a:pt x="716" y="0"/>
                  <a:pt x="664" y="57"/>
                </a:cubicBezTo>
                <a:cubicBezTo>
                  <a:pt x="623" y="103"/>
                  <a:pt x="694" y="270"/>
                  <a:pt x="807" y="343"/>
                </a:cubicBezTo>
                <a:cubicBezTo>
                  <a:pt x="472" y="507"/>
                  <a:pt x="0" y="1334"/>
                  <a:pt x="822" y="1394"/>
                </a:cubicBezTo>
                <a:cubicBezTo>
                  <a:pt x="1960" y="1477"/>
                  <a:pt x="1390" y="496"/>
                  <a:pt x="1000" y="335"/>
                </a:cubicBezTo>
                <a:close/>
                <a:moveTo>
                  <a:pt x="1098" y="988"/>
                </a:moveTo>
                <a:cubicBezTo>
                  <a:pt x="1094" y="1020"/>
                  <a:pt x="1077" y="1049"/>
                  <a:pt x="1052" y="1069"/>
                </a:cubicBezTo>
                <a:cubicBezTo>
                  <a:pt x="1025" y="1090"/>
                  <a:pt x="991" y="1099"/>
                  <a:pt x="957" y="1102"/>
                </a:cubicBezTo>
                <a:cubicBezTo>
                  <a:pt x="957" y="1138"/>
                  <a:pt x="957" y="1138"/>
                  <a:pt x="957" y="1138"/>
                </a:cubicBezTo>
                <a:cubicBezTo>
                  <a:pt x="957" y="1147"/>
                  <a:pt x="953" y="1156"/>
                  <a:pt x="946" y="1163"/>
                </a:cubicBezTo>
                <a:cubicBezTo>
                  <a:pt x="936" y="1171"/>
                  <a:pt x="922" y="1174"/>
                  <a:pt x="910" y="1168"/>
                </a:cubicBezTo>
                <a:cubicBezTo>
                  <a:pt x="898" y="1163"/>
                  <a:pt x="890" y="1151"/>
                  <a:pt x="890" y="1138"/>
                </a:cubicBezTo>
                <a:cubicBezTo>
                  <a:pt x="890" y="1099"/>
                  <a:pt x="890" y="1099"/>
                  <a:pt x="890" y="1099"/>
                </a:cubicBezTo>
                <a:cubicBezTo>
                  <a:pt x="885" y="1098"/>
                  <a:pt x="879" y="1096"/>
                  <a:pt x="873" y="1095"/>
                </a:cubicBezTo>
                <a:cubicBezTo>
                  <a:pt x="842" y="1086"/>
                  <a:pt x="813" y="1069"/>
                  <a:pt x="792" y="1045"/>
                </a:cubicBezTo>
                <a:cubicBezTo>
                  <a:pt x="781" y="1032"/>
                  <a:pt x="772" y="1018"/>
                  <a:pt x="766" y="1003"/>
                </a:cubicBezTo>
                <a:cubicBezTo>
                  <a:pt x="765" y="999"/>
                  <a:pt x="763" y="995"/>
                  <a:pt x="762" y="991"/>
                </a:cubicBezTo>
                <a:cubicBezTo>
                  <a:pt x="761" y="987"/>
                  <a:pt x="760" y="983"/>
                  <a:pt x="759" y="979"/>
                </a:cubicBezTo>
                <a:cubicBezTo>
                  <a:pt x="759" y="973"/>
                  <a:pt x="760" y="966"/>
                  <a:pt x="763" y="961"/>
                </a:cubicBezTo>
                <a:cubicBezTo>
                  <a:pt x="769" y="949"/>
                  <a:pt x="782" y="942"/>
                  <a:pt x="796" y="943"/>
                </a:cubicBezTo>
                <a:cubicBezTo>
                  <a:pt x="809" y="944"/>
                  <a:pt x="820" y="953"/>
                  <a:pt x="825" y="966"/>
                </a:cubicBezTo>
                <a:cubicBezTo>
                  <a:pt x="826" y="969"/>
                  <a:pt x="827" y="973"/>
                  <a:pt x="828" y="977"/>
                </a:cubicBezTo>
                <a:cubicBezTo>
                  <a:pt x="830" y="981"/>
                  <a:pt x="831" y="985"/>
                  <a:pt x="833" y="988"/>
                </a:cubicBezTo>
                <a:cubicBezTo>
                  <a:pt x="837" y="995"/>
                  <a:pt x="842" y="1001"/>
                  <a:pt x="848" y="1007"/>
                </a:cubicBezTo>
                <a:cubicBezTo>
                  <a:pt x="860" y="1018"/>
                  <a:pt x="875" y="1026"/>
                  <a:pt x="890" y="1030"/>
                </a:cubicBezTo>
                <a:cubicBezTo>
                  <a:pt x="890" y="898"/>
                  <a:pt x="890" y="898"/>
                  <a:pt x="890" y="898"/>
                </a:cubicBezTo>
                <a:cubicBezTo>
                  <a:pt x="860" y="890"/>
                  <a:pt x="828" y="880"/>
                  <a:pt x="803" y="860"/>
                </a:cubicBezTo>
                <a:cubicBezTo>
                  <a:pt x="790" y="850"/>
                  <a:pt x="780" y="838"/>
                  <a:pt x="773" y="824"/>
                </a:cubicBezTo>
                <a:cubicBezTo>
                  <a:pt x="766" y="809"/>
                  <a:pt x="763" y="793"/>
                  <a:pt x="763" y="776"/>
                </a:cubicBezTo>
                <a:cubicBezTo>
                  <a:pt x="763" y="760"/>
                  <a:pt x="766" y="743"/>
                  <a:pt x="773" y="728"/>
                </a:cubicBezTo>
                <a:cubicBezTo>
                  <a:pt x="779" y="714"/>
                  <a:pt x="789" y="701"/>
                  <a:pt x="800" y="690"/>
                </a:cubicBezTo>
                <a:cubicBezTo>
                  <a:pt x="825" y="668"/>
                  <a:pt x="858" y="655"/>
                  <a:pt x="890" y="650"/>
                </a:cubicBezTo>
                <a:cubicBezTo>
                  <a:pt x="890" y="613"/>
                  <a:pt x="890" y="613"/>
                  <a:pt x="890" y="613"/>
                </a:cubicBezTo>
                <a:cubicBezTo>
                  <a:pt x="890" y="604"/>
                  <a:pt x="895" y="595"/>
                  <a:pt x="902" y="588"/>
                </a:cubicBezTo>
                <a:cubicBezTo>
                  <a:pt x="912" y="580"/>
                  <a:pt x="926" y="577"/>
                  <a:pt x="938" y="583"/>
                </a:cubicBezTo>
                <a:cubicBezTo>
                  <a:pt x="950" y="588"/>
                  <a:pt x="957" y="600"/>
                  <a:pt x="957" y="613"/>
                </a:cubicBezTo>
                <a:cubicBezTo>
                  <a:pt x="957" y="650"/>
                  <a:pt x="957" y="650"/>
                  <a:pt x="957" y="650"/>
                </a:cubicBezTo>
                <a:cubicBezTo>
                  <a:pt x="962" y="651"/>
                  <a:pt x="966" y="651"/>
                  <a:pt x="970" y="652"/>
                </a:cubicBezTo>
                <a:cubicBezTo>
                  <a:pt x="1003" y="658"/>
                  <a:pt x="1034" y="671"/>
                  <a:pt x="1058" y="694"/>
                </a:cubicBezTo>
                <a:cubicBezTo>
                  <a:pt x="1069" y="705"/>
                  <a:pt x="1078" y="719"/>
                  <a:pt x="1085" y="733"/>
                </a:cubicBezTo>
                <a:cubicBezTo>
                  <a:pt x="1086" y="737"/>
                  <a:pt x="1088" y="741"/>
                  <a:pt x="1089" y="745"/>
                </a:cubicBezTo>
                <a:cubicBezTo>
                  <a:pt x="1091" y="749"/>
                  <a:pt x="1092" y="753"/>
                  <a:pt x="1092" y="757"/>
                </a:cubicBezTo>
                <a:cubicBezTo>
                  <a:pt x="1093" y="763"/>
                  <a:pt x="1092" y="770"/>
                  <a:pt x="1090" y="776"/>
                </a:cubicBezTo>
                <a:cubicBezTo>
                  <a:pt x="1084" y="788"/>
                  <a:pt x="1071" y="796"/>
                  <a:pt x="1058" y="795"/>
                </a:cubicBezTo>
                <a:cubicBezTo>
                  <a:pt x="1045" y="795"/>
                  <a:pt x="1033" y="786"/>
                  <a:pt x="1028" y="774"/>
                </a:cubicBezTo>
                <a:cubicBezTo>
                  <a:pt x="1027" y="770"/>
                  <a:pt x="1026" y="766"/>
                  <a:pt x="1025" y="763"/>
                </a:cubicBezTo>
                <a:cubicBezTo>
                  <a:pt x="1023" y="759"/>
                  <a:pt x="1021" y="756"/>
                  <a:pt x="1019" y="752"/>
                </a:cubicBezTo>
                <a:cubicBezTo>
                  <a:pt x="1015" y="746"/>
                  <a:pt x="1010" y="740"/>
                  <a:pt x="1003" y="736"/>
                </a:cubicBezTo>
                <a:cubicBezTo>
                  <a:pt x="990" y="726"/>
                  <a:pt x="974" y="721"/>
                  <a:pt x="957" y="718"/>
                </a:cubicBezTo>
                <a:cubicBezTo>
                  <a:pt x="957" y="844"/>
                  <a:pt x="957" y="844"/>
                  <a:pt x="957" y="844"/>
                </a:cubicBezTo>
                <a:cubicBezTo>
                  <a:pt x="977" y="849"/>
                  <a:pt x="996" y="854"/>
                  <a:pt x="1015" y="861"/>
                </a:cubicBezTo>
                <a:cubicBezTo>
                  <a:pt x="1043" y="872"/>
                  <a:pt x="1069" y="889"/>
                  <a:pt x="1084" y="916"/>
                </a:cubicBezTo>
                <a:cubicBezTo>
                  <a:pt x="1082" y="912"/>
                  <a:pt x="1080" y="908"/>
                  <a:pt x="1084" y="916"/>
                </a:cubicBezTo>
                <a:cubicBezTo>
                  <a:pt x="1089" y="924"/>
                  <a:pt x="1087" y="920"/>
                  <a:pt x="1084" y="916"/>
                </a:cubicBezTo>
                <a:cubicBezTo>
                  <a:pt x="1097" y="938"/>
                  <a:pt x="1101" y="963"/>
                  <a:pt x="1098" y="988"/>
                </a:cubicBezTo>
                <a:close/>
                <a:moveTo>
                  <a:pt x="1098" y="988"/>
                </a:moveTo>
                <a:cubicBezTo>
                  <a:pt x="1098" y="988"/>
                  <a:pt x="1098" y="988"/>
                  <a:pt x="1098" y="988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/>
          <p:bldP spid="45" grpId="0"/>
          <p:bldP spid="50" grpId="0" animBg="1"/>
          <p:bldP spid="51" grpId="0" animBg="1"/>
          <p:bldP spid="52" grpId="0" animBg="1"/>
          <p:bldP spid="53" grpId="0" animBg="1"/>
          <p:bldP spid="56" grpId="0" animBg="1"/>
          <p:bldP spid="57" grpId="0" animBg="1"/>
          <p:bldP spid="58" grpId="0" animBg="1"/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73" grpId="0"/>
          <p:bldP spid="75" grpId="0"/>
          <p:bldP spid="76" grpId="0"/>
          <p:bldP spid="78" grpId="0"/>
          <p:bldP spid="80" grpId="0" animBg="1"/>
          <p:bldP spid="81" grpId="0" animBg="1"/>
          <p:bldP spid="8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/>
          <p:bldP spid="45" grpId="0"/>
          <p:bldP spid="50" grpId="0" animBg="1"/>
          <p:bldP spid="51" grpId="0" animBg="1"/>
          <p:bldP spid="52" grpId="0" animBg="1"/>
          <p:bldP spid="53" grpId="0" animBg="1"/>
          <p:bldP spid="56" grpId="0" animBg="1"/>
          <p:bldP spid="57" grpId="0" animBg="1"/>
          <p:bldP spid="58" grpId="0" animBg="1"/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73" grpId="0"/>
          <p:bldP spid="75" grpId="0"/>
          <p:bldP spid="76" grpId="0"/>
          <p:bldP spid="78" grpId="0"/>
          <p:bldP spid="80" grpId="0" animBg="1"/>
          <p:bldP spid="81" grpId="0" animBg="1"/>
          <p:bldP spid="82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133534" y="429919"/>
            <a:ext cx="1924933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15" y="1473201"/>
            <a:ext cx="6152186" cy="46141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43977" y="1865817"/>
            <a:ext cx="7257423" cy="3828905"/>
          </a:xfrm>
          <a:prstGeom prst="rect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4472255" y="3325514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Group 65"/>
          <p:cNvGrpSpPr/>
          <p:nvPr/>
        </p:nvGrpSpPr>
        <p:grpSpPr>
          <a:xfrm>
            <a:off x="4549096" y="3452813"/>
            <a:ext cx="526560" cy="396608"/>
            <a:chOff x="550885" y="1190671"/>
            <a:chExt cx="3840309" cy="2892537"/>
          </a:xfrm>
          <a:solidFill>
            <a:srgbClr val="0270D1"/>
          </a:solidFill>
        </p:grpSpPr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7" name="圆角矩形 96"/>
          <p:cNvSpPr/>
          <p:nvPr/>
        </p:nvSpPr>
        <p:spPr>
          <a:xfrm>
            <a:off x="4472255" y="4470229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Group 119"/>
          <p:cNvGrpSpPr/>
          <p:nvPr/>
        </p:nvGrpSpPr>
        <p:grpSpPr>
          <a:xfrm>
            <a:off x="4676970" y="4660338"/>
            <a:ext cx="260766" cy="269296"/>
            <a:chOff x="1227138" y="271463"/>
            <a:chExt cx="679450" cy="701675"/>
          </a:xfrm>
          <a:solidFill>
            <a:srgbClr val="0270D1"/>
          </a:solidFill>
        </p:grpSpPr>
        <p:sp>
          <p:nvSpPr>
            <p:cNvPr id="83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" name="圆角矩形 94"/>
          <p:cNvSpPr/>
          <p:nvPr/>
        </p:nvSpPr>
        <p:spPr>
          <a:xfrm>
            <a:off x="4472255" y="2180799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Group 12"/>
          <p:cNvGrpSpPr>
            <a:grpSpLocks noChangeAspect="1"/>
          </p:cNvGrpSpPr>
          <p:nvPr/>
        </p:nvGrpSpPr>
        <p:grpSpPr bwMode="auto">
          <a:xfrm>
            <a:off x="4652168" y="2360048"/>
            <a:ext cx="320826" cy="291016"/>
            <a:chOff x="2535" y="1120"/>
            <a:chExt cx="635" cy="576"/>
          </a:xfrm>
          <a:solidFill>
            <a:srgbClr val="0270D1"/>
          </a:solidFill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5386547" y="2085249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社会意义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5488595" y="2551151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PA_矩形 75"/>
          <p:cNvSpPr/>
          <p:nvPr>
            <p:custDataLst>
              <p:tags r:id="rId1"/>
            </p:custDataLst>
          </p:nvPr>
        </p:nvSpPr>
        <p:spPr>
          <a:xfrm>
            <a:off x="5386547" y="2575973"/>
            <a:ext cx="5000401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5386547" y="3224492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经济意义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5488595" y="3690394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PA_矩形 75"/>
          <p:cNvSpPr/>
          <p:nvPr>
            <p:custDataLst>
              <p:tags r:id="rId2"/>
            </p:custDataLst>
          </p:nvPr>
        </p:nvSpPr>
        <p:spPr>
          <a:xfrm>
            <a:off x="5386547" y="3715216"/>
            <a:ext cx="5000401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5386547" y="4367702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人文意义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5488595" y="4833604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PA_矩形 75"/>
          <p:cNvSpPr/>
          <p:nvPr>
            <p:custDataLst>
              <p:tags r:id="rId3"/>
            </p:custDataLst>
          </p:nvPr>
        </p:nvSpPr>
        <p:spPr>
          <a:xfrm>
            <a:off x="5386547" y="4858426"/>
            <a:ext cx="5000401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4715025" y="78695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38975" y="78695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92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9" grpId="0" animBg="1"/>
          <p:bldP spid="96" grpId="0" animBg="1"/>
          <p:bldP spid="97" grpId="0" animBg="1"/>
          <p:bldP spid="95" grpId="0" animBg="1"/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9" grpId="0" animBg="1"/>
          <p:bldP spid="96" grpId="0" animBg="1"/>
          <p:bldP spid="97" grpId="0" animBg="1"/>
          <p:bldP spid="95" grpId="0" animBg="1"/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576548" y="429919"/>
            <a:ext cx="303890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研究状况</a:t>
            </a:r>
          </a:p>
        </p:txBody>
      </p:sp>
      <p:sp>
        <p:nvSpPr>
          <p:cNvPr id="20" name="椭圆 19"/>
          <p:cNvSpPr/>
          <p:nvPr/>
        </p:nvSpPr>
        <p:spPr>
          <a:xfrm>
            <a:off x="1009577" y="4019766"/>
            <a:ext cx="1365766" cy="1365766"/>
          </a:xfrm>
          <a:prstGeom prst="ellipse">
            <a:avLst/>
          </a:prstGeom>
          <a:noFill/>
          <a:ln w="19050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14660" y="4124849"/>
            <a:ext cx="1155600" cy="11556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8"/>
          <p:cNvSpPr>
            <a:spLocks noEditPoints="1"/>
          </p:cNvSpPr>
          <p:nvPr/>
        </p:nvSpPr>
        <p:spPr bwMode="auto">
          <a:xfrm>
            <a:off x="1499600" y="4469801"/>
            <a:ext cx="385719" cy="385718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椭圆 22"/>
          <p:cNvSpPr/>
          <p:nvPr/>
        </p:nvSpPr>
        <p:spPr>
          <a:xfrm>
            <a:off x="6538863" y="1876641"/>
            <a:ext cx="1365766" cy="1365766"/>
          </a:xfrm>
          <a:prstGeom prst="ellipse">
            <a:avLst/>
          </a:prstGeom>
          <a:noFill/>
          <a:ln w="19050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643946" y="1981724"/>
            <a:ext cx="1155600" cy="11556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65"/>
          <p:cNvGrpSpPr/>
          <p:nvPr/>
        </p:nvGrpSpPr>
        <p:grpSpPr>
          <a:xfrm>
            <a:off x="6926242" y="2290743"/>
            <a:ext cx="607516" cy="457582"/>
            <a:chOff x="550885" y="1190671"/>
            <a:chExt cx="3840309" cy="2892537"/>
          </a:xfrm>
          <a:solidFill>
            <a:schemeClr val="bg1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1009577" y="1876641"/>
            <a:ext cx="1365766" cy="1365766"/>
          </a:xfrm>
          <a:prstGeom prst="ellipse">
            <a:avLst/>
          </a:prstGeom>
          <a:noFill/>
          <a:ln w="19050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14660" y="1981724"/>
            <a:ext cx="1155600" cy="11556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1525450" y="2379773"/>
            <a:ext cx="334020" cy="31584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椭圆 56"/>
          <p:cNvSpPr/>
          <p:nvPr/>
        </p:nvSpPr>
        <p:spPr>
          <a:xfrm>
            <a:off x="6556902" y="4019766"/>
            <a:ext cx="1365766" cy="1365766"/>
          </a:xfrm>
          <a:prstGeom prst="ellipse">
            <a:avLst/>
          </a:prstGeom>
          <a:noFill/>
          <a:ln w="19050">
            <a:solidFill>
              <a:srgbClr val="0270D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661985" y="4124849"/>
            <a:ext cx="1155600" cy="11556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Group 65"/>
          <p:cNvGrpSpPr/>
          <p:nvPr/>
        </p:nvGrpSpPr>
        <p:grpSpPr>
          <a:xfrm>
            <a:off x="6944281" y="4433868"/>
            <a:ext cx="607516" cy="457582"/>
            <a:chOff x="550885" y="1190671"/>
            <a:chExt cx="3840309" cy="2892537"/>
          </a:xfrm>
          <a:solidFill>
            <a:schemeClr val="bg1"/>
          </a:solidFill>
        </p:grpSpPr>
        <p:sp>
          <p:nvSpPr>
            <p:cNvPr id="51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2525604" y="1780062"/>
            <a:ext cx="1732053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政策优势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2642145" y="2372604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A_矩形 75"/>
          <p:cNvSpPr/>
          <p:nvPr>
            <p:custDataLst>
              <p:tags r:id="rId1"/>
            </p:custDataLst>
          </p:nvPr>
        </p:nvSpPr>
        <p:spPr>
          <a:xfrm>
            <a:off x="2521859" y="2467190"/>
            <a:ext cx="345176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8056466" y="1780062"/>
            <a:ext cx="1732053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地理优势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8173007" y="2372604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A_矩形 75"/>
          <p:cNvSpPr/>
          <p:nvPr>
            <p:custDataLst>
              <p:tags r:id="rId2"/>
            </p:custDataLst>
          </p:nvPr>
        </p:nvSpPr>
        <p:spPr>
          <a:xfrm>
            <a:off x="8052721" y="2467190"/>
            <a:ext cx="345176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66" name="矩形 65"/>
          <p:cNvSpPr/>
          <p:nvPr/>
        </p:nvSpPr>
        <p:spPr>
          <a:xfrm>
            <a:off x="2525604" y="4007006"/>
            <a:ext cx="1732053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技术优势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2642145" y="4599548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A_矩形 75"/>
          <p:cNvSpPr/>
          <p:nvPr>
            <p:custDataLst>
              <p:tags r:id="rId3"/>
            </p:custDataLst>
          </p:nvPr>
        </p:nvSpPr>
        <p:spPr>
          <a:xfrm>
            <a:off x="2521859" y="4694134"/>
            <a:ext cx="345176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71" name="矩形 70"/>
          <p:cNvSpPr/>
          <p:nvPr/>
        </p:nvSpPr>
        <p:spPr>
          <a:xfrm>
            <a:off x="8056466" y="4007006"/>
            <a:ext cx="1732053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经济优势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8173007" y="4599548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PA_矩形 75"/>
          <p:cNvSpPr/>
          <p:nvPr>
            <p:custDataLst>
              <p:tags r:id="rId4"/>
            </p:custDataLst>
          </p:nvPr>
        </p:nvSpPr>
        <p:spPr>
          <a:xfrm>
            <a:off x="8052721" y="4694134"/>
            <a:ext cx="345176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7496435" y="7679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387398" y="7679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20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20" grpId="0" animBg="1"/>
          <p:bldP spid="21" grpId="0" animBg="1"/>
          <p:bldP spid="33" grpId="0" animBg="1"/>
          <p:bldP spid="23" grpId="0" animBg="1"/>
          <p:bldP spid="25" grpId="0" animBg="1"/>
          <p:bldP spid="17" grpId="0" animBg="1"/>
          <p:bldP spid="3" grpId="0" animBg="1"/>
          <p:bldP spid="41" grpId="0" animBg="1"/>
          <p:bldP spid="57" grpId="0" animBg="1"/>
          <p:bldP spid="58" grpId="0" animBg="1"/>
          <p:bldP spid="60" grpId="0"/>
          <p:bldP spid="62" grpId="0"/>
          <p:bldP spid="63" grpId="0"/>
          <p:bldP spid="65" grpId="0"/>
          <p:bldP spid="66" grpId="0"/>
          <p:bldP spid="70" grpId="0"/>
          <p:bldP spid="71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20" grpId="0" animBg="1"/>
          <p:bldP spid="21" grpId="0" animBg="1"/>
          <p:bldP spid="33" grpId="0" animBg="1"/>
          <p:bldP spid="23" grpId="0" animBg="1"/>
          <p:bldP spid="25" grpId="0" animBg="1"/>
          <p:bldP spid="17" grpId="0" animBg="1"/>
          <p:bldP spid="3" grpId="0" animBg="1"/>
          <p:bldP spid="41" grpId="0" animBg="1"/>
          <p:bldP spid="57" grpId="0" animBg="1"/>
          <p:bldP spid="58" grpId="0" animBg="1"/>
          <p:bldP spid="60" grpId="0"/>
          <p:bldP spid="62" grpId="0"/>
          <p:bldP spid="63" grpId="0"/>
          <p:bldP spid="65" grpId="0"/>
          <p:bldP spid="66" grpId="0"/>
          <p:bldP spid="70" grpId="0"/>
          <p:bldP spid="71" grpId="0"/>
          <p:bldP spid="7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9000" y="1200011"/>
            <a:ext cx="12192000" cy="49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 rot="19685279">
            <a:off x="4720566" y="3300903"/>
            <a:ext cx="2754339" cy="954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72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 rot="19685279">
            <a:off x="7743137" y="3300903"/>
            <a:ext cx="2754339" cy="954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72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 rot="19685279">
            <a:off x="1697995" y="3300903"/>
            <a:ext cx="2754339" cy="954000"/>
          </a:xfrm>
          <a:prstGeom prst="roundRect">
            <a:avLst>
              <a:gd name="adj" fmla="val 50000"/>
            </a:avLst>
          </a:prstGeom>
          <a:solidFill>
            <a:srgbClr val="0270D1">
              <a:alpha val="27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 rot="1914721" flipV="1">
            <a:off x="3209281" y="3300902"/>
            <a:ext cx="2754339" cy="9540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72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 rot="1914721" flipV="1">
            <a:off x="6231852" y="3300902"/>
            <a:ext cx="2754339" cy="954000"/>
          </a:xfrm>
          <a:prstGeom prst="roundRect">
            <a:avLst>
              <a:gd name="adj" fmla="val 50000"/>
            </a:avLst>
          </a:prstGeom>
          <a:solidFill>
            <a:srgbClr val="0270D1">
              <a:alpha val="27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42984" y="429919"/>
            <a:ext cx="310603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</a:p>
        </p:txBody>
      </p:sp>
      <p:sp>
        <p:nvSpPr>
          <p:cNvPr id="2" name="椭圆 1"/>
          <p:cNvSpPr/>
          <p:nvPr/>
        </p:nvSpPr>
        <p:spPr>
          <a:xfrm>
            <a:off x="1836073" y="3782685"/>
            <a:ext cx="953194" cy="9540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gradFill>
                <a:gsLst>
                  <a:gs pos="0">
                    <a:srgbClr val="3E7886"/>
                  </a:gs>
                  <a:gs pos="100000">
                    <a:srgbClr val="2D576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857403" y="3777903"/>
            <a:ext cx="953194" cy="95319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878733" y="3777903"/>
            <a:ext cx="953194" cy="95319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360073" y="2824709"/>
            <a:ext cx="953194" cy="953194"/>
          </a:xfrm>
          <a:prstGeom prst="ellipse">
            <a:avLst/>
          </a:prstGeom>
          <a:gradFill>
            <a:gsLst>
              <a:gs pos="3000">
                <a:schemeClr val="bg2">
                  <a:lumMod val="1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3800000" scaled="0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381403" y="2829491"/>
            <a:ext cx="953194" cy="9540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gradFill>
                <a:gsLst>
                  <a:gs pos="0">
                    <a:srgbClr val="3E7886"/>
                  </a:gs>
                  <a:gs pos="100000">
                    <a:srgbClr val="2D576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402733" y="2829491"/>
            <a:ext cx="953194" cy="954000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gradFill>
                <a:gsLst>
                  <a:gs pos="0">
                    <a:srgbClr val="3E7886"/>
                  </a:gs>
                  <a:gs pos="100000">
                    <a:srgbClr val="2D576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1056" y="4069834"/>
            <a:ext cx="483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092386" y="4069834"/>
            <a:ext cx="483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113716" y="4069834"/>
            <a:ext cx="483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566027" y="3116640"/>
            <a:ext cx="483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587357" y="3116640"/>
            <a:ext cx="483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08687" y="3116640"/>
            <a:ext cx="483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084712" y="2824709"/>
            <a:ext cx="0" cy="692041"/>
          </a:xfrm>
          <a:prstGeom prst="line">
            <a:avLst/>
          </a:prstGeom>
          <a:ln w="15875" cap="rnd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1447610" y="1545978"/>
            <a:ext cx="1560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挣了一个亿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021404" y="1990603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PA_矩形 75"/>
          <p:cNvSpPr/>
          <p:nvPr>
            <p:custDataLst>
              <p:tags r:id="rId1"/>
            </p:custDataLst>
          </p:nvPr>
        </p:nvSpPr>
        <p:spPr>
          <a:xfrm>
            <a:off x="698542" y="2024065"/>
            <a:ext cx="2789469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</a:t>
            </a:r>
            <a:endParaRPr lang="zh-CN" altLang="en-US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5345323" y="2824709"/>
            <a:ext cx="0" cy="692041"/>
          </a:xfrm>
          <a:prstGeom prst="line">
            <a:avLst/>
          </a:prstGeom>
          <a:ln w="15875" cap="rnd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4708222" y="1545978"/>
            <a:ext cx="1478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脱离了单身</a:t>
            </a:r>
          </a:p>
        </p:txBody>
      </p:sp>
      <p:cxnSp>
        <p:nvCxnSpPr>
          <p:cNvPr id="110" name="直接连接符 109"/>
          <p:cNvCxnSpPr/>
          <p:nvPr/>
        </p:nvCxnSpPr>
        <p:spPr>
          <a:xfrm>
            <a:off x="5282015" y="1990603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PA_矩形 75"/>
          <p:cNvSpPr/>
          <p:nvPr>
            <p:custDataLst>
              <p:tags r:id="rId2"/>
            </p:custDataLst>
          </p:nvPr>
        </p:nvSpPr>
        <p:spPr>
          <a:xfrm>
            <a:off x="3959153" y="2024065"/>
            <a:ext cx="2789469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</a:t>
            </a:r>
          </a:p>
        </p:txBody>
      </p:sp>
      <p:cxnSp>
        <p:nvCxnSpPr>
          <p:cNvPr id="112" name="直接连接符 111"/>
          <p:cNvCxnSpPr/>
          <p:nvPr/>
        </p:nvCxnSpPr>
        <p:spPr>
          <a:xfrm>
            <a:off x="8367647" y="2824709"/>
            <a:ext cx="0" cy="692041"/>
          </a:xfrm>
          <a:prstGeom prst="line">
            <a:avLst/>
          </a:prstGeom>
          <a:ln w="15875" cap="rnd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7519408" y="1562399"/>
            <a:ext cx="1781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人生第一桶金</a:t>
            </a:r>
            <a:endParaRPr lang="zh-CN" altLang="en-US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8304339" y="1990603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PA_矩形 75"/>
          <p:cNvSpPr/>
          <p:nvPr>
            <p:custDataLst>
              <p:tags r:id="rId3"/>
            </p:custDataLst>
          </p:nvPr>
        </p:nvSpPr>
        <p:spPr>
          <a:xfrm>
            <a:off x="6981477" y="2024065"/>
            <a:ext cx="2789469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endParaRPr lang="zh-CN" altLang="en-US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3842757" y="4039056"/>
            <a:ext cx="0" cy="692041"/>
          </a:xfrm>
          <a:prstGeom prst="line">
            <a:avLst/>
          </a:prstGeom>
          <a:ln w="15875" cap="rnd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3184977" y="4708226"/>
            <a:ext cx="1496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治理了雾霾</a:t>
            </a:r>
          </a:p>
        </p:txBody>
      </p:sp>
      <p:cxnSp>
        <p:nvCxnSpPr>
          <p:cNvPr id="118" name="直接连接符 117"/>
          <p:cNvCxnSpPr/>
          <p:nvPr/>
        </p:nvCxnSpPr>
        <p:spPr>
          <a:xfrm>
            <a:off x="3758770" y="5152851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PA_矩形 75"/>
          <p:cNvSpPr/>
          <p:nvPr>
            <p:custDataLst>
              <p:tags r:id="rId4"/>
            </p:custDataLst>
          </p:nvPr>
        </p:nvSpPr>
        <p:spPr>
          <a:xfrm>
            <a:off x="2512475" y="5202734"/>
            <a:ext cx="270711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endParaRPr lang="zh-CN" altLang="en-US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6844366" y="4039056"/>
            <a:ext cx="0" cy="692041"/>
          </a:xfrm>
          <a:prstGeom prst="line">
            <a:avLst/>
          </a:prstGeom>
          <a:ln w="15875" cap="rnd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186585" y="4708226"/>
            <a:ext cx="14689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拆散了情侣</a:t>
            </a:r>
          </a:p>
        </p:txBody>
      </p:sp>
      <p:cxnSp>
        <p:nvCxnSpPr>
          <p:cNvPr id="122" name="直接连接符 121"/>
          <p:cNvCxnSpPr/>
          <p:nvPr/>
        </p:nvCxnSpPr>
        <p:spPr>
          <a:xfrm>
            <a:off x="6760379" y="5152851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PA_矩形 75"/>
          <p:cNvSpPr/>
          <p:nvPr>
            <p:custDataLst>
              <p:tags r:id="rId5"/>
            </p:custDataLst>
          </p:nvPr>
        </p:nvSpPr>
        <p:spPr>
          <a:xfrm>
            <a:off x="5514084" y="5202734"/>
            <a:ext cx="270711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endParaRPr lang="zh-CN" altLang="en-US" sz="16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52368" y="4039056"/>
            <a:ext cx="0" cy="692041"/>
          </a:xfrm>
          <a:prstGeom prst="line">
            <a:avLst/>
          </a:prstGeom>
          <a:ln w="15875" cap="rnd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9394588" y="4708226"/>
            <a:ext cx="132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屌丝逆袭</a:t>
            </a:r>
          </a:p>
        </p:txBody>
      </p:sp>
      <p:cxnSp>
        <p:nvCxnSpPr>
          <p:cNvPr id="126" name="直接连接符 125"/>
          <p:cNvCxnSpPr/>
          <p:nvPr/>
        </p:nvCxnSpPr>
        <p:spPr>
          <a:xfrm>
            <a:off x="9968381" y="5152851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PA_矩形 75"/>
          <p:cNvSpPr/>
          <p:nvPr>
            <p:custDataLst>
              <p:tags r:id="rId6"/>
            </p:custDataLst>
          </p:nvPr>
        </p:nvSpPr>
        <p:spPr>
          <a:xfrm>
            <a:off x="8722086" y="5202734"/>
            <a:ext cx="2707110" cy="7325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7649017" y="7679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183734" y="7679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6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3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4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1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5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6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3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4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7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8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1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2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5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6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54" grpId="0" animBg="1"/>
          <p:bldP spid="55" grpId="0" animBg="1"/>
          <p:bldP spid="5" grpId="0" animBg="1"/>
          <p:bldP spid="56" grpId="0" animBg="1"/>
          <p:bldP spid="57" grpId="0" animBg="1"/>
          <p:bldP spid="30" grpId="0"/>
          <p:bldP spid="2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6" grpId="0"/>
          <p:bldP spid="59" grpId="0"/>
          <p:bldP spid="60" grpId="0"/>
          <p:bldP spid="61" grpId="0"/>
          <p:bldP spid="62" grpId="0"/>
          <p:bldP spid="63" grpId="0"/>
          <p:bldP spid="70" grpId="0"/>
          <p:bldP spid="72" grpId="0"/>
          <p:bldP spid="109" grpId="0"/>
          <p:bldP spid="111" grpId="0"/>
          <p:bldP spid="113" grpId="0"/>
          <p:bldP spid="115" grpId="0"/>
          <p:bldP spid="117" grpId="0"/>
          <p:bldP spid="119" grpId="0"/>
          <p:bldP spid="121" grpId="0"/>
          <p:bldP spid="123" grpId="0"/>
          <p:bldP spid="125" grpId="0"/>
          <p:bldP spid="1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1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54" grpId="0" animBg="1"/>
          <p:bldP spid="55" grpId="0" animBg="1"/>
          <p:bldP spid="5" grpId="0" animBg="1"/>
          <p:bldP spid="56" grpId="0" animBg="1"/>
          <p:bldP spid="57" grpId="0" animBg="1"/>
          <p:bldP spid="30" grpId="0"/>
          <p:bldP spid="2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6" grpId="0"/>
          <p:bldP spid="59" grpId="0"/>
          <p:bldP spid="60" grpId="0"/>
          <p:bldP spid="61" grpId="0"/>
          <p:bldP spid="62" grpId="0"/>
          <p:bldP spid="63" grpId="0"/>
          <p:bldP spid="70" grpId="0"/>
          <p:bldP spid="72" grpId="0"/>
          <p:bldP spid="109" grpId="0"/>
          <p:bldP spid="111" grpId="0"/>
          <p:bldP spid="113" grpId="0"/>
          <p:bldP spid="115" grpId="0"/>
          <p:bldP spid="117" grpId="0"/>
          <p:bldP spid="119" grpId="0"/>
          <p:bldP spid="121" grpId="0"/>
          <p:bldP spid="123" grpId="0"/>
          <p:bldP spid="125" grpId="0"/>
          <p:bldP spid="12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0270D1">
                  <a:alpha val="85000"/>
                </a:srgbClr>
              </a:gs>
              <a:gs pos="94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0" y="0"/>
            <a:ext cx="609600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5"/>
          <p:cNvSpPr>
            <a:spLocks/>
          </p:cNvSpPr>
          <p:nvPr/>
        </p:nvSpPr>
        <p:spPr bwMode="auto">
          <a:xfrm>
            <a:off x="2484247" y="2450750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TextBox 64"/>
          <p:cNvSpPr txBox="1"/>
          <p:nvPr/>
        </p:nvSpPr>
        <p:spPr>
          <a:xfrm>
            <a:off x="7027762" y="2273532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思路与方法</a:t>
            </a: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7027762" y="3225997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理论基础</a:t>
            </a:r>
          </a:p>
        </p:txBody>
      </p:sp>
      <p:sp>
        <p:nvSpPr>
          <p:cNvPr id="37" name="TextBox 59"/>
          <p:cNvSpPr txBox="1">
            <a:spLocks noChangeArrowheads="1"/>
          </p:cNvSpPr>
          <p:nvPr/>
        </p:nvSpPr>
        <p:spPr bwMode="auto">
          <a:xfrm>
            <a:off x="7027762" y="3629389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研究思路</a:t>
            </a:r>
          </a:p>
        </p:txBody>
      </p:sp>
      <p:sp>
        <p:nvSpPr>
          <p:cNvPr id="38" name="TextBox 60"/>
          <p:cNvSpPr txBox="1">
            <a:spLocks noChangeArrowheads="1"/>
          </p:cNvSpPr>
          <p:nvPr/>
        </p:nvSpPr>
        <p:spPr bwMode="auto">
          <a:xfrm>
            <a:off x="7027762" y="4032781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采用某某方案</a:t>
            </a:r>
          </a:p>
        </p:txBody>
      </p:sp>
      <p:sp>
        <p:nvSpPr>
          <p:cNvPr id="39" name="TextBox 61"/>
          <p:cNvSpPr txBox="1">
            <a:spLocks noChangeArrowheads="1"/>
          </p:cNvSpPr>
          <p:nvPr/>
        </p:nvSpPr>
        <p:spPr bwMode="auto">
          <a:xfrm>
            <a:off x="7027762" y="4436174"/>
            <a:ext cx="38481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可行性说明</a:t>
            </a:r>
          </a:p>
        </p:txBody>
      </p:sp>
      <p:sp>
        <p:nvSpPr>
          <p:cNvPr id="2" name="矩形 1"/>
          <p:cNvSpPr/>
          <p:nvPr/>
        </p:nvSpPr>
        <p:spPr>
          <a:xfrm>
            <a:off x="1674358" y="4073171"/>
            <a:ext cx="29536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02 </a:t>
            </a:r>
            <a:endParaRPr lang="zh-CN" altLang="en-US" sz="5400">
              <a:solidFill>
                <a:srgbClr val="0270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19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 flas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70D1"/>
        </a:solidFill>
      </a:spPr>
      <a:bodyPr wrap="none" rtlCol="0" anchor="ctr">
        <a:spAutoFit/>
      </a:bodyPr>
      <a:lstStyle>
        <a:defPPr algn="ctr">
          <a:spcBef>
            <a:spcPct val="0"/>
          </a:spcBef>
          <a:defRPr sz="2000" smtClean="0">
            <a:solidFill>
              <a:srgbClr val="222B33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2750</Words>
  <Application>Microsoft Office PowerPoint</Application>
  <PresentationFormat>宽屏</PresentationFormat>
  <Paragraphs>278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Gill Sans</vt:lpstr>
      <vt:lpstr>Meiryo</vt:lpstr>
      <vt:lpstr>冬青黑体简体中文 W3</vt:lpstr>
      <vt:lpstr>宋体</vt:lpstr>
      <vt:lpstr>微软雅黑</vt:lpstr>
      <vt:lpstr>微软雅黑 Light</vt:lpstr>
      <vt:lpstr>Arial</vt:lpstr>
      <vt:lpstr>Calibri</vt:lpstr>
      <vt:lpstr>Calibri Light</vt:lpstr>
      <vt:lpstr>Cordia New</vt:lpstr>
      <vt:lpstr>Impact</vt:lpstr>
      <vt:lpstr>Open Sans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642</cp:revision>
  <dcterms:created xsi:type="dcterms:W3CDTF">2016-12-29T05:37:04Z</dcterms:created>
  <dcterms:modified xsi:type="dcterms:W3CDTF">2018-05-23T19:18:46Z</dcterms:modified>
</cp:coreProperties>
</file>