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AF85"/>
    <a:srgbClr val="8E87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7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7E5CF-C033-4BDB-99EB-A86645900203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1251C6-5A0B-4819-8E69-C74A6922CD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431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9912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8AC6-EAE2-4FA1-878C-1D451A6473BA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755C-48DF-4E5B-BC60-E80663BB3E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743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8AC6-EAE2-4FA1-878C-1D451A6473BA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755C-48DF-4E5B-BC60-E80663BB3E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958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8AC6-EAE2-4FA1-878C-1D451A6473BA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755C-48DF-4E5B-BC60-E80663BB3E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4832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294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5065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807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2546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8944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6290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6895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851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8AC6-EAE2-4FA1-878C-1D451A6473BA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755C-48DF-4E5B-BC60-E80663BB3E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5308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5436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6613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94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8AC6-EAE2-4FA1-878C-1D451A6473BA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755C-48DF-4E5B-BC60-E80663BB3E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483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8AC6-EAE2-4FA1-878C-1D451A6473BA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755C-48DF-4E5B-BC60-E80663BB3E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91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8AC6-EAE2-4FA1-878C-1D451A6473BA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755C-48DF-4E5B-BC60-E80663BB3E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345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8AC6-EAE2-4FA1-878C-1D451A6473BA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755C-48DF-4E5B-BC60-E80663BB3E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856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8AC6-EAE2-4FA1-878C-1D451A6473BA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755C-48DF-4E5B-BC60-E80663BB3E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932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8AC6-EAE2-4FA1-878C-1D451A6473BA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755C-48DF-4E5B-BC60-E80663BB3E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377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8AC6-EAE2-4FA1-878C-1D451A6473BA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755C-48DF-4E5B-BC60-E80663BB3E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402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98AC6-EAE2-4FA1-878C-1D451A6473BA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B755C-48DF-4E5B-BC60-E80663BB3E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326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678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文框 8"/>
          <p:cNvSpPr/>
          <p:nvPr/>
        </p:nvSpPr>
        <p:spPr>
          <a:xfrm>
            <a:off x="-3902" y="-58056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图文框 9"/>
          <p:cNvSpPr/>
          <p:nvPr/>
        </p:nvSpPr>
        <p:spPr>
          <a:xfrm>
            <a:off x="-3902" y="1103092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图文框 10"/>
          <p:cNvSpPr/>
          <p:nvPr/>
        </p:nvSpPr>
        <p:spPr>
          <a:xfrm>
            <a:off x="-3902" y="2264235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-3902" y="3425378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图文框 12"/>
          <p:cNvSpPr/>
          <p:nvPr/>
        </p:nvSpPr>
        <p:spPr>
          <a:xfrm>
            <a:off x="-3902" y="4586521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图文框 15"/>
          <p:cNvSpPr/>
          <p:nvPr/>
        </p:nvSpPr>
        <p:spPr>
          <a:xfrm>
            <a:off x="-3902" y="5747664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图文框 16"/>
          <p:cNvSpPr/>
          <p:nvPr/>
        </p:nvSpPr>
        <p:spPr>
          <a:xfrm>
            <a:off x="11030852" y="-43541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图文框 17"/>
          <p:cNvSpPr/>
          <p:nvPr/>
        </p:nvSpPr>
        <p:spPr>
          <a:xfrm>
            <a:off x="11030852" y="1117607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图文框 18"/>
          <p:cNvSpPr/>
          <p:nvPr/>
        </p:nvSpPr>
        <p:spPr>
          <a:xfrm>
            <a:off x="11030852" y="2278750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图文框 19"/>
          <p:cNvSpPr/>
          <p:nvPr/>
        </p:nvSpPr>
        <p:spPr>
          <a:xfrm>
            <a:off x="11030852" y="3439893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图文框 20"/>
          <p:cNvSpPr/>
          <p:nvPr/>
        </p:nvSpPr>
        <p:spPr>
          <a:xfrm>
            <a:off x="11030852" y="4601036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图文框 21"/>
          <p:cNvSpPr/>
          <p:nvPr/>
        </p:nvSpPr>
        <p:spPr>
          <a:xfrm>
            <a:off x="11030852" y="5762179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57246" y="0"/>
            <a:ext cx="9873606" cy="6858000"/>
          </a:xfrm>
          <a:prstGeom prst="rect">
            <a:avLst/>
          </a:prstGeom>
          <a:gradFill>
            <a:gsLst>
              <a:gs pos="100000">
                <a:srgbClr val="8E8754"/>
              </a:gs>
              <a:gs pos="0">
                <a:srgbClr val="B4AF85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870859" y="3425378"/>
            <a:ext cx="10533883" cy="14515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096000" y="-14513"/>
            <a:ext cx="0" cy="69088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3055257" y="388257"/>
            <a:ext cx="6081486" cy="6081486"/>
            <a:chOff x="3055257" y="388257"/>
            <a:chExt cx="6081486" cy="6081486"/>
          </a:xfrm>
        </p:grpSpPr>
        <p:sp>
          <p:nvSpPr>
            <p:cNvPr id="31" name="椭圆 30"/>
            <p:cNvSpPr/>
            <p:nvPr/>
          </p:nvSpPr>
          <p:spPr>
            <a:xfrm>
              <a:off x="3055257" y="388257"/>
              <a:ext cx="6081486" cy="6081486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715658" y="1048658"/>
              <a:ext cx="4760686" cy="4760686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70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5</a:t>
              </a:r>
              <a:endParaRPr lang="zh-CN" altLang="en-US" sz="37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00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文框 8"/>
          <p:cNvSpPr/>
          <p:nvPr/>
        </p:nvSpPr>
        <p:spPr>
          <a:xfrm>
            <a:off x="-3902" y="-58056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图文框 9"/>
          <p:cNvSpPr/>
          <p:nvPr/>
        </p:nvSpPr>
        <p:spPr>
          <a:xfrm>
            <a:off x="-3902" y="1103092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图文框 10"/>
          <p:cNvSpPr/>
          <p:nvPr/>
        </p:nvSpPr>
        <p:spPr>
          <a:xfrm>
            <a:off x="-3902" y="2264235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-3902" y="3425378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图文框 12"/>
          <p:cNvSpPr/>
          <p:nvPr/>
        </p:nvSpPr>
        <p:spPr>
          <a:xfrm>
            <a:off x="-3902" y="4586521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图文框 15"/>
          <p:cNvSpPr/>
          <p:nvPr/>
        </p:nvSpPr>
        <p:spPr>
          <a:xfrm>
            <a:off x="-3902" y="5747664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图文框 16"/>
          <p:cNvSpPr/>
          <p:nvPr/>
        </p:nvSpPr>
        <p:spPr>
          <a:xfrm>
            <a:off x="11030852" y="-43541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图文框 17"/>
          <p:cNvSpPr/>
          <p:nvPr/>
        </p:nvSpPr>
        <p:spPr>
          <a:xfrm>
            <a:off x="11030852" y="1117607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图文框 18"/>
          <p:cNvSpPr/>
          <p:nvPr/>
        </p:nvSpPr>
        <p:spPr>
          <a:xfrm>
            <a:off x="11030852" y="2278750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图文框 19"/>
          <p:cNvSpPr/>
          <p:nvPr/>
        </p:nvSpPr>
        <p:spPr>
          <a:xfrm>
            <a:off x="11030852" y="3439893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图文框 20"/>
          <p:cNvSpPr/>
          <p:nvPr/>
        </p:nvSpPr>
        <p:spPr>
          <a:xfrm>
            <a:off x="11030852" y="4601036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图文框 21"/>
          <p:cNvSpPr/>
          <p:nvPr/>
        </p:nvSpPr>
        <p:spPr>
          <a:xfrm>
            <a:off x="11030852" y="5762179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57246" y="0"/>
            <a:ext cx="9873606" cy="6858000"/>
          </a:xfrm>
          <a:prstGeom prst="rect">
            <a:avLst/>
          </a:prstGeom>
          <a:gradFill>
            <a:gsLst>
              <a:gs pos="100000">
                <a:srgbClr val="8E8754"/>
              </a:gs>
              <a:gs pos="0">
                <a:srgbClr val="B4AF85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870859" y="3425378"/>
            <a:ext cx="10533883" cy="14515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96000" y="-14513"/>
            <a:ext cx="0" cy="69088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055257" y="388257"/>
            <a:ext cx="6081486" cy="6081486"/>
            <a:chOff x="3055257" y="388257"/>
            <a:chExt cx="6081486" cy="6081486"/>
          </a:xfrm>
        </p:grpSpPr>
        <p:sp>
          <p:nvSpPr>
            <p:cNvPr id="24" name="椭圆 23"/>
            <p:cNvSpPr/>
            <p:nvPr/>
          </p:nvSpPr>
          <p:spPr>
            <a:xfrm>
              <a:off x="3055257" y="388257"/>
              <a:ext cx="6081486" cy="6081486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715658" y="1048658"/>
              <a:ext cx="4760686" cy="4760686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70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4</a:t>
              </a:r>
              <a:endParaRPr lang="zh-CN" altLang="en-US" sz="37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369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14:prism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文框 8"/>
          <p:cNvSpPr/>
          <p:nvPr/>
        </p:nvSpPr>
        <p:spPr>
          <a:xfrm>
            <a:off x="-3902" y="-58056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图文框 9"/>
          <p:cNvSpPr/>
          <p:nvPr/>
        </p:nvSpPr>
        <p:spPr>
          <a:xfrm>
            <a:off x="-3902" y="1103092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图文框 10"/>
          <p:cNvSpPr/>
          <p:nvPr/>
        </p:nvSpPr>
        <p:spPr>
          <a:xfrm>
            <a:off x="-3902" y="2264235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-3902" y="3425378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图文框 12"/>
          <p:cNvSpPr/>
          <p:nvPr/>
        </p:nvSpPr>
        <p:spPr>
          <a:xfrm>
            <a:off x="-3902" y="4586521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图文框 15"/>
          <p:cNvSpPr/>
          <p:nvPr/>
        </p:nvSpPr>
        <p:spPr>
          <a:xfrm>
            <a:off x="-3902" y="5747664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图文框 16"/>
          <p:cNvSpPr/>
          <p:nvPr/>
        </p:nvSpPr>
        <p:spPr>
          <a:xfrm>
            <a:off x="11030852" y="-43541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图文框 17"/>
          <p:cNvSpPr/>
          <p:nvPr/>
        </p:nvSpPr>
        <p:spPr>
          <a:xfrm>
            <a:off x="11030852" y="1117607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图文框 18"/>
          <p:cNvSpPr/>
          <p:nvPr/>
        </p:nvSpPr>
        <p:spPr>
          <a:xfrm>
            <a:off x="11030852" y="2278750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图文框 19"/>
          <p:cNvSpPr/>
          <p:nvPr/>
        </p:nvSpPr>
        <p:spPr>
          <a:xfrm>
            <a:off x="11030852" y="3439893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图文框 20"/>
          <p:cNvSpPr/>
          <p:nvPr/>
        </p:nvSpPr>
        <p:spPr>
          <a:xfrm>
            <a:off x="11030852" y="4601036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图文框 21"/>
          <p:cNvSpPr/>
          <p:nvPr/>
        </p:nvSpPr>
        <p:spPr>
          <a:xfrm>
            <a:off x="11030852" y="5762179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57246" y="0"/>
            <a:ext cx="9873606" cy="6858000"/>
          </a:xfrm>
          <a:prstGeom prst="rect">
            <a:avLst/>
          </a:prstGeom>
          <a:gradFill>
            <a:gsLst>
              <a:gs pos="100000">
                <a:srgbClr val="8E8754"/>
              </a:gs>
              <a:gs pos="0">
                <a:srgbClr val="B4AF85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870859" y="3425378"/>
            <a:ext cx="10533883" cy="14515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96000" y="-14513"/>
            <a:ext cx="0" cy="69088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055257" y="388257"/>
            <a:ext cx="6081486" cy="6081486"/>
            <a:chOff x="3055257" y="388257"/>
            <a:chExt cx="6081486" cy="6081486"/>
          </a:xfrm>
        </p:grpSpPr>
        <p:sp>
          <p:nvSpPr>
            <p:cNvPr id="24" name="椭圆 23"/>
            <p:cNvSpPr/>
            <p:nvPr/>
          </p:nvSpPr>
          <p:spPr>
            <a:xfrm>
              <a:off x="3055257" y="388257"/>
              <a:ext cx="6081486" cy="6081486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715658" y="1048658"/>
              <a:ext cx="4760686" cy="4760686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70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</a:t>
              </a:r>
              <a:endParaRPr lang="zh-CN" altLang="en-US" sz="37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556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14:prism dir="u"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文框 8"/>
          <p:cNvSpPr/>
          <p:nvPr/>
        </p:nvSpPr>
        <p:spPr>
          <a:xfrm>
            <a:off x="-3902" y="-58056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图文框 9"/>
          <p:cNvSpPr/>
          <p:nvPr/>
        </p:nvSpPr>
        <p:spPr>
          <a:xfrm>
            <a:off x="-3902" y="1103092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图文框 10"/>
          <p:cNvSpPr/>
          <p:nvPr/>
        </p:nvSpPr>
        <p:spPr>
          <a:xfrm>
            <a:off x="-3902" y="2264235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-3902" y="3425378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图文框 12"/>
          <p:cNvSpPr/>
          <p:nvPr/>
        </p:nvSpPr>
        <p:spPr>
          <a:xfrm>
            <a:off x="-3902" y="4586521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图文框 15"/>
          <p:cNvSpPr/>
          <p:nvPr/>
        </p:nvSpPr>
        <p:spPr>
          <a:xfrm>
            <a:off x="-3902" y="5747664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图文框 16"/>
          <p:cNvSpPr/>
          <p:nvPr/>
        </p:nvSpPr>
        <p:spPr>
          <a:xfrm>
            <a:off x="11030852" y="-43541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图文框 17"/>
          <p:cNvSpPr/>
          <p:nvPr/>
        </p:nvSpPr>
        <p:spPr>
          <a:xfrm>
            <a:off x="11030852" y="1117607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图文框 18"/>
          <p:cNvSpPr/>
          <p:nvPr/>
        </p:nvSpPr>
        <p:spPr>
          <a:xfrm>
            <a:off x="11030852" y="2278750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图文框 19"/>
          <p:cNvSpPr/>
          <p:nvPr/>
        </p:nvSpPr>
        <p:spPr>
          <a:xfrm>
            <a:off x="11030852" y="3439893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图文框 20"/>
          <p:cNvSpPr/>
          <p:nvPr/>
        </p:nvSpPr>
        <p:spPr>
          <a:xfrm>
            <a:off x="11030852" y="4601036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图文框 21"/>
          <p:cNvSpPr/>
          <p:nvPr/>
        </p:nvSpPr>
        <p:spPr>
          <a:xfrm>
            <a:off x="11030852" y="5762179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57246" y="0"/>
            <a:ext cx="9873606" cy="6858000"/>
          </a:xfrm>
          <a:prstGeom prst="rect">
            <a:avLst/>
          </a:prstGeom>
          <a:gradFill>
            <a:gsLst>
              <a:gs pos="100000">
                <a:srgbClr val="8E8754"/>
              </a:gs>
              <a:gs pos="0">
                <a:srgbClr val="B4AF85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870859" y="3425378"/>
            <a:ext cx="10533883" cy="14515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96000" y="-14513"/>
            <a:ext cx="0" cy="69088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055257" y="388257"/>
            <a:ext cx="6081486" cy="6081486"/>
            <a:chOff x="3055257" y="388257"/>
            <a:chExt cx="6081486" cy="6081486"/>
          </a:xfrm>
        </p:grpSpPr>
        <p:sp>
          <p:nvSpPr>
            <p:cNvPr id="24" name="椭圆 23"/>
            <p:cNvSpPr/>
            <p:nvPr/>
          </p:nvSpPr>
          <p:spPr>
            <a:xfrm>
              <a:off x="3055257" y="388257"/>
              <a:ext cx="6081486" cy="6081486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715658" y="1048658"/>
              <a:ext cx="4760686" cy="4760686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70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</a:t>
              </a:r>
              <a:endParaRPr lang="zh-CN" altLang="en-US" sz="37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079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14:prism dir="r"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文框 8"/>
          <p:cNvSpPr/>
          <p:nvPr/>
        </p:nvSpPr>
        <p:spPr>
          <a:xfrm>
            <a:off x="-3902" y="-58056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图文框 9"/>
          <p:cNvSpPr/>
          <p:nvPr/>
        </p:nvSpPr>
        <p:spPr>
          <a:xfrm>
            <a:off x="-3902" y="1103092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图文框 10"/>
          <p:cNvSpPr/>
          <p:nvPr/>
        </p:nvSpPr>
        <p:spPr>
          <a:xfrm>
            <a:off x="-3902" y="2264235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-3902" y="3425378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图文框 12"/>
          <p:cNvSpPr/>
          <p:nvPr/>
        </p:nvSpPr>
        <p:spPr>
          <a:xfrm>
            <a:off x="-3902" y="4586521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图文框 15"/>
          <p:cNvSpPr/>
          <p:nvPr/>
        </p:nvSpPr>
        <p:spPr>
          <a:xfrm>
            <a:off x="-3902" y="5747664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图文框 16"/>
          <p:cNvSpPr/>
          <p:nvPr/>
        </p:nvSpPr>
        <p:spPr>
          <a:xfrm>
            <a:off x="11030852" y="-43541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图文框 17"/>
          <p:cNvSpPr/>
          <p:nvPr/>
        </p:nvSpPr>
        <p:spPr>
          <a:xfrm>
            <a:off x="11030852" y="1117607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图文框 18"/>
          <p:cNvSpPr/>
          <p:nvPr/>
        </p:nvSpPr>
        <p:spPr>
          <a:xfrm>
            <a:off x="11030852" y="2278750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图文框 19"/>
          <p:cNvSpPr/>
          <p:nvPr/>
        </p:nvSpPr>
        <p:spPr>
          <a:xfrm>
            <a:off x="11030852" y="3439893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图文框 20"/>
          <p:cNvSpPr/>
          <p:nvPr/>
        </p:nvSpPr>
        <p:spPr>
          <a:xfrm>
            <a:off x="11030852" y="4601036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图文框 21"/>
          <p:cNvSpPr/>
          <p:nvPr/>
        </p:nvSpPr>
        <p:spPr>
          <a:xfrm>
            <a:off x="11030852" y="5762179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57246" y="0"/>
            <a:ext cx="9873606" cy="6858000"/>
          </a:xfrm>
          <a:prstGeom prst="rect">
            <a:avLst/>
          </a:prstGeom>
          <a:gradFill>
            <a:gsLst>
              <a:gs pos="100000">
                <a:srgbClr val="8E8754"/>
              </a:gs>
              <a:gs pos="0">
                <a:srgbClr val="B4AF85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870859" y="3425378"/>
            <a:ext cx="10533883" cy="14515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96000" y="-14513"/>
            <a:ext cx="0" cy="69088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055257" y="388257"/>
            <a:ext cx="6081486" cy="6081486"/>
            <a:chOff x="3055257" y="388257"/>
            <a:chExt cx="6081486" cy="6081486"/>
          </a:xfrm>
        </p:grpSpPr>
        <p:sp>
          <p:nvSpPr>
            <p:cNvPr id="24" name="椭圆 23"/>
            <p:cNvSpPr/>
            <p:nvPr/>
          </p:nvSpPr>
          <p:spPr>
            <a:xfrm>
              <a:off x="3055257" y="388257"/>
              <a:ext cx="6081486" cy="6081486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715658" y="1048658"/>
              <a:ext cx="4760686" cy="4760686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70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</a:t>
              </a:r>
              <a:endParaRPr lang="zh-CN" altLang="en-US" sz="37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520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14:prism dir="d"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文框 8"/>
          <p:cNvSpPr/>
          <p:nvPr/>
        </p:nvSpPr>
        <p:spPr>
          <a:xfrm>
            <a:off x="-3902" y="-58056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图文框 9"/>
          <p:cNvSpPr/>
          <p:nvPr/>
        </p:nvSpPr>
        <p:spPr>
          <a:xfrm>
            <a:off x="-3902" y="1103092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图文框 10"/>
          <p:cNvSpPr/>
          <p:nvPr/>
        </p:nvSpPr>
        <p:spPr>
          <a:xfrm>
            <a:off x="-3902" y="2264235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-3902" y="3425378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图文框 12"/>
          <p:cNvSpPr/>
          <p:nvPr/>
        </p:nvSpPr>
        <p:spPr>
          <a:xfrm>
            <a:off x="-3902" y="4586521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图文框 15"/>
          <p:cNvSpPr/>
          <p:nvPr/>
        </p:nvSpPr>
        <p:spPr>
          <a:xfrm>
            <a:off x="-3902" y="5747664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图文框 16"/>
          <p:cNvSpPr/>
          <p:nvPr/>
        </p:nvSpPr>
        <p:spPr>
          <a:xfrm>
            <a:off x="11030852" y="-43541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图文框 17"/>
          <p:cNvSpPr/>
          <p:nvPr/>
        </p:nvSpPr>
        <p:spPr>
          <a:xfrm>
            <a:off x="11030852" y="1117607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图文框 18"/>
          <p:cNvSpPr/>
          <p:nvPr/>
        </p:nvSpPr>
        <p:spPr>
          <a:xfrm>
            <a:off x="11030852" y="2278750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图文框 19"/>
          <p:cNvSpPr/>
          <p:nvPr/>
        </p:nvSpPr>
        <p:spPr>
          <a:xfrm>
            <a:off x="11030852" y="3439893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图文框 20"/>
          <p:cNvSpPr/>
          <p:nvPr/>
        </p:nvSpPr>
        <p:spPr>
          <a:xfrm>
            <a:off x="11030852" y="4601036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图文框 21"/>
          <p:cNvSpPr/>
          <p:nvPr/>
        </p:nvSpPr>
        <p:spPr>
          <a:xfrm>
            <a:off x="11030852" y="5762179"/>
            <a:ext cx="1161148" cy="1161148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57246" y="0"/>
            <a:ext cx="9873606" cy="6858000"/>
          </a:xfrm>
          <a:prstGeom prst="rect">
            <a:avLst/>
          </a:prstGeom>
          <a:gradFill>
            <a:gsLst>
              <a:gs pos="100000">
                <a:srgbClr val="8E8754"/>
              </a:gs>
              <a:gs pos="0">
                <a:srgbClr val="B4AF85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870859" y="3425378"/>
            <a:ext cx="10533883" cy="14515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96000" y="-14513"/>
            <a:ext cx="0" cy="69088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055257" y="388257"/>
            <a:ext cx="6081486" cy="6081486"/>
            <a:chOff x="3055257" y="388257"/>
            <a:chExt cx="6081486" cy="6081486"/>
          </a:xfrm>
        </p:grpSpPr>
        <p:sp>
          <p:nvSpPr>
            <p:cNvPr id="24" name="椭圆 23"/>
            <p:cNvSpPr/>
            <p:nvPr/>
          </p:nvSpPr>
          <p:spPr>
            <a:xfrm>
              <a:off x="3055257" y="388257"/>
              <a:ext cx="6081486" cy="6081486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715658" y="1048658"/>
              <a:ext cx="4760686" cy="4760686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70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</a:t>
              </a:r>
              <a:endParaRPr lang="zh-CN" altLang="en-US" sz="37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348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14:prism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980055" y="1969971"/>
            <a:ext cx="6658015" cy="1922729"/>
            <a:chOff x="2980055" y="1969971"/>
            <a:chExt cx="6658015" cy="1922729"/>
          </a:xfrm>
        </p:grpSpPr>
        <p:grpSp>
          <p:nvGrpSpPr>
            <p:cNvPr id="4" name="组合 3"/>
            <p:cNvGrpSpPr/>
            <p:nvPr/>
          </p:nvGrpSpPr>
          <p:grpSpPr>
            <a:xfrm>
              <a:off x="4836756" y="1969971"/>
              <a:ext cx="4801314" cy="1922729"/>
              <a:chOff x="4836756" y="1872342"/>
              <a:chExt cx="4801314" cy="1922729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4836756" y="1872342"/>
                <a:ext cx="4801314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r>
                  <a:rPr lang="zh-CN" altLang="en-US" sz="7200" dirty="0" smtClean="0">
                    <a:ln>
                      <a:noFill/>
                      <a:prstDash val="dash"/>
                    </a:ln>
                    <a:solidFill>
                      <a:schemeClr val="bg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后续更新</a:t>
                </a:r>
                <a:r>
                  <a:rPr lang="zh-CN" altLang="en-US" sz="7200" dirty="0" smtClean="0">
                    <a:ln>
                      <a:noFill/>
                      <a:prstDash val="dash"/>
                    </a:ln>
                    <a:solidFill>
                      <a:schemeClr val="bg1"/>
                    </a:solidFill>
                    <a:effectLst/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中</a:t>
                </a:r>
                <a:endParaRPr lang="zh-CN" altLang="en-US" sz="7200" dirty="0">
                  <a:ln>
                    <a:noFill/>
                    <a:prstDash val="dash"/>
                  </a:ln>
                  <a:solidFill>
                    <a:schemeClr val="bg1"/>
                  </a:solidFill>
                  <a:effectLst/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376968" y="3087185"/>
                <a:ext cx="372089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 smtClean="0">
                    <a:solidFill>
                      <a:schemeClr val="bg1">
                        <a:lumMod val="50000"/>
                      </a:schemeClr>
                    </a:solidFill>
                    <a:effectLst>
                      <a:innerShdw blurRad="63500" dist="50800" dir="16200000">
                        <a:prstClr val="black">
                          <a:alpha val="50000"/>
                        </a:prstClr>
                      </a:innerShdw>
                    </a:effectLst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Coming soon…</a:t>
                </a:r>
                <a:endParaRPr lang="zh-CN" altLang="en-US" sz="4000" b="1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0055" y="2327435"/>
              <a:ext cx="1820570" cy="14904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33943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5573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87</Words>
  <Application>Microsoft Office PowerPoint</Application>
  <PresentationFormat>宽屏</PresentationFormat>
  <Paragraphs>15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 Unicode MS</vt:lpstr>
      <vt:lpstr>Meiryo</vt:lpstr>
      <vt:lpstr>华文行楷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ypppt</cp:lastModifiedBy>
  <cp:revision>15</cp:revision>
  <dcterms:created xsi:type="dcterms:W3CDTF">2014-09-28T09:35:01Z</dcterms:created>
  <dcterms:modified xsi:type="dcterms:W3CDTF">2017-03-01T16:18:46Z</dcterms:modified>
</cp:coreProperties>
</file>