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Lst>
  <p:notesMasterIdLst>
    <p:notesMasterId r:id="rId38"/>
  </p:notesMasterIdLst>
  <p:sldIdLst>
    <p:sldId id="435" r:id="rId3"/>
    <p:sldId id="404" r:id="rId4"/>
    <p:sldId id="403" r:id="rId5"/>
    <p:sldId id="393" r:id="rId6"/>
    <p:sldId id="400" r:id="rId7"/>
    <p:sldId id="433" r:id="rId8"/>
    <p:sldId id="432" r:id="rId9"/>
    <p:sldId id="405" r:id="rId10"/>
    <p:sldId id="408" r:id="rId11"/>
    <p:sldId id="406" r:id="rId12"/>
    <p:sldId id="436" r:id="rId13"/>
    <p:sldId id="410" r:id="rId14"/>
    <p:sldId id="411" r:id="rId15"/>
    <p:sldId id="412" r:id="rId16"/>
    <p:sldId id="413" r:id="rId17"/>
    <p:sldId id="414" r:id="rId18"/>
    <p:sldId id="415" r:id="rId19"/>
    <p:sldId id="416" r:id="rId20"/>
    <p:sldId id="417" r:id="rId21"/>
    <p:sldId id="418" r:id="rId22"/>
    <p:sldId id="434" r:id="rId23"/>
    <p:sldId id="419" r:id="rId24"/>
    <p:sldId id="420" r:id="rId25"/>
    <p:sldId id="421" r:id="rId26"/>
    <p:sldId id="422" r:id="rId27"/>
    <p:sldId id="423" r:id="rId28"/>
    <p:sldId id="424" r:id="rId29"/>
    <p:sldId id="425" r:id="rId30"/>
    <p:sldId id="426" r:id="rId31"/>
    <p:sldId id="427" r:id="rId32"/>
    <p:sldId id="428" r:id="rId33"/>
    <p:sldId id="429" r:id="rId34"/>
    <p:sldId id="430" r:id="rId35"/>
    <p:sldId id="431" r:id="rId36"/>
    <p:sldId id="437" r:id="rId37"/>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0808"/>
    <a:srgbClr val="333333"/>
    <a:srgbClr val="1C1C1C"/>
    <a:srgbClr val="000000"/>
    <a:srgbClr val="5F5F5F"/>
    <a:srgbClr val="FCFCFC"/>
    <a:srgbClr val="CCD0D1"/>
    <a:srgbClr val="EED56C"/>
    <a:srgbClr val="D43E01"/>
    <a:srgbClr val="E8EA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varScale="1">
        <p:scale>
          <a:sx n="111" d="100"/>
          <a:sy n="111" d="100"/>
        </p:scale>
        <p:origin x="558" y="96"/>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111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Workbook22222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Workbook33333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Workbook444444.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chemeClr val="accent1"/>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accent2"/>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accent3"/>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axId val="685513664"/>
        <c:axId val="685514224"/>
      </c:barChart>
      <c:catAx>
        <c:axId val="685513664"/>
        <c:scaling>
          <c:orientation val="minMax"/>
        </c:scaling>
        <c:delete val="1"/>
        <c:axPos val="b"/>
        <c:numFmt formatCode="General" sourceLinked="1"/>
        <c:majorTickMark val="none"/>
        <c:minorTickMark val="none"/>
        <c:tickLblPos val="nextTo"/>
        <c:crossAx val="685514224"/>
        <c:crosses val="autoZero"/>
        <c:auto val="1"/>
        <c:lblAlgn val="ctr"/>
        <c:lblOffset val="100"/>
        <c:noMultiLvlLbl val="0"/>
      </c:catAx>
      <c:valAx>
        <c:axId val="685514224"/>
        <c:scaling>
          <c:orientation val="minMax"/>
        </c:scaling>
        <c:delete val="1"/>
        <c:axPos val="l"/>
        <c:majorGridlines>
          <c:spPr>
            <a:ln w="9525" cap="flat" cmpd="sng" algn="ctr">
              <a:solidFill>
                <a:schemeClr val="bg1">
                  <a:lumMod val="85000"/>
                </a:schemeClr>
              </a:solidFill>
              <a:prstDash val="solid"/>
              <a:round/>
            </a:ln>
            <a:effectLst/>
          </c:spPr>
        </c:majorGridlines>
        <c:numFmt formatCode="General" sourceLinked="1"/>
        <c:majorTickMark val="none"/>
        <c:minorTickMark val="none"/>
        <c:tickLblPos val="nextTo"/>
        <c:crossAx val="68551366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a:effectLst>
              <a:innerShdw blurRad="127000" dist="50800" dir="13500000">
                <a:prstClr val="black">
                  <a:alpha val="30000"/>
                </a:prstClr>
              </a:innerShdw>
            </a:effectLst>
          </c:spPr>
          <c:dPt>
            <c:idx val="0"/>
            <c:bubble3D val="0"/>
            <c:spPr>
              <a:solidFill>
                <a:schemeClr val="accent1"/>
              </a:solidFill>
              <a:ln w="19050">
                <a:noFill/>
              </a:ln>
              <a:effectLst>
                <a:innerShdw blurRad="127000" dist="50800" dir="13500000">
                  <a:prstClr val="black">
                    <a:alpha val="30000"/>
                  </a:prstClr>
                </a:innerShdw>
              </a:effectLst>
            </c:spPr>
          </c:dPt>
          <c:dPt>
            <c:idx val="1"/>
            <c:bubble3D val="0"/>
            <c:spPr>
              <a:solidFill>
                <a:schemeClr val="bg1">
                  <a:lumMod val="85000"/>
                </a:schemeClr>
              </a:solidFill>
              <a:ln w="19050">
                <a:noFill/>
              </a:ln>
              <a:effectLst>
                <a:innerShdw blurRad="127000" dist="50800" dir="13500000">
                  <a:prstClr val="black">
                    <a:alpha val="30000"/>
                  </a:prstClr>
                </a:innerShdw>
              </a:effectLst>
            </c:spPr>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lang="zh-CN"/>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a:effectLst>
              <a:innerShdw blurRad="127000" dist="50800" dir="13500000">
                <a:prstClr val="black">
                  <a:alpha val="30000"/>
                </a:prstClr>
              </a:innerShdw>
            </a:effectLst>
          </c:spPr>
          <c:dPt>
            <c:idx val="0"/>
            <c:bubble3D val="0"/>
            <c:spPr>
              <a:solidFill>
                <a:schemeClr val="accent3"/>
              </a:solidFill>
              <a:ln w="19050">
                <a:noFill/>
              </a:ln>
              <a:effectLst>
                <a:innerShdw blurRad="127000" dist="50800" dir="13500000">
                  <a:prstClr val="black">
                    <a:alpha val="30000"/>
                  </a:prstClr>
                </a:innerShdw>
              </a:effectLst>
            </c:spPr>
          </c:dPt>
          <c:dPt>
            <c:idx val="1"/>
            <c:bubble3D val="0"/>
            <c:spPr>
              <a:solidFill>
                <a:schemeClr val="bg1">
                  <a:lumMod val="85000"/>
                </a:schemeClr>
              </a:solidFill>
              <a:ln w="19050">
                <a:noFill/>
              </a:ln>
              <a:effectLst>
                <a:innerShdw blurRad="127000" dist="50800" dir="13500000">
                  <a:prstClr val="black">
                    <a:alpha val="30000"/>
                  </a:prstClr>
                </a:innerShdw>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lang="zh-CN"/>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dPt>
          <c:dPt>
            <c:idx val="1"/>
            <c:bubble3D val="0"/>
            <c:spPr>
              <a:solidFill>
                <a:schemeClr val="bg1">
                  <a:lumMod val="85000"/>
                </a:schemeClr>
              </a:solidFill>
              <a:ln w="19050">
                <a:noFill/>
              </a:ln>
              <a:effectLst>
                <a:innerShdw blurRad="127000" dist="50800" dir="13500000">
                  <a:prstClr val="black">
                    <a:alpha val="30000"/>
                  </a:prstClr>
                </a:innerShdw>
              </a:effectLst>
            </c:spPr>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lang="zh-CN"/>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t>2018/5/24</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t>‹#›</a:t>
            </a:fld>
            <a:endParaRPr lang="zh-CN" altLang="en-US" dirty="0"/>
          </a:p>
        </p:txBody>
      </p:sp>
    </p:spTree>
    <p:extLst>
      <p:ext uri="{BB962C8B-B14F-4D97-AF65-F5344CB8AC3E}">
        <p14:creationId xmlns:p14="http://schemas.microsoft.com/office/powerpoint/2010/main" val="1314525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t>1</a:t>
            </a:fld>
            <a:endParaRPr lang="zh-CN" altLang="en-US"/>
          </a:p>
        </p:txBody>
      </p:sp>
    </p:spTree>
    <p:extLst>
      <p:ext uri="{BB962C8B-B14F-4D97-AF65-F5344CB8AC3E}">
        <p14:creationId xmlns:p14="http://schemas.microsoft.com/office/powerpoint/2010/main" val="1255925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10</a:t>
            </a:fld>
            <a:endParaRPr lang="zh-CN" altLang="en-US" dirty="0"/>
          </a:p>
        </p:txBody>
      </p:sp>
    </p:spTree>
    <p:extLst>
      <p:ext uri="{BB962C8B-B14F-4D97-AF65-F5344CB8AC3E}">
        <p14:creationId xmlns:p14="http://schemas.microsoft.com/office/powerpoint/2010/main" val="3289128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11</a:t>
            </a:fld>
            <a:endParaRPr lang="zh-CN" altLang="en-US" dirty="0"/>
          </a:p>
        </p:txBody>
      </p:sp>
    </p:spTree>
    <p:extLst>
      <p:ext uri="{BB962C8B-B14F-4D97-AF65-F5344CB8AC3E}">
        <p14:creationId xmlns:p14="http://schemas.microsoft.com/office/powerpoint/2010/main" val="3733347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12</a:t>
            </a:fld>
            <a:endParaRPr lang="zh-CN" altLang="en-US" dirty="0">
              <a:solidFill>
                <a:prstClr val="black"/>
              </a:solidFill>
            </a:endParaRPr>
          </a:p>
        </p:txBody>
      </p:sp>
    </p:spTree>
    <p:extLst>
      <p:ext uri="{BB962C8B-B14F-4D97-AF65-F5344CB8AC3E}">
        <p14:creationId xmlns:p14="http://schemas.microsoft.com/office/powerpoint/2010/main" val="2277054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13</a:t>
            </a:fld>
            <a:endParaRPr lang="zh-CN" altLang="en-US" dirty="0">
              <a:solidFill>
                <a:prstClr val="black"/>
              </a:solidFill>
            </a:endParaRPr>
          </a:p>
        </p:txBody>
      </p:sp>
    </p:spTree>
    <p:extLst>
      <p:ext uri="{BB962C8B-B14F-4D97-AF65-F5344CB8AC3E}">
        <p14:creationId xmlns:p14="http://schemas.microsoft.com/office/powerpoint/2010/main" val="2199846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14</a:t>
            </a:fld>
            <a:endParaRPr lang="zh-CN" altLang="en-US" dirty="0">
              <a:solidFill>
                <a:prstClr val="black"/>
              </a:solidFill>
            </a:endParaRPr>
          </a:p>
        </p:txBody>
      </p:sp>
    </p:spTree>
    <p:extLst>
      <p:ext uri="{BB962C8B-B14F-4D97-AF65-F5344CB8AC3E}">
        <p14:creationId xmlns:p14="http://schemas.microsoft.com/office/powerpoint/2010/main" val="341713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15</a:t>
            </a:fld>
            <a:endParaRPr lang="zh-CN" altLang="en-US" dirty="0">
              <a:solidFill>
                <a:prstClr val="black"/>
              </a:solidFill>
            </a:endParaRPr>
          </a:p>
        </p:txBody>
      </p:sp>
    </p:spTree>
    <p:extLst>
      <p:ext uri="{BB962C8B-B14F-4D97-AF65-F5344CB8AC3E}">
        <p14:creationId xmlns:p14="http://schemas.microsoft.com/office/powerpoint/2010/main" val="31667223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16</a:t>
            </a:fld>
            <a:endParaRPr lang="zh-CN" altLang="en-US" dirty="0">
              <a:solidFill>
                <a:prstClr val="black"/>
              </a:solidFill>
            </a:endParaRPr>
          </a:p>
        </p:txBody>
      </p:sp>
    </p:spTree>
    <p:extLst>
      <p:ext uri="{BB962C8B-B14F-4D97-AF65-F5344CB8AC3E}">
        <p14:creationId xmlns:p14="http://schemas.microsoft.com/office/powerpoint/2010/main" val="6481102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17</a:t>
            </a:fld>
            <a:endParaRPr lang="zh-CN" altLang="en-US" dirty="0">
              <a:solidFill>
                <a:prstClr val="black"/>
              </a:solidFill>
            </a:endParaRPr>
          </a:p>
        </p:txBody>
      </p:sp>
    </p:spTree>
    <p:extLst>
      <p:ext uri="{BB962C8B-B14F-4D97-AF65-F5344CB8AC3E}">
        <p14:creationId xmlns:p14="http://schemas.microsoft.com/office/powerpoint/2010/main" val="31011331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18</a:t>
            </a:fld>
            <a:endParaRPr lang="zh-CN" altLang="en-US" dirty="0">
              <a:solidFill>
                <a:prstClr val="black"/>
              </a:solidFill>
            </a:endParaRPr>
          </a:p>
        </p:txBody>
      </p:sp>
    </p:spTree>
    <p:extLst>
      <p:ext uri="{BB962C8B-B14F-4D97-AF65-F5344CB8AC3E}">
        <p14:creationId xmlns:p14="http://schemas.microsoft.com/office/powerpoint/2010/main" val="872650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19</a:t>
            </a:fld>
            <a:endParaRPr lang="zh-CN" altLang="en-US" dirty="0">
              <a:solidFill>
                <a:prstClr val="black"/>
              </a:solidFill>
            </a:endParaRPr>
          </a:p>
        </p:txBody>
      </p:sp>
    </p:spTree>
    <p:extLst>
      <p:ext uri="{BB962C8B-B14F-4D97-AF65-F5344CB8AC3E}">
        <p14:creationId xmlns:p14="http://schemas.microsoft.com/office/powerpoint/2010/main" val="1533670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a:t>
            </a:fld>
            <a:endParaRPr lang="zh-CN" altLang="en-US" dirty="0">
              <a:solidFill>
                <a:prstClr val="black"/>
              </a:solidFill>
            </a:endParaRPr>
          </a:p>
        </p:txBody>
      </p:sp>
    </p:spTree>
    <p:extLst>
      <p:ext uri="{BB962C8B-B14F-4D97-AF65-F5344CB8AC3E}">
        <p14:creationId xmlns:p14="http://schemas.microsoft.com/office/powerpoint/2010/main" val="34201588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20</a:t>
            </a:fld>
            <a:endParaRPr lang="zh-CN" altLang="en-US" dirty="0">
              <a:solidFill>
                <a:prstClr val="black"/>
              </a:solidFill>
            </a:endParaRPr>
          </a:p>
        </p:txBody>
      </p:sp>
    </p:spTree>
    <p:extLst>
      <p:ext uri="{BB962C8B-B14F-4D97-AF65-F5344CB8AC3E}">
        <p14:creationId xmlns:p14="http://schemas.microsoft.com/office/powerpoint/2010/main" val="1902472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21</a:t>
            </a:fld>
            <a:endParaRPr lang="zh-CN" altLang="en-US" dirty="0">
              <a:solidFill>
                <a:prstClr val="black"/>
              </a:solidFill>
            </a:endParaRPr>
          </a:p>
        </p:txBody>
      </p:sp>
    </p:spTree>
    <p:extLst>
      <p:ext uri="{BB962C8B-B14F-4D97-AF65-F5344CB8AC3E}">
        <p14:creationId xmlns:p14="http://schemas.microsoft.com/office/powerpoint/2010/main" val="32794960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22</a:t>
            </a:fld>
            <a:endParaRPr lang="zh-CN" altLang="en-US" dirty="0">
              <a:solidFill>
                <a:prstClr val="black"/>
              </a:solidFill>
            </a:endParaRPr>
          </a:p>
        </p:txBody>
      </p:sp>
    </p:spTree>
    <p:extLst>
      <p:ext uri="{BB962C8B-B14F-4D97-AF65-F5344CB8AC3E}">
        <p14:creationId xmlns:p14="http://schemas.microsoft.com/office/powerpoint/2010/main" val="49930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23</a:t>
            </a:fld>
            <a:endParaRPr lang="zh-CN" altLang="en-US" dirty="0">
              <a:solidFill>
                <a:prstClr val="black"/>
              </a:solidFill>
            </a:endParaRPr>
          </a:p>
        </p:txBody>
      </p:sp>
    </p:spTree>
    <p:extLst>
      <p:ext uri="{BB962C8B-B14F-4D97-AF65-F5344CB8AC3E}">
        <p14:creationId xmlns:p14="http://schemas.microsoft.com/office/powerpoint/2010/main" val="11349534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24</a:t>
            </a:fld>
            <a:endParaRPr lang="zh-CN" altLang="en-US" dirty="0">
              <a:solidFill>
                <a:prstClr val="black"/>
              </a:solidFill>
            </a:endParaRPr>
          </a:p>
        </p:txBody>
      </p:sp>
    </p:spTree>
    <p:extLst>
      <p:ext uri="{BB962C8B-B14F-4D97-AF65-F5344CB8AC3E}">
        <p14:creationId xmlns:p14="http://schemas.microsoft.com/office/powerpoint/2010/main" val="2532789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25</a:t>
            </a:fld>
            <a:endParaRPr lang="zh-CN" altLang="en-US" dirty="0">
              <a:solidFill>
                <a:prstClr val="black"/>
              </a:solidFill>
            </a:endParaRPr>
          </a:p>
        </p:txBody>
      </p:sp>
    </p:spTree>
    <p:extLst>
      <p:ext uri="{BB962C8B-B14F-4D97-AF65-F5344CB8AC3E}">
        <p14:creationId xmlns:p14="http://schemas.microsoft.com/office/powerpoint/2010/main" val="9800905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26</a:t>
            </a:fld>
            <a:endParaRPr lang="zh-CN" altLang="en-US" dirty="0">
              <a:solidFill>
                <a:prstClr val="black"/>
              </a:solidFill>
            </a:endParaRPr>
          </a:p>
        </p:txBody>
      </p:sp>
    </p:spTree>
    <p:extLst>
      <p:ext uri="{BB962C8B-B14F-4D97-AF65-F5344CB8AC3E}">
        <p14:creationId xmlns:p14="http://schemas.microsoft.com/office/powerpoint/2010/main" val="605252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27</a:t>
            </a:fld>
            <a:endParaRPr lang="zh-CN" altLang="en-US" dirty="0">
              <a:solidFill>
                <a:prstClr val="black"/>
              </a:solidFill>
            </a:endParaRPr>
          </a:p>
        </p:txBody>
      </p:sp>
    </p:spTree>
    <p:extLst>
      <p:ext uri="{BB962C8B-B14F-4D97-AF65-F5344CB8AC3E}">
        <p14:creationId xmlns:p14="http://schemas.microsoft.com/office/powerpoint/2010/main" val="39174779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28</a:t>
            </a:fld>
            <a:endParaRPr lang="zh-CN" altLang="en-US" dirty="0">
              <a:solidFill>
                <a:prstClr val="black"/>
              </a:solidFill>
            </a:endParaRPr>
          </a:p>
        </p:txBody>
      </p:sp>
    </p:spTree>
    <p:extLst>
      <p:ext uri="{BB962C8B-B14F-4D97-AF65-F5344CB8AC3E}">
        <p14:creationId xmlns:p14="http://schemas.microsoft.com/office/powerpoint/2010/main" val="38590502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29</a:t>
            </a:fld>
            <a:endParaRPr lang="zh-CN" altLang="en-US" dirty="0">
              <a:solidFill>
                <a:prstClr val="black"/>
              </a:solidFill>
            </a:endParaRPr>
          </a:p>
        </p:txBody>
      </p:sp>
    </p:spTree>
    <p:extLst>
      <p:ext uri="{BB962C8B-B14F-4D97-AF65-F5344CB8AC3E}">
        <p14:creationId xmlns:p14="http://schemas.microsoft.com/office/powerpoint/2010/main" val="737625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a:t>
            </a:fld>
            <a:endParaRPr lang="zh-CN" altLang="en-US" dirty="0"/>
          </a:p>
        </p:txBody>
      </p:sp>
    </p:spTree>
    <p:extLst>
      <p:ext uri="{BB962C8B-B14F-4D97-AF65-F5344CB8AC3E}">
        <p14:creationId xmlns:p14="http://schemas.microsoft.com/office/powerpoint/2010/main" val="15284617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30</a:t>
            </a:fld>
            <a:endParaRPr lang="zh-CN" altLang="en-US" dirty="0">
              <a:solidFill>
                <a:prstClr val="black"/>
              </a:solidFill>
            </a:endParaRPr>
          </a:p>
        </p:txBody>
      </p:sp>
    </p:spTree>
    <p:extLst>
      <p:ext uri="{BB962C8B-B14F-4D97-AF65-F5344CB8AC3E}">
        <p14:creationId xmlns:p14="http://schemas.microsoft.com/office/powerpoint/2010/main" val="30046971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31</a:t>
            </a:fld>
            <a:endParaRPr lang="zh-CN" altLang="en-US" dirty="0">
              <a:solidFill>
                <a:prstClr val="black"/>
              </a:solidFill>
            </a:endParaRPr>
          </a:p>
        </p:txBody>
      </p:sp>
    </p:spTree>
    <p:extLst>
      <p:ext uri="{BB962C8B-B14F-4D97-AF65-F5344CB8AC3E}">
        <p14:creationId xmlns:p14="http://schemas.microsoft.com/office/powerpoint/2010/main" val="11315945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32</a:t>
            </a:fld>
            <a:endParaRPr lang="zh-CN" altLang="en-US" dirty="0">
              <a:solidFill>
                <a:prstClr val="black"/>
              </a:solidFill>
            </a:endParaRPr>
          </a:p>
        </p:txBody>
      </p:sp>
    </p:spTree>
    <p:extLst>
      <p:ext uri="{BB962C8B-B14F-4D97-AF65-F5344CB8AC3E}">
        <p14:creationId xmlns:p14="http://schemas.microsoft.com/office/powerpoint/2010/main" val="18055373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33</a:t>
            </a:fld>
            <a:endParaRPr lang="zh-CN" altLang="en-US" dirty="0">
              <a:solidFill>
                <a:prstClr val="black"/>
              </a:solidFill>
            </a:endParaRPr>
          </a:p>
        </p:txBody>
      </p:sp>
    </p:spTree>
    <p:extLst>
      <p:ext uri="{BB962C8B-B14F-4D97-AF65-F5344CB8AC3E}">
        <p14:creationId xmlns:p14="http://schemas.microsoft.com/office/powerpoint/2010/main" val="17695859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34</a:t>
            </a:fld>
            <a:endParaRPr lang="zh-CN" altLang="en-US" dirty="0">
              <a:solidFill>
                <a:prstClr val="black"/>
              </a:solidFill>
            </a:endParaRPr>
          </a:p>
        </p:txBody>
      </p:sp>
    </p:spTree>
    <p:extLst>
      <p:ext uri="{BB962C8B-B14F-4D97-AF65-F5344CB8AC3E}">
        <p14:creationId xmlns:p14="http://schemas.microsoft.com/office/powerpoint/2010/main" val="33149148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3359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a:t>
            </a:fld>
            <a:endParaRPr lang="zh-CN" altLang="en-US" dirty="0"/>
          </a:p>
        </p:txBody>
      </p:sp>
    </p:spTree>
    <p:extLst>
      <p:ext uri="{BB962C8B-B14F-4D97-AF65-F5344CB8AC3E}">
        <p14:creationId xmlns:p14="http://schemas.microsoft.com/office/powerpoint/2010/main" val="2587555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5</a:t>
            </a:fld>
            <a:endParaRPr lang="zh-CN" altLang="en-US" dirty="0"/>
          </a:p>
        </p:txBody>
      </p:sp>
    </p:spTree>
    <p:extLst>
      <p:ext uri="{BB962C8B-B14F-4D97-AF65-F5344CB8AC3E}">
        <p14:creationId xmlns:p14="http://schemas.microsoft.com/office/powerpoint/2010/main" val="3550037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6</a:t>
            </a:fld>
            <a:endParaRPr lang="zh-CN" altLang="en-US" dirty="0"/>
          </a:p>
        </p:txBody>
      </p:sp>
    </p:spTree>
    <p:extLst>
      <p:ext uri="{BB962C8B-B14F-4D97-AF65-F5344CB8AC3E}">
        <p14:creationId xmlns:p14="http://schemas.microsoft.com/office/powerpoint/2010/main" val="2507015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dirty="0"/>
          </a:p>
        </p:txBody>
      </p:sp>
    </p:spTree>
    <p:extLst>
      <p:ext uri="{BB962C8B-B14F-4D97-AF65-F5344CB8AC3E}">
        <p14:creationId xmlns:p14="http://schemas.microsoft.com/office/powerpoint/2010/main" val="2960270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dirty="0"/>
          </a:p>
        </p:txBody>
      </p:sp>
    </p:spTree>
    <p:extLst>
      <p:ext uri="{BB962C8B-B14F-4D97-AF65-F5344CB8AC3E}">
        <p14:creationId xmlns:p14="http://schemas.microsoft.com/office/powerpoint/2010/main" val="2567707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dirty="0"/>
          </a:p>
        </p:txBody>
      </p:sp>
    </p:spTree>
    <p:extLst>
      <p:ext uri="{BB962C8B-B14F-4D97-AF65-F5344CB8AC3E}">
        <p14:creationId xmlns:p14="http://schemas.microsoft.com/office/powerpoint/2010/main" val="4166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4029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43479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09700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49469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9119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22357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4532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t>2018/5/24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2018/5/24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2018/5/24</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4866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8167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3103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4841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txStyles>
    <p:titleStyle>
      <a:lvl1pPr algn="ctr" rtl="0" fontAlgn="base">
        <a:spcBef>
          <a:spcPct val="0"/>
        </a:spcBef>
        <a:spcAft>
          <a:spcPct val="0"/>
        </a:spcAft>
        <a:defRPr sz="44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685629" fontAlgn="auto">
                <a:spcBef>
                  <a:spcPts val="0"/>
                </a:spcBef>
                <a:spcAft>
                  <a:spcPts val="0"/>
                </a:spcAft>
              </a:pPr>
              <a:t>2018/5/24</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685629"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343623028"/>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5.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7" name="图片 5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20" name="矩形 619"/>
          <p:cNvSpPr/>
          <p:nvPr/>
        </p:nvSpPr>
        <p:spPr>
          <a:xfrm>
            <a:off x="0" y="2967927"/>
            <a:ext cx="9144000" cy="13936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7" name="组合 596"/>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598" name="同心圆 5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9" name="椭圆 5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0" name="椭圆 599"/>
          <p:cNvSpPr/>
          <p:nvPr/>
        </p:nvSpPr>
        <p:spPr>
          <a:xfrm>
            <a:off x="576178" y="1587425"/>
            <a:ext cx="677676" cy="677676"/>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1" name="椭圆 600"/>
          <p:cNvSpPr/>
          <p:nvPr/>
        </p:nvSpPr>
        <p:spPr>
          <a:xfrm>
            <a:off x="1898898" y="507680"/>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2" name="组合 601"/>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603" name="同心圆 6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4" name="椭圆 60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5" name="组合 604"/>
          <p:cNvGrpSpPr/>
          <p:nvPr/>
        </p:nvGrpSpPr>
        <p:grpSpPr>
          <a:xfrm>
            <a:off x="4044971" y="1641695"/>
            <a:ext cx="623903" cy="623903"/>
            <a:chOff x="304800" y="673100"/>
            <a:chExt cx="4000500" cy="4000500"/>
          </a:xfrm>
          <a:effectLst>
            <a:outerShdw blurRad="317500" dist="190500" dir="8100000" algn="tr" rotWithShape="0">
              <a:prstClr val="black">
                <a:alpha val="50000"/>
              </a:prstClr>
            </a:outerShdw>
          </a:effectLst>
        </p:grpSpPr>
        <p:sp>
          <p:nvSpPr>
            <p:cNvPr id="606" name="同心圆 60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7" name="椭圆 60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8" name="组合 607"/>
          <p:cNvGrpSpPr/>
          <p:nvPr/>
        </p:nvGrpSpPr>
        <p:grpSpPr>
          <a:xfrm>
            <a:off x="3590561" y="2545213"/>
            <a:ext cx="219777" cy="219777"/>
            <a:chOff x="304800" y="673100"/>
            <a:chExt cx="4000500" cy="4000500"/>
          </a:xfrm>
          <a:effectLst>
            <a:outerShdw blurRad="381000" dist="152400" dir="8100000" algn="tr" rotWithShape="0">
              <a:prstClr val="black">
                <a:alpha val="70000"/>
              </a:prstClr>
            </a:outerShdw>
          </a:effectLst>
        </p:grpSpPr>
        <p:sp>
          <p:nvSpPr>
            <p:cNvPr id="609" name="同心圆 6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0" name="椭圆 60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1" name="组合 610"/>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612" name="同心圆 6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3" name="椭圆 6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4" name="椭圆 613"/>
          <p:cNvSpPr/>
          <p:nvPr/>
        </p:nvSpPr>
        <p:spPr>
          <a:xfrm>
            <a:off x="4534785" y="105481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5" name="椭圆 614"/>
          <p:cNvSpPr/>
          <p:nvPr/>
        </p:nvSpPr>
        <p:spPr>
          <a:xfrm>
            <a:off x="4549298" y="4510926"/>
            <a:ext cx="137389" cy="13738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6" name="组合 615"/>
          <p:cNvGrpSpPr/>
          <p:nvPr/>
        </p:nvGrpSpPr>
        <p:grpSpPr>
          <a:xfrm>
            <a:off x="7580013" y="3949930"/>
            <a:ext cx="713989" cy="713989"/>
            <a:chOff x="304800" y="673100"/>
            <a:chExt cx="4000500" cy="4000500"/>
          </a:xfrm>
          <a:effectLst>
            <a:outerShdw blurRad="317500" dist="190500" dir="8100000" algn="tr" rotWithShape="0">
              <a:prstClr val="black">
                <a:alpha val="50000"/>
              </a:prstClr>
            </a:outerShdw>
          </a:effectLst>
        </p:grpSpPr>
        <p:sp>
          <p:nvSpPr>
            <p:cNvPr id="617" name="同心圆 6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8" name="椭圆 6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2" name="TextBox 7"/>
          <p:cNvSpPr>
            <a:spLocks noChangeArrowheads="1"/>
          </p:cNvSpPr>
          <p:nvPr/>
        </p:nvSpPr>
        <p:spPr bwMode="auto">
          <a:xfrm>
            <a:off x="1113036" y="3170864"/>
            <a:ext cx="5578047"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r>
              <a:rPr lang="zh-CN" altLang="en-US" sz="3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述</a:t>
            </a:r>
            <a:r>
              <a:rPr lang="zh-CN" altLang="en-US" sz="3800"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职报告</a:t>
            </a:r>
            <a:r>
              <a:rPr lang="zh-CN" altLang="en-US" sz="38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暨</a:t>
            </a:r>
            <a:r>
              <a:rPr lang="zh-CN" altLang="en-US" sz="38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工作总结</a:t>
            </a:r>
          </a:p>
        </p:txBody>
      </p:sp>
      <p:sp>
        <p:nvSpPr>
          <p:cNvPr id="623" name="TextBox 7"/>
          <p:cNvSpPr>
            <a:spLocks noChangeArrowheads="1"/>
          </p:cNvSpPr>
          <p:nvPr/>
        </p:nvSpPr>
        <p:spPr bwMode="auto">
          <a:xfrm>
            <a:off x="1243855" y="3850715"/>
            <a:ext cx="44644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r>
              <a:rPr lang="zh-CN" altLang="en-US" sz="1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简洁实用、框架完整的年终总结</a:t>
            </a:r>
            <a:r>
              <a:rPr lang="zh-CN" altLang="en-US" sz="14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述</a:t>
            </a:r>
            <a:r>
              <a:rPr lang="zh-CN" altLang="en-US" sz="14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职报告与</a:t>
            </a:r>
            <a:r>
              <a:rPr lang="zh-CN" altLang="en-US" sz="1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新年计划</a:t>
            </a:r>
          </a:p>
        </p:txBody>
      </p:sp>
      <p:cxnSp>
        <p:nvCxnSpPr>
          <p:cNvPr id="624" name="直接连接符 623"/>
          <p:cNvCxnSpPr/>
          <p:nvPr/>
        </p:nvCxnSpPr>
        <p:spPr>
          <a:xfrm>
            <a:off x="1243855" y="3815698"/>
            <a:ext cx="5447228" cy="0"/>
          </a:xfrm>
          <a:prstGeom prst="line">
            <a:avLst/>
          </a:prstGeom>
          <a:ln w="6350">
            <a:solidFill>
              <a:srgbClr val="FFFFFF"/>
            </a:solidFill>
          </a:ln>
        </p:spPr>
        <p:style>
          <a:lnRef idx="1">
            <a:schemeClr val="accent1"/>
          </a:lnRef>
          <a:fillRef idx="0">
            <a:schemeClr val="accent1"/>
          </a:fillRef>
          <a:effectRef idx="0">
            <a:schemeClr val="accent1"/>
          </a:effectRef>
          <a:fontRef idx="minor">
            <a:schemeClr val="tx1"/>
          </a:fontRef>
        </p:style>
      </p:cxnSp>
      <p:sp>
        <p:nvSpPr>
          <p:cNvPr id="30" name="TextBox 213"/>
          <p:cNvSpPr txBox="1"/>
          <p:nvPr/>
        </p:nvSpPr>
        <p:spPr>
          <a:xfrm>
            <a:off x="1836482" y="1325753"/>
            <a:ext cx="1648208" cy="1015663"/>
          </a:xfrm>
          <a:prstGeom prst="rect">
            <a:avLst/>
          </a:prstGeom>
          <a:noFill/>
        </p:spPr>
        <p:txBody>
          <a:bodyPr wrap="none" rtlCol="0">
            <a:spAutoFit/>
          </a:bodyPr>
          <a:lstStyle/>
          <a:p>
            <a:r>
              <a:rPr lang="en-US" altLang="zh-CN" sz="6000" dirty="0" smtClean="0">
                <a:solidFill>
                  <a:schemeClr val="accent2"/>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rPr>
              <a:t>201X</a:t>
            </a:r>
            <a:endParaRPr lang="zh-CN" altLang="en-US" sz="6000" dirty="0">
              <a:solidFill>
                <a:schemeClr val="accent2"/>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9000">
        <p14:prism/>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597"/>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597"/>
                                        </p:tgtEl>
                                        <p:attrNameLst>
                                          <p:attrName>style.visibility</p:attrName>
                                        </p:attrNameLst>
                                      </p:cBhvr>
                                      <p:to>
                                        <p:strVal val="visible"/>
                                      </p:to>
                                    </p:set>
                                    <p:anim calcmode="lin" valueType="num">
                                      <p:cBhvr>
                                        <p:cTn id="9" dur="1000" fill="hold"/>
                                        <p:tgtEl>
                                          <p:spTgt spid="597"/>
                                        </p:tgtEl>
                                        <p:attrNameLst>
                                          <p:attrName>ppt_w</p:attrName>
                                        </p:attrNameLst>
                                      </p:cBhvr>
                                      <p:tavLst>
                                        <p:tav tm="0">
                                          <p:val>
                                            <p:fltVal val="0"/>
                                          </p:val>
                                        </p:tav>
                                        <p:tav tm="100000">
                                          <p:val>
                                            <p:strVal val="#ppt_w"/>
                                          </p:val>
                                        </p:tav>
                                      </p:tavLst>
                                    </p:anim>
                                    <p:anim calcmode="lin" valueType="num">
                                      <p:cBhvr>
                                        <p:cTn id="10" dur="1000" fill="hold"/>
                                        <p:tgtEl>
                                          <p:spTgt spid="597"/>
                                        </p:tgtEl>
                                        <p:attrNameLst>
                                          <p:attrName>ppt_h</p:attrName>
                                        </p:attrNameLst>
                                      </p:cBhvr>
                                      <p:tavLst>
                                        <p:tav tm="0">
                                          <p:val>
                                            <p:fltVal val="0"/>
                                          </p:val>
                                        </p:tav>
                                        <p:tav tm="100000">
                                          <p:val>
                                            <p:strVal val="#ppt_h"/>
                                          </p:val>
                                        </p:tav>
                                      </p:tavLst>
                                    </p:anim>
                                    <p:animEffect transition="in" filter="fade">
                                      <p:cBhvr>
                                        <p:cTn id="11" dur="1000"/>
                                        <p:tgtEl>
                                          <p:spTgt spid="597"/>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597"/>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601"/>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601"/>
                                        </p:tgtEl>
                                        <p:attrNameLst>
                                          <p:attrName>style.visibility</p:attrName>
                                        </p:attrNameLst>
                                      </p:cBhvr>
                                      <p:to>
                                        <p:strVal val="visible"/>
                                      </p:to>
                                    </p:set>
                                    <p:anim calcmode="lin" valueType="num">
                                      <p:cBhvr>
                                        <p:cTn id="18" dur="1000" fill="hold"/>
                                        <p:tgtEl>
                                          <p:spTgt spid="601"/>
                                        </p:tgtEl>
                                        <p:attrNameLst>
                                          <p:attrName>ppt_w</p:attrName>
                                        </p:attrNameLst>
                                      </p:cBhvr>
                                      <p:tavLst>
                                        <p:tav tm="0">
                                          <p:val>
                                            <p:fltVal val="0"/>
                                          </p:val>
                                        </p:tav>
                                        <p:tav tm="100000">
                                          <p:val>
                                            <p:strVal val="#ppt_w"/>
                                          </p:val>
                                        </p:tav>
                                      </p:tavLst>
                                    </p:anim>
                                    <p:anim calcmode="lin" valueType="num">
                                      <p:cBhvr>
                                        <p:cTn id="19" dur="1000" fill="hold"/>
                                        <p:tgtEl>
                                          <p:spTgt spid="601"/>
                                        </p:tgtEl>
                                        <p:attrNameLst>
                                          <p:attrName>ppt_h</p:attrName>
                                        </p:attrNameLst>
                                      </p:cBhvr>
                                      <p:tavLst>
                                        <p:tav tm="0">
                                          <p:val>
                                            <p:fltVal val="0"/>
                                          </p:val>
                                        </p:tav>
                                        <p:tav tm="100000">
                                          <p:val>
                                            <p:strVal val="#ppt_h"/>
                                          </p:val>
                                        </p:tav>
                                      </p:tavLst>
                                    </p:anim>
                                    <p:animEffect transition="in" filter="fade">
                                      <p:cBhvr>
                                        <p:cTn id="20" dur="1000"/>
                                        <p:tgtEl>
                                          <p:spTgt spid="601"/>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601"/>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602"/>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602"/>
                                        </p:tgtEl>
                                        <p:attrNameLst>
                                          <p:attrName>style.visibility</p:attrName>
                                        </p:attrNameLst>
                                      </p:cBhvr>
                                      <p:to>
                                        <p:strVal val="visible"/>
                                      </p:to>
                                    </p:set>
                                    <p:anim calcmode="lin" valueType="num">
                                      <p:cBhvr>
                                        <p:cTn id="27" dur="1000" fill="hold"/>
                                        <p:tgtEl>
                                          <p:spTgt spid="602"/>
                                        </p:tgtEl>
                                        <p:attrNameLst>
                                          <p:attrName>ppt_w</p:attrName>
                                        </p:attrNameLst>
                                      </p:cBhvr>
                                      <p:tavLst>
                                        <p:tav tm="0">
                                          <p:val>
                                            <p:fltVal val="0"/>
                                          </p:val>
                                        </p:tav>
                                        <p:tav tm="100000">
                                          <p:val>
                                            <p:strVal val="#ppt_w"/>
                                          </p:val>
                                        </p:tav>
                                      </p:tavLst>
                                    </p:anim>
                                    <p:anim calcmode="lin" valueType="num">
                                      <p:cBhvr>
                                        <p:cTn id="28" dur="1000" fill="hold"/>
                                        <p:tgtEl>
                                          <p:spTgt spid="602"/>
                                        </p:tgtEl>
                                        <p:attrNameLst>
                                          <p:attrName>ppt_h</p:attrName>
                                        </p:attrNameLst>
                                      </p:cBhvr>
                                      <p:tavLst>
                                        <p:tav tm="0">
                                          <p:val>
                                            <p:fltVal val="0"/>
                                          </p:val>
                                        </p:tav>
                                        <p:tav tm="100000">
                                          <p:val>
                                            <p:strVal val="#ppt_h"/>
                                          </p:val>
                                        </p:tav>
                                      </p:tavLst>
                                    </p:anim>
                                    <p:animEffect transition="in" filter="fade">
                                      <p:cBhvr>
                                        <p:cTn id="29" dur="1000"/>
                                        <p:tgtEl>
                                          <p:spTgt spid="602"/>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602"/>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605"/>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605"/>
                                        </p:tgtEl>
                                        <p:attrNameLst>
                                          <p:attrName>style.visibility</p:attrName>
                                        </p:attrNameLst>
                                      </p:cBhvr>
                                      <p:to>
                                        <p:strVal val="visible"/>
                                      </p:to>
                                    </p:set>
                                    <p:anim calcmode="lin" valueType="num">
                                      <p:cBhvr>
                                        <p:cTn id="36" dur="1000" fill="hold"/>
                                        <p:tgtEl>
                                          <p:spTgt spid="605"/>
                                        </p:tgtEl>
                                        <p:attrNameLst>
                                          <p:attrName>ppt_w</p:attrName>
                                        </p:attrNameLst>
                                      </p:cBhvr>
                                      <p:tavLst>
                                        <p:tav tm="0">
                                          <p:val>
                                            <p:fltVal val="0"/>
                                          </p:val>
                                        </p:tav>
                                        <p:tav tm="100000">
                                          <p:val>
                                            <p:strVal val="#ppt_w"/>
                                          </p:val>
                                        </p:tav>
                                      </p:tavLst>
                                    </p:anim>
                                    <p:anim calcmode="lin" valueType="num">
                                      <p:cBhvr>
                                        <p:cTn id="37" dur="1000" fill="hold"/>
                                        <p:tgtEl>
                                          <p:spTgt spid="605"/>
                                        </p:tgtEl>
                                        <p:attrNameLst>
                                          <p:attrName>ppt_h</p:attrName>
                                        </p:attrNameLst>
                                      </p:cBhvr>
                                      <p:tavLst>
                                        <p:tav tm="0">
                                          <p:val>
                                            <p:fltVal val="0"/>
                                          </p:val>
                                        </p:tav>
                                        <p:tav tm="100000">
                                          <p:val>
                                            <p:strVal val="#ppt_h"/>
                                          </p:val>
                                        </p:tav>
                                      </p:tavLst>
                                    </p:anim>
                                    <p:animEffect transition="in" filter="fade">
                                      <p:cBhvr>
                                        <p:cTn id="38" dur="1000"/>
                                        <p:tgtEl>
                                          <p:spTgt spid="605"/>
                                        </p:tgtEl>
                                      </p:cBhvr>
                                    </p:animEffect>
                                  </p:childTnLst>
                                </p:cTn>
                              </p:par>
                              <p:par>
                                <p:cTn id="39" presetID="64" presetClass="path" presetSubtype="0" fill="hold" nodeType="withEffect">
                                  <p:stCondLst>
                                    <p:cond delay="0"/>
                                  </p:stCondLst>
                                  <p:childTnLst>
                                    <p:animMotion origin="layout" path="M 1.11111E-6 3.7037E-7 L -0.52465 -0.50957 " pathEditMode="relative" rAng="0" ptsTypes="AA">
                                      <p:cBhvr>
                                        <p:cTn id="40" dur="1000" spd="-100000" fill="hold"/>
                                        <p:tgtEl>
                                          <p:spTgt spid="605"/>
                                        </p:tgtEl>
                                        <p:attrNameLst>
                                          <p:attrName>ppt_x</p:attrName>
                                          <p:attrName>ppt_y</p:attrName>
                                        </p:attrNameLst>
                                      </p:cBhvr>
                                      <p:rCtr x="-26233" y="-25494"/>
                                    </p:animMotion>
                                  </p:childTnLst>
                                </p:cTn>
                              </p:par>
                              <p:par>
                                <p:cTn id="41" presetID="1" presetClass="entr" presetSubtype="0" fill="hold" grpId="0" nodeType="withEffect">
                                  <p:stCondLst>
                                    <p:cond delay="200"/>
                                  </p:stCondLst>
                                  <p:childTnLst>
                                    <p:set>
                                      <p:cBhvr>
                                        <p:cTn id="42" dur="1" fill="hold">
                                          <p:stCondLst>
                                            <p:cond delay="0"/>
                                          </p:stCondLst>
                                        </p:cTn>
                                        <p:tgtEl>
                                          <p:spTgt spid="614"/>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614"/>
                                        </p:tgtEl>
                                        <p:attrNameLst>
                                          <p:attrName>style.visibility</p:attrName>
                                        </p:attrNameLst>
                                      </p:cBhvr>
                                      <p:to>
                                        <p:strVal val="visible"/>
                                      </p:to>
                                    </p:set>
                                    <p:anim calcmode="lin" valueType="num">
                                      <p:cBhvr>
                                        <p:cTn id="45" dur="1000" fill="hold"/>
                                        <p:tgtEl>
                                          <p:spTgt spid="614"/>
                                        </p:tgtEl>
                                        <p:attrNameLst>
                                          <p:attrName>ppt_w</p:attrName>
                                        </p:attrNameLst>
                                      </p:cBhvr>
                                      <p:tavLst>
                                        <p:tav tm="0">
                                          <p:val>
                                            <p:fltVal val="0"/>
                                          </p:val>
                                        </p:tav>
                                        <p:tav tm="100000">
                                          <p:val>
                                            <p:strVal val="#ppt_w"/>
                                          </p:val>
                                        </p:tav>
                                      </p:tavLst>
                                    </p:anim>
                                    <p:anim calcmode="lin" valueType="num">
                                      <p:cBhvr>
                                        <p:cTn id="46" dur="1000" fill="hold"/>
                                        <p:tgtEl>
                                          <p:spTgt spid="614"/>
                                        </p:tgtEl>
                                        <p:attrNameLst>
                                          <p:attrName>ppt_h</p:attrName>
                                        </p:attrNameLst>
                                      </p:cBhvr>
                                      <p:tavLst>
                                        <p:tav tm="0">
                                          <p:val>
                                            <p:fltVal val="0"/>
                                          </p:val>
                                        </p:tav>
                                        <p:tav tm="100000">
                                          <p:val>
                                            <p:strVal val="#ppt_h"/>
                                          </p:val>
                                        </p:tav>
                                      </p:tavLst>
                                    </p:anim>
                                    <p:animEffect transition="in" filter="fade">
                                      <p:cBhvr>
                                        <p:cTn id="47" dur="1000"/>
                                        <p:tgtEl>
                                          <p:spTgt spid="614"/>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614"/>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615"/>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615"/>
                                        </p:tgtEl>
                                        <p:attrNameLst>
                                          <p:attrName>style.visibility</p:attrName>
                                        </p:attrNameLst>
                                      </p:cBhvr>
                                      <p:to>
                                        <p:strVal val="visible"/>
                                      </p:to>
                                    </p:set>
                                    <p:anim calcmode="lin" valueType="num">
                                      <p:cBhvr>
                                        <p:cTn id="54" dur="1000" fill="hold"/>
                                        <p:tgtEl>
                                          <p:spTgt spid="615"/>
                                        </p:tgtEl>
                                        <p:attrNameLst>
                                          <p:attrName>ppt_w</p:attrName>
                                        </p:attrNameLst>
                                      </p:cBhvr>
                                      <p:tavLst>
                                        <p:tav tm="0">
                                          <p:val>
                                            <p:fltVal val="0"/>
                                          </p:val>
                                        </p:tav>
                                        <p:tav tm="100000">
                                          <p:val>
                                            <p:strVal val="#ppt_w"/>
                                          </p:val>
                                        </p:tav>
                                      </p:tavLst>
                                    </p:anim>
                                    <p:anim calcmode="lin" valueType="num">
                                      <p:cBhvr>
                                        <p:cTn id="55" dur="1000" fill="hold"/>
                                        <p:tgtEl>
                                          <p:spTgt spid="615"/>
                                        </p:tgtEl>
                                        <p:attrNameLst>
                                          <p:attrName>ppt_h</p:attrName>
                                        </p:attrNameLst>
                                      </p:cBhvr>
                                      <p:tavLst>
                                        <p:tav tm="0">
                                          <p:val>
                                            <p:fltVal val="0"/>
                                          </p:val>
                                        </p:tav>
                                        <p:tav tm="100000">
                                          <p:val>
                                            <p:strVal val="#ppt_h"/>
                                          </p:val>
                                        </p:tav>
                                      </p:tavLst>
                                    </p:anim>
                                    <p:animEffect transition="in" filter="fade">
                                      <p:cBhvr>
                                        <p:cTn id="56" dur="1000"/>
                                        <p:tgtEl>
                                          <p:spTgt spid="615"/>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615"/>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600"/>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600"/>
                                        </p:tgtEl>
                                        <p:attrNameLst>
                                          <p:attrName>style.visibility</p:attrName>
                                        </p:attrNameLst>
                                      </p:cBhvr>
                                      <p:to>
                                        <p:strVal val="visible"/>
                                      </p:to>
                                    </p:set>
                                    <p:anim calcmode="lin" valueType="num">
                                      <p:cBhvr>
                                        <p:cTn id="63" dur="1000" fill="hold"/>
                                        <p:tgtEl>
                                          <p:spTgt spid="600"/>
                                        </p:tgtEl>
                                        <p:attrNameLst>
                                          <p:attrName>ppt_w</p:attrName>
                                        </p:attrNameLst>
                                      </p:cBhvr>
                                      <p:tavLst>
                                        <p:tav tm="0">
                                          <p:val>
                                            <p:fltVal val="0"/>
                                          </p:val>
                                        </p:tav>
                                        <p:tav tm="100000">
                                          <p:val>
                                            <p:strVal val="#ppt_w"/>
                                          </p:val>
                                        </p:tav>
                                      </p:tavLst>
                                    </p:anim>
                                    <p:anim calcmode="lin" valueType="num">
                                      <p:cBhvr>
                                        <p:cTn id="64" dur="1000" fill="hold"/>
                                        <p:tgtEl>
                                          <p:spTgt spid="600"/>
                                        </p:tgtEl>
                                        <p:attrNameLst>
                                          <p:attrName>ppt_h</p:attrName>
                                        </p:attrNameLst>
                                      </p:cBhvr>
                                      <p:tavLst>
                                        <p:tav tm="0">
                                          <p:val>
                                            <p:fltVal val="0"/>
                                          </p:val>
                                        </p:tav>
                                        <p:tav tm="100000">
                                          <p:val>
                                            <p:strVal val="#ppt_h"/>
                                          </p:val>
                                        </p:tav>
                                      </p:tavLst>
                                    </p:anim>
                                    <p:animEffect transition="in" filter="fade">
                                      <p:cBhvr>
                                        <p:cTn id="65" dur="1000"/>
                                        <p:tgtEl>
                                          <p:spTgt spid="600"/>
                                        </p:tgtEl>
                                      </p:cBhvr>
                                    </p:animEffect>
                                  </p:childTnLst>
                                </p:cTn>
                              </p:par>
                              <p:par>
                                <p:cTn id="66" presetID="64" presetClass="path" presetSubtype="0" fill="hold" grpId="2" nodeType="withEffect">
                                  <p:stCondLst>
                                    <p:cond delay="200"/>
                                  </p:stCondLst>
                                  <p:childTnLst>
                                    <p:animMotion origin="layout" path="M 0 -2.71605E-6 L 0.12309 0.575 " pathEditMode="relative" rAng="0" ptsTypes="AA">
                                      <p:cBhvr>
                                        <p:cTn id="67" dur="1000" spd="-100000" fill="hold"/>
                                        <p:tgtEl>
                                          <p:spTgt spid="600"/>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608"/>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608"/>
                                        </p:tgtEl>
                                        <p:attrNameLst>
                                          <p:attrName>style.visibility</p:attrName>
                                        </p:attrNameLst>
                                      </p:cBhvr>
                                      <p:to>
                                        <p:strVal val="visible"/>
                                      </p:to>
                                    </p:set>
                                    <p:anim calcmode="lin" valueType="num">
                                      <p:cBhvr>
                                        <p:cTn id="72" dur="1000" fill="hold"/>
                                        <p:tgtEl>
                                          <p:spTgt spid="608"/>
                                        </p:tgtEl>
                                        <p:attrNameLst>
                                          <p:attrName>ppt_w</p:attrName>
                                        </p:attrNameLst>
                                      </p:cBhvr>
                                      <p:tavLst>
                                        <p:tav tm="0">
                                          <p:val>
                                            <p:fltVal val="0"/>
                                          </p:val>
                                        </p:tav>
                                        <p:tav tm="100000">
                                          <p:val>
                                            <p:strVal val="#ppt_w"/>
                                          </p:val>
                                        </p:tav>
                                      </p:tavLst>
                                    </p:anim>
                                    <p:anim calcmode="lin" valueType="num">
                                      <p:cBhvr>
                                        <p:cTn id="73" dur="1000" fill="hold"/>
                                        <p:tgtEl>
                                          <p:spTgt spid="608"/>
                                        </p:tgtEl>
                                        <p:attrNameLst>
                                          <p:attrName>ppt_h</p:attrName>
                                        </p:attrNameLst>
                                      </p:cBhvr>
                                      <p:tavLst>
                                        <p:tav tm="0">
                                          <p:val>
                                            <p:fltVal val="0"/>
                                          </p:val>
                                        </p:tav>
                                        <p:tav tm="100000">
                                          <p:val>
                                            <p:strVal val="#ppt_h"/>
                                          </p:val>
                                        </p:tav>
                                      </p:tavLst>
                                    </p:anim>
                                    <p:animEffect transition="in" filter="fade">
                                      <p:cBhvr>
                                        <p:cTn id="74" dur="1000"/>
                                        <p:tgtEl>
                                          <p:spTgt spid="608"/>
                                        </p:tgtEl>
                                      </p:cBhvr>
                                    </p:animEffect>
                                  </p:childTnLst>
                                </p:cTn>
                              </p:par>
                              <p:par>
                                <p:cTn id="75" presetID="64" presetClass="path" presetSubtype="0" fill="hold" nodeType="withEffect">
                                  <p:stCondLst>
                                    <p:cond delay="400"/>
                                  </p:stCondLst>
                                  <p:childTnLst>
                                    <p:animMotion origin="layout" path="M 2.5E-6 6.17284E-7 L -0.71736 -0.40556 " pathEditMode="relative" rAng="0" ptsTypes="AA">
                                      <p:cBhvr>
                                        <p:cTn id="76" dur="1000" spd="-100000" fill="hold"/>
                                        <p:tgtEl>
                                          <p:spTgt spid="608"/>
                                        </p:tgtEl>
                                        <p:attrNameLst>
                                          <p:attrName>ppt_x</p:attrName>
                                          <p:attrName>ppt_y</p:attrName>
                                        </p:attrNameLst>
                                      </p:cBhvr>
                                      <p:rCtr x="-35868" y="-20278"/>
                                    </p:animMotion>
                                  </p:childTnLst>
                                </p:cTn>
                              </p:par>
                              <p:par>
                                <p:cTn id="77" presetID="1" presetClass="entr" presetSubtype="0" fill="hold" nodeType="withEffect">
                                  <p:stCondLst>
                                    <p:cond delay="300"/>
                                  </p:stCondLst>
                                  <p:childTnLst>
                                    <p:set>
                                      <p:cBhvr>
                                        <p:cTn id="78" dur="1" fill="hold">
                                          <p:stCondLst>
                                            <p:cond delay="0"/>
                                          </p:stCondLst>
                                        </p:cTn>
                                        <p:tgtEl>
                                          <p:spTgt spid="611"/>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611"/>
                                        </p:tgtEl>
                                        <p:attrNameLst>
                                          <p:attrName>style.visibility</p:attrName>
                                        </p:attrNameLst>
                                      </p:cBhvr>
                                      <p:to>
                                        <p:strVal val="visible"/>
                                      </p:to>
                                    </p:set>
                                    <p:anim calcmode="lin" valueType="num">
                                      <p:cBhvr>
                                        <p:cTn id="81" dur="1000" fill="hold"/>
                                        <p:tgtEl>
                                          <p:spTgt spid="611"/>
                                        </p:tgtEl>
                                        <p:attrNameLst>
                                          <p:attrName>ppt_w</p:attrName>
                                        </p:attrNameLst>
                                      </p:cBhvr>
                                      <p:tavLst>
                                        <p:tav tm="0">
                                          <p:val>
                                            <p:fltVal val="0"/>
                                          </p:val>
                                        </p:tav>
                                        <p:tav tm="100000">
                                          <p:val>
                                            <p:strVal val="#ppt_w"/>
                                          </p:val>
                                        </p:tav>
                                      </p:tavLst>
                                    </p:anim>
                                    <p:anim calcmode="lin" valueType="num">
                                      <p:cBhvr>
                                        <p:cTn id="82" dur="1000" fill="hold"/>
                                        <p:tgtEl>
                                          <p:spTgt spid="611"/>
                                        </p:tgtEl>
                                        <p:attrNameLst>
                                          <p:attrName>ppt_h</p:attrName>
                                        </p:attrNameLst>
                                      </p:cBhvr>
                                      <p:tavLst>
                                        <p:tav tm="0">
                                          <p:val>
                                            <p:fltVal val="0"/>
                                          </p:val>
                                        </p:tav>
                                        <p:tav tm="100000">
                                          <p:val>
                                            <p:strVal val="#ppt_h"/>
                                          </p:val>
                                        </p:tav>
                                      </p:tavLst>
                                    </p:anim>
                                    <p:animEffect transition="in" filter="fade">
                                      <p:cBhvr>
                                        <p:cTn id="83" dur="1000"/>
                                        <p:tgtEl>
                                          <p:spTgt spid="611"/>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611"/>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616"/>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616"/>
                                        </p:tgtEl>
                                        <p:attrNameLst>
                                          <p:attrName>style.visibility</p:attrName>
                                        </p:attrNameLst>
                                      </p:cBhvr>
                                      <p:to>
                                        <p:strVal val="visible"/>
                                      </p:to>
                                    </p:set>
                                    <p:anim calcmode="lin" valueType="num">
                                      <p:cBhvr>
                                        <p:cTn id="90" dur="1000" fill="hold"/>
                                        <p:tgtEl>
                                          <p:spTgt spid="616"/>
                                        </p:tgtEl>
                                        <p:attrNameLst>
                                          <p:attrName>ppt_w</p:attrName>
                                        </p:attrNameLst>
                                      </p:cBhvr>
                                      <p:tavLst>
                                        <p:tav tm="0">
                                          <p:val>
                                            <p:fltVal val="0"/>
                                          </p:val>
                                        </p:tav>
                                        <p:tav tm="100000">
                                          <p:val>
                                            <p:strVal val="#ppt_w"/>
                                          </p:val>
                                        </p:tav>
                                      </p:tavLst>
                                    </p:anim>
                                    <p:anim calcmode="lin" valueType="num">
                                      <p:cBhvr>
                                        <p:cTn id="91" dur="1000" fill="hold"/>
                                        <p:tgtEl>
                                          <p:spTgt spid="616"/>
                                        </p:tgtEl>
                                        <p:attrNameLst>
                                          <p:attrName>ppt_h</p:attrName>
                                        </p:attrNameLst>
                                      </p:cBhvr>
                                      <p:tavLst>
                                        <p:tav tm="0">
                                          <p:val>
                                            <p:fltVal val="0"/>
                                          </p:val>
                                        </p:tav>
                                        <p:tav tm="100000">
                                          <p:val>
                                            <p:strVal val="#ppt_h"/>
                                          </p:val>
                                        </p:tav>
                                      </p:tavLst>
                                    </p:anim>
                                    <p:animEffect transition="in" filter="fade">
                                      <p:cBhvr>
                                        <p:cTn id="92" dur="1000"/>
                                        <p:tgtEl>
                                          <p:spTgt spid="616"/>
                                        </p:tgtEl>
                                      </p:cBhvr>
                                    </p:animEffect>
                                  </p:childTnLst>
                                </p:cTn>
                              </p:par>
                              <p:par>
                                <p:cTn id="93" presetID="64" presetClass="path" presetSubtype="0" fill="hold" nodeType="withEffect">
                                  <p:stCondLst>
                                    <p:cond delay="200"/>
                                  </p:stCondLst>
                                  <p:childTnLst>
                                    <p:animMotion origin="layout" path="M 4.44444E-6 4.32099E-6 L -0.64115 -0.9497 " pathEditMode="relative" rAng="0" ptsTypes="AA">
                                      <p:cBhvr>
                                        <p:cTn id="94" dur="1000" spd="-100000" fill="hold"/>
                                        <p:tgtEl>
                                          <p:spTgt spid="616"/>
                                        </p:tgtEl>
                                        <p:attrNameLst>
                                          <p:attrName>ppt_x</p:attrName>
                                          <p:attrName>ppt_y</p:attrName>
                                        </p:attrNameLst>
                                      </p:cBhvr>
                                      <p:rCtr x="-32066" y="-47500"/>
                                    </p:animMotion>
                                  </p:childTnLst>
                                </p:cTn>
                              </p:par>
                            </p:childTnLst>
                          </p:cTn>
                        </p:par>
                        <p:par>
                          <p:cTn id="95" fill="hold">
                            <p:stCondLst>
                              <p:cond delay="1400"/>
                            </p:stCondLst>
                            <p:childTnLst>
                              <p:par>
                                <p:cTn id="96" presetID="10" presetClass="entr" presetSubtype="0"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fade">
                                      <p:cBhvr>
                                        <p:cTn id="98" dur="1000"/>
                                        <p:tgtEl>
                                          <p:spTgt spid="30"/>
                                        </p:tgtEl>
                                      </p:cBhvr>
                                    </p:animEffect>
                                  </p:childTnLst>
                                </p:cTn>
                              </p:par>
                            </p:childTnLst>
                          </p:cTn>
                        </p:par>
                        <p:par>
                          <p:cTn id="99" fill="hold">
                            <p:stCondLst>
                              <p:cond delay="2400"/>
                            </p:stCondLst>
                            <p:childTnLst>
                              <p:par>
                                <p:cTn id="100" presetID="22" presetClass="entr" presetSubtype="4" fill="hold" grpId="0" nodeType="afterEffect">
                                  <p:stCondLst>
                                    <p:cond delay="0"/>
                                  </p:stCondLst>
                                  <p:childTnLst>
                                    <p:set>
                                      <p:cBhvr>
                                        <p:cTn id="101" dur="1" fill="hold">
                                          <p:stCondLst>
                                            <p:cond delay="0"/>
                                          </p:stCondLst>
                                        </p:cTn>
                                        <p:tgtEl>
                                          <p:spTgt spid="620"/>
                                        </p:tgtEl>
                                        <p:attrNameLst>
                                          <p:attrName>style.visibility</p:attrName>
                                        </p:attrNameLst>
                                      </p:cBhvr>
                                      <p:to>
                                        <p:strVal val="visible"/>
                                      </p:to>
                                    </p:set>
                                    <p:animEffect transition="in" filter="wipe(down)">
                                      <p:cBhvr>
                                        <p:cTn id="102" dur="500"/>
                                        <p:tgtEl>
                                          <p:spTgt spid="620"/>
                                        </p:tgtEl>
                                      </p:cBhvr>
                                    </p:animEffect>
                                  </p:childTnLst>
                                </p:cTn>
                              </p:par>
                            </p:childTnLst>
                          </p:cTn>
                        </p:par>
                        <p:par>
                          <p:cTn id="103" fill="hold">
                            <p:stCondLst>
                              <p:cond delay="2900"/>
                            </p:stCondLst>
                            <p:childTnLst>
                              <p:par>
                                <p:cTn id="104" presetID="2" presetClass="entr" presetSubtype="8" fill="hold" nodeType="afterEffect">
                                  <p:stCondLst>
                                    <p:cond delay="0"/>
                                  </p:stCondLst>
                                  <p:childTnLst>
                                    <p:set>
                                      <p:cBhvr>
                                        <p:cTn id="105" dur="1" fill="hold">
                                          <p:stCondLst>
                                            <p:cond delay="0"/>
                                          </p:stCondLst>
                                        </p:cTn>
                                        <p:tgtEl>
                                          <p:spTgt spid="624"/>
                                        </p:tgtEl>
                                        <p:attrNameLst>
                                          <p:attrName>style.visibility</p:attrName>
                                        </p:attrNameLst>
                                      </p:cBhvr>
                                      <p:to>
                                        <p:strVal val="visible"/>
                                      </p:to>
                                    </p:set>
                                    <p:anim calcmode="lin" valueType="num">
                                      <p:cBhvr additive="base">
                                        <p:cTn id="106" dur="500" fill="hold"/>
                                        <p:tgtEl>
                                          <p:spTgt spid="624"/>
                                        </p:tgtEl>
                                        <p:attrNameLst>
                                          <p:attrName>ppt_x</p:attrName>
                                        </p:attrNameLst>
                                      </p:cBhvr>
                                      <p:tavLst>
                                        <p:tav tm="0">
                                          <p:val>
                                            <p:strVal val="0-#ppt_w/2"/>
                                          </p:val>
                                        </p:tav>
                                        <p:tav tm="100000">
                                          <p:val>
                                            <p:strVal val="#ppt_x"/>
                                          </p:val>
                                        </p:tav>
                                      </p:tavLst>
                                    </p:anim>
                                    <p:anim calcmode="lin" valueType="num">
                                      <p:cBhvr additive="base">
                                        <p:cTn id="107" dur="500" fill="hold"/>
                                        <p:tgtEl>
                                          <p:spTgt spid="624"/>
                                        </p:tgtEl>
                                        <p:attrNameLst>
                                          <p:attrName>ppt_y</p:attrName>
                                        </p:attrNameLst>
                                      </p:cBhvr>
                                      <p:tavLst>
                                        <p:tav tm="0">
                                          <p:val>
                                            <p:strVal val="#ppt_y"/>
                                          </p:val>
                                        </p:tav>
                                        <p:tav tm="100000">
                                          <p:val>
                                            <p:strVal val="#ppt_y"/>
                                          </p:val>
                                        </p:tav>
                                      </p:tavLst>
                                    </p:anim>
                                  </p:childTnLst>
                                </p:cTn>
                              </p:par>
                            </p:childTnLst>
                          </p:cTn>
                        </p:par>
                        <p:par>
                          <p:cTn id="108" fill="hold">
                            <p:stCondLst>
                              <p:cond delay="3400"/>
                            </p:stCondLst>
                            <p:childTnLst>
                              <p:par>
                                <p:cTn id="109" presetID="52" presetClass="entr" presetSubtype="0" fill="hold" grpId="0" nodeType="afterEffect">
                                  <p:stCondLst>
                                    <p:cond delay="0"/>
                                  </p:stCondLst>
                                  <p:iterate type="lt">
                                    <p:tmPct val="10000"/>
                                  </p:iterate>
                                  <p:childTnLst>
                                    <p:set>
                                      <p:cBhvr>
                                        <p:cTn id="110" dur="1" fill="hold">
                                          <p:stCondLst>
                                            <p:cond delay="0"/>
                                          </p:stCondLst>
                                        </p:cTn>
                                        <p:tgtEl>
                                          <p:spTgt spid="622"/>
                                        </p:tgtEl>
                                        <p:attrNameLst>
                                          <p:attrName>style.visibility</p:attrName>
                                        </p:attrNameLst>
                                      </p:cBhvr>
                                      <p:to>
                                        <p:strVal val="visible"/>
                                      </p:to>
                                    </p:set>
                                    <p:animScale>
                                      <p:cBhvr>
                                        <p:cTn id="111" dur="1000" decel="50000" fill="hold">
                                          <p:stCondLst>
                                            <p:cond delay="0"/>
                                          </p:stCondLst>
                                        </p:cTn>
                                        <p:tgtEl>
                                          <p:spTgt spid="6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2" dur="1000" decel="50000" fill="hold">
                                          <p:stCondLst>
                                            <p:cond delay="0"/>
                                          </p:stCondLst>
                                        </p:cTn>
                                        <p:tgtEl>
                                          <p:spTgt spid="622"/>
                                        </p:tgtEl>
                                        <p:attrNameLst>
                                          <p:attrName>ppt_x</p:attrName>
                                          <p:attrName>ppt_y</p:attrName>
                                        </p:attrNameLst>
                                      </p:cBhvr>
                                    </p:animMotion>
                                    <p:animEffect transition="in" filter="fade">
                                      <p:cBhvr>
                                        <p:cTn id="113" dur="1000"/>
                                        <p:tgtEl>
                                          <p:spTgt spid="622"/>
                                        </p:tgtEl>
                                      </p:cBhvr>
                                    </p:animEffect>
                                  </p:childTnLst>
                                </p:cTn>
                              </p:par>
                            </p:childTnLst>
                          </p:cTn>
                        </p:par>
                        <p:par>
                          <p:cTn id="114" fill="hold">
                            <p:stCondLst>
                              <p:cond delay="5200"/>
                            </p:stCondLst>
                            <p:childTnLst>
                              <p:par>
                                <p:cTn id="115" presetID="52" presetClass="entr" presetSubtype="0" fill="hold" grpId="0" nodeType="afterEffect">
                                  <p:stCondLst>
                                    <p:cond delay="0"/>
                                  </p:stCondLst>
                                  <p:iterate type="lt">
                                    <p:tmPct val="10000"/>
                                  </p:iterate>
                                  <p:childTnLst>
                                    <p:set>
                                      <p:cBhvr>
                                        <p:cTn id="116" dur="1" fill="hold">
                                          <p:stCondLst>
                                            <p:cond delay="0"/>
                                          </p:stCondLst>
                                        </p:cTn>
                                        <p:tgtEl>
                                          <p:spTgt spid="623"/>
                                        </p:tgtEl>
                                        <p:attrNameLst>
                                          <p:attrName>style.visibility</p:attrName>
                                        </p:attrNameLst>
                                      </p:cBhvr>
                                      <p:to>
                                        <p:strVal val="visible"/>
                                      </p:to>
                                    </p:set>
                                    <p:animScale>
                                      <p:cBhvr>
                                        <p:cTn id="117" dur="1000" decel="50000" fill="hold">
                                          <p:stCondLst>
                                            <p:cond delay="0"/>
                                          </p:stCondLst>
                                        </p:cTn>
                                        <p:tgtEl>
                                          <p:spTgt spid="6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623"/>
                                        </p:tgtEl>
                                        <p:attrNameLst>
                                          <p:attrName>ppt_x</p:attrName>
                                          <p:attrName>ppt_y</p:attrName>
                                        </p:attrNameLst>
                                      </p:cBhvr>
                                    </p:animMotion>
                                    <p:animEffect transition="in" filter="fade">
                                      <p:cBhvr>
                                        <p:cTn id="119" dur="1000"/>
                                        <p:tgtEl>
                                          <p:spTgt spid="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 grpId="0" animBg="1"/>
      <p:bldP spid="600" grpId="0" animBg="1"/>
      <p:bldP spid="600" grpId="1" animBg="1"/>
      <p:bldP spid="600" grpId="2" animBg="1"/>
      <p:bldP spid="601" grpId="0" animBg="1"/>
      <p:bldP spid="601" grpId="1" animBg="1"/>
      <p:bldP spid="601" grpId="2" animBg="1"/>
      <p:bldP spid="614" grpId="0" animBg="1"/>
      <p:bldP spid="614" grpId="1" animBg="1"/>
      <p:bldP spid="614" grpId="2" animBg="1"/>
      <p:bldP spid="615" grpId="0" animBg="1"/>
      <p:bldP spid="615" grpId="1" animBg="1"/>
      <p:bldP spid="615" grpId="2" animBg="1"/>
      <p:bldP spid="622" grpId="0"/>
      <p:bldP spid="623" grpId="0"/>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390931" y="2352389"/>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390931" y="4152589"/>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534947" y="2450394"/>
            <a:ext cx="2520280" cy="369332"/>
          </a:xfrm>
          <a:prstGeom prst="rect">
            <a:avLst/>
          </a:prstGeom>
          <a:noFill/>
        </p:spPr>
        <p:txBody>
          <a:bodyPr wrap="square" lIns="0" tIns="0" rIns="0" bIns="0" rtlCol="0">
            <a:spAutoFit/>
          </a:bodyPr>
          <a:lstStyle/>
          <a:p>
            <a:pPr algn="dist"/>
            <a:r>
              <a:rPr lang="zh-CN" altLang="en-US" sz="2400" b="1" dirty="0">
                <a:solidFill>
                  <a:schemeClr val="accent2"/>
                </a:solidFill>
                <a:latin typeface="+mj-ea"/>
                <a:ea typeface="+mj-ea"/>
              </a:rPr>
              <a:t>添加标题内容文字</a:t>
            </a:r>
          </a:p>
        </p:txBody>
      </p:sp>
      <p:sp>
        <p:nvSpPr>
          <p:cNvPr id="7" name="TextBox 6"/>
          <p:cNvSpPr txBox="1"/>
          <p:nvPr/>
        </p:nvSpPr>
        <p:spPr>
          <a:xfrm>
            <a:off x="6002999" y="3305330"/>
            <a:ext cx="1584176" cy="215444"/>
          </a:xfrm>
          <a:prstGeom prst="rect">
            <a:avLst/>
          </a:prstGeom>
          <a:noFill/>
        </p:spPr>
        <p:txBody>
          <a:bodyPr wrap="square" lIns="0" tIns="0" rIns="0" bIns="0" rtlCol="0">
            <a:spAutoFit/>
          </a:bodyPr>
          <a:lstStyle/>
          <a:p>
            <a:pPr algn="ctr"/>
            <a:r>
              <a:rPr lang="zh-CN" altLang="en-US" sz="1400" b="1" dirty="0">
                <a:solidFill>
                  <a:prstClr val="black"/>
                </a:solidFill>
                <a:latin typeface="+mj-ea"/>
                <a:ea typeface="+mj-ea"/>
              </a:rPr>
              <a:t>关键字设问？</a:t>
            </a:r>
          </a:p>
        </p:txBody>
      </p:sp>
      <p:sp>
        <p:nvSpPr>
          <p:cNvPr id="8" name="TextBox 7"/>
          <p:cNvSpPr txBox="1"/>
          <p:nvPr/>
        </p:nvSpPr>
        <p:spPr>
          <a:xfrm>
            <a:off x="6002999" y="3576525"/>
            <a:ext cx="1584176" cy="215444"/>
          </a:xfrm>
          <a:prstGeom prst="rect">
            <a:avLst/>
          </a:prstGeom>
          <a:noFill/>
        </p:spPr>
        <p:txBody>
          <a:bodyPr wrap="square" lIns="0" tIns="0" rIns="0" bIns="0" rtlCol="0">
            <a:spAutoFit/>
          </a:bodyPr>
          <a:lstStyle/>
          <a:p>
            <a:pPr algn="ctr"/>
            <a:r>
              <a:rPr lang="zh-CN" altLang="en-US" sz="1400" b="1" dirty="0">
                <a:solidFill>
                  <a:prstClr val="black"/>
                </a:solidFill>
                <a:latin typeface="+mj-ea"/>
                <a:ea typeface="+mj-ea"/>
              </a:rPr>
              <a:t>关键字设问？</a:t>
            </a:r>
          </a:p>
        </p:txBody>
      </p:sp>
      <p:sp>
        <p:nvSpPr>
          <p:cNvPr id="9" name="TextBox 8"/>
          <p:cNvSpPr txBox="1"/>
          <p:nvPr/>
        </p:nvSpPr>
        <p:spPr>
          <a:xfrm>
            <a:off x="6002999" y="3864557"/>
            <a:ext cx="1584176" cy="215444"/>
          </a:xfrm>
          <a:prstGeom prst="rect">
            <a:avLst/>
          </a:prstGeom>
          <a:noFill/>
        </p:spPr>
        <p:txBody>
          <a:bodyPr wrap="square" lIns="0" tIns="0" rIns="0" bIns="0" rtlCol="0">
            <a:spAutoFit/>
          </a:bodyPr>
          <a:lstStyle/>
          <a:p>
            <a:pPr algn="ctr"/>
            <a:r>
              <a:rPr lang="zh-CN" altLang="en-US" sz="1400" b="1" dirty="0">
                <a:solidFill>
                  <a:prstClr val="black"/>
                </a:solidFill>
                <a:latin typeface="+mj-ea"/>
                <a:ea typeface="+mj-ea"/>
              </a:rPr>
              <a:t>关键字设问？</a:t>
            </a:r>
          </a:p>
        </p:txBody>
      </p:sp>
      <p:sp>
        <p:nvSpPr>
          <p:cNvPr id="10" name="TextBox 9"/>
          <p:cNvSpPr txBox="1"/>
          <p:nvPr/>
        </p:nvSpPr>
        <p:spPr>
          <a:xfrm>
            <a:off x="5390931" y="4259291"/>
            <a:ext cx="2808312" cy="384721"/>
          </a:xfrm>
          <a:prstGeom prst="rect">
            <a:avLst/>
          </a:prstGeom>
          <a:noFill/>
        </p:spPr>
        <p:txBody>
          <a:bodyPr wrap="square" lIns="0" tIns="0" rIns="0" bIns="0" rtlCol="0">
            <a:spAutoFit/>
          </a:bodyPr>
          <a:lstStyle/>
          <a:p>
            <a:pPr algn="just">
              <a:lnSpc>
                <a:spcPts val="1500"/>
              </a:lnSpc>
            </a:pPr>
            <a:r>
              <a:rPr lang="zh-CN" altLang="en-US" sz="1000" dirty="0">
                <a:solidFill>
                  <a:prstClr val="black"/>
                </a:solidFill>
                <a:latin typeface="+mj-ea"/>
                <a:ea typeface="+mj-ea"/>
              </a:rPr>
              <a:t>点击输入简要文字内容，文字内容需概括精炼，不用多余的文字修饰，言简意赅的说明分项内容</a:t>
            </a:r>
            <a:r>
              <a:rPr lang="en-US" altLang="zh-CN" sz="1000" dirty="0">
                <a:solidFill>
                  <a:prstClr val="black"/>
                </a:solidFill>
                <a:latin typeface="+mj-ea"/>
                <a:ea typeface="+mj-ea"/>
              </a:rPr>
              <a:t>……</a:t>
            </a:r>
          </a:p>
        </p:txBody>
      </p:sp>
      <p:sp>
        <p:nvSpPr>
          <p:cNvPr id="11" name="Freeform 5"/>
          <p:cNvSpPr/>
          <p:nvPr/>
        </p:nvSpPr>
        <p:spPr bwMode="auto">
          <a:xfrm>
            <a:off x="430018" y="1076938"/>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2"/>
          </a:solidFill>
          <a:ln>
            <a:noFill/>
          </a:ln>
        </p:spPr>
        <p:txBody>
          <a:bodyPr vert="horz" wrap="square" lIns="91440" tIns="45720" rIns="91440" bIns="45720" numCol="1" anchor="t" anchorCtr="0" compatLnSpc="1"/>
          <a:lstStyle/>
          <a:p>
            <a:endParaRPr lang="zh-CN" altLang="en-US" dirty="0">
              <a:solidFill>
                <a:prstClr val="black"/>
              </a:solidFill>
              <a:latin typeface="+mj-ea"/>
              <a:ea typeface="+mj-ea"/>
            </a:endParaRPr>
          </a:p>
        </p:txBody>
      </p:sp>
      <p:sp>
        <p:nvSpPr>
          <p:cNvPr id="12" name="圆角矩形 11"/>
          <p:cNvSpPr/>
          <p:nvPr/>
        </p:nvSpPr>
        <p:spPr>
          <a:xfrm>
            <a:off x="1547664" y="107693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3" name="圆角矩形 12"/>
          <p:cNvSpPr/>
          <p:nvPr/>
        </p:nvSpPr>
        <p:spPr>
          <a:xfrm>
            <a:off x="1547664" y="1635646"/>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4" name="圆角矩形 13"/>
          <p:cNvSpPr/>
          <p:nvPr/>
        </p:nvSpPr>
        <p:spPr>
          <a:xfrm>
            <a:off x="1547664" y="219435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5" name="圆角矩形 14"/>
          <p:cNvSpPr/>
          <p:nvPr/>
        </p:nvSpPr>
        <p:spPr>
          <a:xfrm>
            <a:off x="1547664" y="2753062"/>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6" name="圆角矩形 15"/>
          <p:cNvSpPr/>
          <p:nvPr/>
        </p:nvSpPr>
        <p:spPr>
          <a:xfrm>
            <a:off x="1547664" y="3311770"/>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7" name="圆角矩形 16"/>
          <p:cNvSpPr/>
          <p:nvPr/>
        </p:nvSpPr>
        <p:spPr>
          <a:xfrm>
            <a:off x="1547664" y="387047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8" name="圆角矩形 17"/>
          <p:cNvSpPr/>
          <p:nvPr/>
        </p:nvSpPr>
        <p:spPr>
          <a:xfrm>
            <a:off x="1547664" y="4429183"/>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9" name="TextBox 18"/>
          <p:cNvSpPr txBox="1"/>
          <p:nvPr/>
        </p:nvSpPr>
        <p:spPr>
          <a:xfrm>
            <a:off x="1898526" y="1234973"/>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没时间缴罚单！</a:t>
            </a:r>
            <a:endParaRPr lang="en-US" altLang="zh-CN" sz="1000" dirty="0">
              <a:solidFill>
                <a:prstClr val="black"/>
              </a:solidFill>
              <a:latin typeface="+mj-ea"/>
              <a:ea typeface="+mj-ea"/>
            </a:endParaRPr>
          </a:p>
        </p:txBody>
      </p:sp>
      <p:sp>
        <p:nvSpPr>
          <p:cNvPr id="20" name="TextBox 19"/>
          <p:cNvSpPr txBox="1"/>
          <p:nvPr/>
        </p:nvSpPr>
        <p:spPr>
          <a:xfrm>
            <a:off x="1898526" y="1793681"/>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工作太忙，没时间做饭！</a:t>
            </a:r>
            <a:endParaRPr lang="en-US" altLang="zh-CN" sz="1000" dirty="0">
              <a:solidFill>
                <a:prstClr val="black"/>
              </a:solidFill>
              <a:latin typeface="+mj-ea"/>
              <a:ea typeface="+mj-ea"/>
            </a:endParaRPr>
          </a:p>
        </p:txBody>
      </p:sp>
      <p:sp>
        <p:nvSpPr>
          <p:cNvPr id="21" name="TextBox 20"/>
          <p:cNvSpPr txBox="1"/>
          <p:nvPr/>
        </p:nvSpPr>
        <p:spPr>
          <a:xfrm>
            <a:off x="1898526" y="2352389"/>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快递没人收！</a:t>
            </a:r>
            <a:endParaRPr lang="en-US" altLang="zh-CN" sz="1000" dirty="0">
              <a:solidFill>
                <a:prstClr val="black"/>
              </a:solidFill>
              <a:latin typeface="+mj-ea"/>
              <a:ea typeface="+mj-ea"/>
            </a:endParaRPr>
          </a:p>
        </p:txBody>
      </p:sp>
      <p:sp>
        <p:nvSpPr>
          <p:cNvPr id="22" name="TextBox 21"/>
          <p:cNvSpPr txBox="1"/>
          <p:nvPr/>
        </p:nvSpPr>
        <p:spPr>
          <a:xfrm>
            <a:off x="1898526" y="2911097"/>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想吃日式料理，附近却没有！</a:t>
            </a:r>
            <a:endParaRPr lang="en-US" altLang="zh-CN" sz="1000" dirty="0">
              <a:solidFill>
                <a:prstClr val="black"/>
              </a:solidFill>
              <a:latin typeface="+mj-ea"/>
              <a:ea typeface="+mj-ea"/>
            </a:endParaRPr>
          </a:p>
        </p:txBody>
      </p:sp>
      <p:sp>
        <p:nvSpPr>
          <p:cNvPr id="23" name="TextBox 22"/>
          <p:cNvSpPr txBox="1"/>
          <p:nvPr/>
        </p:nvSpPr>
        <p:spPr>
          <a:xfrm>
            <a:off x="1898526" y="3469805"/>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现在的食品安全让人不放心！</a:t>
            </a:r>
            <a:endParaRPr lang="en-US" altLang="zh-CN" sz="1000" dirty="0">
              <a:solidFill>
                <a:prstClr val="black"/>
              </a:solidFill>
              <a:latin typeface="+mj-ea"/>
              <a:ea typeface="+mj-ea"/>
            </a:endParaRPr>
          </a:p>
        </p:txBody>
      </p:sp>
      <p:sp>
        <p:nvSpPr>
          <p:cNvPr id="24" name="TextBox 23"/>
          <p:cNvSpPr txBox="1"/>
          <p:nvPr/>
        </p:nvSpPr>
        <p:spPr>
          <a:xfrm>
            <a:off x="1898526" y="4028513"/>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对不良商家投诉无门！</a:t>
            </a:r>
            <a:endParaRPr lang="en-US" altLang="zh-CN" sz="1000" dirty="0">
              <a:solidFill>
                <a:prstClr val="black"/>
              </a:solidFill>
              <a:latin typeface="+mj-ea"/>
              <a:ea typeface="+mj-ea"/>
            </a:endParaRPr>
          </a:p>
        </p:txBody>
      </p:sp>
      <p:sp>
        <p:nvSpPr>
          <p:cNvPr id="25" name="TextBox 24"/>
          <p:cNvSpPr txBox="1"/>
          <p:nvPr/>
        </p:nvSpPr>
        <p:spPr>
          <a:xfrm>
            <a:off x="1898526" y="4587218"/>
            <a:ext cx="2313434" cy="153888"/>
          </a:xfrm>
          <a:prstGeom prst="rect">
            <a:avLst/>
          </a:prstGeom>
          <a:noFill/>
        </p:spPr>
        <p:txBody>
          <a:bodyPr wrap="square" lIns="0" tIns="0" rIns="0" bIns="0" rtlCol="0">
            <a:spAutoFit/>
          </a:bodyPr>
          <a:lstStyle/>
          <a:p>
            <a:pPr algn="just"/>
            <a:r>
              <a:rPr lang="en-US" altLang="zh-CN" sz="1000" dirty="0">
                <a:solidFill>
                  <a:prstClr val="black"/>
                </a:solidFill>
                <a:latin typeface="+mj-ea"/>
                <a:ea typeface="+mj-ea"/>
              </a:rPr>
              <a:t>…………</a:t>
            </a:r>
          </a:p>
        </p:txBody>
      </p:sp>
      <p:grpSp>
        <p:nvGrpSpPr>
          <p:cNvPr id="26" name="组合 25"/>
          <p:cNvGrpSpPr/>
          <p:nvPr/>
        </p:nvGrpSpPr>
        <p:grpSpPr>
          <a:xfrm>
            <a:off x="6137252" y="937654"/>
            <a:ext cx="1197175" cy="119717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9" name="TextBox 2"/>
          <p:cNvSpPr txBox="1"/>
          <p:nvPr/>
        </p:nvSpPr>
        <p:spPr>
          <a:xfrm>
            <a:off x="6094579" y="1174303"/>
            <a:ext cx="1257356" cy="769441"/>
          </a:xfrm>
          <a:prstGeom prst="rect">
            <a:avLst/>
          </a:prstGeom>
          <a:noFill/>
        </p:spPr>
        <p:txBody>
          <a:bodyPr wrap="square" lIns="0" tIns="0" rIns="0" bIns="0" rtlCol="0">
            <a:spAutoFit/>
          </a:bodyPr>
          <a:lstStyle/>
          <a:p>
            <a:pPr algn="ctr"/>
            <a:r>
              <a:rPr lang="zh-CN" altLang="en-US" sz="2500" b="1" dirty="0">
                <a:solidFill>
                  <a:schemeClr val="accent2"/>
                </a:solidFill>
                <a:latin typeface="+mj-ea"/>
                <a:ea typeface="+mj-ea"/>
              </a:rPr>
              <a:t>现实</a:t>
            </a:r>
            <a:endParaRPr lang="en-US" altLang="zh-CN" sz="2500" b="1" dirty="0">
              <a:solidFill>
                <a:schemeClr val="accent2"/>
              </a:solidFill>
              <a:latin typeface="+mj-ea"/>
              <a:ea typeface="+mj-ea"/>
            </a:endParaRPr>
          </a:p>
          <a:p>
            <a:pPr algn="ctr"/>
            <a:r>
              <a:rPr lang="zh-CN" altLang="en-US" sz="2500" b="1" dirty="0">
                <a:solidFill>
                  <a:schemeClr val="accent2"/>
                </a:solidFill>
                <a:latin typeface="+mj-ea"/>
                <a:ea typeface="+mj-ea"/>
              </a:rPr>
              <a:t>需求</a:t>
            </a:r>
          </a:p>
        </p:txBody>
      </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anim calcmode="lin" valueType="num">
                                      <p:cBhvr>
                                        <p:cTn id="16" dur="500" fill="hold"/>
                                        <p:tgtEl>
                                          <p:spTgt spid="29"/>
                                        </p:tgtEl>
                                        <p:attrNameLst>
                                          <p:attrName>ppt_x</p:attrName>
                                        </p:attrNameLst>
                                      </p:cBhvr>
                                      <p:tavLst>
                                        <p:tav tm="0">
                                          <p:val>
                                            <p:strVal val="#ppt_x"/>
                                          </p:val>
                                        </p:tav>
                                        <p:tav tm="100000">
                                          <p:val>
                                            <p:strVal val="#ppt_x"/>
                                          </p:val>
                                        </p:tav>
                                      </p:tavLst>
                                    </p:anim>
                                    <p:anim calcmode="lin" valueType="num">
                                      <p:cBhvr>
                                        <p:cTn id="17" dur="500" fill="hold"/>
                                        <p:tgtEl>
                                          <p:spTgt spid="29"/>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6" presetClass="entr" presetSubtype="37"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par>
                                <p:cTn id="22" presetID="16" presetClass="entr" presetSubtype="37"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anim calcmode="lin" valueType="num">
                                      <p:cBhvr>
                                        <p:cTn id="45" dur="500" fill="hold"/>
                                        <p:tgtEl>
                                          <p:spTgt spid="9"/>
                                        </p:tgtEl>
                                        <p:attrNameLst>
                                          <p:attrName>ppt_x</p:attrName>
                                        </p:attrNameLst>
                                      </p:cBhvr>
                                      <p:tavLst>
                                        <p:tav tm="0">
                                          <p:val>
                                            <p:strVal val="#ppt_x"/>
                                          </p:val>
                                        </p:tav>
                                        <p:tav tm="100000">
                                          <p:val>
                                            <p:strVal val="#ppt_x"/>
                                          </p:val>
                                        </p:tav>
                                      </p:tavLst>
                                    </p:anim>
                                    <p:anim calcmode="lin" valueType="num">
                                      <p:cBhvr>
                                        <p:cTn id="46" dur="500" fill="hold"/>
                                        <p:tgtEl>
                                          <p:spTgt spid="9"/>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300"/>
                                        <p:tgtEl>
                                          <p:spTgt spid="10"/>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3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300"/>
                                        <p:tgtEl>
                                          <p:spTgt spid="12"/>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3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300"/>
                                        <p:tgtEl>
                                          <p:spTgt spid="13"/>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3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300"/>
                                        <p:tgtEl>
                                          <p:spTgt spid="14"/>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300"/>
                                        <p:tgtEl>
                                          <p:spTgt spid="2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300"/>
                                        <p:tgtEl>
                                          <p:spTgt spid="15"/>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300"/>
                                        <p:tgtEl>
                                          <p:spTgt spid="2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300"/>
                                        <p:tgtEl>
                                          <p:spTgt spid="16"/>
                                        </p:tgtEl>
                                      </p:cBhvr>
                                    </p:animEffect>
                                  </p:childTnLst>
                                </p:cTn>
                              </p:par>
                            </p:childTnLst>
                          </p:cTn>
                        </p:par>
                        <p:par>
                          <p:cTn id="90" fill="hold">
                            <p:stCondLst>
                              <p:cond delay="60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3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300"/>
                                        <p:tgtEl>
                                          <p:spTgt spid="17"/>
                                        </p:tgtEl>
                                      </p:cBhvr>
                                    </p:animEffect>
                                  </p:childTnLst>
                                </p:cTn>
                              </p:par>
                            </p:childTnLst>
                          </p:cTn>
                        </p:par>
                        <p:par>
                          <p:cTn id="97" fill="hold">
                            <p:stCondLst>
                              <p:cond delay="6500"/>
                            </p:stCondLst>
                            <p:childTnLst>
                              <p:par>
                                <p:cTn id="98" presetID="22" presetClass="entr" presetSubtype="8"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300"/>
                                        <p:tgtEl>
                                          <p:spTgt spid="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3"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555375" y="1365456"/>
            <a:ext cx="630230" cy="630230"/>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grpSp>
        <p:nvGrpSpPr>
          <p:cNvPr id="7" name="组合 6"/>
          <p:cNvGrpSpPr/>
          <p:nvPr/>
        </p:nvGrpSpPr>
        <p:grpSpPr>
          <a:xfrm>
            <a:off x="5456848" y="1816596"/>
            <a:ext cx="769476" cy="769476"/>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0" name="组合 9"/>
          <p:cNvGrpSpPr/>
          <p:nvPr/>
        </p:nvGrpSpPr>
        <p:grpSpPr>
          <a:xfrm>
            <a:off x="5098505" y="2421766"/>
            <a:ext cx="890519" cy="89051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sp>
        <p:nvSpPr>
          <p:cNvPr id="13" name="TextBox 13"/>
          <p:cNvSpPr txBox="1"/>
          <p:nvPr/>
        </p:nvSpPr>
        <p:spPr>
          <a:xfrm>
            <a:off x="6601640" y="153914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4" name="TextBox 14"/>
          <p:cNvSpPr txBox="1"/>
          <p:nvPr/>
        </p:nvSpPr>
        <p:spPr>
          <a:xfrm>
            <a:off x="6571569" y="1255861"/>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2013</a:t>
            </a:r>
            <a:r>
              <a:rPr lang="zh-CN" altLang="en-US" sz="1400" b="1" dirty="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5" name="TextBox 15"/>
          <p:cNvSpPr txBox="1"/>
          <p:nvPr/>
        </p:nvSpPr>
        <p:spPr>
          <a:xfrm>
            <a:off x="6499180" y="245415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6" name="TextBox 16"/>
          <p:cNvSpPr txBox="1"/>
          <p:nvPr/>
        </p:nvSpPr>
        <p:spPr>
          <a:xfrm>
            <a:off x="6501974" y="2167305"/>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2013</a:t>
            </a:r>
            <a:r>
              <a:rPr lang="zh-CN" altLang="en-US" sz="1400" b="1" dirty="0">
                <a:solidFill>
                  <a:srgbClr val="080808"/>
                </a:solidFill>
                <a:latin typeface="+mj-ea"/>
                <a:ea typeface="+mj-ea"/>
              </a:rPr>
              <a:t>年</a:t>
            </a:r>
            <a:r>
              <a:rPr lang="en-US" altLang="zh-CN" sz="1400" b="1" dirty="0">
                <a:solidFill>
                  <a:srgbClr val="080808"/>
                </a:solidFill>
                <a:latin typeface="+mj-ea"/>
                <a:ea typeface="+mj-ea"/>
              </a:rPr>
              <a:t>8</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7" name="TextBox 17"/>
          <p:cNvSpPr txBox="1"/>
          <p:nvPr/>
        </p:nvSpPr>
        <p:spPr>
          <a:xfrm>
            <a:off x="6145043" y="342188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8" name="TextBox 18"/>
          <p:cNvSpPr txBox="1"/>
          <p:nvPr/>
        </p:nvSpPr>
        <p:spPr>
          <a:xfrm>
            <a:off x="6124367" y="3104121"/>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4</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9" name="TextBox 19"/>
          <p:cNvSpPr txBox="1"/>
          <p:nvPr/>
        </p:nvSpPr>
        <p:spPr>
          <a:xfrm>
            <a:off x="4842996" y="4371950"/>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0" name="TextBox 20"/>
          <p:cNvSpPr txBox="1"/>
          <p:nvPr/>
        </p:nvSpPr>
        <p:spPr>
          <a:xfrm>
            <a:off x="4846613" y="3999040"/>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21" name="TextBox 21"/>
          <p:cNvSpPr txBox="1"/>
          <p:nvPr/>
        </p:nvSpPr>
        <p:spPr>
          <a:xfrm>
            <a:off x="1721463" y="386762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2" name="TextBox 22"/>
          <p:cNvSpPr txBox="1"/>
          <p:nvPr/>
        </p:nvSpPr>
        <p:spPr>
          <a:xfrm>
            <a:off x="1680237" y="3481167"/>
            <a:ext cx="1207382"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12</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23" name="TextBox 23"/>
          <p:cNvSpPr txBox="1"/>
          <p:nvPr/>
        </p:nvSpPr>
        <p:spPr>
          <a:xfrm>
            <a:off x="1199319" y="192483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4" name="TextBox 24"/>
          <p:cNvSpPr txBox="1"/>
          <p:nvPr/>
        </p:nvSpPr>
        <p:spPr>
          <a:xfrm>
            <a:off x="1194320" y="1571802"/>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2015</a:t>
            </a:r>
            <a:r>
              <a:rPr lang="zh-CN" altLang="en-US" sz="1400" b="1" dirty="0">
                <a:solidFill>
                  <a:srgbClr val="080808"/>
                </a:solidFill>
                <a:latin typeface="+mj-ea"/>
                <a:ea typeface="+mj-ea"/>
              </a:rPr>
              <a:t>年</a:t>
            </a:r>
            <a:r>
              <a:rPr lang="en-US" altLang="zh-CN" sz="1400" b="1" dirty="0">
                <a:solidFill>
                  <a:srgbClr val="080808"/>
                </a:solidFill>
                <a:latin typeface="+mj-ea"/>
                <a:ea typeface="+mj-ea"/>
              </a:rPr>
              <a:t>2</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cxnSp>
        <p:nvCxnSpPr>
          <p:cNvPr id="25" name="直接连接符 24"/>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400031" y="2859782"/>
            <a:ext cx="984394" cy="984394"/>
            <a:chOff x="1695226" y="3321784"/>
            <a:chExt cx="1250759" cy="1250759"/>
          </a:xfrm>
        </p:grpSpPr>
        <p:sp>
          <p:nvSpPr>
            <p:cNvPr id="32" name="椭圆 31"/>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3" name="椭圆 32"/>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4" name="组合 33"/>
          <p:cNvGrpSpPr/>
          <p:nvPr/>
        </p:nvGrpSpPr>
        <p:grpSpPr>
          <a:xfrm>
            <a:off x="3305964" y="2499742"/>
            <a:ext cx="1360493" cy="1360493"/>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7" name="组合 36"/>
          <p:cNvGrpSpPr/>
          <p:nvPr/>
        </p:nvGrpSpPr>
        <p:grpSpPr>
          <a:xfrm>
            <a:off x="2777577" y="1317475"/>
            <a:ext cx="1625118" cy="1625118"/>
            <a:chOff x="1695226" y="3321784"/>
            <a:chExt cx="1250759" cy="1250759"/>
          </a:xfrm>
        </p:grpSpPr>
        <p:sp>
          <p:nvSpPr>
            <p:cNvPr id="38" name="椭圆 3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9" name="椭圆 3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14:presetBounceEnd="40000">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40000">
                                          <p:cBhvr additive="base">
                                            <p:cTn id="2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40000">
                                          <p:cBhvr additive="base">
                                            <p:cTn id="43"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14:presetBounceEnd="40000">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14:bounceEnd="40000">
                                          <p:cBhvr additive="base">
                                            <p:cTn id="61"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14:bounceEnd="40000">
                                          <p:cBhvr additive="base">
                                            <p:cTn id="79"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14:presetBounceEnd="40000">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14:bounceEnd="40000">
                                          <p:cBhvr additive="base">
                                            <p:cTn id="97"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ppt_x"/>
                                              </p:val>
                                            </p:tav>
                                            <p:tav tm="100000">
                                              <p:val>
                                                <p:strVal val="#ppt_x"/>
                                              </p:val>
                                            </p:tav>
                                          </p:tavLst>
                                        </p:anim>
                                        <p:anim calcmode="lin" valueType="num">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fill="hold"/>
                                            <p:tgtEl>
                                              <p:spTgt spid="37"/>
                                            </p:tgtEl>
                                            <p:attrNameLst>
                                              <p:attrName>ppt_x</p:attrName>
                                            </p:attrNameLst>
                                          </p:cBhvr>
                                          <p:tavLst>
                                            <p:tav tm="0">
                                              <p:val>
                                                <p:strVal val="#ppt_x"/>
                                              </p:val>
                                            </p:tav>
                                            <p:tav tm="100000">
                                              <p:val>
                                                <p:strVal val="#ppt_x"/>
                                              </p:val>
                                            </p:tav>
                                          </p:tavLst>
                                        </p:anim>
                                        <p:anim calcmode="lin" valueType="num">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微软雅黑" panose="020B0503020204020204" pitchFamily="34" charset="-122"/>
                <a:ea typeface="微软雅黑" panose="020B0503020204020204" pitchFamily="34" charset="-122"/>
              </a:rPr>
              <a:t> </a:t>
            </a:r>
            <a:r>
              <a:rPr lang="zh-CN" altLang="en-US" sz="2800" b="1" dirty="0">
                <a:solidFill>
                  <a:srgbClr val="080808"/>
                </a:solidFill>
                <a:latin typeface="微软雅黑" panose="020B0503020204020204" pitchFamily="34" charset="-122"/>
                <a:ea typeface="微软雅黑" panose="020B0503020204020204" pitchFamily="34" charset="-122"/>
              </a:rPr>
              <a:t>第二部分</a:t>
            </a:r>
            <a:endParaRPr lang="en-US" altLang="zh-CN" sz="2800" b="1" dirty="0">
              <a:solidFill>
                <a:srgbClr val="080808"/>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accent2"/>
                </a:solidFill>
                <a:latin typeface="微软雅黑" panose="020B0503020204020204" pitchFamily="34" charset="-122"/>
                <a:ea typeface="微软雅黑" panose="020B0503020204020204" pitchFamily="34" charset="-122"/>
              </a:rPr>
              <a:t>标题文字内容</a:t>
            </a:r>
            <a:endParaRPr lang="en-US" altLang="zh-CN" sz="3600" b="1" dirty="0">
              <a:solidFill>
                <a:schemeClr val="accent2"/>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微软雅黑" panose="020B0503020204020204" pitchFamily="34" charset="-122"/>
                <a:ea typeface="微软雅黑" panose="020B0503020204020204" pitchFamily="34" charset="-122"/>
              </a:rPr>
              <a:t>PART 02</a:t>
            </a:r>
            <a:endParaRPr lang="zh-CN" altLang="en-US" sz="1600" dirty="0">
              <a:solidFill>
                <a:srgbClr val="080808"/>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2"/>
                </a:solidFill>
                <a:latin typeface="微软雅黑" panose="020B0503020204020204" pitchFamily="34" charset="-122"/>
                <a:ea typeface="微软雅黑" panose="020B0503020204020204" pitchFamily="34" charset="-122"/>
              </a:rPr>
              <a:t>02</a:t>
            </a:r>
            <a:endParaRPr lang="zh-CN" altLang="en-US" sz="5000"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空心弧 3"/>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cxnSp>
        <p:nvCxnSpPr>
          <p:cNvPr id="5" name="直接连接符 4"/>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34"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961382" y="1136730"/>
            <a:ext cx="954089" cy="323157"/>
          </a:xfrm>
          <a:prstGeom prst="rect">
            <a:avLst/>
          </a:prstGeom>
        </p:spPr>
        <p:txBody>
          <a:bodyPr wrap="none" lIns="91431" tIns="45716" rIns="91431" bIns="45716">
            <a:spAutoFit/>
          </a:bodyPr>
          <a:lstStyle/>
          <a:p>
            <a:r>
              <a:rPr lang="zh-CN" altLang="en-US" sz="1500" dirty="0">
                <a:solidFill>
                  <a:schemeClr val="accent2"/>
                </a:solidFill>
                <a:latin typeface="+mj-ea"/>
                <a:ea typeface="+mj-ea"/>
              </a:rPr>
              <a:t>标题内容</a:t>
            </a:r>
          </a:p>
        </p:txBody>
      </p:sp>
      <p:sp>
        <p:nvSpPr>
          <p:cNvPr id="10" name="矩形 47"/>
          <p:cNvSpPr>
            <a:spLocks noChangeArrowheads="1"/>
          </p:cNvSpPr>
          <p:nvPr/>
        </p:nvSpPr>
        <p:spPr bwMode="auto">
          <a:xfrm>
            <a:off x="4932040" y="1369458"/>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grpSp>
        <p:nvGrpSpPr>
          <p:cNvPr id="11" name="组合 10"/>
          <p:cNvGrpSpPr/>
          <p:nvPr/>
        </p:nvGrpSpPr>
        <p:grpSpPr bwMode="auto">
          <a:xfrm>
            <a:off x="600323" y="1737476"/>
            <a:ext cx="2259643" cy="2259643"/>
            <a:chOff x="1103084" y="2155824"/>
            <a:chExt cx="3176815" cy="3176815"/>
          </a:xfrm>
        </p:grpSpPr>
        <p:sp>
          <p:nvSpPr>
            <p:cNvPr id="12" name="椭圆 11"/>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14" name="椭圆 13"/>
          <p:cNvSpPr/>
          <p:nvPr/>
        </p:nvSpPr>
        <p:spPr>
          <a:xfrm>
            <a:off x="2339752" y="1275606"/>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15" name="椭圆 14"/>
          <p:cNvSpPr/>
          <p:nvPr/>
        </p:nvSpPr>
        <p:spPr>
          <a:xfrm>
            <a:off x="3131840" y="2236528"/>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16" name="椭圆 15"/>
          <p:cNvSpPr/>
          <p:nvPr/>
        </p:nvSpPr>
        <p:spPr>
          <a:xfrm>
            <a:off x="3110900" y="3218921"/>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17" name="椭圆 16"/>
          <p:cNvSpPr/>
          <p:nvPr/>
        </p:nvSpPr>
        <p:spPr>
          <a:xfrm>
            <a:off x="2339752" y="4069127"/>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grpSp>
        <p:nvGrpSpPr>
          <p:cNvPr id="18" name="组合 17"/>
          <p:cNvGrpSpPr/>
          <p:nvPr/>
        </p:nvGrpSpPr>
        <p:grpSpPr>
          <a:xfrm>
            <a:off x="3989630" y="1064722"/>
            <a:ext cx="858956" cy="858956"/>
            <a:chOff x="3989630" y="984316"/>
            <a:chExt cx="858956" cy="858956"/>
          </a:xfrm>
        </p:grpSpPr>
        <p:grpSp>
          <p:nvGrpSpPr>
            <p:cNvPr id="19" name="组合 18"/>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4" name="椭圆 23"/>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20" name="组合 54"/>
            <p:cNvGrpSpPr>
              <a:grpSpLocks noChangeAspect="1"/>
            </p:cNvGrpSpPr>
            <p:nvPr/>
          </p:nvGrpSpPr>
          <p:grpSpPr bwMode="auto">
            <a:xfrm>
              <a:off x="4230408" y="1145668"/>
              <a:ext cx="389996" cy="469766"/>
              <a:chOff x="3452849" y="2667439"/>
              <a:chExt cx="239345" cy="288607"/>
            </a:xfrm>
          </p:grpSpPr>
          <p:sp>
            <p:nvSpPr>
              <p:cNvPr id="21"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2"/>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sp>
            <p:nvSpPr>
              <p:cNvPr id="22"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2"/>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grpSp>
        <p:nvGrpSpPr>
          <p:cNvPr id="25" name="组合 24"/>
          <p:cNvGrpSpPr/>
          <p:nvPr/>
        </p:nvGrpSpPr>
        <p:grpSpPr>
          <a:xfrm>
            <a:off x="4684712" y="1948340"/>
            <a:ext cx="858956" cy="858956"/>
            <a:chOff x="4684712" y="1948340"/>
            <a:chExt cx="858956" cy="858956"/>
          </a:xfrm>
        </p:grpSpPr>
        <p:grpSp>
          <p:nvGrpSpPr>
            <p:cNvPr id="26" name="组合 25"/>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nvGrpSpPr>
          <p:cNvPr id="30" name="组合 29"/>
          <p:cNvGrpSpPr/>
          <p:nvPr/>
        </p:nvGrpSpPr>
        <p:grpSpPr>
          <a:xfrm>
            <a:off x="4716016" y="2993953"/>
            <a:ext cx="858956" cy="858956"/>
            <a:chOff x="4716016" y="2993953"/>
            <a:chExt cx="858956" cy="858956"/>
          </a:xfrm>
        </p:grpSpPr>
        <p:grpSp>
          <p:nvGrpSpPr>
            <p:cNvPr id="31" name="组合 30"/>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2"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2"/>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nvGrpSpPr>
          <p:cNvPr id="35" name="组合 34"/>
          <p:cNvGrpSpPr/>
          <p:nvPr/>
        </p:nvGrpSpPr>
        <p:grpSpPr>
          <a:xfrm>
            <a:off x="3996846" y="3864636"/>
            <a:ext cx="858956" cy="858956"/>
            <a:chOff x="3996846" y="3864636"/>
            <a:chExt cx="858956" cy="858956"/>
          </a:xfrm>
        </p:grpSpPr>
        <p:grpSp>
          <p:nvGrpSpPr>
            <p:cNvPr id="36" name="组合 3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7"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2"/>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sp>
        <p:nvSpPr>
          <p:cNvPr id="40" name="矩形 39"/>
          <p:cNvSpPr/>
          <p:nvPr/>
        </p:nvSpPr>
        <p:spPr>
          <a:xfrm>
            <a:off x="5609454" y="1997065"/>
            <a:ext cx="954089" cy="323157"/>
          </a:xfrm>
          <a:prstGeom prst="rect">
            <a:avLst/>
          </a:prstGeom>
        </p:spPr>
        <p:txBody>
          <a:bodyPr wrap="none" lIns="91431" tIns="45716" rIns="91431" bIns="45716">
            <a:spAutoFit/>
          </a:bodyPr>
          <a:lstStyle/>
          <a:p>
            <a:r>
              <a:rPr lang="zh-CN" altLang="en-US" sz="1500" dirty="0">
                <a:solidFill>
                  <a:schemeClr val="accent2"/>
                </a:solidFill>
                <a:latin typeface="+mj-ea"/>
                <a:ea typeface="+mj-ea"/>
              </a:rPr>
              <a:t>标题内容</a:t>
            </a:r>
          </a:p>
        </p:txBody>
      </p:sp>
      <p:sp>
        <p:nvSpPr>
          <p:cNvPr id="41" name="矩形 47"/>
          <p:cNvSpPr>
            <a:spLocks noChangeArrowheads="1"/>
          </p:cNvSpPr>
          <p:nvPr/>
        </p:nvSpPr>
        <p:spPr bwMode="auto">
          <a:xfrm>
            <a:off x="5580112" y="2229793"/>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2" name="矩形 41"/>
          <p:cNvSpPr/>
          <p:nvPr/>
        </p:nvSpPr>
        <p:spPr>
          <a:xfrm>
            <a:off x="5684012" y="3028040"/>
            <a:ext cx="954089" cy="323157"/>
          </a:xfrm>
          <a:prstGeom prst="rect">
            <a:avLst/>
          </a:prstGeom>
        </p:spPr>
        <p:txBody>
          <a:bodyPr wrap="none" lIns="91431" tIns="45716" rIns="91431" bIns="45716">
            <a:spAutoFit/>
          </a:bodyPr>
          <a:lstStyle/>
          <a:p>
            <a:r>
              <a:rPr lang="zh-CN" altLang="en-US" sz="1500" dirty="0">
                <a:solidFill>
                  <a:schemeClr val="accent2"/>
                </a:solidFill>
                <a:latin typeface="+mj-ea"/>
                <a:ea typeface="+mj-ea"/>
              </a:rPr>
              <a:t>标题内容</a:t>
            </a:r>
          </a:p>
        </p:txBody>
      </p:sp>
      <p:sp>
        <p:nvSpPr>
          <p:cNvPr id="43" name="矩形 47"/>
          <p:cNvSpPr>
            <a:spLocks noChangeArrowheads="1"/>
          </p:cNvSpPr>
          <p:nvPr/>
        </p:nvSpPr>
        <p:spPr bwMode="auto">
          <a:xfrm>
            <a:off x="5654670" y="3260768"/>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4" name="矩形 43"/>
          <p:cNvSpPr/>
          <p:nvPr/>
        </p:nvSpPr>
        <p:spPr>
          <a:xfrm>
            <a:off x="5009017" y="3972459"/>
            <a:ext cx="954089" cy="323157"/>
          </a:xfrm>
          <a:prstGeom prst="rect">
            <a:avLst/>
          </a:prstGeom>
        </p:spPr>
        <p:txBody>
          <a:bodyPr wrap="none" lIns="91431" tIns="45716" rIns="91431" bIns="45716">
            <a:spAutoFit/>
          </a:bodyPr>
          <a:lstStyle/>
          <a:p>
            <a:r>
              <a:rPr lang="zh-CN" altLang="en-US" sz="1500" dirty="0">
                <a:solidFill>
                  <a:schemeClr val="accent2"/>
                </a:solidFill>
                <a:latin typeface="+mj-ea"/>
                <a:ea typeface="+mj-ea"/>
              </a:rPr>
              <a:t>标题内容</a:t>
            </a:r>
          </a:p>
        </p:txBody>
      </p:sp>
      <p:sp>
        <p:nvSpPr>
          <p:cNvPr id="45" name="矩形 47"/>
          <p:cNvSpPr>
            <a:spLocks noChangeArrowheads="1"/>
          </p:cNvSpPr>
          <p:nvPr/>
        </p:nvSpPr>
        <p:spPr bwMode="auto">
          <a:xfrm>
            <a:off x="4979675" y="4205187"/>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250"/>
                                </p:stCondLst>
                                <p:childTnLst>
                                  <p:par>
                                    <p:cTn id="25" presetID="2" presetClass="entr" presetSubtype="2" fill="hold" nodeType="afterEffect" p14:presetBounceEnd="4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0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3750"/>
                                </p:stCondLst>
                                <p:childTnLst>
                                  <p:par>
                                    <p:cTn id="46" presetID="2" presetClass="entr" presetSubtype="2" fill="hold" nodeType="afterEffect" p14:presetBounceEnd="40000">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14:bounceEnd="40000">
                                          <p:cBhvr additive="base">
                                            <p:cTn id="48"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5250"/>
                                </p:stCondLst>
                                <p:childTnLst>
                                  <p:par>
                                    <p:cTn id="67" presetID="2" presetClass="entr" presetSubtype="2" fill="hold" nodeType="afterEffect" p14:presetBounceEnd="40000">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14:bounceEnd="40000">
                                          <p:cBhvr additive="base">
                                            <p:cTn id="6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6750"/>
                                </p:stCondLst>
                                <p:childTnLst>
                                  <p:par>
                                    <p:cTn id="88" presetID="2" presetClass="entr" presetSubtype="2" fill="hold" nodeType="afterEffect" p14:presetBounceEnd="40000">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14:bounceEnd="40000">
                                          <p:cBhvr additive="base">
                                            <p:cTn id="90"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250"/>
                                </p:stCondLst>
                                <p:childTnLst>
                                  <p:par>
                                    <p:cTn id="25" presetID="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375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5250"/>
                                </p:stCondLst>
                                <p:childTnLst>
                                  <p:par>
                                    <p:cTn id="67" presetID="2" presetClass="entr" presetSubtype="2"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1+#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6750"/>
                                </p:stCondLst>
                                <p:childTnLst>
                                  <p:par>
                                    <p:cTn id="88" presetID="2" presetClass="entr" presetSubtype="2"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1+#ppt_w/2"/>
                                              </p:val>
                                            </p:tav>
                                            <p:tav tm="100000">
                                              <p:val>
                                                <p:strVal val="#ppt_x"/>
                                              </p:val>
                                            </p:tav>
                                          </p:tavLst>
                                        </p:anim>
                                        <p:anim calcmode="lin" valueType="num">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5" name="组合 4"/>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6"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2"/>
            </a:solidFill>
            <a:ln>
              <a:noFill/>
            </a:ln>
          </p:spPr>
          <p:txBody>
            <a:bodyPr/>
            <a:lstStyle/>
            <a:p>
              <a:endParaRPr lang="en-US"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nvGrpSpPr>
          <p:cNvPr id="16" name="组合 15"/>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Group 30"/>
          <p:cNvGrpSpPr/>
          <p:nvPr/>
        </p:nvGrpSpPr>
        <p:grpSpPr>
          <a:xfrm>
            <a:off x="4801394" y="3834127"/>
            <a:ext cx="317357" cy="278329"/>
            <a:chOff x="3175" y="-1587"/>
            <a:chExt cx="490538" cy="430212"/>
          </a:xfrm>
          <a:solidFill>
            <a:schemeClr val="accent2"/>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2"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ln>
        </p:spPr>
        <p:txBody>
          <a:bodyPr vert="horz" wrap="square" lIns="91440" tIns="45720" rIns="91440" bIns="45720" numCol="1" anchor="t" anchorCtr="0" compatLnSpc="1"/>
          <a:lstStyle/>
          <a:p>
            <a:endParaRPr lang="ko-KR" altLang="en-US">
              <a:latin typeface="+mj-ea"/>
              <a:ea typeface="+mj-ea"/>
            </a:endParaRPr>
          </a:p>
        </p:txBody>
      </p:sp>
      <p:sp>
        <p:nvSpPr>
          <p:cNvPr id="23"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ln>
        </p:spPr>
        <p:txBody>
          <a:bodyPr vert="horz" wrap="square" lIns="91440" tIns="45720" rIns="91440" bIns="45720" numCol="1" anchor="t" anchorCtr="0" compatLnSpc="1"/>
          <a:lstStyle/>
          <a:p>
            <a:endParaRPr lang="ko-KR" altLang="en-US">
              <a:latin typeface="+mj-ea"/>
              <a:ea typeface="+mj-ea"/>
            </a:endParaRPr>
          </a:p>
        </p:txBody>
      </p:sp>
      <p:grpSp>
        <p:nvGrpSpPr>
          <p:cNvPr id="24" name="Group 18"/>
          <p:cNvGrpSpPr/>
          <p:nvPr/>
        </p:nvGrpSpPr>
        <p:grpSpPr>
          <a:xfrm>
            <a:off x="7429035" y="3182144"/>
            <a:ext cx="312268" cy="312268"/>
            <a:chOff x="6350" y="4763"/>
            <a:chExt cx="492125" cy="492125"/>
          </a:xfrm>
          <a:solidFill>
            <a:schemeClr val="accent2"/>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grpSp>
      <p:sp>
        <p:nvSpPr>
          <p:cNvPr id="28"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sp>
        <p:nvSpPr>
          <p:cNvPr id="29"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sp>
        <p:nvSpPr>
          <p:cNvPr id="30"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sp>
        <p:nvSpPr>
          <p:cNvPr id="31"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grpSp>
        <p:nvGrpSpPr>
          <p:cNvPr id="32" name="组合 31"/>
          <p:cNvGrpSpPr/>
          <p:nvPr/>
        </p:nvGrpSpPr>
        <p:grpSpPr>
          <a:xfrm>
            <a:off x="4677858" y="2649672"/>
            <a:ext cx="809336" cy="809336"/>
            <a:chOff x="4677858" y="2649672"/>
            <a:chExt cx="809336" cy="809336"/>
          </a:xfrm>
          <a:solidFill>
            <a:schemeClr val="accent2"/>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639258" y="1763208"/>
            <a:ext cx="809336" cy="809336"/>
            <a:chOff x="4677858" y="2649672"/>
            <a:chExt cx="809336" cy="809336"/>
          </a:xfrm>
          <a:solidFill>
            <a:schemeClr val="accent2"/>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7236296" y="1738043"/>
            <a:ext cx="1089477" cy="373510"/>
          </a:xfrm>
          <a:prstGeom prst="rect">
            <a:avLst/>
          </a:prstGeom>
        </p:spPr>
        <p:txBody>
          <a:bodyPr wrap="square" lIns="68589" tIns="34295" rIns="68589" bIns="34295">
            <a:spAutoFit/>
          </a:bodyPr>
          <a:lstStyle/>
          <a:p>
            <a:pPr>
              <a:lnSpc>
                <a:spcPct val="120000"/>
              </a:lnSpc>
            </a:pPr>
            <a:r>
              <a:rPr lang="zh-CN" altLang="en-US" b="0" dirty="0">
                <a:solidFill>
                  <a:schemeClr val="tx1">
                    <a:lumMod val="65000"/>
                    <a:lumOff val="35000"/>
                  </a:schemeClr>
                </a:solidFill>
                <a:latin typeface="+mj-ea"/>
                <a:ea typeface="+mj-ea"/>
              </a:rPr>
              <a:t>完成概述</a:t>
            </a:r>
          </a:p>
        </p:txBody>
      </p:sp>
    </p:spTree>
  </p:cSld>
  <p:clrMapOvr>
    <a:masterClrMapping/>
  </p:clrMapOvr>
  <mc:AlternateContent xmlns:mc="http://schemas.openxmlformats.org/markup-compatibility/2006" xmlns:p14="http://schemas.microsoft.com/office/powerpoint/2010/main">
    <mc:Choice Requires="p14">
      <p:transition spd="slow" p14:dur="1200" advTm="7000">
        <p14:prism/>
      </p:transition>
    </mc:Choice>
    <mc:Fallback xmlns="">
      <p:transition spd="slow"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10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10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Picture 2" descr="Monitor.png"/>
          <p:cNvPicPr>
            <a:picLocks noChangeAspect="1"/>
          </p:cNvPicPr>
          <p:nvPr/>
        </p:nvPicPr>
        <p:blipFill>
          <a:blip r:embed="rId3"/>
          <a:stretch>
            <a:fillRect/>
          </a:stretch>
        </p:blipFill>
        <p:spPr>
          <a:xfrm>
            <a:off x="4041448" y="1233331"/>
            <a:ext cx="3143817" cy="2620202"/>
          </a:xfrm>
          <a:prstGeom prst="rect">
            <a:avLst/>
          </a:prstGeom>
        </p:spPr>
      </p:pic>
      <p:pic>
        <p:nvPicPr>
          <p:cNvPr id="5"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1376254"/>
            <a:ext cx="2808311" cy="1643580"/>
          </a:xfrm>
          <a:prstGeom prst="rect">
            <a:avLst/>
          </a:prstGeom>
          <a:blipFill>
            <a:blip r:embed="rId5"/>
            <a:stretch>
              <a:fillRect/>
            </a:stretch>
          </a:blipFill>
          <a:effectLst>
            <a:innerShdw blurRad="63500" dist="25400" dir="13500000">
              <a:prstClr val="black">
                <a:alpha val="21000"/>
              </a:prstClr>
            </a:innerShdw>
          </a:effectLst>
        </p:spPr>
      </p:pic>
      <p:pic>
        <p:nvPicPr>
          <p:cNvPr id="6" name="Picture 4" descr="Monitor-Light.png"/>
          <p:cNvPicPr>
            <a:picLocks noChangeAspect="1"/>
          </p:cNvPicPr>
          <p:nvPr/>
        </p:nvPicPr>
        <p:blipFill>
          <a:blip r:embed="rId6" cstate="print"/>
          <a:stretch>
            <a:fillRect/>
          </a:stretch>
        </p:blipFill>
        <p:spPr>
          <a:xfrm>
            <a:off x="5912198" y="1304794"/>
            <a:ext cx="1201618" cy="1470168"/>
          </a:xfrm>
          <a:prstGeom prst="rect">
            <a:avLst/>
          </a:prstGeom>
        </p:spPr>
      </p:pic>
      <p:pic>
        <p:nvPicPr>
          <p:cNvPr id="7" name="Picture 5" descr="ipad.png"/>
          <p:cNvPicPr>
            <a:picLocks noChangeAspect="1"/>
          </p:cNvPicPr>
          <p:nvPr/>
        </p:nvPicPr>
        <p:blipFill>
          <a:blip r:embed="rId7"/>
          <a:stretch>
            <a:fillRect/>
          </a:stretch>
        </p:blipFill>
        <p:spPr>
          <a:xfrm>
            <a:off x="5823253" y="1738779"/>
            <a:ext cx="2980912" cy="2858402"/>
          </a:xfrm>
          <a:prstGeom prst="rect">
            <a:avLst/>
          </a:prstGeom>
        </p:spPr>
      </p:pic>
      <p:pic>
        <p:nvPicPr>
          <p:cNvPr id="8"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89277" y="1944999"/>
            <a:ext cx="1560546" cy="1880273"/>
          </a:xfrm>
          <a:prstGeom prst="rect">
            <a:avLst/>
          </a:prstGeom>
          <a:effectLst>
            <a:innerShdw blurRad="63500" dist="25400" dir="13500000">
              <a:prstClr val="black">
                <a:alpha val="26000"/>
              </a:prstClr>
            </a:innerShdw>
          </a:effectLst>
        </p:spPr>
      </p:pic>
      <p:pic>
        <p:nvPicPr>
          <p:cNvPr id="9" name="Picture 7" descr="ipad-light.png"/>
          <p:cNvPicPr>
            <a:picLocks noChangeAspect="1"/>
          </p:cNvPicPr>
          <p:nvPr/>
        </p:nvPicPr>
        <p:blipFill>
          <a:blip r:embed="rId9"/>
          <a:stretch>
            <a:fillRect/>
          </a:stretch>
        </p:blipFill>
        <p:spPr>
          <a:xfrm flipH="1">
            <a:off x="7212318" y="1801792"/>
            <a:ext cx="915621" cy="2072317"/>
          </a:xfrm>
          <a:prstGeom prst="rect">
            <a:avLst/>
          </a:prstGeom>
        </p:spPr>
      </p:pic>
      <p:sp>
        <p:nvSpPr>
          <p:cNvPr id="10" name="TextBox 46"/>
          <p:cNvSpPr txBox="1"/>
          <p:nvPr/>
        </p:nvSpPr>
        <p:spPr>
          <a:xfrm>
            <a:off x="1551867" y="1548229"/>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chemeClr val="accent1"/>
                </a:solidFill>
                <a:effectLst/>
                <a:uLnTx/>
                <a:uFillTx/>
                <a:latin typeface="+mj-ea"/>
                <a:ea typeface="+mj-ea"/>
              </a:rPr>
              <a:t>项目分析</a:t>
            </a:r>
          </a:p>
        </p:txBody>
      </p:sp>
      <p:sp>
        <p:nvSpPr>
          <p:cNvPr id="11" name="TextBox 47"/>
          <p:cNvSpPr txBox="1"/>
          <p:nvPr/>
        </p:nvSpPr>
        <p:spPr>
          <a:xfrm>
            <a:off x="1654179" y="3019834"/>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1B323D"/>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dirty="0">
                <a:solidFill>
                  <a:schemeClr val="accent2"/>
                </a:solidFill>
                <a:latin typeface="+mj-ea"/>
                <a:ea typeface="+mj-ea"/>
              </a:rPr>
              <a:t>项目分析</a:t>
            </a:r>
          </a:p>
        </p:txBody>
      </p:sp>
      <p:sp>
        <p:nvSpPr>
          <p:cNvPr id="12" name="TextBox 49"/>
          <p:cNvSpPr txBox="1"/>
          <p:nvPr/>
        </p:nvSpPr>
        <p:spPr>
          <a:xfrm>
            <a:off x="1051283" y="1956897"/>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rgbClr val="484849"/>
                </a:solidFill>
                <a:effectLst/>
                <a:uLnTx/>
                <a:uFillTx/>
                <a:latin typeface="+mj-ea"/>
                <a:ea typeface="+mj-ea"/>
              </a:rPr>
              <a:t>这里可以添加主要内容这里可以添加主要内容这里可以添加主要内容这里可以添加主要内容可以添加主要内容这里可以添加主要内容</a:t>
            </a:r>
          </a:p>
        </p:txBody>
      </p:sp>
      <p:sp>
        <p:nvSpPr>
          <p:cNvPr id="13" name="TextBox 50"/>
          <p:cNvSpPr txBox="1"/>
          <p:nvPr/>
        </p:nvSpPr>
        <p:spPr>
          <a:xfrm>
            <a:off x="1168617" y="3428502"/>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rgbClr val="484849"/>
                </a:solidFill>
                <a:effectLst/>
                <a:uLnTx/>
                <a:uFillTx/>
                <a:latin typeface="+mj-ea"/>
                <a:ea typeface="+mj-ea"/>
              </a:rPr>
              <a:t>这里可以添加主要内容这里可以添加主要内容这里可以添加主要内容这里可以添加主要内容可以添加主要内容这里可以添加主要内容</a:t>
            </a: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22" presetClass="entr" presetSubtype="1"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940025" y="1717265"/>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7" name="TextBox 11"/>
          <p:cNvSpPr txBox="1"/>
          <p:nvPr/>
        </p:nvSpPr>
        <p:spPr>
          <a:xfrm>
            <a:off x="4644843" y="1421577"/>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8" name="直接连接符 7"/>
          <p:cNvCxnSpPr/>
          <p:nvPr/>
        </p:nvCxnSpPr>
        <p:spPr>
          <a:xfrm>
            <a:off x="3638595" y="158829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TextBox 14"/>
          <p:cNvSpPr txBox="1"/>
          <p:nvPr/>
        </p:nvSpPr>
        <p:spPr>
          <a:xfrm>
            <a:off x="4644843" y="1927596"/>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0" name="直接连接符 9"/>
          <p:cNvCxnSpPr/>
          <p:nvPr/>
        </p:nvCxnSpPr>
        <p:spPr>
          <a:xfrm>
            <a:off x="3638595" y="209430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 name="TextBox 17"/>
          <p:cNvSpPr txBox="1"/>
          <p:nvPr/>
        </p:nvSpPr>
        <p:spPr>
          <a:xfrm>
            <a:off x="4644843" y="2431652"/>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2" name="直接连接符 11"/>
          <p:cNvCxnSpPr/>
          <p:nvPr/>
        </p:nvCxnSpPr>
        <p:spPr>
          <a:xfrm>
            <a:off x="3638595" y="259836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TextBox 20"/>
          <p:cNvSpPr txBox="1"/>
          <p:nvPr/>
        </p:nvSpPr>
        <p:spPr>
          <a:xfrm>
            <a:off x="4644843" y="2935708"/>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4" name="直接连接符 13"/>
          <p:cNvCxnSpPr/>
          <p:nvPr/>
        </p:nvCxnSpPr>
        <p:spPr>
          <a:xfrm>
            <a:off x="3638595" y="310242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23"/>
          <p:cNvSpPr txBox="1"/>
          <p:nvPr/>
        </p:nvSpPr>
        <p:spPr>
          <a:xfrm>
            <a:off x="4644843" y="343976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6" name="直接连接符 15"/>
          <p:cNvCxnSpPr/>
          <p:nvPr/>
        </p:nvCxnSpPr>
        <p:spPr>
          <a:xfrm>
            <a:off x="3638595" y="360647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TextBox 26"/>
          <p:cNvSpPr txBox="1"/>
          <p:nvPr/>
        </p:nvSpPr>
        <p:spPr>
          <a:xfrm>
            <a:off x="4644843" y="3943820"/>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8" name="直接连接符 17"/>
          <p:cNvCxnSpPr/>
          <p:nvPr/>
        </p:nvCxnSpPr>
        <p:spPr>
          <a:xfrm>
            <a:off x="3638595" y="411053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3427015" y="1450900"/>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20" name="椭圆 19"/>
          <p:cNvSpPr/>
          <p:nvPr/>
        </p:nvSpPr>
        <p:spPr>
          <a:xfrm>
            <a:off x="3425919" y="1952988"/>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21" name="椭圆 20"/>
          <p:cNvSpPr/>
          <p:nvPr/>
        </p:nvSpPr>
        <p:spPr>
          <a:xfrm>
            <a:off x="3425730" y="2462943"/>
            <a:ext cx="274777" cy="274777"/>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22" name="椭圆 21"/>
          <p:cNvSpPr/>
          <p:nvPr/>
        </p:nvSpPr>
        <p:spPr>
          <a:xfrm>
            <a:off x="3424634" y="2965031"/>
            <a:ext cx="274777" cy="274777"/>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sp>
        <p:nvSpPr>
          <p:cNvPr id="23" name="椭圆 22"/>
          <p:cNvSpPr/>
          <p:nvPr/>
        </p:nvSpPr>
        <p:spPr>
          <a:xfrm>
            <a:off x="3427060" y="3467289"/>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5</a:t>
            </a:r>
            <a:endParaRPr lang="zh-CN" altLang="en-US" dirty="0">
              <a:solidFill>
                <a:prstClr val="white"/>
              </a:solidFill>
              <a:latin typeface="+mj-ea"/>
              <a:ea typeface="+mj-ea"/>
            </a:endParaRPr>
          </a:p>
        </p:txBody>
      </p:sp>
      <p:sp>
        <p:nvSpPr>
          <p:cNvPr id="24" name="椭圆 23"/>
          <p:cNvSpPr/>
          <p:nvPr/>
        </p:nvSpPr>
        <p:spPr>
          <a:xfrm>
            <a:off x="3425964" y="396937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6</a:t>
            </a:r>
            <a:endParaRPr lang="zh-CN" altLang="en-US" dirty="0">
              <a:solidFill>
                <a:prstClr val="white"/>
              </a:solidFill>
              <a:latin typeface="+mj-ea"/>
              <a:ea typeface="+mj-ea"/>
            </a:endParaRPr>
          </a:p>
        </p:txBody>
      </p:sp>
      <p:sp>
        <p:nvSpPr>
          <p:cNvPr id="25" name="TextBox 41"/>
          <p:cNvSpPr txBox="1"/>
          <p:nvPr/>
        </p:nvSpPr>
        <p:spPr>
          <a:xfrm>
            <a:off x="1277519" y="2569322"/>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1" dirty="0">
                <a:solidFill>
                  <a:srgbClr val="080808"/>
                </a:solidFill>
                <a:latin typeface="+mj-ea"/>
                <a:ea typeface="+mj-ea"/>
              </a:rPr>
              <a:t>标题内容</a:t>
            </a:r>
            <a:endParaRPr lang="en-US" altLang="zh-CN" sz="2000" b="1" dirty="0">
              <a:solidFill>
                <a:srgbClr val="080808"/>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grpId="0" nodeType="withEffect">
                                  <p:stCondLst>
                                    <p:cond delay="3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53" presetClass="entr" presetSubtype="16" fill="hold" grpId="0" nodeType="withEffect">
                                  <p:stCondLst>
                                    <p:cond delay="60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par>
                                <p:cTn id="42" presetID="53" presetClass="entr" presetSubtype="16" fill="hold" grpId="0" nodeType="withEffect">
                                  <p:stCondLst>
                                    <p:cond delay="7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par>
                                <p:cTn id="47" presetID="22" presetClass="entr" presetSubtype="8" fill="hold" nodeType="withEffect">
                                  <p:stCondLst>
                                    <p:cond delay="80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par>
                                <p:cTn id="50" presetID="22" presetClass="entr" presetSubtype="8" fill="hold" nodeType="withEffect">
                                  <p:stCondLst>
                                    <p:cond delay="90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par>
                                <p:cTn id="53" presetID="22" presetClass="entr" presetSubtype="8" fill="hold" nodeType="withEffect">
                                  <p:stCondLst>
                                    <p:cond delay="100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par>
                                <p:cTn id="56" presetID="22" presetClass="entr" presetSubtype="8" fill="hold" nodeType="withEffect">
                                  <p:stCondLst>
                                    <p:cond delay="110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par>
                                <p:cTn id="59" presetID="22" presetClass="entr" presetSubtype="8" fill="hold" nodeType="withEffect">
                                  <p:stCondLst>
                                    <p:cond delay="12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par>
                                <p:cTn id="62" presetID="22" presetClass="entr" presetSubtype="8" fill="hold" nodeType="withEffect">
                                  <p:stCondLst>
                                    <p:cond delay="130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par>
                                <p:cTn id="65" presetID="22" presetClass="entr" presetSubtype="8" fill="hold" grpId="0" nodeType="withEffect">
                                  <p:stCondLst>
                                    <p:cond delay="140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par>
                                <p:cTn id="71" presetID="22" presetClass="entr" presetSubtype="8" fill="hold" grpId="0" nodeType="withEffect">
                                  <p:stCondLst>
                                    <p:cond delay="160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par>
                                <p:cTn id="74" presetID="22" presetClass="entr" presetSubtype="8" fill="hold" grpId="0" nodeType="withEffect">
                                  <p:stCondLst>
                                    <p:cond delay="170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8" fill="hold" grpId="0" nodeType="withEffect">
                                  <p:stCondLst>
                                    <p:cond delay="1800"/>
                                  </p:stCondLst>
                                  <p:childTnLst>
                                    <p:set>
                                      <p:cBhvr>
                                        <p:cTn id="78" dur="1" fill="hold">
                                          <p:stCondLst>
                                            <p:cond delay="0"/>
                                          </p:stCondLst>
                                        </p:cTn>
                                        <p:tgtEl>
                                          <p:spTgt spid="15"/>
                                        </p:tgtEl>
                                        <p:attrNameLst>
                                          <p:attrName>style.visibility</p:attrName>
                                        </p:attrNameLst>
                                      </p:cBhvr>
                                      <p:to>
                                        <p:strVal val="visible"/>
                                      </p:to>
                                    </p:set>
                                    <p:animEffect transition="in" filter="wipe(left)">
                                      <p:cBhvr>
                                        <p:cTn id="79" dur="500"/>
                                        <p:tgtEl>
                                          <p:spTgt spid="15"/>
                                        </p:tgtEl>
                                      </p:cBhvr>
                                    </p:animEffect>
                                  </p:childTnLst>
                                </p:cTn>
                              </p:par>
                              <p:par>
                                <p:cTn id="80" presetID="22" presetClass="entr" presetSubtype="8" fill="hold" grpId="0" nodeType="withEffect">
                                  <p:stCondLst>
                                    <p:cond delay="1900"/>
                                  </p:stCondLst>
                                  <p:childTnLst>
                                    <p:set>
                                      <p:cBhvr>
                                        <p:cTn id="81" dur="1" fill="hold">
                                          <p:stCondLst>
                                            <p:cond delay="0"/>
                                          </p:stCondLst>
                                        </p:cTn>
                                        <p:tgtEl>
                                          <p:spTgt spid="17"/>
                                        </p:tgtEl>
                                        <p:attrNameLst>
                                          <p:attrName>style.visibility</p:attrName>
                                        </p:attrNameLst>
                                      </p:cBhvr>
                                      <p:to>
                                        <p:strVal val="visible"/>
                                      </p:to>
                                    </p:set>
                                    <p:animEffect transition="in" filter="wipe(left)">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7" grpId="0"/>
      <p:bldP spid="19" grpId="0" animBg="1"/>
      <p:bldP spid="20" grpId="0" animBg="1"/>
      <p:bldP spid="21" grpId="0" animBg="1"/>
      <p:bldP spid="22" grpId="0" animBg="1"/>
      <p:bldP spid="23" grpId="0" animBg="1"/>
      <p:bldP spid="24" grpId="0" animBg="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18"/>
          <p:cNvSpPr>
            <a:spLocks noEditPoints="1"/>
          </p:cNvSpPr>
          <p:nvPr/>
        </p:nvSpPr>
        <p:spPr bwMode="auto">
          <a:xfrm rot="5400000">
            <a:off x="5694199" y="188407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3"/>
          </a:solidFill>
          <a:ln>
            <a:noFill/>
          </a:ln>
        </p:spPr>
        <p:txBody>
          <a:bodyPr vert="horz" wrap="square" lIns="91440" tIns="45720" rIns="91440" bIns="45720" numCol="1" anchor="t" anchorCtr="0" compatLnSpc="1"/>
          <a:lstStyle/>
          <a:p>
            <a:endParaRPr lang="zh-CN" altLang="en-US">
              <a:solidFill>
                <a:srgbClr val="0E647C"/>
              </a:solidFill>
              <a:latin typeface="+mj-ea"/>
              <a:ea typeface="+mj-ea"/>
            </a:endParaRPr>
          </a:p>
        </p:txBody>
      </p:sp>
      <p:sp>
        <p:nvSpPr>
          <p:cNvPr id="5" name="Freeform 19"/>
          <p:cNvSpPr>
            <a:spLocks noEditPoints="1"/>
          </p:cNvSpPr>
          <p:nvPr/>
        </p:nvSpPr>
        <p:spPr bwMode="auto">
          <a:xfrm rot="5400000">
            <a:off x="3136239" y="188407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2"/>
          </a:solidFill>
          <a:ln>
            <a:noFill/>
          </a:ln>
        </p:spPr>
        <p:txBody>
          <a:bodyPr vert="horz" wrap="square" lIns="91440" tIns="45720" rIns="91440" bIns="45720" numCol="1" anchor="t" anchorCtr="0" compatLnSpc="1"/>
          <a:lstStyle/>
          <a:p>
            <a:endParaRPr lang="zh-CN" altLang="en-US">
              <a:solidFill>
                <a:srgbClr val="0E647C"/>
              </a:solidFill>
              <a:latin typeface="+mj-ea"/>
              <a:ea typeface="+mj-ea"/>
            </a:endParaRPr>
          </a:p>
        </p:txBody>
      </p:sp>
      <p:sp>
        <p:nvSpPr>
          <p:cNvPr id="6" name="Freeform 20"/>
          <p:cNvSpPr>
            <a:spLocks noEditPoints="1"/>
          </p:cNvSpPr>
          <p:nvPr/>
        </p:nvSpPr>
        <p:spPr bwMode="auto">
          <a:xfrm rot="5400000">
            <a:off x="678736" y="194478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40" tIns="45720" rIns="91440" bIns="45720" numCol="1" anchor="t" anchorCtr="0" compatLnSpc="1"/>
          <a:lstStyle/>
          <a:p>
            <a:endParaRPr lang="zh-CN" altLang="en-US">
              <a:solidFill>
                <a:srgbClr val="0E647C"/>
              </a:solidFill>
              <a:latin typeface="+mj-ea"/>
              <a:ea typeface="+mj-ea"/>
            </a:endParaRPr>
          </a:p>
        </p:txBody>
      </p:sp>
      <p:grpSp>
        <p:nvGrpSpPr>
          <p:cNvPr id="7" name="组合 6"/>
          <p:cNvGrpSpPr/>
          <p:nvPr/>
        </p:nvGrpSpPr>
        <p:grpSpPr>
          <a:xfrm>
            <a:off x="3789143" y="1779662"/>
            <a:ext cx="1721136" cy="548848"/>
            <a:chOff x="4304043" y="1286668"/>
            <a:chExt cx="3837944" cy="2757793"/>
          </a:xfrm>
          <a:effectLst>
            <a:outerShdw blurRad="381000" dist="254000" dir="8100000" algn="tr" rotWithShape="0">
              <a:prstClr val="black">
                <a:alpha val="40000"/>
              </a:prstClr>
            </a:outerShdw>
          </a:effectLst>
        </p:grpSpPr>
        <p:sp>
          <p:nvSpPr>
            <p:cNvPr id="8" name="圆角矩形 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9" name="圆角矩形 8"/>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black"/>
                  </a:solidFill>
                  <a:latin typeface="+mj-ea"/>
                  <a:ea typeface="+mj-ea"/>
                </a:rPr>
                <a:t>标题内容</a:t>
              </a:r>
            </a:p>
          </p:txBody>
        </p:sp>
      </p:grpSp>
      <p:grpSp>
        <p:nvGrpSpPr>
          <p:cNvPr id="10" name="组合 9"/>
          <p:cNvGrpSpPr/>
          <p:nvPr/>
        </p:nvGrpSpPr>
        <p:grpSpPr>
          <a:xfrm>
            <a:off x="1284834" y="1809403"/>
            <a:ext cx="1721136" cy="548848"/>
            <a:chOff x="4304043" y="1286668"/>
            <a:chExt cx="3837944" cy="2757793"/>
          </a:xfrm>
          <a:effectLst>
            <a:outerShdw blurRad="381000" dist="254000" dir="8100000" algn="tr" rotWithShape="0">
              <a:prstClr val="black">
                <a:alpha val="40000"/>
              </a:prstClr>
            </a:outerShdw>
          </a:effectLst>
        </p:grpSpPr>
        <p:sp>
          <p:nvSpPr>
            <p:cNvPr id="11" name="圆角矩形 1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2" name="圆角矩形 1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black"/>
                  </a:solidFill>
                  <a:latin typeface="+mj-ea"/>
                  <a:ea typeface="+mj-ea"/>
                </a:rPr>
                <a:t>标题内容</a:t>
              </a:r>
            </a:p>
          </p:txBody>
        </p:sp>
      </p:grpSp>
      <p:grpSp>
        <p:nvGrpSpPr>
          <p:cNvPr id="13" name="组合 12"/>
          <p:cNvGrpSpPr/>
          <p:nvPr/>
        </p:nvGrpSpPr>
        <p:grpSpPr>
          <a:xfrm>
            <a:off x="6368578" y="1779662"/>
            <a:ext cx="1721136" cy="548848"/>
            <a:chOff x="4304043" y="1286668"/>
            <a:chExt cx="38379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5" name="圆角矩形 1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black"/>
                  </a:solidFill>
                  <a:latin typeface="+mj-ea"/>
                  <a:ea typeface="+mj-ea"/>
                </a:rPr>
                <a:t>标题内容</a:t>
              </a:r>
            </a:p>
          </p:txBody>
        </p:sp>
      </p:grpSp>
      <p:sp>
        <p:nvSpPr>
          <p:cNvPr id="16" name="TextBox 20"/>
          <p:cNvSpPr txBox="1"/>
          <p:nvPr/>
        </p:nvSpPr>
        <p:spPr>
          <a:xfrm>
            <a:off x="1052839" y="2541736"/>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j-ea"/>
              <a:ea typeface="+mj-ea"/>
            </a:endParaRPr>
          </a:p>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a:t>
            </a:r>
            <a:endParaRPr lang="zh-CN" altLang="en-US" sz="1600" b="1" dirty="0">
              <a:solidFill>
                <a:schemeClr val="tx1">
                  <a:lumMod val="75000"/>
                  <a:lumOff val="25000"/>
                </a:schemeClr>
              </a:solidFill>
              <a:latin typeface="+mj-ea"/>
              <a:ea typeface="+mj-ea"/>
            </a:endParaRPr>
          </a:p>
        </p:txBody>
      </p:sp>
      <p:sp>
        <p:nvSpPr>
          <p:cNvPr id="17" name="TextBox 21"/>
          <p:cNvSpPr txBox="1"/>
          <p:nvPr/>
        </p:nvSpPr>
        <p:spPr>
          <a:xfrm>
            <a:off x="3758538" y="2536092"/>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j-ea"/>
              <a:ea typeface="+mj-ea"/>
            </a:endParaRPr>
          </a:p>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a:t>
            </a:r>
            <a:endParaRPr lang="zh-CN" altLang="en-US" sz="1600" b="1" dirty="0">
              <a:solidFill>
                <a:schemeClr val="tx1">
                  <a:lumMod val="75000"/>
                  <a:lumOff val="25000"/>
                </a:schemeClr>
              </a:solidFill>
              <a:latin typeface="+mj-ea"/>
              <a:ea typeface="+mj-ea"/>
            </a:endParaRPr>
          </a:p>
        </p:txBody>
      </p:sp>
      <p:sp>
        <p:nvSpPr>
          <p:cNvPr id="18" name="TextBox 22"/>
          <p:cNvSpPr txBox="1"/>
          <p:nvPr/>
        </p:nvSpPr>
        <p:spPr>
          <a:xfrm>
            <a:off x="6237415" y="2542968"/>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j-ea"/>
              <a:ea typeface="+mj-ea"/>
            </a:endParaRPr>
          </a:p>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a:t>
            </a:r>
            <a:endParaRPr lang="zh-CN" altLang="en-US" sz="1600" b="1" dirty="0">
              <a:solidFill>
                <a:schemeClr val="tx1">
                  <a:lumMod val="75000"/>
                  <a:lumOff val="25000"/>
                </a:schemeClr>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4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strVal val="#ppt_x"/>
                                          </p:val>
                                        </p:tav>
                                        <p:tav tm="100000">
                                          <p:val>
                                            <p:strVal val="#ppt_x"/>
                                          </p:val>
                                        </p:tav>
                                      </p:tavLst>
                                    </p:anim>
                                    <p:anim calcmode="lin" valueType="num">
                                      <p:cBhvr>
                                        <p:cTn id="32" dur="5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16"/>
                                        </p:tgtEl>
                                        <p:attrNameLst>
                                          <p:attrName>style.visibility</p:attrName>
                                        </p:attrNameLst>
                                      </p:cBhvr>
                                      <p:to>
                                        <p:strVal val="visible"/>
                                      </p:to>
                                    </p:set>
                                    <p:animEffect transition="in" filter="wipe(left)">
                                      <p:cBhvr>
                                        <p:cTn id="36" dur="50"/>
                                        <p:tgtEl>
                                          <p:spTgt spid="16"/>
                                        </p:tgtEl>
                                      </p:cBhvr>
                                    </p:animEffect>
                                  </p:childTnLst>
                                </p:cTn>
                              </p:par>
                              <p:par>
                                <p:cTn id="37" presetID="36" presetClass="emph" presetSubtype="0" fill="hold" grpId="1" nodeType="withEffect">
                                  <p:stCondLst>
                                    <p:cond delay="0"/>
                                  </p:stCondLst>
                                  <p:iterate type="lt">
                                    <p:tmPct val="30000"/>
                                  </p:iterate>
                                  <p:childTnLst>
                                    <p:animScale>
                                      <p:cBhvr>
                                        <p:cTn id="38" dur="25" autoRev="1" fill="hold">
                                          <p:stCondLst>
                                            <p:cond delay="0"/>
                                          </p:stCondLst>
                                        </p:cTn>
                                        <p:tgtEl>
                                          <p:spTgt spid="16"/>
                                        </p:tgtEl>
                                      </p:cBhvr>
                                      <p:to x="80000" y="100000"/>
                                    </p:animScale>
                                    <p:anim by="(#ppt_w*0.10)" calcmode="lin" valueType="num">
                                      <p:cBhvr>
                                        <p:cTn id="39" dur="25" autoRev="1" fill="hold">
                                          <p:stCondLst>
                                            <p:cond delay="0"/>
                                          </p:stCondLst>
                                        </p:cTn>
                                        <p:tgtEl>
                                          <p:spTgt spid="16"/>
                                        </p:tgtEl>
                                        <p:attrNameLst>
                                          <p:attrName>ppt_x</p:attrName>
                                        </p:attrNameLst>
                                      </p:cBhvr>
                                    </p:anim>
                                    <p:anim by="(-#ppt_w*0.10)" calcmode="lin" valueType="num">
                                      <p:cBhvr>
                                        <p:cTn id="40" dur="25" autoRev="1" fill="hold">
                                          <p:stCondLst>
                                            <p:cond delay="0"/>
                                          </p:stCondLst>
                                        </p:cTn>
                                        <p:tgtEl>
                                          <p:spTgt spid="16"/>
                                        </p:tgtEl>
                                        <p:attrNameLst>
                                          <p:attrName>ppt_y</p:attrName>
                                        </p:attrNameLst>
                                      </p:cBhvr>
                                    </p:anim>
                                    <p:animRot by="-480000">
                                      <p:cBhvr>
                                        <p:cTn id="41" dur="25" autoRev="1" fill="hold">
                                          <p:stCondLst>
                                            <p:cond delay="0"/>
                                          </p:stCondLst>
                                        </p:cTn>
                                        <p:tgtEl>
                                          <p:spTgt spid="16"/>
                                        </p:tgtEl>
                                        <p:attrNameLst>
                                          <p:attrName>r</p:attrName>
                                        </p:attrNameLst>
                                      </p:cBhvr>
                                    </p:animRot>
                                  </p:childTnLst>
                                </p:cTn>
                              </p:par>
                              <p:par>
                                <p:cTn id="42" presetID="22" presetClass="entr" presetSubtype="8" fill="hold" grpId="0" nodeType="withEffect">
                                  <p:stCondLst>
                                    <p:cond delay="500"/>
                                  </p:stCondLst>
                                  <p:iterate type="lt">
                                    <p:tmPct val="30000"/>
                                  </p:iterate>
                                  <p:childTnLst>
                                    <p:set>
                                      <p:cBhvr>
                                        <p:cTn id="43" dur="1" fill="hold">
                                          <p:stCondLst>
                                            <p:cond delay="0"/>
                                          </p:stCondLst>
                                        </p:cTn>
                                        <p:tgtEl>
                                          <p:spTgt spid="17"/>
                                        </p:tgtEl>
                                        <p:attrNameLst>
                                          <p:attrName>style.visibility</p:attrName>
                                        </p:attrNameLst>
                                      </p:cBhvr>
                                      <p:to>
                                        <p:strVal val="visible"/>
                                      </p:to>
                                    </p:set>
                                    <p:animEffect transition="in" filter="wipe(left)">
                                      <p:cBhvr>
                                        <p:cTn id="44" dur="50"/>
                                        <p:tgtEl>
                                          <p:spTgt spid="17"/>
                                        </p:tgtEl>
                                      </p:cBhvr>
                                    </p:animEffect>
                                  </p:childTnLst>
                                </p:cTn>
                              </p:par>
                              <p:par>
                                <p:cTn id="45" presetID="36" presetClass="emph" presetSubtype="0" fill="hold" grpId="1" nodeType="withEffect">
                                  <p:stCondLst>
                                    <p:cond delay="500"/>
                                  </p:stCondLst>
                                  <p:iterate type="lt">
                                    <p:tmPct val="30000"/>
                                  </p:iterate>
                                  <p:childTnLst>
                                    <p:animScale>
                                      <p:cBhvr>
                                        <p:cTn id="46" dur="25" autoRev="1" fill="hold">
                                          <p:stCondLst>
                                            <p:cond delay="0"/>
                                          </p:stCondLst>
                                        </p:cTn>
                                        <p:tgtEl>
                                          <p:spTgt spid="17"/>
                                        </p:tgtEl>
                                      </p:cBhvr>
                                      <p:to x="80000" y="100000"/>
                                    </p:animScale>
                                    <p:anim by="(#ppt_w*0.10)" calcmode="lin" valueType="num">
                                      <p:cBhvr>
                                        <p:cTn id="47" dur="25" autoRev="1" fill="hold">
                                          <p:stCondLst>
                                            <p:cond delay="0"/>
                                          </p:stCondLst>
                                        </p:cTn>
                                        <p:tgtEl>
                                          <p:spTgt spid="17"/>
                                        </p:tgtEl>
                                        <p:attrNameLst>
                                          <p:attrName>ppt_x</p:attrName>
                                        </p:attrNameLst>
                                      </p:cBhvr>
                                    </p:anim>
                                    <p:anim by="(-#ppt_w*0.10)" calcmode="lin" valueType="num">
                                      <p:cBhvr>
                                        <p:cTn id="48" dur="25" autoRev="1" fill="hold">
                                          <p:stCondLst>
                                            <p:cond delay="0"/>
                                          </p:stCondLst>
                                        </p:cTn>
                                        <p:tgtEl>
                                          <p:spTgt spid="17"/>
                                        </p:tgtEl>
                                        <p:attrNameLst>
                                          <p:attrName>ppt_y</p:attrName>
                                        </p:attrNameLst>
                                      </p:cBhvr>
                                    </p:anim>
                                    <p:animRot by="-480000">
                                      <p:cBhvr>
                                        <p:cTn id="49" dur="25" autoRev="1" fill="hold">
                                          <p:stCondLst>
                                            <p:cond delay="0"/>
                                          </p:stCondLst>
                                        </p:cTn>
                                        <p:tgtEl>
                                          <p:spTgt spid="17"/>
                                        </p:tgtEl>
                                        <p:attrNameLst>
                                          <p:attrName>r</p:attrName>
                                        </p:attrNameLst>
                                      </p:cBhvr>
                                    </p:animRot>
                                  </p:childTnLst>
                                </p:cTn>
                              </p:par>
                              <p:par>
                                <p:cTn id="50" presetID="22" presetClass="entr" presetSubtype="8" fill="hold" grpId="0" nodeType="withEffect">
                                  <p:stCondLst>
                                    <p:cond delay="1000"/>
                                  </p:stCondLst>
                                  <p:iterate type="lt">
                                    <p:tmPct val="30000"/>
                                  </p:iterate>
                                  <p:childTnLst>
                                    <p:set>
                                      <p:cBhvr>
                                        <p:cTn id="51" dur="1" fill="hold">
                                          <p:stCondLst>
                                            <p:cond delay="0"/>
                                          </p:stCondLst>
                                        </p:cTn>
                                        <p:tgtEl>
                                          <p:spTgt spid="18"/>
                                        </p:tgtEl>
                                        <p:attrNameLst>
                                          <p:attrName>style.visibility</p:attrName>
                                        </p:attrNameLst>
                                      </p:cBhvr>
                                      <p:to>
                                        <p:strVal val="visible"/>
                                      </p:to>
                                    </p:set>
                                    <p:animEffect transition="in" filter="wipe(left)">
                                      <p:cBhvr>
                                        <p:cTn id="52" dur="50"/>
                                        <p:tgtEl>
                                          <p:spTgt spid="18"/>
                                        </p:tgtEl>
                                      </p:cBhvr>
                                    </p:animEffect>
                                  </p:childTnLst>
                                </p:cTn>
                              </p:par>
                              <p:par>
                                <p:cTn id="53" presetID="36" presetClass="emph" presetSubtype="0" fill="hold" grpId="1" nodeType="withEffect">
                                  <p:stCondLst>
                                    <p:cond delay="1000"/>
                                  </p:stCondLst>
                                  <p:iterate type="lt">
                                    <p:tmPct val="30000"/>
                                  </p:iterate>
                                  <p:childTnLst>
                                    <p:animScale>
                                      <p:cBhvr>
                                        <p:cTn id="54" dur="25" autoRev="1" fill="hold">
                                          <p:stCondLst>
                                            <p:cond delay="0"/>
                                          </p:stCondLst>
                                        </p:cTn>
                                        <p:tgtEl>
                                          <p:spTgt spid="18"/>
                                        </p:tgtEl>
                                      </p:cBhvr>
                                      <p:to x="80000" y="100000"/>
                                    </p:animScale>
                                    <p:anim by="(#ppt_w*0.10)" calcmode="lin" valueType="num">
                                      <p:cBhvr>
                                        <p:cTn id="55" dur="25" autoRev="1" fill="hold">
                                          <p:stCondLst>
                                            <p:cond delay="0"/>
                                          </p:stCondLst>
                                        </p:cTn>
                                        <p:tgtEl>
                                          <p:spTgt spid="18"/>
                                        </p:tgtEl>
                                        <p:attrNameLst>
                                          <p:attrName>ppt_x</p:attrName>
                                        </p:attrNameLst>
                                      </p:cBhvr>
                                    </p:anim>
                                    <p:anim by="(-#ppt_w*0.10)" calcmode="lin" valueType="num">
                                      <p:cBhvr>
                                        <p:cTn id="56" dur="25" autoRev="1" fill="hold">
                                          <p:stCondLst>
                                            <p:cond delay="0"/>
                                          </p:stCondLst>
                                        </p:cTn>
                                        <p:tgtEl>
                                          <p:spTgt spid="18"/>
                                        </p:tgtEl>
                                        <p:attrNameLst>
                                          <p:attrName>ppt_y</p:attrName>
                                        </p:attrNameLst>
                                      </p:cBhvr>
                                    </p:anim>
                                    <p:animRot by="-480000">
                                      <p:cBhvr>
                                        <p:cTn id="57" dur="25"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6" grpId="0"/>
      <p:bldP spid="16" grpId="1"/>
      <p:bldP spid="17" grpId="0"/>
      <p:bldP spid="17" grpId="1"/>
      <p:bldP spid="18" grpId="0"/>
      <p:bldP spid="1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任意多边形 3"/>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mj-ea"/>
              <a:ea typeface="+mj-ea"/>
            </a:endParaRPr>
          </a:p>
        </p:txBody>
      </p:sp>
      <p:grpSp>
        <p:nvGrpSpPr>
          <p:cNvPr id="5" name="组合 4"/>
          <p:cNvGrpSpPr/>
          <p:nvPr/>
        </p:nvGrpSpPr>
        <p:grpSpPr>
          <a:xfrm>
            <a:off x="7143181" y="2647917"/>
            <a:ext cx="1050303" cy="1050303"/>
            <a:chOff x="1979712" y="3723878"/>
            <a:chExt cx="1050303" cy="1050303"/>
          </a:xfrm>
        </p:grpSpPr>
        <p:grpSp>
          <p:nvGrpSpPr>
            <p:cNvPr id="6" name="组合 5"/>
            <p:cNvGrpSpPr/>
            <p:nvPr/>
          </p:nvGrpSpPr>
          <p:grpSpPr>
            <a:xfrm>
              <a:off x="1979712" y="3723878"/>
              <a:ext cx="1050303" cy="1050303"/>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7" name="TextBox 77"/>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5</a:t>
              </a:r>
              <a:endParaRPr lang="zh-CN" altLang="en-US" sz="4000" b="1" dirty="0">
                <a:solidFill>
                  <a:srgbClr val="FFFFFF"/>
                </a:solidFill>
                <a:latin typeface="+mj-ea"/>
                <a:ea typeface="+mj-ea"/>
              </a:endParaRPr>
            </a:p>
          </p:txBody>
        </p:sp>
      </p:grpSp>
      <p:grpSp>
        <p:nvGrpSpPr>
          <p:cNvPr id="10" name="组合 9"/>
          <p:cNvGrpSpPr/>
          <p:nvPr/>
        </p:nvGrpSpPr>
        <p:grpSpPr>
          <a:xfrm>
            <a:off x="5600856" y="1565249"/>
            <a:ext cx="1050303" cy="1050303"/>
            <a:chOff x="1979712" y="3723878"/>
            <a:chExt cx="1050303" cy="1050303"/>
          </a:xfrm>
        </p:grpSpPr>
        <p:grpSp>
          <p:nvGrpSpPr>
            <p:cNvPr id="11" name="组合 10"/>
            <p:cNvGrpSpPr/>
            <p:nvPr/>
          </p:nvGrpSpPr>
          <p:grpSpPr>
            <a:xfrm>
              <a:off x="1979712" y="3723878"/>
              <a:ext cx="1050303" cy="1050303"/>
              <a:chOff x="1695226" y="3321784"/>
              <a:chExt cx="1250759" cy="1250759"/>
            </a:xfrm>
          </p:grpSpPr>
          <p:sp>
            <p:nvSpPr>
              <p:cNvPr id="13" name="椭圆 1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4" name="椭圆 13"/>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2" name="TextBox 72"/>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4</a:t>
              </a:r>
              <a:endParaRPr lang="zh-CN" altLang="en-US" sz="4000" b="1" dirty="0">
                <a:solidFill>
                  <a:srgbClr val="FFFFFF"/>
                </a:solidFill>
                <a:latin typeface="+mj-ea"/>
                <a:ea typeface="+mj-ea"/>
              </a:endParaRPr>
            </a:p>
          </p:txBody>
        </p:sp>
      </p:grpSp>
      <p:grpSp>
        <p:nvGrpSpPr>
          <p:cNvPr id="15" name="组合 14"/>
          <p:cNvGrpSpPr/>
          <p:nvPr/>
        </p:nvGrpSpPr>
        <p:grpSpPr>
          <a:xfrm>
            <a:off x="4008788" y="2650771"/>
            <a:ext cx="1050303" cy="1050303"/>
            <a:chOff x="1979712" y="3723878"/>
            <a:chExt cx="1050303" cy="1050303"/>
          </a:xfrm>
        </p:grpSpPr>
        <p:grpSp>
          <p:nvGrpSpPr>
            <p:cNvPr id="16" name="组合 15"/>
            <p:cNvGrpSpPr/>
            <p:nvPr/>
          </p:nvGrpSpPr>
          <p:grpSpPr>
            <a:xfrm>
              <a:off x="1979712" y="3723878"/>
              <a:ext cx="1050303" cy="1050303"/>
              <a:chOff x="1695226" y="3321784"/>
              <a:chExt cx="1250759" cy="1250759"/>
            </a:xfrm>
          </p:grpSpPr>
          <p:sp>
            <p:nvSpPr>
              <p:cNvPr id="18" name="椭圆 1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9" name="椭圆 1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7" name="TextBox 67"/>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3</a:t>
              </a:r>
              <a:endParaRPr lang="zh-CN" altLang="en-US" sz="4000" b="1" dirty="0">
                <a:solidFill>
                  <a:srgbClr val="FFFFFF"/>
                </a:solidFill>
                <a:latin typeface="+mj-ea"/>
                <a:ea typeface="+mj-ea"/>
              </a:endParaRPr>
            </a:p>
          </p:txBody>
        </p:sp>
      </p:grpSp>
      <p:grpSp>
        <p:nvGrpSpPr>
          <p:cNvPr id="20" name="组合 19"/>
          <p:cNvGrpSpPr/>
          <p:nvPr/>
        </p:nvGrpSpPr>
        <p:grpSpPr>
          <a:xfrm>
            <a:off x="2395306" y="1630403"/>
            <a:ext cx="1050303" cy="1050303"/>
            <a:chOff x="1979712" y="3723878"/>
            <a:chExt cx="1050303" cy="1050303"/>
          </a:xfrm>
        </p:grpSpPr>
        <p:grpSp>
          <p:nvGrpSpPr>
            <p:cNvPr id="21" name="组合 20"/>
            <p:cNvGrpSpPr/>
            <p:nvPr/>
          </p:nvGrpSpPr>
          <p:grpSpPr>
            <a:xfrm>
              <a:off x="1979712" y="3723878"/>
              <a:ext cx="1050303" cy="1050303"/>
              <a:chOff x="1695226" y="3321784"/>
              <a:chExt cx="1250759" cy="1250759"/>
            </a:xfrm>
          </p:grpSpPr>
          <p:sp>
            <p:nvSpPr>
              <p:cNvPr id="23" name="椭圆 2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4" name="椭圆 23"/>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2" name="TextBox 62"/>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2</a:t>
              </a:r>
              <a:endParaRPr lang="zh-CN" altLang="en-US" sz="4000" b="1" dirty="0">
                <a:solidFill>
                  <a:srgbClr val="FFFFFF"/>
                </a:solidFill>
                <a:latin typeface="+mj-ea"/>
                <a:ea typeface="+mj-ea"/>
              </a:endParaRPr>
            </a:p>
          </p:txBody>
        </p:sp>
      </p:grpSp>
      <p:grpSp>
        <p:nvGrpSpPr>
          <p:cNvPr id="25" name="组合 24"/>
          <p:cNvGrpSpPr/>
          <p:nvPr/>
        </p:nvGrpSpPr>
        <p:grpSpPr>
          <a:xfrm>
            <a:off x="859332" y="2680706"/>
            <a:ext cx="1050303" cy="1050303"/>
            <a:chOff x="1979712" y="3723878"/>
            <a:chExt cx="1050303" cy="1050303"/>
          </a:xfrm>
        </p:grpSpPr>
        <p:grpSp>
          <p:nvGrpSpPr>
            <p:cNvPr id="26" name="组合 25"/>
            <p:cNvGrpSpPr/>
            <p:nvPr/>
          </p:nvGrpSpPr>
          <p:grpSpPr>
            <a:xfrm>
              <a:off x="1979712" y="3723878"/>
              <a:ext cx="1050303" cy="1050303"/>
              <a:chOff x="1695226" y="3321784"/>
              <a:chExt cx="1250759" cy="1250759"/>
            </a:xfrm>
          </p:grpSpPr>
          <p:sp>
            <p:nvSpPr>
              <p:cNvPr id="28" name="椭圆 2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9" name="椭圆 2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TextBox 59"/>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1</a:t>
              </a:r>
              <a:endParaRPr lang="zh-CN" altLang="en-US" sz="4000" b="1" dirty="0">
                <a:solidFill>
                  <a:srgbClr val="FFFFFF"/>
                </a:solidFill>
                <a:latin typeface="+mj-ea"/>
                <a:ea typeface="+mj-ea"/>
              </a:endParaRPr>
            </a:p>
          </p:txBody>
        </p:sp>
      </p:grpSp>
      <p:sp>
        <p:nvSpPr>
          <p:cNvPr id="30"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1"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2"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3"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4"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20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5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90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190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p:bldP spid="32" grpId="0"/>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微软雅黑" panose="020B0503020204020204" pitchFamily="34" charset="-122"/>
                <a:ea typeface="微软雅黑" panose="020B0503020204020204" pitchFamily="34" charset="-122"/>
              </a:rPr>
              <a:t> </a:t>
            </a:r>
            <a:r>
              <a:rPr lang="zh-CN" altLang="en-US" sz="2800" b="1" dirty="0">
                <a:solidFill>
                  <a:srgbClr val="080808"/>
                </a:solidFill>
                <a:latin typeface="微软雅黑" panose="020B0503020204020204" pitchFamily="34" charset="-122"/>
                <a:ea typeface="微软雅黑" panose="020B0503020204020204" pitchFamily="34" charset="-122"/>
              </a:rPr>
              <a:t>第三部分</a:t>
            </a:r>
            <a:endParaRPr lang="en-US" altLang="zh-CN" sz="2800" b="1" dirty="0">
              <a:solidFill>
                <a:srgbClr val="080808"/>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accent3"/>
                </a:solidFill>
                <a:latin typeface="微软雅黑" panose="020B0503020204020204" pitchFamily="34" charset="-122"/>
                <a:ea typeface="微软雅黑" panose="020B0503020204020204" pitchFamily="34" charset="-122"/>
              </a:rPr>
              <a:t>标题文字内容</a:t>
            </a:r>
            <a:endParaRPr lang="en-US" altLang="zh-CN" sz="3600" b="1" dirty="0">
              <a:solidFill>
                <a:schemeClr val="accent3"/>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微软雅黑" panose="020B0503020204020204" pitchFamily="34" charset="-122"/>
                <a:ea typeface="微软雅黑" panose="020B0503020204020204" pitchFamily="34" charset="-122"/>
              </a:rPr>
              <a:t>PART 03</a:t>
            </a:r>
            <a:endParaRPr lang="zh-CN" altLang="en-US" sz="1600" dirty="0">
              <a:solidFill>
                <a:srgbClr val="080808"/>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3"/>
                </a:solidFill>
                <a:latin typeface="微软雅黑" panose="020B0503020204020204" pitchFamily="34" charset="-122"/>
                <a:ea typeface="微软雅黑" panose="020B0503020204020204" pitchFamily="34" charset="-122"/>
              </a:rPr>
              <a:t>03</a:t>
            </a:r>
            <a:endParaRPr lang="zh-CN" altLang="en-US" sz="5000" b="1"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2" y="2306759"/>
            <a:ext cx="7147293" cy="2031271"/>
          </a:xfrm>
          <a:prstGeom prst="rect">
            <a:avLst/>
          </a:prstGeom>
          <a:noFill/>
        </p:spPr>
        <p:txBody>
          <a:bodyPr wrap="square" lIns="91386" tIns="45693" rIns="91386" bIns="45693"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        回顾这一年的工作，在取得成绩的同时，我们也找到了工作中的不足和问题，主要反映于</a:t>
            </a:r>
            <a:r>
              <a:rPr lang="en-US" altLang="zh-CN"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的风格、定型还有待进一步探索，尤其是网上的公司产品库充分体现我们</a:t>
            </a:r>
            <a:r>
              <a:rPr lang="en-US" altLang="zh-CN" sz="1400" dirty="0" err="1">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xxxxx</a:t>
            </a: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和我们这个平台能为客户提供良好的商机和快捷方便的信息、导航的功能发挥。展望新的一年，我们将继续努力，力争各项工作更上一个新台阶。</a:t>
            </a:r>
            <a:r>
              <a:rPr lang="en-US" altLang="zh-CN" sz="1400" dirty="0" smtClean="0">
                <a:solidFill>
                  <a:srgbClr val="080808"/>
                </a:solidFill>
                <a:latin typeface="微软雅黑" panose="020B0503020204020204" pitchFamily="34" charset="-122"/>
                <a:ea typeface="微软雅黑" panose="020B0503020204020204" pitchFamily="34" charset="-122"/>
              </a:rPr>
              <a:t>201x</a:t>
            </a:r>
            <a:r>
              <a:rPr lang="zh-CN" altLang="en-US" sz="1400" dirty="0" smtClean="0">
                <a:solidFill>
                  <a:srgbClr val="080808"/>
                </a:solidFill>
                <a:latin typeface="微软雅黑" panose="020B0503020204020204" pitchFamily="34" charset="-122"/>
                <a:ea typeface="微软雅黑" panose="020B0503020204020204" pitchFamily="34" charset="-122"/>
              </a:rPr>
              <a:t>我</a:t>
            </a:r>
            <a:r>
              <a:rPr lang="zh-CN" altLang="en-US" sz="1400" dirty="0">
                <a:solidFill>
                  <a:srgbClr val="080808"/>
                </a:solidFill>
                <a:latin typeface="微软雅黑" panose="020B0503020204020204" pitchFamily="34" charset="-122"/>
                <a:ea typeface="微软雅黑" panose="020B0503020204020204" pitchFamily="34" charset="-122"/>
              </a:rPr>
              <a:t>们所向披靡</a:t>
            </a:r>
            <a:r>
              <a:rPr lang="zh-CN" altLang="en-US" sz="1400" dirty="0" smtClean="0">
                <a:solidFill>
                  <a:srgbClr val="080808"/>
                </a:solidFill>
                <a:latin typeface="微软雅黑" panose="020B0503020204020204" pitchFamily="34" charset="-122"/>
                <a:ea typeface="微软雅黑" panose="020B0503020204020204" pitchFamily="34" charset="-122"/>
              </a:rPr>
              <a:t>，</a:t>
            </a:r>
            <a:r>
              <a:rPr lang="en-US" altLang="zh-CN" sz="1400" dirty="0" smtClean="0">
                <a:solidFill>
                  <a:srgbClr val="080808"/>
                </a:solidFill>
                <a:latin typeface="微软雅黑" panose="020B0503020204020204" pitchFamily="34" charset="-122"/>
                <a:ea typeface="微软雅黑" panose="020B0503020204020204" pitchFamily="34" charset="-122"/>
              </a:rPr>
              <a:t>201x</a:t>
            </a:r>
            <a:r>
              <a:rPr lang="zh-CN" altLang="en-US" sz="1400" dirty="0" smtClean="0">
                <a:solidFill>
                  <a:srgbClr val="080808"/>
                </a:solidFill>
                <a:latin typeface="微软雅黑" panose="020B0503020204020204" pitchFamily="34" charset="-122"/>
                <a:ea typeface="微软雅黑" panose="020B0503020204020204" pitchFamily="34" charset="-122"/>
              </a:rPr>
              <a:t>我们</a:t>
            </a:r>
            <a:r>
              <a:rPr lang="zh-CN" altLang="en-US" sz="1400" dirty="0">
                <a:solidFill>
                  <a:srgbClr val="080808"/>
                </a:solidFill>
                <a:latin typeface="微软雅黑" panose="020B0503020204020204" pitchFamily="34" charset="-122"/>
                <a:ea typeface="微软雅黑" panose="020B0503020204020204" pitchFamily="34" charset="-122"/>
              </a:rPr>
              <a:t>勇往直前！</a:t>
            </a:r>
            <a:endParaRPr lang="zh-CN" altLang="en-US" sz="140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140311" y="770251"/>
            <a:ext cx="1306135" cy="1269327"/>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8" name="椭圆 7"/>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12"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panose="020B0503020204020204" pitchFamily="34" charset="-122"/>
                  <a:ea typeface="微软雅黑" panose="020B0503020204020204" pitchFamily="34" charset="-122"/>
                </a:rPr>
                <a:t>前 </a:t>
              </a:r>
            </a:p>
          </p:txBody>
        </p:sp>
      </p:grpSp>
      <p:grpSp>
        <p:nvGrpSpPr>
          <p:cNvPr id="14" name="组合 13"/>
          <p:cNvGrpSpPr/>
          <p:nvPr/>
        </p:nvGrpSpPr>
        <p:grpSpPr>
          <a:xfrm>
            <a:off x="2790865" y="1603223"/>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grpSp>
      <p:grpSp>
        <p:nvGrpSpPr>
          <p:cNvPr id="17" name="组合 16"/>
          <p:cNvGrpSpPr/>
          <p:nvPr/>
        </p:nvGrpSpPr>
        <p:grpSpPr>
          <a:xfrm>
            <a:off x="6473219" y="1217239"/>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grpSp>
      <p:grpSp>
        <p:nvGrpSpPr>
          <p:cNvPr id="20" name="组合 19"/>
          <p:cNvGrpSpPr/>
          <p:nvPr/>
        </p:nvGrpSpPr>
        <p:grpSpPr>
          <a:xfrm>
            <a:off x="6629511" y="1381787"/>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grpSp>
      <p:sp>
        <p:nvSpPr>
          <p:cNvPr id="23" name="椭圆 22"/>
          <p:cNvSpPr/>
          <p:nvPr/>
        </p:nvSpPr>
        <p:spPr>
          <a:xfrm>
            <a:off x="7794388" y="4443265"/>
            <a:ext cx="500908" cy="500908"/>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sp>
        <p:nvSpPr>
          <p:cNvPr id="24" name="椭圆 23"/>
          <p:cNvSpPr/>
          <p:nvPr/>
        </p:nvSpPr>
        <p:spPr>
          <a:xfrm>
            <a:off x="8423305" y="3522698"/>
            <a:ext cx="274777" cy="274777"/>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grpSp>
        <p:nvGrpSpPr>
          <p:cNvPr id="28" name="组合 27"/>
          <p:cNvGrpSpPr/>
          <p:nvPr/>
        </p:nvGrpSpPr>
        <p:grpSpPr>
          <a:xfrm>
            <a:off x="2391037" y="769498"/>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34" name="椭圆 33"/>
          <p:cNvSpPr/>
          <p:nvPr/>
        </p:nvSpPr>
        <p:spPr>
          <a:xfrm>
            <a:off x="6629511" y="4707644"/>
            <a:ext cx="274777" cy="274777"/>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sp>
        <p:nvSpPr>
          <p:cNvPr id="35" name="椭圆 34"/>
          <p:cNvSpPr/>
          <p:nvPr/>
        </p:nvSpPr>
        <p:spPr>
          <a:xfrm>
            <a:off x="8585278" y="4984207"/>
            <a:ext cx="137389" cy="137389"/>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nvGrpSpPr>
          <p:cNvPr id="37" name="组合 36"/>
          <p:cNvGrpSpPr/>
          <p:nvPr/>
        </p:nvGrpSpPr>
        <p:grpSpPr>
          <a:xfrm>
            <a:off x="4644008" y="770251"/>
            <a:ext cx="1306135" cy="1269327"/>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41" name="椭圆 40"/>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39"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panose="020B0503020204020204" pitchFamily="34" charset="-122"/>
                  <a:ea typeface="微软雅黑" panose="020B0503020204020204" pitchFamily="34" charset="-122"/>
                </a:rPr>
                <a:t>言</a:t>
              </a:r>
            </a:p>
          </p:txBody>
        </p:sp>
      </p:grpSp>
    </p:spTree>
  </p:cSld>
  <p:clrMapOvr>
    <a:masterClrMapping/>
  </p:clrMapOvr>
  <mc:AlternateContent xmlns:mc="http://schemas.openxmlformats.org/markup-compatibility/2006" xmlns:p14="http://schemas.microsoft.com/office/powerpoint/2010/main">
    <mc:Choice Requires="p14">
      <p:transition spd="slow" p14:dur="1200" advTm="11000">
        <p14:prism/>
      </p:transition>
    </mc:Choice>
    <mc:Fallback xmlns="">
      <p:transition spd="slow" advTm="1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5000">
                                          <p:cBhvr additive="base">
                                            <p:cTn id="7"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5000">
                                          <p:cBhvr additive="base">
                                            <p:cTn id="11"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55000">
                                          <p:cBhvr additive="base">
                                            <p:cTn id="25"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1+#ppt_w/2"/>
                                              </p:val>
                                            </p:tav>
                                            <p:tav tm="100000">
                                              <p:val>
                                                <p:strVal val="#ppt_x"/>
                                              </p:val>
                                            </p:tav>
                                          </p:tavLst>
                                        </p:anim>
                                        <p:anim calcmode="lin" valueType="num">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1+#ppt_w/2"/>
                                              </p:val>
                                            </p:tav>
                                            <p:tav tm="100000">
                                              <p:val>
                                                <p:strVal val="#ppt_x"/>
                                              </p:val>
                                            </p:tav>
                                          </p:tavLst>
                                        </p:anim>
                                        <p:anim calcmode="lin" valueType="num">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2000" fill="hold"/>
                                            <p:tgtEl>
                                              <p:spTgt spid="20"/>
                                            </p:tgtEl>
                                            <p:attrNameLst>
                                              <p:attrName>ppt_x</p:attrName>
                                            </p:attrNameLst>
                                          </p:cBhvr>
                                          <p:tavLst>
                                            <p:tav tm="0">
                                              <p:val>
                                                <p:strVal val="1+#ppt_w/2"/>
                                              </p:val>
                                            </p:tav>
                                            <p:tav tm="100000">
                                              <p:val>
                                                <p:strVal val="#ppt_x"/>
                                              </p:val>
                                            </p:tav>
                                          </p:tavLst>
                                        </p:anim>
                                        <p:anim calcmode="lin" valueType="num">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grpSp>
        <p:nvGrpSpPr>
          <p:cNvPr id="5" name="组合 4"/>
          <p:cNvGrpSpPr/>
          <p:nvPr/>
        </p:nvGrpSpPr>
        <p:grpSpPr>
          <a:xfrm>
            <a:off x="980451" y="2438266"/>
            <a:ext cx="869960" cy="869821"/>
            <a:chOff x="1466675" y="3784103"/>
            <a:chExt cx="1301392" cy="1301862"/>
          </a:xfrm>
        </p:grpSpPr>
        <p:grpSp>
          <p:nvGrpSpPr>
            <p:cNvPr id="6" name="组合 5"/>
            <p:cNvGrpSpPr/>
            <p:nvPr/>
          </p:nvGrpSpPr>
          <p:grpSpPr>
            <a:xfrm>
              <a:off x="1466675" y="3784103"/>
              <a:ext cx="1301392" cy="1301862"/>
              <a:chOff x="4345444" y="2542859"/>
              <a:chExt cx="1810550" cy="1811205"/>
            </a:xfrm>
          </p:grpSpPr>
          <p:grpSp>
            <p:nvGrpSpPr>
              <p:cNvPr id="8" name="组合 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 name="椭圆 8"/>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7" name="TextBox 97"/>
            <p:cNvSpPr txBox="1"/>
            <p:nvPr/>
          </p:nvSpPr>
          <p:spPr>
            <a:xfrm>
              <a:off x="1692270" y="4180596"/>
              <a:ext cx="850204" cy="531307"/>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6</a:t>
              </a:r>
              <a:r>
                <a:rPr lang="zh-CN" altLang="en-US" sz="1400" dirty="0">
                  <a:solidFill>
                    <a:schemeClr val="bg1"/>
                  </a:solidFill>
                  <a:latin typeface="+mj-ea"/>
                  <a:ea typeface="+mj-ea"/>
                </a:rPr>
                <a:t>月</a:t>
              </a:r>
            </a:p>
          </p:txBody>
        </p:sp>
      </p:grpSp>
      <p:grpSp>
        <p:nvGrpSpPr>
          <p:cNvPr id="12" name="组合 11"/>
          <p:cNvGrpSpPr/>
          <p:nvPr/>
        </p:nvGrpSpPr>
        <p:grpSpPr>
          <a:xfrm>
            <a:off x="2083683" y="2555249"/>
            <a:ext cx="658425" cy="658319"/>
            <a:chOff x="3117025" y="3959191"/>
            <a:chExt cx="984950" cy="985306"/>
          </a:xfrm>
        </p:grpSpPr>
        <p:grpSp>
          <p:nvGrpSpPr>
            <p:cNvPr id="13" name="组合 12"/>
            <p:cNvGrpSpPr/>
            <p:nvPr/>
          </p:nvGrpSpPr>
          <p:grpSpPr>
            <a:xfrm>
              <a:off x="3117025" y="3959191"/>
              <a:ext cx="984950" cy="985306"/>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16" name="椭圆 15"/>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14" name="TextBox 104"/>
            <p:cNvSpPr txBox="1"/>
            <p:nvPr/>
          </p:nvSpPr>
          <p:spPr>
            <a:xfrm>
              <a:off x="3188495" y="4196695"/>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7</a:t>
              </a:r>
              <a:r>
                <a:rPr lang="zh-CN" altLang="en-US" sz="1400" dirty="0">
                  <a:solidFill>
                    <a:schemeClr val="bg1"/>
                  </a:solidFill>
                  <a:latin typeface="+mj-ea"/>
                  <a:ea typeface="+mj-ea"/>
                </a:rPr>
                <a:t>月</a:t>
              </a:r>
            </a:p>
          </p:txBody>
        </p:sp>
      </p:grpSp>
      <p:grpSp>
        <p:nvGrpSpPr>
          <p:cNvPr id="19" name="组合 18"/>
          <p:cNvGrpSpPr/>
          <p:nvPr/>
        </p:nvGrpSpPr>
        <p:grpSpPr>
          <a:xfrm>
            <a:off x="2975381" y="2443509"/>
            <a:ext cx="881936" cy="881795"/>
            <a:chOff x="4450933" y="3791953"/>
            <a:chExt cx="1319306" cy="1319782"/>
          </a:xfrm>
        </p:grpSpPr>
        <p:grpSp>
          <p:nvGrpSpPr>
            <p:cNvPr id="20" name="组合 19"/>
            <p:cNvGrpSpPr/>
            <p:nvPr/>
          </p:nvGrpSpPr>
          <p:grpSpPr>
            <a:xfrm>
              <a:off x="4450933" y="3791953"/>
              <a:ext cx="1319306" cy="1319782"/>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3" name="椭圆 22"/>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1" name="TextBox 111"/>
            <p:cNvSpPr txBox="1"/>
            <p:nvPr/>
          </p:nvSpPr>
          <p:spPr>
            <a:xfrm>
              <a:off x="4685484" y="4180595"/>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8</a:t>
              </a:r>
              <a:r>
                <a:rPr lang="zh-CN" altLang="en-US" sz="1400" dirty="0">
                  <a:solidFill>
                    <a:schemeClr val="bg1"/>
                  </a:solidFill>
                  <a:latin typeface="+mj-ea"/>
                  <a:ea typeface="+mj-ea"/>
                </a:rPr>
                <a:t>月</a:t>
              </a:r>
            </a:p>
          </p:txBody>
        </p:sp>
      </p:grpSp>
      <p:grpSp>
        <p:nvGrpSpPr>
          <p:cNvPr id="26" name="组合 25"/>
          <p:cNvGrpSpPr/>
          <p:nvPr/>
        </p:nvGrpSpPr>
        <p:grpSpPr>
          <a:xfrm>
            <a:off x="4090589" y="2544015"/>
            <a:ext cx="680890" cy="680781"/>
            <a:chOff x="6119197" y="3942381"/>
            <a:chExt cx="1018558" cy="1018926"/>
          </a:xfrm>
        </p:grpSpPr>
        <p:grpSp>
          <p:nvGrpSpPr>
            <p:cNvPr id="27" name="组合 26"/>
            <p:cNvGrpSpPr/>
            <p:nvPr/>
          </p:nvGrpSpPr>
          <p:grpSpPr>
            <a:xfrm>
              <a:off x="6119197" y="3942381"/>
              <a:ext cx="1018558" cy="1018926"/>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2" name="椭圆 3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0" name="椭圆 29"/>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8" name="TextBox 118"/>
            <p:cNvSpPr txBox="1"/>
            <p:nvPr/>
          </p:nvSpPr>
          <p:spPr>
            <a:xfrm>
              <a:off x="6209133" y="4196696"/>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9</a:t>
              </a:r>
              <a:r>
                <a:rPr lang="zh-CN" altLang="en-US" sz="1400" dirty="0">
                  <a:solidFill>
                    <a:schemeClr val="bg1"/>
                  </a:solidFill>
                  <a:latin typeface="+mj-ea"/>
                  <a:ea typeface="+mj-ea"/>
                </a:rPr>
                <a:t>月</a:t>
              </a:r>
            </a:p>
          </p:txBody>
        </p:sp>
      </p:grpSp>
      <p:grpSp>
        <p:nvGrpSpPr>
          <p:cNvPr id="33" name="组合 32"/>
          <p:cNvGrpSpPr/>
          <p:nvPr/>
        </p:nvGrpSpPr>
        <p:grpSpPr>
          <a:xfrm>
            <a:off x="5004754" y="2544016"/>
            <a:ext cx="708615" cy="680781"/>
            <a:chOff x="7486713" y="3942381"/>
            <a:chExt cx="1060031" cy="1018926"/>
          </a:xfrm>
        </p:grpSpPr>
        <p:grpSp>
          <p:nvGrpSpPr>
            <p:cNvPr id="34" name="组合 33"/>
            <p:cNvGrpSpPr/>
            <p:nvPr/>
          </p:nvGrpSpPr>
          <p:grpSpPr>
            <a:xfrm>
              <a:off x="7486713"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7" name="椭圆 36"/>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5" name="TextBox 125"/>
            <p:cNvSpPr txBox="1"/>
            <p:nvPr/>
          </p:nvSpPr>
          <p:spPr>
            <a:xfrm>
              <a:off x="7555666" y="419943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mj-ea"/>
                  <a:ea typeface="+mj-ea"/>
                </a:rPr>
                <a:t>10</a:t>
              </a:r>
              <a:r>
                <a:rPr lang="zh-CN" altLang="en-US" sz="1200" dirty="0">
                  <a:solidFill>
                    <a:schemeClr val="bg1"/>
                  </a:solidFill>
                  <a:latin typeface="+mj-ea"/>
                  <a:ea typeface="+mj-ea"/>
                </a:rPr>
                <a:t>月</a:t>
              </a:r>
            </a:p>
          </p:txBody>
        </p:sp>
      </p:grpSp>
      <p:grpSp>
        <p:nvGrpSpPr>
          <p:cNvPr id="40" name="组合 39"/>
          <p:cNvGrpSpPr/>
          <p:nvPr/>
        </p:nvGrpSpPr>
        <p:grpSpPr>
          <a:xfrm>
            <a:off x="5918916" y="2431103"/>
            <a:ext cx="906755" cy="906611"/>
            <a:chOff x="8854229" y="3773382"/>
            <a:chExt cx="1356434" cy="1356924"/>
          </a:xfrm>
        </p:grpSpPr>
        <p:grpSp>
          <p:nvGrpSpPr>
            <p:cNvPr id="41" name="组合 40"/>
            <p:cNvGrpSpPr/>
            <p:nvPr/>
          </p:nvGrpSpPr>
          <p:grpSpPr>
            <a:xfrm>
              <a:off x="8854229" y="3773382"/>
              <a:ext cx="1356434" cy="1356924"/>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4" name="椭圆 43"/>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2" name="TextBox 132"/>
            <p:cNvSpPr txBox="1"/>
            <p:nvPr/>
          </p:nvSpPr>
          <p:spPr>
            <a:xfrm>
              <a:off x="9068720" y="4180595"/>
              <a:ext cx="1015119"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11</a:t>
              </a:r>
              <a:r>
                <a:rPr lang="zh-CN" altLang="en-US" sz="1400" dirty="0">
                  <a:solidFill>
                    <a:schemeClr val="bg1"/>
                  </a:solidFill>
                  <a:latin typeface="+mj-ea"/>
                  <a:ea typeface="+mj-ea"/>
                </a:rPr>
                <a:t>月</a:t>
              </a:r>
            </a:p>
          </p:txBody>
        </p:sp>
      </p:grpSp>
      <p:grpSp>
        <p:nvGrpSpPr>
          <p:cNvPr id="47" name="组合 46"/>
          <p:cNvGrpSpPr/>
          <p:nvPr/>
        </p:nvGrpSpPr>
        <p:grpSpPr>
          <a:xfrm>
            <a:off x="7058945" y="2267888"/>
            <a:ext cx="1233232" cy="1233035"/>
            <a:chOff x="10559621" y="3529102"/>
            <a:chExt cx="1844818" cy="1845484"/>
          </a:xfrm>
        </p:grpSpPr>
        <p:grpSp>
          <p:nvGrpSpPr>
            <p:cNvPr id="48" name="组合 47"/>
            <p:cNvGrpSpPr/>
            <p:nvPr/>
          </p:nvGrpSpPr>
          <p:grpSpPr>
            <a:xfrm>
              <a:off x="10559621" y="3529102"/>
              <a:ext cx="1844818" cy="184548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51" name="椭圆 50"/>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9" name="TextBox 139"/>
            <p:cNvSpPr txBox="1"/>
            <p:nvPr/>
          </p:nvSpPr>
          <p:spPr>
            <a:xfrm>
              <a:off x="10948736" y="4180595"/>
              <a:ext cx="1097152"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12</a:t>
              </a:r>
              <a:r>
                <a:rPr lang="zh-CN" altLang="en-US" sz="1400" dirty="0">
                  <a:solidFill>
                    <a:schemeClr val="bg1"/>
                  </a:solidFill>
                  <a:latin typeface="+mj-ea"/>
                  <a:ea typeface="+mj-ea"/>
                </a:rPr>
                <a:t>月</a:t>
              </a:r>
            </a:p>
          </p:txBody>
        </p:sp>
      </p:grpSp>
      <p:grpSp>
        <p:nvGrpSpPr>
          <p:cNvPr id="54" name="组合 53"/>
          <p:cNvGrpSpPr/>
          <p:nvPr/>
        </p:nvGrpSpPr>
        <p:grpSpPr>
          <a:xfrm>
            <a:off x="520654" y="1275606"/>
            <a:ext cx="1941598" cy="1092290"/>
            <a:chOff x="689131" y="1318791"/>
            <a:chExt cx="1631535" cy="1036935"/>
          </a:xfrm>
        </p:grpSpPr>
        <p:sp>
          <p:nvSpPr>
            <p:cNvPr id="55" name="TextBox 145"/>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56" name="组合 55"/>
            <p:cNvGrpSpPr/>
            <p:nvPr/>
          </p:nvGrpSpPr>
          <p:grpSpPr>
            <a:xfrm>
              <a:off x="689131" y="1318791"/>
              <a:ext cx="1631535" cy="1036935"/>
              <a:chOff x="689131" y="1318791"/>
              <a:chExt cx="1631535" cy="1036935"/>
            </a:xfrm>
          </p:grpSpPr>
          <p:cxnSp>
            <p:nvCxnSpPr>
              <p:cNvPr id="57" name="直接连接符 5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8" name="TextBox 148"/>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59" name="组合 58"/>
          <p:cNvGrpSpPr/>
          <p:nvPr/>
        </p:nvGrpSpPr>
        <p:grpSpPr>
          <a:xfrm>
            <a:off x="2555776" y="1366748"/>
            <a:ext cx="1575314" cy="965418"/>
            <a:chOff x="873900" y="1541325"/>
            <a:chExt cx="1166203" cy="814401"/>
          </a:xfrm>
        </p:grpSpPr>
        <p:sp>
          <p:nvSpPr>
            <p:cNvPr id="60" name="TextBox 150"/>
            <p:cNvSpPr txBox="1"/>
            <p:nvPr/>
          </p:nvSpPr>
          <p:spPr>
            <a:xfrm>
              <a:off x="873900" y="1767302"/>
              <a:ext cx="1166203" cy="38165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61" name="组合 60"/>
            <p:cNvGrpSpPr/>
            <p:nvPr/>
          </p:nvGrpSpPr>
          <p:grpSpPr>
            <a:xfrm>
              <a:off x="947384" y="1541325"/>
              <a:ext cx="1008112" cy="814401"/>
              <a:chOff x="947384" y="1541325"/>
              <a:chExt cx="1008112" cy="814401"/>
            </a:xfrm>
          </p:grpSpPr>
          <p:cxnSp>
            <p:nvCxnSpPr>
              <p:cNvPr id="62" name="直接连接符 61"/>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3" name="TextBox 153"/>
              <p:cNvSpPr txBox="1"/>
              <p:nvPr/>
            </p:nvSpPr>
            <p:spPr>
              <a:xfrm>
                <a:off x="947384" y="1541325"/>
                <a:ext cx="1008112" cy="31155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64" name="组合 63"/>
          <p:cNvGrpSpPr/>
          <p:nvPr/>
        </p:nvGrpSpPr>
        <p:grpSpPr>
          <a:xfrm>
            <a:off x="4499992" y="1275606"/>
            <a:ext cx="1639315" cy="1051144"/>
            <a:chOff x="873900" y="1541325"/>
            <a:chExt cx="1166203" cy="814401"/>
          </a:xfrm>
        </p:grpSpPr>
        <p:sp>
          <p:nvSpPr>
            <p:cNvPr id="65" name="TextBox 155"/>
            <p:cNvSpPr txBox="1"/>
            <p:nvPr/>
          </p:nvSpPr>
          <p:spPr>
            <a:xfrm>
              <a:off x="873900" y="1767302"/>
              <a:ext cx="1166203" cy="35052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66" name="组合 65"/>
            <p:cNvGrpSpPr/>
            <p:nvPr/>
          </p:nvGrpSpPr>
          <p:grpSpPr>
            <a:xfrm>
              <a:off x="947384" y="1541325"/>
              <a:ext cx="1008112" cy="814401"/>
              <a:chOff x="947384" y="1541325"/>
              <a:chExt cx="1008112" cy="814401"/>
            </a:xfrm>
          </p:grpSpPr>
          <p:cxnSp>
            <p:nvCxnSpPr>
              <p:cNvPr id="67" name="直接连接符 6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8" name="TextBox 158"/>
              <p:cNvSpPr txBox="1"/>
              <p:nvPr/>
            </p:nvSpPr>
            <p:spPr>
              <a:xfrm>
                <a:off x="947384" y="1541325"/>
                <a:ext cx="1008112" cy="286150"/>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69" name="组合 68"/>
          <p:cNvGrpSpPr/>
          <p:nvPr/>
        </p:nvGrpSpPr>
        <p:grpSpPr>
          <a:xfrm>
            <a:off x="6837777" y="1326099"/>
            <a:ext cx="1550647" cy="817312"/>
            <a:chOff x="873900" y="1541325"/>
            <a:chExt cx="1166203" cy="652383"/>
          </a:xfrm>
        </p:grpSpPr>
        <p:sp>
          <p:nvSpPr>
            <p:cNvPr id="70" name="TextBox 160"/>
            <p:cNvSpPr txBox="1"/>
            <p:nvPr/>
          </p:nvSpPr>
          <p:spPr>
            <a:xfrm>
              <a:off x="873900" y="1767302"/>
              <a:ext cx="1166203" cy="36112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71" name="组合 70"/>
            <p:cNvGrpSpPr/>
            <p:nvPr/>
          </p:nvGrpSpPr>
          <p:grpSpPr>
            <a:xfrm>
              <a:off x="947384" y="1541325"/>
              <a:ext cx="1008112" cy="652383"/>
              <a:chOff x="947384" y="1541325"/>
              <a:chExt cx="1008112" cy="652383"/>
            </a:xfrm>
          </p:grpSpPr>
          <p:cxnSp>
            <p:nvCxnSpPr>
              <p:cNvPr id="72" name="直接连接符 71"/>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3" name="TextBox 163"/>
              <p:cNvSpPr txBox="1"/>
              <p:nvPr/>
            </p:nvSpPr>
            <p:spPr>
              <a:xfrm>
                <a:off x="947384" y="1541325"/>
                <a:ext cx="1008112" cy="29480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74" name="组合 73"/>
          <p:cNvGrpSpPr/>
          <p:nvPr/>
        </p:nvGrpSpPr>
        <p:grpSpPr>
          <a:xfrm>
            <a:off x="1559925" y="3422333"/>
            <a:ext cx="1624546" cy="915011"/>
            <a:chOff x="873900" y="1340833"/>
            <a:chExt cx="1166203" cy="843560"/>
          </a:xfrm>
        </p:grpSpPr>
        <p:sp>
          <p:nvSpPr>
            <p:cNvPr id="75" name="TextBox 16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76" name="组合 75"/>
            <p:cNvGrpSpPr/>
            <p:nvPr/>
          </p:nvGrpSpPr>
          <p:grpSpPr>
            <a:xfrm>
              <a:off x="947384" y="1340833"/>
              <a:ext cx="1008112" cy="540984"/>
              <a:chOff x="947384" y="1340833"/>
              <a:chExt cx="1008112" cy="540984"/>
            </a:xfrm>
          </p:grpSpPr>
          <p:cxnSp>
            <p:nvCxnSpPr>
              <p:cNvPr id="77" name="直接连接符 7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8" name="TextBox 168"/>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79" name="组合 78"/>
          <p:cNvGrpSpPr/>
          <p:nvPr/>
        </p:nvGrpSpPr>
        <p:grpSpPr>
          <a:xfrm>
            <a:off x="3553012" y="3422333"/>
            <a:ext cx="1624546" cy="915011"/>
            <a:chOff x="873900" y="1340833"/>
            <a:chExt cx="1166203" cy="843560"/>
          </a:xfrm>
        </p:grpSpPr>
        <p:sp>
          <p:nvSpPr>
            <p:cNvPr id="80" name="TextBox 170"/>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81" name="组合 80"/>
            <p:cNvGrpSpPr/>
            <p:nvPr/>
          </p:nvGrpSpPr>
          <p:grpSpPr>
            <a:xfrm>
              <a:off x="947384" y="1340833"/>
              <a:ext cx="1008112" cy="540984"/>
              <a:chOff x="947384" y="1340833"/>
              <a:chExt cx="1008112" cy="540984"/>
            </a:xfrm>
          </p:grpSpPr>
          <p:cxnSp>
            <p:nvCxnSpPr>
              <p:cNvPr id="82" name="直接连接符 8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3" name="TextBox 173"/>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84" name="组合 83"/>
          <p:cNvGrpSpPr/>
          <p:nvPr/>
        </p:nvGrpSpPr>
        <p:grpSpPr>
          <a:xfrm>
            <a:off x="5539742" y="3477962"/>
            <a:ext cx="1624546" cy="915011"/>
            <a:chOff x="873900" y="1340833"/>
            <a:chExt cx="1166203" cy="843560"/>
          </a:xfrm>
        </p:grpSpPr>
        <p:sp>
          <p:nvSpPr>
            <p:cNvPr id="85"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86" name="组合 85"/>
            <p:cNvGrpSpPr/>
            <p:nvPr/>
          </p:nvGrpSpPr>
          <p:grpSpPr>
            <a:xfrm>
              <a:off x="947384" y="1340833"/>
              <a:ext cx="1008112" cy="540984"/>
              <a:chOff x="947384" y="1340833"/>
              <a:chExt cx="1008112" cy="540984"/>
            </a:xfrm>
          </p:grpSpPr>
          <p:cxnSp>
            <p:nvCxnSpPr>
              <p:cNvPr id="89" name="直接连接符 88"/>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178"/>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5000">
                                          <p:cBhvr additive="base">
                                            <p:cTn id="11" dur="1500" fill="hold"/>
                                            <p:tgtEl>
                                              <p:spTgt spid="5"/>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55000">
                                          <p:cBhvr additive="base">
                                            <p:cTn id="15" dur="15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14:bounceEnd="55000">
                                          <p:cBhvr additive="base">
                                            <p:cTn id="19" dur="15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14:bounceEnd="55000">
                                          <p:cBhvr additive="base">
                                            <p:cTn id="23" dur="15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14:bounceEnd="55000">
                                          <p:cBhvr additive="base">
                                            <p:cTn id="27" dur="15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14:bounceEnd="55000">
                                          <p:cBhvr additive="base">
                                            <p:cTn id="31" dur="15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14:bounceEnd="55000">
                                          <p:cBhvr additive="base">
                                            <p:cTn id="35" dur="15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1+#ppt_w/2"/>
                                              </p:val>
                                            </p:tav>
                                            <p:tav tm="100000">
                                              <p:val>
                                                <p:strVal val="#ppt_x"/>
                                              </p:val>
                                            </p:tav>
                                          </p:tavLst>
                                        </p:anim>
                                        <p:anim calcmode="lin" valueType="num">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1+#ppt_w/2"/>
                                              </p:val>
                                            </p:tav>
                                            <p:tav tm="100000">
                                              <p:val>
                                                <p:strVal val="#ppt_x"/>
                                              </p:val>
                                            </p:tav>
                                          </p:tavLst>
                                        </p:anim>
                                        <p:anim calcmode="lin" valueType="num">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500" fill="hold"/>
                                            <p:tgtEl>
                                              <p:spTgt spid="26"/>
                                            </p:tgtEl>
                                            <p:attrNameLst>
                                              <p:attrName>ppt_x</p:attrName>
                                            </p:attrNameLst>
                                          </p:cBhvr>
                                          <p:tavLst>
                                            <p:tav tm="0">
                                              <p:val>
                                                <p:strVal val="1+#ppt_w/2"/>
                                              </p:val>
                                            </p:tav>
                                            <p:tav tm="100000">
                                              <p:val>
                                                <p:strVal val="#ppt_x"/>
                                              </p:val>
                                            </p:tav>
                                          </p:tavLst>
                                        </p:anim>
                                        <p:anim calcmode="lin" valueType="num">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1+#ppt_w/2"/>
                                              </p:val>
                                            </p:tav>
                                            <p:tav tm="100000">
                                              <p:val>
                                                <p:strVal val="#ppt_x"/>
                                              </p:val>
                                            </p:tav>
                                          </p:tavLst>
                                        </p:anim>
                                        <p:anim calcmode="lin" valueType="num">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500" fill="hold"/>
                                            <p:tgtEl>
                                              <p:spTgt spid="40"/>
                                            </p:tgtEl>
                                            <p:attrNameLst>
                                              <p:attrName>ppt_x</p:attrName>
                                            </p:attrNameLst>
                                          </p:cBhvr>
                                          <p:tavLst>
                                            <p:tav tm="0">
                                              <p:val>
                                                <p:strVal val="1+#ppt_w/2"/>
                                              </p:val>
                                            </p:tav>
                                            <p:tav tm="100000">
                                              <p:val>
                                                <p:strVal val="#ppt_x"/>
                                              </p:val>
                                            </p:tav>
                                          </p:tavLst>
                                        </p:anim>
                                        <p:anim calcmode="lin" valueType="num">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1+#ppt_w/2"/>
                                              </p:val>
                                            </p:tav>
                                            <p:tav tm="100000">
                                              <p:val>
                                                <p:strVal val="#ppt_x"/>
                                              </p:val>
                                            </p:tav>
                                          </p:tavLst>
                                        </p:anim>
                                        <p:anim calcmode="lin" valueType="num">
                                          <p:cBhvr additive="base">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4" name="Chart 14"/>
          <p:cNvGraphicFramePr/>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15"/>
          <p:cNvSpPr/>
          <p:nvPr/>
        </p:nvSpPr>
        <p:spPr>
          <a:xfrm>
            <a:off x="694244"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j-ea"/>
                <a:ea typeface="+mj-ea"/>
                <a:cs typeface="Clear Sans Thin" panose="020B0203030202020304" pitchFamily="34" charset="0"/>
              </a:rPr>
              <a:t>添加标题</a:t>
            </a:r>
            <a:r>
              <a:rPr lang="en-US" sz="1000" dirty="0">
                <a:solidFill>
                  <a:schemeClr val="tx1">
                    <a:lumMod val="50000"/>
                    <a:lumOff val="50000"/>
                  </a:schemeClr>
                </a:solidFill>
                <a:latin typeface="+mj-ea"/>
                <a:ea typeface="+mj-ea"/>
                <a:cs typeface="Clear Sans Thin" panose="020B0203030202020304" pitchFamily="34" charset="0"/>
              </a:rPr>
              <a:t> 1</a:t>
            </a:r>
          </a:p>
        </p:txBody>
      </p:sp>
      <p:sp>
        <p:nvSpPr>
          <p:cNvPr id="6" name="Rectangle 16"/>
          <p:cNvSpPr/>
          <p:nvPr/>
        </p:nvSpPr>
        <p:spPr>
          <a:xfrm>
            <a:off x="1917737"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j-ea"/>
                <a:ea typeface="+mj-ea"/>
                <a:cs typeface="Clear Sans Thin" panose="020B0203030202020304" pitchFamily="34" charset="0"/>
              </a:rPr>
              <a:t>添加标题</a:t>
            </a:r>
            <a:r>
              <a:rPr lang="en-US" sz="1000" dirty="0">
                <a:solidFill>
                  <a:schemeClr val="tx1">
                    <a:lumMod val="50000"/>
                    <a:lumOff val="50000"/>
                  </a:schemeClr>
                </a:solidFill>
                <a:latin typeface="+mj-ea"/>
                <a:ea typeface="+mj-ea"/>
                <a:cs typeface="Clear Sans Thin" panose="020B0203030202020304" pitchFamily="34" charset="0"/>
              </a:rPr>
              <a:t> 2</a:t>
            </a:r>
          </a:p>
        </p:txBody>
      </p:sp>
      <p:sp>
        <p:nvSpPr>
          <p:cNvPr id="7" name="Rectangle 17"/>
          <p:cNvSpPr/>
          <p:nvPr/>
        </p:nvSpPr>
        <p:spPr>
          <a:xfrm>
            <a:off x="3141230"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j-ea"/>
                <a:ea typeface="+mj-ea"/>
                <a:cs typeface="Clear Sans Thin" panose="020B0203030202020304" pitchFamily="34" charset="0"/>
              </a:rPr>
              <a:t>添加标题</a:t>
            </a:r>
            <a:r>
              <a:rPr lang="en-US" sz="1000" dirty="0">
                <a:solidFill>
                  <a:schemeClr val="tx1">
                    <a:lumMod val="50000"/>
                    <a:lumOff val="50000"/>
                  </a:schemeClr>
                </a:solidFill>
                <a:latin typeface="+mj-ea"/>
                <a:ea typeface="+mj-ea"/>
                <a:cs typeface="Clear Sans Thin" panose="020B0203030202020304" pitchFamily="34" charset="0"/>
              </a:rPr>
              <a:t> 3</a:t>
            </a:r>
          </a:p>
        </p:txBody>
      </p:sp>
      <p:sp>
        <p:nvSpPr>
          <p:cNvPr id="8" name="TextBox 25"/>
          <p:cNvSpPr txBox="1"/>
          <p:nvPr/>
        </p:nvSpPr>
        <p:spPr>
          <a:xfrm>
            <a:off x="5678723" y="1398442"/>
            <a:ext cx="2779807" cy="677108"/>
          </a:xfrm>
          <a:prstGeom prst="rect">
            <a:avLst/>
          </a:prstGeom>
          <a:noFill/>
        </p:spPr>
        <p:txBody>
          <a:bodyPr wrap="square" rtlCol="0">
            <a:spAutoFit/>
          </a:bodyPr>
          <a:lstStyle/>
          <a:p>
            <a:r>
              <a:rPr lang="zh-CN" altLang="en-US" sz="1400" b="1" dirty="0">
                <a:solidFill>
                  <a:schemeClr val="accent3"/>
                </a:solidFill>
                <a:latin typeface="+mj-ea"/>
                <a:ea typeface="+mj-ea"/>
              </a:rPr>
              <a:t>填加标题</a:t>
            </a:r>
            <a:endParaRPr lang="en-US" altLang="zh-CN" sz="1400" b="1" dirty="0">
              <a:solidFill>
                <a:schemeClr val="accent3"/>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p:txBody>
      </p:sp>
      <p:sp>
        <p:nvSpPr>
          <p:cNvPr id="9" name="TextBox 26"/>
          <p:cNvSpPr txBox="1"/>
          <p:nvPr/>
        </p:nvSpPr>
        <p:spPr>
          <a:xfrm>
            <a:off x="5680625" y="2492227"/>
            <a:ext cx="2779807" cy="677108"/>
          </a:xfrm>
          <a:prstGeom prst="rect">
            <a:avLst/>
          </a:prstGeom>
          <a:noFill/>
        </p:spPr>
        <p:txBody>
          <a:bodyPr wrap="square" rtlCol="0">
            <a:spAutoFit/>
          </a:bodyPr>
          <a:lstStyle/>
          <a:p>
            <a:r>
              <a:rPr lang="zh-CN" altLang="en-US" sz="1400" b="1" dirty="0">
                <a:solidFill>
                  <a:schemeClr val="tx1">
                    <a:lumMod val="75000"/>
                    <a:lumOff val="25000"/>
                  </a:schemeClr>
                </a:solidFill>
                <a:latin typeface="+mj-ea"/>
                <a:ea typeface="+mj-ea"/>
              </a:rPr>
              <a:t>填加标题</a:t>
            </a:r>
            <a:endParaRPr lang="en-US" altLang="zh-CN" sz="1400" b="1" dirty="0">
              <a:solidFill>
                <a:schemeClr val="tx1">
                  <a:lumMod val="75000"/>
                  <a:lumOff val="2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p:txBody>
      </p:sp>
      <p:sp>
        <p:nvSpPr>
          <p:cNvPr id="10" name="TextBox 27"/>
          <p:cNvSpPr txBox="1"/>
          <p:nvPr/>
        </p:nvSpPr>
        <p:spPr>
          <a:xfrm>
            <a:off x="5680625" y="3550826"/>
            <a:ext cx="2779807" cy="677108"/>
          </a:xfrm>
          <a:prstGeom prst="rect">
            <a:avLst/>
          </a:prstGeom>
          <a:noFill/>
        </p:spPr>
        <p:txBody>
          <a:bodyPr wrap="square" rtlCol="0">
            <a:spAutoFit/>
          </a:bodyPr>
          <a:lstStyle/>
          <a:p>
            <a:r>
              <a:rPr lang="zh-CN" altLang="en-US" sz="1400" b="1" dirty="0">
                <a:solidFill>
                  <a:schemeClr val="accent2"/>
                </a:solidFill>
                <a:latin typeface="+mj-ea"/>
                <a:ea typeface="+mj-ea"/>
              </a:rPr>
              <a:t>填加标题</a:t>
            </a:r>
            <a:endParaRPr lang="en-US" altLang="zh-CN" sz="1400" b="1" dirty="0">
              <a:solidFill>
                <a:schemeClr val="accent2"/>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p:txBody>
      </p:sp>
      <p:cxnSp>
        <p:nvCxnSpPr>
          <p:cNvPr id="11" name="直接连接符 10"/>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12" name="直接连接符 11"/>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13" name="组合 12"/>
          <p:cNvGrpSpPr/>
          <p:nvPr/>
        </p:nvGrpSpPr>
        <p:grpSpPr>
          <a:xfrm>
            <a:off x="4955424" y="1436384"/>
            <a:ext cx="599448" cy="599448"/>
            <a:chOff x="4499992" y="267494"/>
            <a:chExt cx="599448" cy="599448"/>
          </a:xfrm>
        </p:grpSpPr>
        <p:grpSp>
          <p:nvGrpSpPr>
            <p:cNvPr id="14" name="组合 13"/>
            <p:cNvGrpSpPr/>
            <p:nvPr/>
          </p:nvGrpSpPr>
          <p:grpSpPr>
            <a:xfrm>
              <a:off x="4499992" y="267494"/>
              <a:ext cx="599448" cy="599448"/>
              <a:chOff x="4131160" y="713581"/>
              <a:chExt cx="881684" cy="881684"/>
            </a:xfrm>
          </p:grpSpPr>
          <p:sp>
            <p:nvSpPr>
              <p:cNvPr id="16" name="椭圆 15"/>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sp>
            <p:nvSpPr>
              <p:cNvPr id="17" name="椭圆 16"/>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grpSp>
        <p:sp>
          <p:nvSpPr>
            <p:cNvPr id="15"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latin typeface="+mj-ea"/>
                <a:ea typeface="+mj-ea"/>
              </a:endParaRPr>
            </a:p>
          </p:txBody>
        </p:sp>
      </p:grpSp>
      <p:grpSp>
        <p:nvGrpSpPr>
          <p:cNvPr id="18" name="组合 17"/>
          <p:cNvGrpSpPr/>
          <p:nvPr/>
        </p:nvGrpSpPr>
        <p:grpSpPr>
          <a:xfrm>
            <a:off x="4970854" y="2492227"/>
            <a:ext cx="599448" cy="599448"/>
            <a:chOff x="5418452" y="307702"/>
            <a:chExt cx="599448" cy="599448"/>
          </a:xfrm>
        </p:grpSpPr>
        <p:grpSp>
          <p:nvGrpSpPr>
            <p:cNvPr id="19" name="组合 18"/>
            <p:cNvGrpSpPr/>
            <p:nvPr/>
          </p:nvGrpSpPr>
          <p:grpSpPr>
            <a:xfrm>
              <a:off x="5418452" y="307702"/>
              <a:ext cx="599448" cy="599448"/>
              <a:chOff x="4131160" y="713581"/>
              <a:chExt cx="881684" cy="881684"/>
            </a:xfrm>
          </p:grpSpPr>
          <p:sp>
            <p:nvSpPr>
              <p:cNvPr id="21" name="椭圆 2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sp>
            <p:nvSpPr>
              <p:cNvPr id="22" name="椭圆 21"/>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grpSp>
        <p:sp>
          <p:nvSpPr>
            <p:cNvPr id="20"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latin typeface="+mj-ea"/>
                <a:ea typeface="+mj-ea"/>
              </a:endParaRPr>
            </a:p>
          </p:txBody>
        </p:sp>
      </p:grpSp>
      <p:grpSp>
        <p:nvGrpSpPr>
          <p:cNvPr id="23" name="组合 22"/>
          <p:cNvGrpSpPr/>
          <p:nvPr/>
        </p:nvGrpSpPr>
        <p:grpSpPr>
          <a:xfrm>
            <a:off x="4988609" y="3529882"/>
            <a:ext cx="599448" cy="599448"/>
            <a:chOff x="6516216" y="334289"/>
            <a:chExt cx="599448" cy="599448"/>
          </a:xfrm>
        </p:grpSpPr>
        <p:grpSp>
          <p:nvGrpSpPr>
            <p:cNvPr id="24" name="组合 23"/>
            <p:cNvGrpSpPr/>
            <p:nvPr/>
          </p:nvGrpSpPr>
          <p:grpSpPr>
            <a:xfrm>
              <a:off x="6516216" y="334289"/>
              <a:ext cx="599448" cy="599448"/>
              <a:chOff x="4131160" y="713581"/>
              <a:chExt cx="881684" cy="881684"/>
            </a:xfrm>
          </p:grpSpPr>
          <p:sp>
            <p:nvSpPr>
              <p:cNvPr id="26" name="椭圆 25"/>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sp>
            <p:nvSpPr>
              <p:cNvPr id="27" name="椭圆 26"/>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grpSp>
        <p:sp>
          <p:nvSpPr>
            <p:cNvPr id="25"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4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9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22" presetClass="entr" presetSubtype="8" fill="hold" nodeType="withEffect">
                                  <p:stCondLst>
                                    <p:cond delay="50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10" presetClass="entr" presetSubtype="0" fill="hold"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22" presetClass="entr" presetSubtype="8" fill="hold" nodeType="withEffect">
                                  <p:stCondLst>
                                    <p:cond delay="100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par>
                                <p:cTn id="34" presetID="10" presetClass="entr" presetSubtype="0" fill="hold" nodeType="withEffect">
                                  <p:stCondLst>
                                    <p:cond delay="10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150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nodeType="withEffect">
                                  <p:stCondLst>
                                    <p:cond delay="15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P spid="6" grpId="0"/>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788592" y="1234740"/>
            <a:ext cx="2251867" cy="2251867"/>
            <a:chOff x="1661810" y="1568370"/>
            <a:chExt cx="3780526" cy="3780526"/>
          </a:xfrm>
        </p:grpSpPr>
        <p:sp>
          <p:nvSpPr>
            <p:cNvPr id="5" name="椭圆 4"/>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aphicFrame>
          <p:nvGraphicFramePr>
            <p:cNvPr id="6" name="图表 5"/>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7" name="椭圆 6"/>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8" name="椭圆 7"/>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9" name="矩形 8"/>
          <p:cNvSpPr/>
          <p:nvPr/>
        </p:nvSpPr>
        <p:spPr>
          <a:xfrm>
            <a:off x="1419819" y="2050873"/>
            <a:ext cx="965329" cy="646331"/>
          </a:xfrm>
          <a:prstGeom prst="rect">
            <a:avLst/>
          </a:prstGeom>
        </p:spPr>
        <p:txBody>
          <a:bodyPr wrap="none">
            <a:spAutoFit/>
          </a:bodyPr>
          <a:lstStyle/>
          <a:p>
            <a:pPr algn="ctr"/>
            <a:r>
              <a:rPr lang="en-US" altLang="zh-CN" sz="3600" dirty="0">
                <a:solidFill>
                  <a:schemeClr val="tx1">
                    <a:lumMod val="65000"/>
                    <a:lumOff val="35000"/>
                  </a:schemeClr>
                </a:solidFill>
                <a:latin typeface="+mj-ea"/>
                <a:ea typeface="+mj-ea"/>
              </a:rPr>
              <a:t>60</a:t>
            </a:r>
            <a:r>
              <a:rPr lang="en-US" altLang="zh-CN" sz="2100" dirty="0">
                <a:solidFill>
                  <a:schemeClr val="tx1">
                    <a:lumMod val="65000"/>
                    <a:lumOff val="35000"/>
                  </a:schemeClr>
                </a:solidFill>
                <a:latin typeface="+mj-ea"/>
                <a:ea typeface="+mj-ea"/>
              </a:rPr>
              <a:t>%</a:t>
            </a:r>
            <a:endParaRPr lang="zh-CN" altLang="en-US" sz="675" dirty="0">
              <a:solidFill>
                <a:schemeClr val="tx1">
                  <a:lumMod val="65000"/>
                  <a:lumOff val="35000"/>
                </a:schemeClr>
              </a:solidFill>
              <a:latin typeface="+mj-ea"/>
              <a:ea typeface="+mj-ea"/>
            </a:endParaRPr>
          </a:p>
        </p:txBody>
      </p:sp>
      <p:sp>
        <p:nvSpPr>
          <p:cNvPr id="10" name="椭圆 9"/>
          <p:cNvSpPr/>
          <p:nvPr/>
        </p:nvSpPr>
        <p:spPr>
          <a:xfrm>
            <a:off x="1434162" y="28890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11" name="组合 10"/>
          <p:cNvGrpSpPr/>
          <p:nvPr/>
        </p:nvGrpSpPr>
        <p:grpSpPr>
          <a:xfrm>
            <a:off x="1126995" y="3472314"/>
            <a:ext cx="1550977" cy="712248"/>
            <a:chOff x="1502659" y="4629752"/>
            <a:chExt cx="2067969" cy="949664"/>
          </a:xfrm>
        </p:grpSpPr>
        <p:sp>
          <p:nvSpPr>
            <p:cNvPr id="12" name="文本框 11"/>
            <p:cNvSpPr txBox="1"/>
            <p:nvPr/>
          </p:nvSpPr>
          <p:spPr bwMode="auto">
            <a:xfrm>
              <a:off x="1502659" y="5017724"/>
              <a:ext cx="2067969" cy="561692"/>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a:t>
              </a:r>
              <a:endParaRPr lang="en-US" altLang="zh-CN" sz="900" dirty="0">
                <a:solidFill>
                  <a:srgbClr val="000000"/>
                </a:solidFill>
                <a:latin typeface="+mj-ea"/>
                <a:cs typeface="Lato Light" charset="0"/>
                <a:sym typeface="Lato Light" charset="0"/>
              </a:endParaRPr>
            </a:p>
          </p:txBody>
        </p:sp>
        <p:sp>
          <p:nvSpPr>
            <p:cNvPr id="13" name="文本框 12"/>
            <p:cNvSpPr txBox="1"/>
            <p:nvPr/>
          </p:nvSpPr>
          <p:spPr bwMode="auto">
            <a:xfrm>
              <a:off x="1555948" y="4629752"/>
              <a:ext cx="1961390" cy="430887"/>
            </a:xfrm>
            <a:prstGeom prst="rect">
              <a:avLst/>
            </a:prstGeom>
            <a:noFill/>
          </p:spPr>
          <p:txBody>
            <a:bodyPr wrap="square">
              <a:spAutoFit/>
            </a:bodyPr>
            <a:lstStyle/>
            <a:p>
              <a:pPr algn="ctr">
                <a:defRPr/>
              </a:pPr>
              <a:r>
                <a:rPr lang="zh-CN" altLang="en-US" sz="1500" spc="75" dirty="0">
                  <a:solidFill>
                    <a:schemeClr val="tx1">
                      <a:lumMod val="65000"/>
                      <a:lumOff val="35000"/>
                    </a:schemeClr>
                  </a:solidFill>
                  <a:latin typeface="+mj-ea"/>
                  <a:ea typeface="+mj-ea"/>
                </a:rPr>
                <a:t>在此添加标题</a:t>
              </a:r>
            </a:p>
          </p:txBody>
        </p:sp>
        <p:cxnSp>
          <p:nvCxnSpPr>
            <p:cNvPr id="14" name="直接连接符 13"/>
            <p:cNvCxnSpPr/>
            <p:nvPr/>
          </p:nvCxnSpPr>
          <p:spPr>
            <a:xfrm>
              <a:off x="1622653"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3446067" y="1234740"/>
            <a:ext cx="2251867" cy="2251867"/>
            <a:chOff x="1661810" y="1568370"/>
            <a:chExt cx="3780526" cy="3780526"/>
          </a:xfrm>
        </p:grpSpPr>
        <p:sp>
          <p:nvSpPr>
            <p:cNvPr id="16" name="椭圆 15"/>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aphicFrame>
          <p:nvGraphicFramePr>
            <p:cNvPr id="17" name="图表 16"/>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18" name="椭圆 17"/>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9" name="椭圆 18"/>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20" name="矩形 19"/>
          <p:cNvSpPr/>
          <p:nvPr/>
        </p:nvSpPr>
        <p:spPr>
          <a:xfrm>
            <a:off x="4089336" y="2050873"/>
            <a:ext cx="965329" cy="646331"/>
          </a:xfrm>
          <a:prstGeom prst="rect">
            <a:avLst/>
          </a:prstGeom>
        </p:spPr>
        <p:txBody>
          <a:bodyPr wrap="none">
            <a:spAutoFit/>
          </a:bodyPr>
          <a:lstStyle/>
          <a:p>
            <a:pPr algn="ctr"/>
            <a:r>
              <a:rPr lang="en-US" altLang="zh-CN" sz="3600" dirty="0">
                <a:solidFill>
                  <a:schemeClr val="tx1">
                    <a:lumMod val="65000"/>
                    <a:lumOff val="35000"/>
                  </a:schemeClr>
                </a:solidFill>
                <a:latin typeface="+mj-ea"/>
                <a:ea typeface="+mj-ea"/>
              </a:rPr>
              <a:t>75</a:t>
            </a:r>
            <a:r>
              <a:rPr lang="en-US" altLang="zh-CN" sz="2100" dirty="0">
                <a:solidFill>
                  <a:schemeClr val="tx1">
                    <a:lumMod val="65000"/>
                    <a:lumOff val="35000"/>
                  </a:schemeClr>
                </a:solidFill>
                <a:latin typeface="+mj-ea"/>
                <a:ea typeface="+mj-ea"/>
              </a:rPr>
              <a:t>%</a:t>
            </a:r>
            <a:endParaRPr lang="zh-CN" altLang="en-US" sz="675" dirty="0">
              <a:solidFill>
                <a:schemeClr val="tx1">
                  <a:lumMod val="65000"/>
                  <a:lumOff val="35000"/>
                </a:schemeClr>
              </a:solidFill>
              <a:latin typeface="+mj-ea"/>
              <a:ea typeface="+mj-ea"/>
            </a:endParaRPr>
          </a:p>
        </p:txBody>
      </p:sp>
      <p:sp>
        <p:nvSpPr>
          <p:cNvPr id="21" name="椭圆 20"/>
          <p:cNvSpPr/>
          <p:nvPr/>
        </p:nvSpPr>
        <p:spPr>
          <a:xfrm>
            <a:off x="3778785" y="2260237"/>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22" name="组合 21"/>
          <p:cNvGrpSpPr/>
          <p:nvPr/>
        </p:nvGrpSpPr>
        <p:grpSpPr>
          <a:xfrm>
            <a:off x="3796512" y="3472314"/>
            <a:ext cx="1550977" cy="712248"/>
            <a:chOff x="5062015" y="4629752"/>
            <a:chExt cx="2067969" cy="949664"/>
          </a:xfrm>
        </p:grpSpPr>
        <p:sp>
          <p:nvSpPr>
            <p:cNvPr id="23" name="文本框 22"/>
            <p:cNvSpPr txBox="1"/>
            <p:nvPr/>
          </p:nvSpPr>
          <p:spPr bwMode="auto">
            <a:xfrm>
              <a:off x="5062015" y="5017724"/>
              <a:ext cx="2067969" cy="561692"/>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a:t>
              </a:r>
              <a:endParaRPr lang="en-US" altLang="zh-CN" sz="900" dirty="0">
                <a:solidFill>
                  <a:srgbClr val="000000"/>
                </a:solidFill>
                <a:latin typeface="+mj-ea"/>
                <a:cs typeface="Lato Light" charset="0"/>
                <a:sym typeface="Lato Light" charset="0"/>
              </a:endParaRPr>
            </a:p>
          </p:txBody>
        </p:sp>
        <p:sp>
          <p:nvSpPr>
            <p:cNvPr id="24" name="文本框 23"/>
            <p:cNvSpPr txBox="1"/>
            <p:nvPr/>
          </p:nvSpPr>
          <p:spPr bwMode="auto">
            <a:xfrm>
              <a:off x="5115304" y="4629752"/>
              <a:ext cx="1961390" cy="430887"/>
            </a:xfrm>
            <a:prstGeom prst="rect">
              <a:avLst/>
            </a:prstGeom>
            <a:noFill/>
          </p:spPr>
          <p:txBody>
            <a:bodyPr wrap="square">
              <a:spAutoFit/>
            </a:bodyPr>
            <a:lstStyle/>
            <a:p>
              <a:pPr algn="ctr">
                <a:defRPr/>
              </a:pPr>
              <a:r>
                <a:rPr lang="zh-CN" altLang="en-US" sz="1500" spc="75" dirty="0">
                  <a:solidFill>
                    <a:schemeClr val="tx1">
                      <a:lumMod val="65000"/>
                      <a:lumOff val="35000"/>
                    </a:schemeClr>
                  </a:solidFill>
                  <a:latin typeface="+mj-ea"/>
                  <a:ea typeface="+mj-ea"/>
                </a:rPr>
                <a:t>在此添加标题</a:t>
              </a:r>
            </a:p>
          </p:txBody>
        </p:sp>
        <p:cxnSp>
          <p:nvCxnSpPr>
            <p:cNvPr id="25" name="直接连接符 24"/>
            <p:cNvCxnSpPr/>
            <p:nvPr/>
          </p:nvCxnSpPr>
          <p:spPr>
            <a:xfrm>
              <a:off x="518594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6103542" y="1234740"/>
            <a:ext cx="2251867" cy="2251867"/>
            <a:chOff x="1661810" y="1568370"/>
            <a:chExt cx="3780526" cy="3780526"/>
          </a:xfrm>
        </p:grpSpPr>
        <p:sp>
          <p:nvSpPr>
            <p:cNvPr id="27" name="椭圆 26"/>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aphicFrame>
          <p:nvGraphicFramePr>
            <p:cNvPr id="28" name="图表 27"/>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5"/>
            </a:graphicData>
          </a:graphic>
        </p:graphicFrame>
        <p:sp>
          <p:nvSpPr>
            <p:cNvPr id="29" name="椭圆 28"/>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30" name="椭圆 29"/>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31" name="矩形 30"/>
          <p:cNvSpPr/>
          <p:nvPr/>
        </p:nvSpPr>
        <p:spPr>
          <a:xfrm>
            <a:off x="6734768" y="2050873"/>
            <a:ext cx="965329" cy="646331"/>
          </a:xfrm>
          <a:prstGeom prst="rect">
            <a:avLst/>
          </a:prstGeom>
        </p:spPr>
        <p:txBody>
          <a:bodyPr wrap="none">
            <a:spAutoFit/>
          </a:bodyPr>
          <a:lstStyle/>
          <a:p>
            <a:pPr algn="ctr"/>
            <a:r>
              <a:rPr lang="en-US" altLang="zh-CN" sz="3600" dirty="0">
                <a:solidFill>
                  <a:schemeClr val="tx1">
                    <a:lumMod val="65000"/>
                    <a:lumOff val="35000"/>
                  </a:schemeClr>
                </a:solidFill>
                <a:latin typeface="+mj-ea"/>
                <a:ea typeface="+mj-ea"/>
              </a:rPr>
              <a:t>60</a:t>
            </a:r>
            <a:r>
              <a:rPr lang="en-US" altLang="zh-CN" sz="2100" dirty="0">
                <a:solidFill>
                  <a:schemeClr val="tx1">
                    <a:lumMod val="65000"/>
                    <a:lumOff val="35000"/>
                  </a:schemeClr>
                </a:solidFill>
                <a:latin typeface="+mj-ea"/>
                <a:ea typeface="+mj-ea"/>
              </a:rPr>
              <a:t>%</a:t>
            </a:r>
            <a:endParaRPr lang="zh-CN" altLang="en-US" sz="675" dirty="0">
              <a:solidFill>
                <a:schemeClr val="tx1">
                  <a:lumMod val="65000"/>
                  <a:lumOff val="35000"/>
                </a:schemeClr>
              </a:solidFill>
              <a:latin typeface="+mj-ea"/>
              <a:ea typeface="+mj-ea"/>
            </a:endParaRPr>
          </a:p>
        </p:txBody>
      </p:sp>
      <p:sp>
        <p:nvSpPr>
          <p:cNvPr id="32" name="椭圆 31"/>
          <p:cNvSpPr/>
          <p:nvPr/>
        </p:nvSpPr>
        <p:spPr>
          <a:xfrm>
            <a:off x="6749111" y="28890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33" name="组合 32"/>
          <p:cNvGrpSpPr/>
          <p:nvPr/>
        </p:nvGrpSpPr>
        <p:grpSpPr>
          <a:xfrm>
            <a:off x="6441944" y="3472314"/>
            <a:ext cx="1550977" cy="712248"/>
            <a:chOff x="8589258" y="4629752"/>
            <a:chExt cx="2067969" cy="949664"/>
          </a:xfrm>
        </p:grpSpPr>
        <p:sp>
          <p:nvSpPr>
            <p:cNvPr id="34" name="文本框 33"/>
            <p:cNvSpPr txBox="1"/>
            <p:nvPr/>
          </p:nvSpPr>
          <p:spPr bwMode="auto">
            <a:xfrm>
              <a:off x="8589258" y="5017724"/>
              <a:ext cx="2067969" cy="561692"/>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a:t>
              </a:r>
              <a:endParaRPr lang="en-US" altLang="zh-CN" sz="900" dirty="0">
                <a:solidFill>
                  <a:srgbClr val="000000"/>
                </a:solidFill>
                <a:latin typeface="+mj-ea"/>
                <a:cs typeface="Lato Light" charset="0"/>
                <a:sym typeface="Lato Light" charset="0"/>
              </a:endParaRPr>
            </a:p>
          </p:txBody>
        </p:sp>
        <p:sp>
          <p:nvSpPr>
            <p:cNvPr id="35" name="文本框 34"/>
            <p:cNvSpPr txBox="1"/>
            <p:nvPr/>
          </p:nvSpPr>
          <p:spPr bwMode="auto">
            <a:xfrm>
              <a:off x="8642547" y="4629752"/>
              <a:ext cx="1961390" cy="430887"/>
            </a:xfrm>
            <a:prstGeom prst="rect">
              <a:avLst/>
            </a:prstGeom>
            <a:noFill/>
          </p:spPr>
          <p:txBody>
            <a:bodyPr wrap="square">
              <a:spAutoFit/>
            </a:bodyPr>
            <a:lstStyle/>
            <a:p>
              <a:pPr algn="ctr">
                <a:defRPr/>
              </a:pPr>
              <a:r>
                <a:rPr lang="zh-CN" altLang="en-US" sz="1500" spc="75" dirty="0">
                  <a:solidFill>
                    <a:schemeClr val="tx1">
                      <a:lumMod val="65000"/>
                      <a:lumOff val="35000"/>
                    </a:schemeClr>
                  </a:solidFill>
                  <a:latin typeface="+mj-ea"/>
                  <a:ea typeface="+mj-ea"/>
                </a:rPr>
                <a:t>在此添加标题</a:t>
              </a:r>
            </a:p>
          </p:txBody>
        </p:sp>
        <p:cxnSp>
          <p:nvCxnSpPr>
            <p:cNvPr id="36" name="直接连接符 35"/>
            <p:cNvCxnSpPr/>
            <p:nvPr/>
          </p:nvCxnSpPr>
          <p:spPr>
            <a:xfrm>
              <a:off x="870925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14:presetBounceEnd="40000">
                                      <p:stCondLst>
                                        <p:cond delay="200"/>
                                      </p:stCondLst>
                                      <p:childTnLst>
                                        <p:set>
                                          <p:cBhvr>
                                            <p:cTn id="9" dur="1" fill="hold">
                                              <p:stCondLst>
                                                <p:cond delay="0"/>
                                              </p:stCondLst>
                                            </p:cTn>
                                            <p:tgtEl>
                                              <p:spTgt spid="10"/>
                                            </p:tgtEl>
                                            <p:attrNameLst>
                                              <p:attrName>style.visibility</p:attrName>
                                            </p:attrNameLst>
                                          </p:cBhvr>
                                          <p:to>
                                            <p:strVal val="visible"/>
                                          </p:to>
                                        </p:set>
                                        <p:anim calcmode="lin" valueType="num" p14:bounceEnd="40000">
                                          <p:cBhvr additive="base">
                                            <p:cTn id="10"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299"/>
                                </p:stCondLst>
                                <p:childTnLst>
                                  <p:par>
                                    <p:cTn id="19" presetID="21"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500"/>
                                            <p:tgtEl>
                                              <p:spTgt spid="15"/>
                                            </p:tgtEl>
                                          </p:cBhvr>
                                        </p:animEffect>
                                      </p:childTnLst>
                                    </p:cTn>
                                  </p:par>
                                  <p:par>
                                    <p:cTn id="22" presetID="2" presetClass="entr" presetSubtype="4" accel="60000" fill="hold" grpId="0" nodeType="withEffect" p14:presetBounceEnd="40000">
                                      <p:stCondLst>
                                        <p:cond delay="200"/>
                                      </p:stCondLst>
                                      <p:childTnLst>
                                        <p:set>
                                          <p:cBhvr>
                                            <p:cTn id="23" dur="1" fill="hold">
                                              <p:stCondLst>
                                                <p:cond delay="0"/>
                                              </p:stCondLst>
                                            </p:cTn>
                                            <p:tgtEl>
                                              <p:spTgt spid="21"/>
                                            </p:tgtEl>
                                            <p:attrNameLst>
                                              <p:attrName>style.visibility</p:attrName>
                                            </p:attrNameLst>
                                          </p:cBhvr>
                                          <p:to>
                                            <p:strVal val="visible"/>
                                          </p:to>
                                        </p:set>
                                        <p:anim calcmode="lin" valueType="num" p14:bounceEnd="40000">
                                          <p:cBhvr additive="base">
                                            <p:cTn id="24"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1799"/>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99"/>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par>
                                    <p:cTn id="36" presetID="2" presetClass="entr" presetSubtype="4" accel="60000" fill="hold" grpId="0" nodeType="withEffect" p14:presetBounceEnd="40000">
                                      <p:stCondLst>
                                        <p:cond delay="200"/>
                                      </p:stCondLst>
                                      <p:childTnLst>
                                        <p:set>
                                          <p:cBhvr>
                                            <p:cTn id="37" dur="1" fill="hold">
                                              <p:stCondLst>
                                                <p:cond delay="0"/>
                                              </p:stCondLst>
                                            </p:cTn>
                                            <p:tgtEl>
                                              <p:spTgt spid="32"/>
                                            </p:tgtEl>
                                            <p:attrNameLst>
                                              <p:attrName>style.visibility</p:attrName>
                                            </p:attrNameLst>
                                          </p:cBhvr>
                                          <p:to>
                                            <p:strVal val="visible"/>
                                          </p:to>
                                        </p:set>
                                        <p:anim calcmode="lin" valueType="num" p14:bounceEnd="40000">
                                          <p:cBhvr additive="base">
                                            <p:cTn id="38" dur="50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099"/>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3899"/>
                                </p:stCondLst>
                                <p:childTnLst>
                                  <p:par>
                                    <p:cTn id="47" presetID="16" presetClass="entr" presetSubtype="37"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outVertical)">
                                          <p:cBhvr>
                                            <p:cTn id="49" dur="500"/>
                                            <p:tgtEl>
                                              <p:spTgt spid="11"/>
                                            </p:tgtEl>
                                          </p:cBhvr>
                                        </p:animEffect>
                                      </p:childTnLst>
                                    </p:cTn>
                                  </p:par>
                                  <p:par>
                                    <p:cTn id="50" presetID="16" presetClass="entr" presetSubtype="37"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arn(outVertical)">
                                          <p:cBhvr>
                                            <p:cTn id="52" dur="500"/>
                                            <p:tgtEl>
                                              <p:spTgt spid="22"/>
                                            </p:tgtEl>
                                          </p:cBhvr>
                                        </p:animEffect>
                                      </p:childTnLst>
                                    </p:cTn>
                                  </p:par>
                                  <p:par>
                                    <p:cTn id="53" presetID="16" presetClass="entr" presetSubtype="37"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barn(outVertical)">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0" grpId="0"/>
          <p:bldP spid="21" grpId="0" animBg="1"/>
          <p:bldP spid="31" grpId="0"/>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299"/>
                                </p:stCondLst>
                                <p:childTnLst>
                                  <p:par>
                                    <p:cTn id="19" presetID="21"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500"/>
                                            <p:tgtEl>
                                              <p:spTgt spid="15"/>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1799"/>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99"/>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099"/>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3899"/>
                                </p:stCondLst>
                                <p:childTnLst>
                                  <p:par>
                                    <p:cTn id="47" presetID="16" presetClass="entr" presetSubtype="37"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outVertical)">
                                          <p:cBhvr>
                                            <p:cTn id="49" dur="500"/>
                                            <p:tgtEl>
                                              <p:spTgt spid="11"/>
                                            </p:tgtEl>
                                          </p:cBhvr>
                                        </p:animEffect>
                                      </p:childTnLst>
                                    </p:cTn>
                                  </p:par>
                                  <p:par>
                                    <p:cTn id="50" presetID="16" presetClass="entr" presetSubtype="37"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arn(outVertical)">
                                          <p:cBhvr>
                                            <p:cTn id="52" dur="500"/>
                                            <p:tgtEl>
                                              <p:spTgt spid="22"/>
                                            </p:tgtEl>
                                          </p:cBhvr>
                                        </p:animEffect>
                                      </p:childTnLst>
                                    </p:cTn>
                                  </p:par>
                                  <p:par>
                                    <p:cTn id="53" presetID="16" presetClass="entr" presetSubtype="37"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barn(outVertical)">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0" grpId="0"/>
          <p:bldP spid="21" grpId="0" animBg="1"/>
          <p:bldP spid="31" grpId="0"/>
          <p:bldP spid="32"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6" name="椭圆 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7" name="组合 6"/>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9" name="椭圆 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0" name="组合 9"/>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2" name="椭圆 1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3" name="组合 12"/>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5" name="椭圆 1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6" name="组合 15"/>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组合 18"/>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1" name="椭圆 2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2" name="Group 30"/>
          <p:cNvGrpSpPr/>
          <p:nvPr/>
        </p:nvGrpSpPr>
        <p:grpSpPr>
          <a:xfrm>
            <a:off x="2896394" y="2004579"/>
            <a:ext cx="576066" cy="491765"/>
            <a:chOff x="3440113" y="1050925"/>
            <a:chExt cx="390525" cy="333376"/>
          </a:xfrm>
          <a:solidFill>
            <a:schemeClr val="accent1"/>
          </a:solidFill>
        </p:grpSpPr>
        <p:sp>
          <p:nvSpPr>
            <p:cNvPr id="23"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24"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j-ea"/>
                <a:ea typeface="+mj-ea"/>
              </a:endParaRPr>
            </a:p>
          </p:txBody>
        </p:sp>
        <p:sp>
          <p:nvSpPr>
            <p:cNvPr id="25"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26"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27"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28"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grpSp>
      <p:sp>
        <p:nvSpPr>
          <p:cNvPr id="29"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j-ea"/>
                <a:ea typeface="+mj-ea"/>
              </a:rPr>
              <a:t>此处添加标题内容点击此处添加内容点击此处添加内容此处添加标题内容点击此处添加内容点击此处添加内容</a:t>
            </a:r>
            <a:endParaRPr lang="zh-CN" altLang="zh-CN" sz="900" b="0" dirty="0">
              <a:solidFill>
                <a:srgbClr val="595959"/>
              </a:solidFill>
              <a:latin typeface="+mj-ea"/>
              <a:ea typeface="+mj-ea"/>
            </a:endParaRPr>
          </a:p>
        </p:txBody>
      </p:sp>
      <p:sp>
        <p:nvSpPr>
          <p:cNvPr id="30"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a:solidFill>
                  <a:schemeClr val="accent1"/>
                </a:solidFill>
                <a:latin typeface="+mj-ea"/>
                <a:ea typeface="+mj-ea"/>
              </a:rPr>
              <a:t>标题内容</a:t>
            </a:r>
          </a:p>
        </p:txBody>
      </p:sp>
      <p:sp>
        <p:nvSpPr>
          <p:cNvPr id="31"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latin typeface="+mj-ea"/>
                <a:ea typeface="+mj-ea"/>
              </a:rPr>
              <a:t>您的内容打在这里，或者通过复制您的文本后，在此框中选择粘贴，并选择只保留</a:t>
            </a:r>
            <a:r>
              <a:rPr lang="zh-CN" altLang="en-US" sz="1150" b="0" kern="0" noProof="1">
                <a:solidFill>
                  <a:schemeClr val="tx1">
                    <a:lumMod val="65000"/>
                    <a:lumOff val="35000"/>
                  </a:schemeClr>
                </a:solidFill>
                <a:latin typeface="+mj-ea"/>
                <a:ea typeface="+mj-ea"/>
              </a:rPr>
              <a:t>文字您的内容打在这里，或者通过复制您的文本后，在此框中选择粘贴，并选择只保留文字。您的内容打在这里，或者通过复制您的文本后，在此框中选择粘贴</a:t>
            </a:r>
            <a:endParaRPr lang="en-US" altLang="zh-CN" sz="1150" b="0" kern="0" noProof="1">
              <a:solidFill>
                <a:schemeClr val="tx1">
                  <a:lumMod val="65000"/>
                  <a:lumOff val="35000"/>
                </a:schemeClr>
              </a:solidFill>
              <a:latin typeface="+mj-ea"/>
              <a:ea typeface="+mj-ea"/>
            </a:endParaRPr>
          </a:p>
        </p:txBody>
      </p:sp>
      <p:grpSp>
        <p:nvGrpSpPr>
          <p:cNvPr id="32" name="组合 31"/>
          <p:cNvGrpSpPr/>
          <p:nvPr/>
        </p:nvGrpSpPr>
        <p:grpSpPr>
          <a:xfrm>
            <a:off x="4987122" y="1396848"/>
            <a:ext cx="998801" cy="998801"/>
            <a:chOff x="5252030" y="2008764"/>
            <a:chExt cx="809336" cy="809336"/>
          </a:xfrm>
          <a:solidFill>
            <a:schemeClr val="accent1"/>
          </a:solidFill>
        </p:grpSpPr>
        <p:sp>
          <p:nvSpPr>
            <p:cNvPr id="33" name="椭圆 3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875349" y="1798908"/>
            <a:ext cx="1146259" cy="1146259"/>
            <a:chOff x="5252030" y="2008764"/>
            <a:chExt cx="809336" cy="809336"/>
          </a:xfrm>
          <a:solidFill>
            <a:schemeClr val="accent3"/>
          </a:solidFill>
        </p:grpSpPr>
        <p:sp>
          <p:nvSpPr>
            <p:cNvPr id="36" name="椭圆 3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8" name="组合 37"/>
          <p:cNvGrpSpPr/>
          <p:nvPr/>
        </p:nvGrpSpPr>
        <p:grpSpPr>
          <a:xfrm>
            <a:off x="921970" y="3445825"/>
            <a:ext cx="444479" cy="444479"/>
            <a:chOff x="5252030" y="2008764"/>
            <a:chExt cx="809336" cy="809336"/>
          </a:xfrm>
          <a:solidFill>
            <a:schemeClr val="accent2"/>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1" name="组合 40"/>
          <p:cNvGrpSpPr/>
          <p:nvPr/>
        </p:nvGrpSpPr>
        <p:grpSpPr>
          <a:xfrm>
            <a:off x="1878803" y="3065408"/>
            <a:ext cx="221831" cy="221831"/>
            <a:chOff x="5252030" y="2008764"/>
            <a:chExt cx="809336" cy="809336"/>
          </a:xfrm>
          <a:solidFill>
            <a:schemeClr val="accent1"/>
          </a:solidFill>
        </p:grpSpPr>
        <p:sp>
          <p:nvSpPr>
            <p:cNvPr id="42" name="椭圆 4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3" name="椭圆 4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4" name="组合 43"/>
          <p:cNvGrpSpPr/>
          <p:nvPr/>
        </p:nvGrpSpPr>
        <p:grpSpPr>
          <a:xfrm>
            <a:off x="1698046" y="1478792"/>
            <a:ext cx="221831" cy="221831"/>
            <a:chOff x="5252030" y="2008764"/>
            <a:chExt cx="809336" cy="809336"/>
          </a:xfrm>
          <a:solidFill>
            <a:schemeClr val="accent1"/>
          </a:solidFill>
        </p:grpSpPr>
        <p:sp>
          <p:nvSpPr>
            <p:cNvPr id="45" name="椭圆 4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6" name="椭圆 4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7" name="组合 46"/>
          <p:cNvGrpSpPr/>
          <p:nvPr/>
        </p:nvGrpSpPr>
        <p:grpSpPr>
          <a:xfrm>
            <a:off x="2509792" y="3932667"/>
            <a:ext cx="221831" cy="221831"/>
            <a:chOff x="5252030" y="2008764"/>
            <a:chExt cx="809336" cy="809336"/>
          </a:xfrm>
          <a:solidFill>
            <a:schemeClr val="accent1"/>
          </a:solidFill>
        </p:grpSpPr>
        <p:sp>
          <p:nvSpPr>
            <p:cNvPr id="48" name="椭圆 4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9" name="椭圆 4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0" name="组合 49"/>
          <p:cNvGrpSpPr/>
          <p:nvPr/>
        </p:nvGrpSpPr>
        <p:grpSpPr>
          <a:xfrm>
            <a:off x="2937878" y="3657965"/>
            <a:ext cx="164925" cy="164925"/>
            <a:chOff x="5252030" y="2008764"/>
            <a:chExt cx="809336" cy="809336"/>
          </a:xfrm>
          <a:solidFill>
            <a:schemeClr val="accent1"/>
          </a:solidFill>
        </p:grpSpPr>
        <p:sp>
          <p:nvSpPr>
            <p:cNvPr id="51" name="椭圆 5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2" name="椭圆 5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3" name="组合 52"/>
          <p:cNvGrpSpPr/>
          <p:nvPr/>
        </p:nvGrpSpPr>
        <p:grpSpPr>
          <a:xfrm>
            <a:off x="4128318" y="2043218"/>
            <a:ext cx="444479" cy="444479"/>
            <a:chOff x="5252030" y="2008764"/>
            <a:chExt cx="809336" cy="809336"/>
          </a:xfrm>
          <a:solidFill>
            <a:schemeClr val="accent4"/>
          </a:solidFill>
        </p:grpSpPr>
        <p:sp>
          <p:nvSpPr>
            <p:cNvPr id="54" name="椭圆 5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5" name="椭圆 5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6" name="组合 55"/>
          <p:cNvGrpSpPr/>
          <p:nvPr/>
        </p:nvGrpSpPr>
        <p:grpSpPr>
          <a:xfrm>
            <a:off x="4665401" y="2900106"/>
            <a:ext cx="321721" cy="321721"/>
            <a:chOff x="5252030" y="2008764"/>
            <a:chExt cx="809336" cy="809336"/>
          </a:xfrm>
          <a:solidFill>
            <a:schemeClr val="accent2"/>
          </a:solidFill>
        </p:grpSpPr>
        <p:sp>
          <p:nvSpPr>
            <p:cNvPr id="57" name="椭圆 5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8" name="椭圆 5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9" name="组合 58"/>
          <p:cNvGrpSpPr/>
          <p:nvPr/>
        </p:nvGrpSpPr>
        <p:grpSpPr>
          <a:xfrm>
            <a:off x="4825213" y="2566983"/>
            <a:ext cx="160860" cy="160860"/>
            <a:chOff x="5252030" y="2008764"/>
            <a:chExt cx="809336" cy="809336"/>
          </a:xfrm>
          <a:solidFill>
            <a:schemeClr val="accent2"/>
          </a:solidFill>
        </p:grpSpPr>
        <p:sp>
          <p:nvSpPr>
            <p:cNvPr id="60" name="椭圆 5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61" name="椭圆 6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20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14:bounceEnd="55000">
                                          <p:cBhvr additive="base">
                                            <p:cTn id="11" dur="20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5000">
                                          <p:cBhvr additive="base">
                                            <p:cTn id="15" dur="2000" fill="hold"/>
                                            <p:tgtEl>
                                              <p:spTgt spid="35"/>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14:bounceEnd="55000">
                                          <p:cBhvr additive="base">
                                            <p:cTn id="19" dur="2000" fill="hold"/>
                                            <p:tgtEl>
                                              <p:spTgt spid="38"/>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14:bounceEnd="55000">
                                          <p:cBhvr additive="base">
                                            <p:cTn id="23" dur="2000" fill="hold"/>
                                            <p:tgtEl>
                                              <p:spTgt spid="53"/>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3"/>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ppt_x</p:attrName>
                                            </p:attrNameLst>
                                          </p:cBhvr>
                                          <p:tavLst>
                                            <p:tav tm="0">
                                              <p:val>
                                                <p:fltVal val="0.5"/>
                                              </p:val>
                                            </p:tav>
                                            <p:tav tm="100000">
                                              <p:val>
                                                <p:strVal val="#ppt_x"/>
                                              </p:val>
                                            </p:tav>
                                          </p:tavLst>
                                        </p:anim>
                                        <p:anim calcmode="lin" valueType="num">
                                          <p:cBhvr>
                                            <p:cTn id="30" dur="1000" fill="hold"/>
                                            <p:tgtEl>
                                              <p:spTgt spid="7"/>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fltVal val="0"/>
                                              </p:val>
                                            </p:tav>
                                            <p:tav tm="100000">
                                              <p:val>
                                                <p:strVal val="#ppt_w"/>
                                              </p:val>
                                            </p:tav>
                                          </p:tavLst>
                                        </p:anim>
                                        <p:anim calcmode="lin" valueType="num">
                                          <p:cBhvr>
                                            <p:cTn id="34" dur="1000" fill="hold"/>
                                            <p:tgtEl>
                                              <p:spTgt spid="10"/>
                                            </p:tgtEl>
                                            <p:attrNameLst>
                                              <p:attrName>ppt_h</p:attrName>
                                            </p:attrNameLst>
                                          </p:cBhvr>
                                          <p:tavLst>
                                            <p:tav tm="0">
                                              <p:val>
                                                <p:fltVal val="0"/>
                                              </p:val>
                                            </p:tav>
                                            <p:tav tm="100000">
                                              <p:val>
                                                <p:strVal val="#ppt_h"/>
                                              </p:val>
                                            </p:tav>
                                          </p:tavLst>
                                        </p:anim>
                                        <p:anim calcmode="lin" valueType="num">
                                          <p:cBhvr>
                                            <p:cTn id="35" dur="1000" fill="hold"/>
                                            <p:tgtEl>
                                              <p:spTgt spid="10"/>
                                            </p:tgtEl>
                                            <p:attrNameLst>
                                              <p:attrName>ppt_x</p:attrName>
                                            </p:attrNameLst>
                                          </p:cBhvr>
                                          <p:tavLst>
                                            <p:tav tm="0">
                                              <p:val>
                                                <p:fltVal val="0.5"/>
                                              </p:val>
                                            </p:tav>
                                            <p:tav tm="100000">
                                              <p:val>
                                                <p:strVal val="#ppt_x"/>
                                              </p:val>
                                            </p:tav>
                                          </p:tavLst>
                                        </p:anim>
                                        <p:anim calcmode="lin" valueType="num">
                                          <p:cBhvr>
                                            <p:cTn id="36" dur="1000" fill="hold"/>
                                            <p:tgtEl>
                                              <p:spTgt spid="10"/>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14:bounceEnd="55000">
                                          <p:cBhvr additive="base">
                                            <p:cTn id="39" dur="2000" fill="hold"/>
                                            <p:tgtEl>
                                              <p:spTgt spid="50"/>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50"/>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14:bounceEnd="55000">
                                          <p:cBhvr additive="base">
                                            <p:cTn id="43" dur="2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7"/>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ppt_x</p:attrName>
                                            </p:attrNameLst>
                                          </p:cBhvr>
                                          <p:tavLst>
                                            <p:tav tm="0">
                                              <p:val>
                                                <p:fltVal val="0.5"/>
                                              </p:val>
                                            </p:tav>
                                            <p:tav tm="100000">
                                              <p:val>
                                                <p:strVal val="#ppt_x"/>
                                              </p:val>
                                            </p:tav>
                                          </p:tavLst>
                                        </p:anim>
                                        <p:anim calcmode="lin" valueType="num">
                                          <p:cBhvr>
                                            <p:cTn id="50" dur="1000" fill="hold"/>
                                            <p:tgtEl>
                                              <p:spTgt spid="13"/>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14:bounceEnd="55000">
                                          <p:cBhvr additive="base">
                                            <p:cTn id="53" dur="2000" fill="hold"/>
                                            <p:tgtEl>
                                              <p:spTgt spid="59"/>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9"/>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14:bounceEnd="55000">
                                          <p:cBhvr additive="base">
                                            <p:cTn id="57" dur="2000" fill="hold"/>
                                            <p:tgtEl>
                                              <p:spTgt spid="56"/>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6"/>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600" fill="hold"/>
                                            <p:tgtEl>
                                              <p:spTgt spid="16"/>
                                            </p:tgtEl>
                                            <p:attrNameLst>
                                              <p:attrName>ppt_w</p:attrName>
                                            </p:attrNameLst>
                                          </p:cBhvr>
                                          <p:tavLst>
                                            <p:tav tm="0">
                                              <p:val>
                                                <p:fltVal val="0"/>
                                              </p:val>
                                            </p:tav>
                                            <p:tav tm="100000">
                                              <p:val>
                                                <p:strVal val="#ppt_w"/>
                                              </p:val>
                                            </p:tav>
                                          </p:tavLst>
                                        </p:anim>
                                        <p:anim calcmode="lin" valueType="num">
                                          <p:cBhvr>
                                            <p:cTn id="62" dur="600" fill="hold"/>
                                            <p:tgtEl>
                                              <p:spTgt spid="16"/>
                                            </p:tgtEl>
                                            <p:attrNameLst>
                                              <p:attrName>ppt_h</p:attrName>
                                            </p:attrNameLst>
                                          </p:cBhvr>
                                          <p:tavLst>
                                            <p:tav tm="0">
                                              <p:val>
                                                <p:fltVal val="0"/>
                                              </p:val>
                                            </p:tav>
                                            <p:tav tm="100000">
                                              <p:val>
                                                <p:strVal val="#ppt_h"/>
                                              </p:val>
                                            </p:tav>
                                          </p:tavLst>
                                        </p:anim>
                                        <p:anim calcmode="lin" valueType="num">
                                          <p:cBhvr>
                                            <p:cTn id="63" dur="600" fill="hold"/>
                                            <p:tgtEl>
                                              <p:spTgt spid="16"/>
                                            </p:tgtEl>
                                            <p:attrNameLst>
                                              <p:attrName>ppt_x</p:attrName>
                                            </p:attrNameLst>
                                          </p:cBhvr>
                                          <p:tavLst>
                                            <p:tav tm="0">
                                              <p:val>
                                                <p:fltVal val="0.5"/>
                                              </p:val>
                                            </p:tav>
                                            <p:tav tm="100000">
                                              <p:val>
                                                <p:strVal val="#ppt_x"/>
                                              </p:val>
                                            </p:tav>
                                          </p:tavLst>
                                        </p:anim>
                                        <p:anim calcmode="lin" valueType="num">
                                          <p:cBhvr>
                                            <p:cTn id="64" dur="600" fill="hold"/>
                                            <p:tgtEl>
                                              <p:spTgt spid="16"/>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14:bounceEnd="55000">
                                          <p:cBhvr additive="base">
                                            <p:cTn id="67" dur="2000" fill="hold"/>
                                            <p:tgtEl>
                                              <p:spTgt spid="44"/>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4"/>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700" fill="hold"/>
                                            <p:tgtEl>
                                              <p:spTgt spid="19"/>
                                            </p:tgtEl>
                                            <p:attrNameLst>
                                              <p:attrName>ppt_w</p:attrName>
                                            </p:attrNameLst>
                                          </p:cBhvr>
                                          <p:tavLst>
                                            <p:tav tm="0">
                                              <p:val>
                                                <p:fltVal val="0"/>
                                              </p:val>
                                            </p:tav>
                                            <p:tav tm="100000">
                                              <p:val>
                                                <p:strVal val="#ppt_w"/>
                                              </p:val>
                                            </p:tav>
                                          </p:tavLst>
                                        </p:anim>
                                        <p:anim calcmode="lin" valueType="num">
                                          <p:cBhvr>
                                            <p:cTn id="72" dur="700" fill="hold"/>
                                            <p:tgtEl>
                                              <p:spTgt spid="19"/>
                                            </p:tgtEl>
                                            <p:attrNameLst>
                                              <p:attrName>ppt_h</p:attrName>
                                            </p:attrNameLst>
                                          </p:cBhvr>
                                          <p:tavLst>
                                            <p:tav tm="0">
                                              <p:val>
                                                <p:fltVal val="0"/>
                                              </p:val>
                                            </p:tav>
                                            <p:tav tm="100000">
                                              <p:val>
                                                <p:strVal val="#ppt_h"/>
                                              </p:val>
                                            </p:tav>
                                          </p:tavLst>
                                        </p:anim>
                                        <p:anim calcmode="lin" valueType="num">
                                          <p:cBhvr>
                                            <p:cTn id="73" dur="700" fill="hold"/>
                                            <p:tgtEl>
                                              <p:spTgt spid="19"/>
                                            </p:tgtEl>
                                            <p:attrNameLst>
                                              <p:attrName>ppt_x</p:attrName>
                                            </p:attrNameLst>
                                          </p:cBhvr>
                                          <p:tavLst>
                                            <p:tav tm="0">
                                              <p:val>
                                                <p:fltVal val="0.5"/>
                                              </p:val>
                                            </p:tav>
                                            <p:tav tm="100000">
                                              <p:val>
                                                <p:strVal val="#ppt_x"/>
                                              </p:val>
                                            </p:tav>
                                          </p:tavLst>
                                        </p:anim>
                                        <p:anim calcmode="lin" valueType="num">
                                          <p:cBhvr>
                                            <p:cTn id="74" dur="700" fill="hold"/>
                                            <p:tgtEl>
                                              <p:spTgt spid="19"/>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14:bounceEnd="55000">
                                          <p:cBhvr additive="base">
                                            <p:cTn id="77" dur="2000" fill="hold"/>
                                            <p:tgtEl>
                                              <p:spTgt spid="41"/>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1"/>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1000"/>
                                            <p:tgtEl>
                                              <p:spTgt spid="29"/>
                                            </p:tgtEl>
                                          </p:cBhvr>
                                        </p:animEffect>
                                        <p:anim calcmode="lin" valueType="num">
                                          <p:cBhvr>
                                            <p:cTn id="88" dur="1000" fill="hold"/>
                                            <p:tgtEl>
                                              <p:spTgt spid="29"/>
                                            </p:tgtEl>
                                            <p:attrNameLst>
                                              <p:attrName>ppt_x</p:attrName>
                                            </p:attrNameLst>
                                          </p:cBhvr>
                                          <p:tavLst>
                                            <p:tav tm="0">
                                              <p:val>
                                                <p:strVal val="#ppt_x"/>
                                              </p:val>
                                            </p:tav>
                                            <p:tav tm="100000">
                                              <p:val>
                                                <p:strVal val="#ppt_x"/>
                                              </p:val>
                                            </p:tav>
                                          </p:tavLst>
                                        </p:anim>
                                        <p:anim calcmode="lin" valueType="num">
                                          <p:cBhvr>
                                            <p:cTn id="89" dur="1000" fill="hold"/>
                                            <p:tgtEl>
                                              <p:spTgt spid="29"/>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1000"/>
                                            <p:tgtEl>
                                              <p:spTgt spid="30"/>
                                            </p:tgtEl>
                                          </p:cBhvr>
                                        </p:animEffect>
                                        <p:anim calcmode="lin" valueType="num">
                                          <p:cBhvr>
                                            <p:cTn id="94" dur="1000" fill="hold"/>
                                            <p:tgtEl>
                                              <p:spTgt spid="30"/>
                                            </p:tgtEl>
                                            <p:attrNameLst>
                                              <p:attrName>ppt_x</p:attrName>
                                            </p:attrNameLst>
                                          </p:cBhvr>
                                          <p:tavLst>
                                            <p:tav tm="0">
                                              <p:val>
                                                <p:strVal val="#ppt_x"/>
                                              </p:val>
                                            </p:tav>
                                            <p:tav tm="100000">
                                              <p:val>
                                                <p:strVal val="#ppt_x"/>
                                              </p:val>
                                            </p:tav>
                                          </p:tavLst>
                                        </p:anim>
                                        <p:anim calcmode="lin" valueType="num">
                                          <p:cBhvr>
                                            <p:cTn id="95" dur="1000" fill="hold"/>
                                            <p:tgtEl>
                                              <p:spTgt spid="30"/>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barn(inVertical)">
                                          <p:cBhvr>
                                            <p:cTn id="9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000" fill="hold"/>
                                            <p:tgtEl>
                                              <p:spTgt spid="32"/>
                                            </p:tgtEl>
                                            <p:attrNameLst>
                                              <p:attrName>ppt_x</p:attrName>
                                            </p:attrNameLst>
                                          </p:cBhvr>
                                          <p:tavLst>
                                            <p:tav tm="0">
                                              <p:val>
                                                <p:strVal val="1+#ppt_w/2"/>
                                              </p:val>
                                            </p:tav>
                                            <p:tav tm="100000">
                                              <p:val>
                                                <p:strVal val="#ppt_x"/>
                                              </p:val>
                                            </p:tav>
                                          </p:tavLst>
                                        </p:anim>
                                        <p:anim calcmode="lin" valueType="num">
                                          <p:cBhvr additive="base">
                                            <p:cTn id="12" dur="20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2000" fill="hold"/>
                                            <p:tgtEl>
                                              <p:spTgt spid="35"/>
                                            </p:tgtEl>
                                            <p:attrNameLst>
                                              <p:attrName>ppt_x</p:attrName>
                                            </p:attrNameLst>
                                          </p:cBhvr>
                                          <p:tavLst>
                                            <p:tav tm="0">
                                              <p:val>
                                                <p:strVal val="0-#ppt_w/2"/>
                                              </p:val>
                                            </p:tav>
                                            <p:tav tm="100000">
                                              <p:val>
                                                <p:strVal val="#ppt_x"/>
                                              </p:val>
                                            </p:tav>
                                          </p:tavLst>
                                        </p:anim>
                                        <p:anim calcmode="lin" valueType="num">
                                          <p:cBhvr additive="base">
                                            <p:cTn id="16" dur="20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2000" fill="hold"/>
                                            <p:tgtEl>
                                              <p:spTgt spid="38"/>
                                            </p:tgtEl>
                                            <p:attrNameLst>
                                              <p:attrName>ppt_x</p:attrName>
                                            </p:attrNameLst>
                                          </p:cBhvr>
                                          <p:tavLst>
                                            <p:tav tm="0">
                                              <p:val>
                                                <p:strVal val="0-#ppt_w/2"/>
                                              </p:val>
                                            </p:tav>
                                            <p:tav tm="100000">
                                              <p:val>
                                                <p:strVal val="#ppt_x"/>
                                              </p:val>
                                            </p:tav>
                                          </p:tavLst>
                                        </p:anim>
                                        <p:anim calcmode="lin" valueType="num">
                                          <p:cBhvr additive="base">
                                            <p:cTn id="20" dur="20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2000" fill="hold"/>
                                            <p:tgtEl>
                                              <p:spTgt spid="53"/>
                                            </p:tgtEl>
                                            <p:attrNameLst>
                                              <p:attrName>ppt_x</p:attrName>
                                            </p:attrNameLst>
                                          </p:cBhvr>
                                          <p:tavLst>
                                            <p:tav tm="0">
                                              <p:val>
                                                <p:strVal val="0-#ppt_w/2"/>
                                              </p:val>
                                            </p:tav>
                                            <p:tav tm="100000">
                                              <p:val>
                                                <p:strVal val="#ppt_x"/>
                                              </p:val>
                                            </p:tav>
                                          </p:tavLst>
                                        </p:anim>
                                        <p:anim calcmode="lin" valueType="num">
                                          <p:cBhvr additive="base">
                                            <p:cTn id="24" dur="2000" fill="hold"/>
                                            <p:tgtEl>
                                              <p:spTgt spid="53"/>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ppt_x</p:attrName>
                                            </p:attrNameLst>
                                          </p:cBhvr>
                                          <p:tavLst>
                                            <p:tav tm="0">
                                              <p:val>
                                                <p:fltVal val="0.5"/>
                                              </p:val>
                                            </p:tav>
                                            <p:tav tm="100000">
                                              <p:val>
                                                <p:strVal val="#ppt_x"/>
                                              </p:val>
                                            </p:tav>
                                          </p:tavLst>
                                        </p:anim>
                                        <p:anim calcmode="lin" valueType="num">
                                          <p:cBhvr>
                                            <p:cTn id="30" dur="1000" fill="hold"/>
                                            <p:tgtEl>
                                              <p:spTgt spid="7"/>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fltVal val="0"/>
                                              </p:val>
                                            </p:tav>
                                            <p:tav tm="100000">
                                              <p:val>
                                                <p:strVal val="#ppt_w"/>
                                              </p:val>
                                            </p:tav>
                                          </p:tavLst>
                                        </p:anim>
                                        <p:anim calcmode="lin" valueType="num">
                                          <p:cBhvr>
                                            <p:cTn id="34" dur="1000" fill="hold"/>
                                            <p:tgtEl>
                                              <p:spTgt spid="10"/>
                                            </p:tgtEl>
                                            <p:attrNameLst>
                                              <p:attrName>ppt_h</p:attrName>
                                            </p:attrNameLst>
                                          </p:cBhvr>
                                          <p:tavLst>
                                            <p:tav tm="0">
                                              <p:val>
                                                <p:fltVal val="0"/>
                                              </p:val>
                                            </p:tav>
                                            <p:tav tm="100000">
                                              <p:val>
                                                <p:strVal val="#ppt_h"/>
                                              </p:val>
                                            </p:tav>
                                          </p:tavLst>
                                        </p:anim>
                                        <p:anim calcmode="lin" valueType="num">
                                          <p:cBhvr>
                                            <p:cTn id="35" dur="1000" fill="hold"/>
                                            <p:tgtEl>
                                              <p:spTgt spid="10"/>
                                            </p:tgtEl>
                                            <p:attrNameLst>
                                              <p:attrName>ppt_x</p:attrName>
                                            </p:attrNameLst>
                                          </p:cBhvr>
                                          <p:tavLst>
                                            <p:tav tm="0">
                                              <p:val>
                                                <p:fltVal val="0.5"/>
                                              </p:val>
                                            </p:tav>
                                            <p:tav tm="100000">
                                              <p:val>
                                                <p:strVal val="#ppt_x"/>
                                              </p:val>
                                            </p:tav>
                                          </p:tavLst>
                                        </p:anim>
                                        <p:anim calcmode="lin" valueType="num">
                                          <p:cBhvr>
                                            <p:cTn id="36" dur="1000" fill="hold"/>
                                            <p:tgtEl>
                                              <p:spTgt spid="10"/>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2000" fill="hold"/>
                                            <p:tgtEl>
                                              <p:spTgt spid="50"/>
                                            </p:tgtEl>
                                            <p:attrNameLst>
                                              <p:attrName>ppt_x</p:attrName>
                                            </p:attrNameLst>
                                          </p:cBhvr>
                                          <p:tavLst>
                                            <p:tav tm="0">
                                              <p:val>
                                                <p:strVal val="1+#ppt_w/2"/>
                                              </p:val>
                                            </p:tav>
                                            <p:tav tm="100000">
                                              <p:val>
                                                <p:strVal val="#ppt_x"/>
                                              </p:val>
                                            </p:tav>
                                          </p:tavLst>
                                        </p:anim>
                                        <p:anim calcmode="lin" valueType="num">
                                          <p:cBhvr additive="base">
                                            <p:cTn id="40" dur="2000" fill="hold"/>
                                            <p:tgtEl>
                                              <p:spTgt spid="50"/>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2000" fill="hold"/>
                                            <p:tgtEl>
                                              <p:spTgt spid="47"/>
                                            </p:tgtEl>
                                            <p:attrNameLst>
                                              <p:attrName>ppt_x</p:attrName>
                                            </p:attrNameLst>
                                          </p:cBhvr>
                                          <p:tavLst>
                                            <p:tav tm="0">
                                              <p:val>
                                                <p:strVal val="1+#ppt_w/2"/>
                                              </p:val>
                                            </p:tav>
                                            <p:tav tm="100000">
                                              <p:val>
                                                <p:strVal val="#ppt_x"/>
                                              </p:val>
                                            </p:tav>
                                          </p:tavLst>
                                        </p:anim>
                                        <p:anim calcmode="lin" valueType="num">
                                          <p:cBhvr additive="base">
                                            <p:cTn id="44" dur="2000" fill="hold"/>
                                            <p:tgtEl>
                                              <p:spTgt spid="47"/>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ppt_x</p:attrName>
                                            </p:attrNameLst>
                                          </p:cBhvr>
                                          <p:tavLst>
                                            <p:tav tm="0">
                                              <p:val>
                                                <p:fltVal val="0.5"/>
                                              </p:val>
                                            </p:tav>
                                            <p:tav tm="100000">
                                              <p:val>
                                                <p:strVal val="#ppt_x"/>
                                              </p:val>
                                            </p:tav>
                                          </p:tavLst>
                                        </p:anim>
                                        <p:anim calcmode="lin" valueType="num">
                                          <p:cBhvr>
                                            <p:cTn id="50" dur="1000" fill="hold"/>
                                            <p:tgtEl>
                                              <p:spTgt spid="13"/>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2000" fill="hold"/>
                                            <p:tgtEl>
                                              <p:spTgt spid="59"/>
                                            </p:tgtEl>
                                            <p:attrNameLst>
                                              <p:attrName>ppt_x</p:attrName>
                                            </p:attrNameLst>
                                          </p:cBhvr>
                                          <p:tavLst>
                                            <p:tav tm="0">
                                              <p:val>
                                                <p:strVal val="0-#ppt_w/2"/>
                                              </p:val>
                                            </p:tav>
                                            <p:tav tm="100000">
                                              <p:val>
                                                <p:strVal val="#ppt_x"/>
                                              </p:val>
                                            </p:tav>
                                          </p:tavLst>
                                        </p:anim>
                                        <p:anim calcmode="lin" valueType="num">
                                          <p:cBhvr additive="base">
                                            <p:cTn id="54" dur="2000" fill="hold"/>
                                            <p:tgtEl>
                                              <p:spTgt spid="59"/>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2000" fill="hold"/>
                                            <p:tgtEl>
                                              <p:spTgt spid="56"/>
                                            </p:tgtEl>
                                            <p:attrNameLst>
                                              <p:attrName>ppt_x</p:attrName>
                                            </p:attrNameLst>
                                          </p:cBhvr>
                                          <p:tavLst>
                                            <p:tav tm="0">
                                              <p:val>
                                                <p:strVal val="0-#ppt_w/2"/>
                                              </p:val>
                                            </p:tav>
                                            <p:tav tm="100000">
                                              <p:val>
                                                <p:strVal val="#ppt_x"/>
                                              </p:val>
                                            </p:tav>
                                          </p:tavLst>
                                        </p:anim>
                                        <p:anim calcmode="lin" valueType="num">
                                          <p:cBhvr additive="base">
                                            <p:cTn id="58" dur="2000" fill="hold"/>
                                            <p:tgtEl>
                                              <p:spTgt spid="56"/>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600" fill="hold"/>
                                            <p:tgtEl>
                                              <p:spTgt spid="16"/>
                                            </p:tgtEl>
                                            <p:attrNameLst>
                                              <p:attrName>ppt_w</p:attrName>
                                            </p:attrNameLst>
                                          </p:cBhvr>
                                          <p:tavLst>
                                            <p:tav tm="0">
                                              <p:val>
                                                <p:fltVal val="0"/>
                                              </p:val>
                                            </p:tav>
                                            <p:tav tm="100000">
                                              <p:val>
                                                <p:strVal val="#ppt_w"/>
                                              </p:val>
                                            </p:tav>
                                          </p:tavLst>
                                        </p:anim>
                                        <p:anim calcmode="lin" valueType="num">
                                          <p:cBhvr>
                                            <p:cTn id="62" dur="600" fill="hold"/>
                                            <p:tgtEl>
                                              <p:spTgt spid="16"/>
                                            </p:tgtEl>
                                            <p:attrNameLst>
                                              <p:attrName>ppt_h</p:attrName>
                                            </p:attrNameLst>
                                          </p:cBhvr>
                                          <p:tavLst>
                                            <p:tav tm="0">
                                              <p:val>
                                                <p:fltVal val="0"/>
                                              </p:val>
                                            </p:tav>
                                            <p:tav tm="100000">
                                              <p:val>
                                                <p:strVal val="#ppt_h"/>
                                              </p:val>
                                            </p:tav>
                                          </p:tavLst>
                                        </p:anim>
                                        <p:anim calcmode="lin" valueType="num">
                                          <p:cBhvr>
                                            <p:cTn id="63" dur="600" fill="hold"/>
                                            <p:tgtEl>
                                              <p:spTgt spid="16"/>
                                            </p:tgtEl>
                                            <p:attrNameLst>
                                              <p:attrName>ppt_x</p:attrName>
                                            </p:attrNameLst>
                                          </p:cBhvr>
                                          <p:tavLst>
                                            <p:tav tm="0">
                                              <p:val>
                                                <p:fltVal val="0.5"/>
                                              </p:val>
                                            </p:tav>
                                            <p:tav tm="100000">
                                              <p:val>
                                                <p:strVal val="#ppt_x"/>
                                              </p:val>
                                            </p:tav>
                                          </p:tavLst>
                                        </p:anim>
                                        <p:anim calcmode="lin" valueType="num">
                                          <p:cBhvr>
                                            <p:cTn id="64" dur="600" fill="hold"/>
                                            <p:tgtEl>
                                              <p:spTgt spid="16"/>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2000" fill="hold"/>
                                            <p:tgtEl>
                                              <p:spTgt spid="44"/>
                                            </p:tgtEl>
                                            <p:attrNameLst>
                                              <p:attrName>ppt_x</p:attrName>
                                            </p:attrNameLst>
                                          </p:cBhvr>
                                          <p:tavLst>
                                            <p:tav tm="0">
                                              <p:val>
                                                <p:strVal val="0-#ppt_w/2"/>
                                              </p:val>
                                            </p:tav>
                                            <p:tav tm="100000">
                                              <p:val>
                                                <p:strVal val="#ppt_x"/>
                                              </p:val>
                                            </p:tav>
                                          </p:tavLst>
                                        </p:anim>
                                        <p:anim calcmode="lin" valueType="num">
                                          <p:cBhvr additive="base">
                                            <p:cTn id="68" dur="2000" fill="hold"/>
                                            <p:tgtEl>
                                              <p:spTgt spid="44"/>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700" fill="hold"/>
                                            <p:tgtEl>
                                              <p:spTgt spid="19"/>
                                            </p:tgtEl>
                                            <p:attrNameLst>
                                              <p:attrName>ppt_w</p:attrName>
                                            </p:attrNameLst>
                                          </p:cBhvr>
                                          <p:tavLst>
                                            <p:tav tm="0">
                                              <p:val>
                                                <p:fltVal val="0"/>
                                              </p:val>
                                            </p:tav>
                                            <p:tav tm="100000">
                                              <p:val>
                                                <p:strVal val="#ppt_w"/>
                                              </p:val>
                                            </p:tav>
                                          </p:tavLst>
                                        </p:anim>
                                        <p:anim calcmode="lin" valueType="num">
                                          <p:cBhvr>
                                            <p:cTn id="72" dur="700" fill="hold"/>
                                            <p:tgtEl>
                                              <p:spTgt spid="19"/>
                                            </p:tgtEl>
                                            <p:attrNameLst>
                                              <p:attrName>ppt_h</p:attrName>
                                            </p:attrNameLst>
                                          </p:cBhvr>
                                          <p:tavLst>
                                            <p:tav tm="0">
                                              <p:val>
                                                <p:fltVal val="0"/>
                                              </p:val>
                                            </p:tav>
                                            <p:tav tm="100000">
                                              <p:val>
                                                <p:strVal val="#ppt_h"/>
                                              </p:val>
                                            </p:tav>
                                          </p:tavLst>
                                        </p:anim>
                                        <p:anim calcmode="lin" valueType="num">
                                          <p:cBhvr>
                                            <p:cTn id="73" dur="700" fill="hold"/>
                                            <p:tgtEl>
                                              <p:spTgt spid="19"/>
                                            </p:tgtEl>
                                            <p:attrNameLst>
                                              <p:attrName>ppt_x</p:attrName>
                                            </p:attrNameLst>
                                          </p:cBhvr>
                                          <p:tavLst>
                                            <p:tav tm="0">
                                              <p:val>
                                                <p:fltVal val="0.5"/>
                                              </p:val>
                                            </p:tav>
                                            <p:tav tm="100000">
                                              <p:val>
                                                <p:strVal val="#ppt_x"/>
                                              </p:val>
                                            </p:tav>
                                          </p:tavLst>
                                        </p:anim>
                                        <p:anim calcmode="lin" valueType="num">
                                          <p:cBhvr>
                                            <p:cTn id="74" dur="700" fill="hold"/>
                                            <p:tgtEl>
                                              <p:spTgt spid="19"/>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2000" fill="hold"/>
                                            <p:tgtEl>
                                              <p:spTgt spid="41"/>
                                            </p:tgtEl>
                                            <p:attrNameLst>
                                              <p:attrName>ppt_x</p:attrName>
                                            </p:attrNameLst>
                                          </p:cBhvr>
                                          <p:tavLst>
                                            <p:tav tm="0">
                                              <p:val>
                                                <p:strVal val="1+#ppt_w/2"/>
                                              </p:val>
                                            </p:tav>
                                            <p:tav tm="100000">
                                              <p:val>
                                                <p:strVal val="#ppt_x"/>
                                              </p:val>
                                            </p:tav>
                                          </p:tavLst>
                                        </p:anim>
                                        <p:anim calcmode="lin" valueType="num">
                                          <p:cBhvr additive="base">
                                            <p:cTn id="78" dur="2000" fill="hold"/>
                                            <p:tgtEl>
                                              <p:spTgt spid="41"/>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1000"/>
                                            <p:tgtEl>
                                              <p:spTgt spid="29"/>
                                            </p:tgtEl>
                                          </p:cBhvr>
                                        </p:animEffect>
                                        <p:anim calcmode="lin" valueType="num">
                                          <p:cBhvr>
                                            <p:cTn id="88" dur="1000" fill="hold"/>
                                            <p:tgtEl>
                                              <p:spTgt spid="29"/>
                                            </p:tgtEl>
                                            <p:attrNameLst>
                                              <p:attrName>ppt_x</p:attrName>
                                            </p:attrNameLst>
                                          </p:cBhvr>
                                          <p:tavLst>
                                            <p:tav tm="0">
                                              <p:val>
                                                <p:strVal val="#ppt_x"/>
                                              </p:val>
                                            </p:tav>
                                            <p:tav tm="100000">
                                              <p:val>
                                                <p:strVal val="#ppt_x"/>
                                              </p:val>
                                            </p:tav>
                                          </p:tavLst>
                                        </p:anim>
                                        <p:anim calcmode="lin" valueType="num">
                                          <p:cBhvr>
                                            <p:cTn id="89" dur="1000" fill="hold"/>
                                            <p:tgtEl>
                                              <p:spTgt spid="29"/>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1000"/>
                                            <p:tgtEl>
                                              <p:spTgt spid="30"/>
                                            </p:tgtEl>
                                          </p:cBhvr>
                                        </p:animEffect>
                                        <p:anim calcmode="lin" valueType="num">
                                          <p:cBhvr>
                                            <p:cTn id="94" dur="1000" fill="hold"/>
                                            <p:tgtEl>
                                              <p:spTgt spid="30"/>
                                            </p:tgtEl>
                                            <p:attrNameLst>
                                              <p:attrName>ppt_x</p:attrName>
                                            </p:attrNameLst>
                                          </p:cBhvr>
                                          <p:tavLst>
                                            <p:tav tm="0">
                                              <p:val>
                                                <p:strVal val="#ppt_x"/>
                                              </p:val>
                                            </p:tav>
                                            <p:tav tm="100000">
                                              <p:val>
                                                <p:strVal val="#ppt_x"/>
                                              </p:val>
                                            </p:tav>
                                          </p:tavLst>
                                        </p:anim>
                                        <p:anim calcmode="lin" valueType="num">
                                          <p:cBhvr>
                                            <p:cTn id="95" dur="1000" fill="hold"/>
                                            <p:tgtEl>
                                              <p:spTgt spid="30"/>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barn(inVertical)">
                                          <p:cBhvr>
                                            <p:cTn id="9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图片占位符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0431" y="102088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7745" y="120218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26"/>
          <p:cNvPicPr>
            <a:picLocks noChangeAspect="1"/>
          </p:cNvPicPr>
          <p:nvPr/>
        </p:nvPicPr>
        <p:blipFill>
          <a:blip r:embed="rId5">
            <a:extLst>
              <a:ext uri="{28A0092B-C50C-407E-A947-70E740481C1C}">
                <a14:useLocalDpi xmlns:a14="http://schemas.microsoft.com/office/drawing/2010/main" val="0"/>
              </a:ext>
            </a:extLst>
          </a:blip>
          <a:srcRect l="18699" r="18699"/>
          <a:stretch>
            <a:fillRect/>
          </a:stretch>
        </p:blipFill>
        <p:spPr>
          <a:xfrm>
            <a:off x="5364088" y="3143859"/>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9673" y="1459022"/>
            <a:ext cx="1766888" cy="1766888"/>
          </a:xfrm>
          <a:prstGeom prst="ellipse">
            <a:avLst/>
          </a:prstGeom>
          <a:blipFill>
            <a:blip r:embed="rId7"/>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8" name="图片占位符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27784" y="278777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9" name="Rounded Rectangle 36"/>
          <p:cNvSpPr/>
          <p:nvPr/>
        </p:nvSpPr>
        <p:spPr>
          <a:xfrm>
            <a:off x="7666732" y="1441032"/>
            <a:ext cx="924820"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05</a:t>
            </a:r>
            <a:endParaRPr lang="en-US" sz="900" b="1" dirty="0">
              <a:latin typeface="+mj-ea"/>
              <a:ea typeface="+mj-ea"/>
              <a:cs typeface="Source Sans Pro ExtraLight"/>
            </a:endParaRPr>
          </a:p>
        </p:txBody>
      </p:sp>
      <p:sp>
        <p:nvSpPr>
          <p:cNvPr id="10" name="Rounded Rectangle 33"/>
          <p:cNvSpPr/>
          <p:nvPr/>
        </p:nvSpPr>
        <p:spPr>
          <a:xfrm>
            <a:off x="3890133" y="2902940"/>
            <a:ext cx="814154" cy="20645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a:t>
            </a:r>
            <a:r>
              <a:rPr lang="en-US" sz="900" b="1" dirty="0">
                <a:latin typeface="+mj-ea"/>
                <a:ea typeface="+mj-ea"/>
                <a:cs typeface="Source Sans Pro ExtraLight"/>
              </a:rPr>
              <a:t>2</a:t>
            </a:r>
          </a:p>
        </p:txBody>
      </p:sp>
      <p:sp>
        <p:nvSpPr>
          <p:cNvPr id="11" name="Rounded Rectangle 32"/>
          <p:cNvSpPr/>
          <p:nvPr/>
        </p:nvSpPr>
        <p:spPr>
          <a:xfrm>
            <a:off x="1813630" y="1574188"/>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a:t>
            </a:r>
            <a:r>
              <a:rPr lang="en-US" sz="900" b="1" dirty="0">
                <a:latin typeface="+mj-ea"/>
                <a:ea typeface="+mj-ea"/>
                <a:cs typeface="Source Sans Pro ExtraLight"/>
              </a:rPr>
              <a:t>1</a:t>
            </a:r>
          </a:p>
        </p:txBody>
      </p:sp>
      <p:sp>
        <p:nvSpPr>
          <p:cNvPr id="12" name="Rounded Rectangle 34"/>
          <p:cNvSpPr/>
          <p:nvPr/>
        </p:nvSpPr>
        <p:spPr>
          <a:xfrm>
            <a:off x="5159006" y="1135750"/>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03</a:t>
            </a:r>
            <a:endParaRPr lang="en-US" sz="900" b="1" dirty="0">
              <a:latin typeface="+mj-ea"/>
              <a:ea typeface="+mj-ea"/>
              <a:cs typeface="Source Sans Pro ExtraLight"/>
            </a:endParaRPr>
          </a:p>
        </p:txBody>
      </p:sp>
      <p:sp>
        <p:nvSpPr>
          <p:cNvPr id="13" name="Rounded Rectangle 35"/>
          <p:cNvSpPr/>
          <p:nvPr/>
        </p:nvSpPr>
        <p:spPr>
          <a:xfrm>
            <a:off x="6546207" y="3396031"/>
            <a:ext cx="896437" cy="20645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mj-ea"/>
                <a:ea typeface="+mj-ea"/>
                <a:cs typeface="Source Sans Pro ExtraLight"/>
              </a:rPr>
              <a:t>项目名称 </a:t>
            </a:r>
            <a:r>
              <a:rPr lang="en-US" altLang="zh-CN" sz="1000" b="1" dirty="0">
                <a:latin typeface="+mj-ea"/>
                <a:ea typeface="+mj-ea"/>
                <a:cs typeface="Source Sans Pro ExtraLight"/>
              </a:rPr>
              <a:t>04</a:t>
            </a:r>
            <a:endParaRPr lang="en-US" sz="1000" b="1" dirty="0">
              <a:latin typeface="+mj-ea"/>
              <a:ea typeface="+mj-ea"/>
              <a:cs typeface="Source Sans Pro ExtraLight"/>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8000">
                                          <p:cBhvr additive="base">
                                            <p:cTn id="7" dur="15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8000">
                                          <p:cBhvr additive="base">
                                            <p:cTn id="11" dur="1500" fill="hold"/>
                                            <p:tgtEl>
                                              <p:spTgt spid="8"/>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8000">
                                          <p:cBhvr additive="base">
                                            <p:cTn id="15"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8000">
                                          <p:cBhvr additive="base">
                                            <p:cTn id="19"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58000">
                                          <p:cBhvr additive="base">
                                            <p:cTn id="23" dur="1500" fill="hold"/>
                                            <p:tgtEl>
                                              <p:spTgt spid="5"/>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ppt_x"/>
                                              </p:val>
                                            </p:tav>
                                            <p:tav tm="100000">
                                              <p:val>
                                                <p:strVal val="#ppt_x"/>
                                              </p:val>
                                            </p:tav>
                                          </p:tavLst>
                                        </p:anim>
                                        <p:anim calcmode="lin" valueType="num">
                                          <p:cBhvr additive="base">
                                            <p:cTn id="12" dur="1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1+#ppt_w/2"/>
                                              </p:val>
                                            </p:tav>
                                            <p:tav tm="100000">
                                              <p:val>
                                                <p:strVal val="#ppt_x"/>
                                              </p:val>
                                            </p:tav>
                                          </p:tavLst>
                                        </p:anim>
                                        <p:anim calcmode="lin" valueType="num">
                                          <p:cBhvr additive="base">
                                            <p:cTn id="16" dur="1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0-#ppt_w/2"/>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1+#ppt_w/2"/>
                                              </p:val>
                                            </p:tav>
                                            <p:tav tm="100000">
                                              <p:val>
                                                <p:strVal val="#ppt_x"/>
                                              </p:val>
                                            </p:tav>
                                          </p:tavLst>
                                        </p:anim>
                                        <p:anim calcmode="lin" valueType="num">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2966116"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nvGrpSpPr>
          <p:cNvPr id="5" name="组合 4"/>
          <p:cNvGrpSpPr/>
          <p:nvPr/>
        </p:nvGrpSpPr>
        <p:grpSpPr>
          <a:xfrm>
            <a:off x="2981909" y="2863739"/>
            <a:ext cx="1407387" cy="1407388"/>
            <a:chOff x="4184106" y="2952206"/>
            <a:chExt cx="3823790" cy="3823790"/>
          </a:xfrm>
        </p:grpSpPr>
        <p:sp>
          <p:nvSpPr>
            <p:cNvPr id="6" name="椭圆 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7" name="组合 6"/>
            <p:cNvGrpSpPr/>
            <p:nvPr/>
          </p:nvGrpSpPr>
          <p:grpSpPr>
            <a:xfrm>
              <a:off x="4710169" y="3478269"/>
              <a:ext cx="2771663" cy="2771663"/>
              <a:chOff x="2193191" y="1899415"/>
              <a:chExt cx="2421376" cy="2421376"/>
            </a:xfrm>
            <a:effectLst/>
          </p:grpSpPr>
          <p:sp>
            <p:nvSpPr>
              <p:cNvPr id="8" name="椭圆 7"/>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9" name="椭圆 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10" name="组合 9"/>
          <p:cNvGrpSpPr/>
          <p:nvPr/>
        </p:nvGrpSpPr>
        <p:grpSpPr>
          <a:xfrm>
            <a:off x="2975811" y="2150428"/>
            <a:ext cx="1419582" cy="604770"/>
            <a:chOff x="2061936" y="5054749"/>
            <a:chExt cx="2349784" cy="1001055"/>
          </a:xfrm>
        </p:grpSpPr>
        <p:sp>
          <p:nvSpPr>
            <p:cNvPr id="11" name="文本框 10"/>
            <p:cNvSpPr txBox="1"/>
            <p:nvPr/>
          </p:nvSpPr>
          <p:spPr bwMode="auto">
            <a:xfrm>
              <a:off x="2143824" y="5358492"/>
              <a:ext cx="2186005" cy="69731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a:t>
              </a:r>
              <a:endParaRPr lang="en-US" altLang="zh-CN" sz="900" dirty="0">
                <a:solidFill>
                  <a:srgbClr val="000000"/>
                </a:solidFill>
                <a:latin typeface="+mj-ea"/>
                <a:cs typeface="Lato Light" charset="0"/>
                <a:sym typeface="Lato Light" charset="0"/>
              </a:endParaRPr>
            </a:p>
          </p:txBody>
        </p:sp>
        <p:sp>
          <p:nvSpPr>
            <p:cNvPr id="12" name="文本框 11"/>
            <p:cNvSpPr txBox="1"/>
            <p:nvPr/>
          </p:nvSpPr>
          <p:spPr bwMode="auto">
            <a:xfrm>
              <a:off x="2061936" y="5054749"/>
              <a:ext cx="2349784" cy="458507"/>
            </a:xfrm>
            <a:prstGeom prst="rect">
              <a:avLst/>
            </a:prstGeom>
            <a:noFill/>
          </p:spPr>
          <p:txBody>
            <a:bodyPr wrap="square">
              <a:spAutoFit/>
            </a:bodyPr>
            <a:lstStyle/>
            <a:p>
              <a:pPr algn="ctr">
                <a:defRPr/>
              </a:pPr>
              <a:r>
                <a:rPr lang="zh-CN" altLang="en-US" sz="1200" spc="75" dirty="0">
                  <a:solidFill>
                    <a:srgbClr val="080808"/>
                  </a:solidFill>
                  <a:latin typeface="+mj-ea"/>
                  <a:ea typeface="+mj-ea"/>
                </a:rPr>
                <a:t>在此添加标题</a:t>
              </a:r>
            </a:p>
          </p:txBody>
        </p:sp>
      </p:grpSp>
      <p:cxnSp>
        <p:nvCxnSpPr>
          <p:cNvPr id="13" name="直接连接符 12"/>
          <p:cNvCxnSpPr/>
          <p:nvPr/>
        </p:nvCxnSpPr>
        <p:spPr>
          <a:xfrm>
            <a:off x="3192457" y="2822827"/>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4738909"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nvGrpSpPr>
          <p:cNvPr id="15" name="组合 14"/>
          <p:cNvGrpSpPr/>
          <p:nvPr/>
        </p:nvGrpSpPr>
        <p:grpSpPr>
          <a:xfrm>
            <a:off x="4754701" y="1685020"/>
            <a:ext cx="1407387" cy="1407388"/>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20" name="组合 19"/>
          <p:cNvGrpSpPr/>
          <p:nvPr/>
        </p:nvGrpSpPr>
        <p:grpSpPr>
          <a:xfrm>
            <a:off x="4748603" y="3286282"/>
            <a:ext cx="1419582" cy="622081"/>
            <a:chOff x="2061936" y="5137524"/>
            <a:chExt cx="2349784" cy="1029710"/>
          </a:xfrm>
        </p:grpSpPr>
        <p:sp>
          <p:nvSpPr>
            <p:cNvPr id="21" name="文本框 20"/>
            <p:cNvSpPr txBox="1"/>
            <p:nvPr/>
          </p:nvSpPr>
          <p:spPr bwMode="auto">
            <a:xfrm>
              <a:off x="2143824" y="5441264"/>
              <a:ext cx="2186005" cy="725970"/>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a:t>
              </a:r>
              <a:endParaRPr lang="en-US" altLang="zh-CN" sz="900" dirty="0">
                <a:solidFill>
                  <a:srgbClr val="000000"/>
                </a:solidFill>
                <a:latin typeface="+mj-ea"/>
                <a:cs typeface="Lato Light" charset="0"/>
                <a:sym typeface="Lato Light" charset="0"/>
              </a:endParaRPr>
            </a:p>
          </p:txBody>
        </p:sp>
        <p:sp>
          <p:nvSpPr>
            <p:cNvPr id="22" name="文本框 21"/>
            <p:cNvSpPr txBox="1"/>
            <p:nvPr/>
          </p:nvSpPr>
          <p:spPr bwMode="auto">
            <a:xfrm>
              <a:off x="2061936" y="5137524"/>
              <a:ext cx="2349784" cy="458507"/>
            </a:xfrm>
            <a:prstGeom prst="rect">
              <a:avLst/>
            </a:prstGeom>
            <a:noFill/>
          </p:spPr>
          <p:txBody>
            <a:bodyPr wrap="square">
              <a:spAutoFit/>
            </a:bodyPr>
            <a:lstStyle/>
            <a:p>
              <a:pPr algn="ctr">
                <a:defRPr/>
              </a:pPr>
              <a:r>
                <a:rPr lang="zh-CN" altLang="en-US" sz="1200" spc="75" dirty="0">
                  <a:solidFill>
                    <a:schemeClr val="accent3"/>
                  </a:solidFill>
                  <a:latin typeface="+mj-ea"/>
                  <a:ea typeface="+mj-ea"/>
                </a:rPr>
                <a:t>在此添加标题</a:t>
              </a:r>
            </a:p>
          </p:txBody>
        </p:sp>
      </p:grpSp>
      <p:cxnSp>
        <p:nvCxnSpPr>
          <p:cNvPr id="23" name="直接连接符 22"/>
          <p:cNvCxnSpPr/>
          <p:nvPr/>
        </p:nvCxnSpPr>
        <p:spPr>
          <a:xfrm>
            <a:off x="4965249" y="3194302"/>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3308892" y="3298535"/>
            <a:ext cx="757990" cy="560874"/>
            <a:chOff x="8931338" y="2437732"/>
            <a:chExt cx="1010653" cy="747833"/>
          </a:xfrm>
        </p:grpSpPr>
        <p:sp>
          <p:nvSpPr>
            <p:cNvPr id="25" name="文本框 24"/>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mj-ea"/>
                  <a:ea typeface="+mj-ea"/>
                </a:rPr>
                <a:t>01</a:t>
              </a:r>
              <a:endParaRPr lang="zh-CN" altLang="en-US" sz="2700" dirty="0">
                <a:solidFill>
                  <a:schemeClr val="tx1">
                    <a:lumMod val="65000"/>
                    <a:lumOff val="35000"/>
                  </a:schemeClr>
                </a:solidFill>
                <a:latin typeface="+mj-ea"/>
                <a:ea typeface="+mj-ea"/>
              </a:endParaRPr>
            </a:p>
          </p:txBody>
        </p:sp>
        <p:sp>
          <p:nvSpPr>
            <p:cNvPr id="26" name="文本框 25"/>
            <p:cNvSpPr txBox="1"/>
            <p:nvPr/>
          </p:nvSpPr>
          <p:spPr>
            <a:xfrm>
              <a:off x="8931338" y="2908566"/>
              <a:ext cx="1010653" cy="276999"/>
            </a:xfrm>
            <a:prstGeom prst="rect">
              <a:avLst/>
            </a:prstGeom>
            <a:noFill/>
          </p:spPr>
          <p:txBody>
            <a:bodyPr wrap="square" rtlCol="0">
              <a:spAutoFit/>
            </a:bodyPr>
            <a:lstStyle/>
            <a:p>
              <a:pPr algn="ctr"/>
              <a:r>
                <a:rPr lang="en-US" altLang="zh-CN" sz="750" dirty="0">
                  <a:solidFill>
                    <a:schemeClr val="tx1">
                      <a:lumMod val="65000"/>
                      <a:lumOff val="35000"/>
                    </a:schemeClr>
                  </a:solidFill>
                  <a:latin typeface="+mj-ea"/>
                  <a:ea typeface="+mj-ea"/>
                </a:rPr>
                <a:t>OPTION</a:t>
              </a:r>
              <a:endParaRPr lang="zh-CN" altLang="en-US" sz="750" dirty="0">
                <a:solidFill>
                  <a:schemeClr val="tx1">
                    <a:lumMod val="65000"/>
                    <a:lumOff val="35000"/>
                  </a:schemeClr>
                </a:solidFill>
                <a:latin typeface="+mj-ea"/>
                <a:ea typeface="+mj-ea"/>
              </a:endParaRPr>
            </a:p>
          </p:txBody>
        </p:sp>
      </p:grpSp>
      <p:grpSp>
        <p:nvGrpSpPr>
          <p:cNvPr id="27" name="组合 26"/>
          <p:cNvGrpSpPr/>
          <p:nvPr/>
        </p:nvGrpSpPr>
        <p:grpSpPr>
          <a:xfrm>
            <a:off x="5079399" y="2119816"/>
            <a:ext cx="757990" cy="560874"/>
            <a:chOff x="8931338" y="2437732"/>
            <a:chExt cx="1010653" cy="747833"/>
          </a:xfrm>
        </p:grpSpPr>
        <p:sp>
          <p:nvSpPr>
            <p:cNvPr id="28" name="文本框 27"/>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mj-ea"/>
                  <a:ea typeface="+mj-ea"/>
                </a:rPr>
                <a:t>02</a:t>
              </a:r>
              <a:endParaRPr lang="zh-CN" altLang="en-US" sz="2700" dirty="0">
                <a:solidFill>
                  <a:schemeClr val="tx1">
                    <a:lumMod val="65000"/>
                    <a:lumOff val="35000"/>
                  </a:schemeClr>
                </a:solidFill>
                <a:latin typeface="+mj-ea"/>
                <a:ea typeface="+mj-ea"/>
              </a:endParaRPr>
            </a:p>
          </p:txBody>
        </p:sp>
        <p:sp>
          <p:nvSpPr>
            <p:cNvPr id="29" name="文本框 28"/>
            <p:cNvSpPr txBox="1"/>
            <p:nvPr/>
          </p:nvSpPr>
          <p:spPr>
            <a:xfrm>
              <a:off x="8931338" y="2908566"/>
              <a:ext cx="1010653" cy="276999"/>
            </a:xfrm>
            <a:prstGeom prst="rect">
              <a:avLst/>
            </a:prstGeom>
            <a:noFill/>
          </p:spPr>
          <p:txBody>
            <a:bodyPr wrap="square" rtlCol="0">
              <a:spAutoFit/>
            </a:bodyPr>
            <a:lstStyle/>
            <a:p>
              <a:pPr algn="ctr"/>
              <a:r>
                <a:rPr lang="en-US" altLang="zh-CN" sz="750" dirty="0">
                  <a:solidFill>
                    <a:schemeClr val="tx1">
                      <a:lumMod val="65000"/>
                      <a:lumOff val="35000"/>
                    </a:schemeClr>
                  </a:solidFill>
                  <a:latin typeface="+mj-ea"/>
                  <a:ea typeface="+mj-ea"/>
                </a:rPr>
                <a:t>OPTION</a:t>
              </a:r>
              <a:endParaRPr lang="zh-CN" altLang="en-US" sz="750" dirty="0">
                <a:solidFill>
                  <a:schemeClr val="tx1">
                    <a:lumMod val="65000"/>
                    <a:lumOff val="35000"/>
                  </a:schemeClr>
                </a:solidFill>
                <a:latin typeface="+mj-ea"/>
                <a:ea typeface="+mj-ea"/>
              </a:endParaRPr>
            </a:p>
          </p:txBody>
        </p:sp>
      </p:grpSp>
      <p:sp>
        <p:nvSpPr>
          <p:cNvPr id="30" name="文本框 29"/>
          <p:cNvSpPr txBox="1"/>
          <p:nvPr/>
        </p:nvSpPr>
        <p:spPr bwMode="auto">
          <a:xfrm>
            <a:off x="6301284" y="2042465"/>
            <a:ext cx="1926604" cy="594393"/>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此处添加详细文本描述，建议与标题相关并符合整体语言风格，语言描述尽量此处添加详细</a:t>
            </a:r>
            <a:endParaRPr lang="en-US" altLang="zh-CN" sz="900" dirty="0">
              <a:solidFill>
                <a:srgbClr val="000000"/>
              </a:solidFill>
              <a:latin typeface="+mj-ea"/>
              <a:cs typeface="Lato Light" charset="0"/>
              <a:sym typeface="Lato Light" charset="0"/>
            </a:endParaRPr>
          </a:p>
        </p:txBody>
      </p:sp>
      <p:sp>
        <p:nvSpPr>
          <p:cNvPr id="31" name="文本框 30"/>
          <p:cNvSpPr txBox="1"/>
          <p:nvPr/>
        </p:nvSpPr>
        <p:spPr bwMode="auto">
          <a:xfrm>
            <a:off x="945183" y="3221184"/>
            <a:ext cx="1926604" cy="594393"/>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此处添加详细文本描述，建议与标题相关并符合整体语言风格，语言描述尽量此处添加详细文本描述</a:t>
            </a:r>
            <a:endParaRPr lang="en-US" altLang="zh-CN" sz="900" dirty="0">
              <a:solidFill>
                <a:srgbClr val="000000"/>
              </a:solidFill>
              <a:latin typeface="+mj-ea"/>
              <a:cs typeface="Lato Light" charset="0"/>
              <a:sym typeface="Lato Light"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2000" fill="hold" grpId="0" nodeType="withEffect" p14:presetBounceEnd="40000">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1"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500"/>
                                            <p:tgtEl>
                                              <p:spTgt spid="5"/>
                                            </p:tgtEl>
                                          </p:cBhvr>
                                        </p:animEffect>
                                      </p:childTnLst>
                                    </p:cTn>
                                  </p:par>
                                  <p:par>
                                    <p:cTn id="17" presetID="53" presetClass="entr" presetSubtype="16"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000"/>
                                </p:stCondLst>
                                <p:childTnLst>
                                  <p:par>
                                    <p:cTn id="23" presetID="16" presetClass="entr" presetSubtype="37"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outVertical)">
                                          <p:cBhvr>
                                            <p:cTn id="25" dur="500"/>
                                            <p:tgtEl>
                                              <p:spTgt spid="13"/>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000"/>
                                </p:stCondLst>
                                <p:childTnLst>
                                  <p:par>
                                    <p:cTn id="31" presetID="21" presetClass="entr" presetSubtype="1"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16" presetClass="entr" presetSubtype="37"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3500"/>
                                </p:stCondLst>
                                <p:childTnLst>
                                  <p:par>
                                    <p:cTn id="48" presetID="16" presetClass="entr" presetSubtype="37"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outVertical)">
                                          <p:cBhvr>
                                            <p:cTn id="50" dur="500"/>
                                            <p:tgtEl>
                                              <p:spTgt spid="30"/>
                                            </p:tgtEl>
                                          </p:cBhvr>
                                        </p:animEffect>
                                      </p:childTnLst>
                                    </p:cTn>
                                  </p:par>
                                  <p:par>
                                    <p:cTn id="51" presetID="16" presetClass="entr" presetSubtype="37"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outVertical)">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2000"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1"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500"/>
                                            <p:tgtEl>
                                              <p:spTgt spid="5"/>
                                            </p:tgtEl>
                                          </p:cBhvr>
                                        </p:animEffect>
                                      </p:childTnLst>
                                    </p:cTn>
                                  </p:par>
                                  <p:par>
                                    <p:cTn id="17" presetID="53" presetClass="entr" presetSubtype="16"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000"/>
                                </p:stCondLst>
                                <p:childTnLst>
                                  <p:par>
                                    <p:cTn id="23" presetID="16" presetClass="entr" presetSubtype="37"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outVertical)">
                                          <p:cBhvr>
                                            <p:cTn id="25" dur="500"/>
                                            <p:tgtEl>
                                              <p:spTgt spid="13"/>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000"/>
                                </p:stCondLst>
                                <p:childTnLst>
                                  <p:par>
                                    <p:cTn id="31" presetID="21" presetClass="entr" presetSubtype="1"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16" presetClass="entr" presetSubtype="37"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3500"/>
                                </p:stCondLst>
                                <p:childTnLst>
                                  <p:par>
                                    <p:cTn id="48" presetID="16" presetClass="entr" presetSubtype="37"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outVertical)">
                                          <p:cBhvr>
                                            <p:cTn id="50" dur="500"/>
                                            <p:tgtEl>
                                              <p:spTgt spid="30"/>
                                            </p:tgtEl>
                                          </p:cBhvr>
                                        </p:animEffect>
                                      </p:childTnLst>
                                    </p:cTn>
                                  </p:par>
                                  <p:par>
                                    <p:cTn id="51" presetID="16" presetClass="entr" presetSubtype="37"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outVertical)">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30" grpId="0"/>
          <p:bldP spid="3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96760" y="2478038"/>
            <a:ext cx="5864847" cy="1326356"/>
            <a:chOff x="1601528" y="2724944"/>
            <a:chExt cx="5864847" cy="1075184"/>
          </a:xfrm>
        </p:grpSpPr>
        <p:cxnSp>
          <p:nvCxnSpPr>
            <p:cNvPr id="5"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2" name="椭圆 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3" name="组合 12"/>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5" name="椭圆 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6" name="组合 15"/>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组合 18"/>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1" name="椭圆 2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2" name="组合 21"/>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pic>
        <p:nvPicPr>
          <p:cNvPr id="25"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a14:imgEffect>
                      <a14:brightnessContrast bright="20000" contrast="-40000"/>
                    </a14:imgEffect>
                  </a14:imgLayer>
                </a14:imgProps>
              </a:ext>
            </a:extLst>
          </a:blip>
          <a:srcRect/>
          <a:stretch>
            <a:fill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6" name="文本框 37"/>
          <p:cNvSpPr>
            <a:spLocks noChangeArrowheads="1"/>
          </p:cNvSpPr>
          <p:nvPr/>
        </p:nvSpPr>
        <p:spPr bwMode="auto">
          <a:xfrm>
            <a:off x="1182559"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a:solidFill>
                  <a:srgbClr val="080808"/>
                </a:solidFill>
                <a:latin typeface="+mj-ea"/>
                <a:ea typeface="+mj-ea"/>
              </a:rPr>
              <a:t>创新务实</a:t>
            </a:r>
            <a:endParaRPr lang="zh-CN" altLang="en-US" sz="1600" b="0" dirty="0">
              <a:solidFill>
                <a:srgbClr val="080808"/>
              </a:solidFill>
              <a:latin typeface="+mj-ea"/>
              <a:ea typeface="+mj-ea"/>
              <a:sym typeface="微软雅黑" panose="020B0503020204020204" pitchFamily="34" charset="-122"/>
            </a:endParaRPr>
          </a:p>
        </p:txBody>
      </p:sp>
      <p:sp>
        <p:nvSpPr>
          <p:cNvPr id="27" name="文本框 37"/>
          <p:cNvSpPr>
            <a:spLocks noChangeArrowheads="1"/>
          </p:cNvSpPr>
          <p:nvPr/>
        </p:nvSpPr>
        <p:spPr bwMode="auto">
          <a:xfrm>
            <a:off x="268797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a:solidFill>
                  <a:srgbClr val="080808"/>
                </a:solidFill>
                <a:latin typeface="+mj-ea"/>
                <a:ea typeface="+mj-ea"/>
              </a:rPr>
              <a:t>超越自我</a:t>
            </a:r>
            <a:endParaRPr lang="zh-CN" altLang="en-US" sz="1600" b="0" dirty="0">
              <a:solidFill>
                <a:srgbClr val="080808"/>
              </a:solidFill>
              <a:latin typeface="+mj-ea"/>
              <a:ea typeface="+mj-ea"/>
              <a:sym typeface="微软雅黑" panose="020B0503020204020204" pitchFamily="34" charset="-122"/>
            </a:endParaRPr>
          </a:p>
        </p:txBody>
      </p:sp>
      <p:sp>
        <p:nvSpPr>
          <p:cNvPr id="28" name="文本框 37"/>
          <p:cNvSpPr>
            <a:spLocks noChangeArrowheads="1"/>
          </p:cNvSpPr>
          <p:nvPr/>
        </p:nvSpPr>
        <p:spPr bwMode="auto">
          <a:xfrm>
            <a:off x="4126482"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a:solidFill>
                  <a:srgbClr val="080808"/>
                </a:solidFill>
                <a:latin typeface="+mj-ea"/>
                <a:ea typeface="+mj-ea"/>
              </a:rPr>
              <a:t>追求卓越</a:t>
            </a:r>
            <a:endParaRPr lang="zh-CN" altLang="en-US" sz="1600" b="0" dirty="0">
              <a:solidFill>
                <a:srgbClr val="080808"/>
              </a:solidFill>
              <a:latin typeface="+mj-ea"/>
              <a:ea typeface="+mj-ea"/>
              <a:sym typeface="微软雅黑" panose="020B0503020204020204" pitchFamily="34" charset="-122"/>
            </a:endParaRPr>
          </a:p>
        </p:txBody>
      </p:sp>
      <p:sp>
        <p:nvSpPr>
          <p:cNvPr id="29"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a:solidFill>
                  <a:srgbClr val="080808"/>
                </a:solidFill>
                <a:latin typeface="+mj-ea"/>
                <a:ea typeface="+mj-ea"/>
              </a:rPr>
              <a:t>团结奋斗</a:t>
            </a:r>
            <a:endParaRPr lang="zh-CN" altLang="en-US" sz="1600" b="0" dirty="0">
              <a:solidFill>
                <a:srgbClr val="080808"/>
              </a:solidFill>
              <a:latin typeface="+mj-ea"/>
              <a:ea typeface="+mj-ea"/>
              <a:sym typeface="微软雅黑" panose="020B0503020204020204" pitchFamily="34" charset="-122"/>
            </a:endParaRPr>
          </a:p>
        </p:txBody>
      </p:sp>
      <p:sp>
        <p:nvSpPr>
          <p:cNvPr id="30"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a:solidFill>
                  <a:srgbClr val="080808"/>
                </a:solidFill>
                <a:latin typeface="+mj-ea"/>
                <a:ea typeface="+mj-ea"/>
              </a:rPr>
              <a:t>敢于创新</a:t>
            </a:r>
            <a:endParaRPr lang="zh-CN" altLang="en-US" sz="1600" b="0" dirty="0">
              <a:solidFill>
                <a:srgbClr val="080808"/>
              </a:solidFill>
              <a:latin typeface="+mj-ea"/>
              <a:ea typeface="+mj-ea"/>
              <a:sym typeface="微软雅黑" panose="020B0503020204020204" pitchFamily="34" charset="-122"/>
            </a:endParaRPr>
          </a:p>
        </p:txBody>
      </p:sp>
      <p:sp>
        <p:nvSpPr>
          <p:cNvPr id="31" name="矩形 30"/>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2" name="矩形 31"/>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3" name="矩形 32"/>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4" name="矩形 33"/>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5" name="矩形 34"/>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6"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900" b="0" i="0" u="none" strike="noStrike" kern="1200" cap="none" spc="0" normalizeH="0" baseline="0" noProof="0" dirty="0">
                <a:ln>
                  <a:noFill/>
                </a:ln>
                <a:effectLst/>
                <a:uLnTx/>
                <a:uFillTx/>
                <a:latin typeface="+mj-ea"/>
                <a:ea typeface="+mj-ea"/>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mj-ea"/>
              <a:ea typeface="+mj-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68000">
                                          <p:cBhvr additive="base">
                                            <p:cTn id="17" dur="1000" fill="hold"/>
                                            <p:tgtEl>
                                              <p:spTgt spid="10"/>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14:bounceEnd="68000">
                                          <p:cBhvr additive="base">
                                            <p:cTn id="21" dur="1000" fill="hold"/>
                                            <p:tgtEl>
                                              <p:spTgt spid="13"/>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14:bounceEnd="68000">
                                          <p:cBhvr additive="base">
                                            <p:cTn id="25" dur="1000" fill="hold"/>
                                            <p:tgtEl>
                                              <p:spTgt spid="16"/>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14:bounceEnd="68000">
                                          <p:cBhvr additive="base">
                                            <p:cTn id="29" dur="1000" fill="hold"/>
                                            <p:tgtEl>
                                              <p:spTgt spid="19"/>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14:bounceEnd="68000">
                                          <p:cBhvr additive="base">
                                            <p:cTn id="33" dur="1000" fill="hold"/>
                                            <p:tgtEl>
                                              <p:spTgt spid="22"/>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ppt_x"/>
                                              </p:val>
                                            </p:tav>
                                            <p:tav tm="100000">
                                              <p:val>
                                                <p:strVal val="#ppt_x"/>
                                              </p:val>
                                            </p:tav>
                                          </p:tavLst>
                                        </p:anim>
                                        <p:anim calcmode="lin" valueType="num">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ppt_x"/>
                                              </p:val>
                                            </p:tav>
                                            <p:tav tm="100000">
                                              <p:val>
                                                <p:strVal val="#ppt_x"/>
                                              </p:val>
                                            </p:tav>
                                          </p:tavLst>
                                        </p:anim>
                                        <p:anim calcmode="lin" valueType="num">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ppt_x"/>
                                              </p:val>
                                            </p:tav>
                                            <p:tav tm="100000">
                                              <p:val>
                                                <p:strVal val="#ppt_x"/>
                                              </p:val>
                                            </p:tav>
                                          </p:tavLst>
                                        </p:anim>
                                        <p:anim calcmode="lin" valueType="num">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1000" fill="hold"/>
                                            <p:tgtEl>
                                              <p:spTgt spid="22"/>
                                            </p:tgtEl>
                                            <p:attrNameLst>
                                              <p:attrName>ppt_x</p:attrName>
                                            </p:attrNameLst>
                                          </p:cBhvr>
                                          <p:tavLst>
                                            <p:tav tm="0">
                                              <p:val>
                                                <p:strVal val="#ppt_x"/>
                                              </p:val>
                                            </p:tav>
                                            <p:tav tm="100000">
                                              <p:val>
                                                <p:strVal val="#ppt_x"/>
                                              </p:val>
                                            </p:tav>
                                          </p:tavLst>
                                        </p:anim>
                                        <p:anim calcmode="lin" valueType="num">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微软雅黑" panose="020B0503020204020204" pitchFamily="34" charset="-122"/>
                <a:ea typeface="微软雅黑" panose="020B0503020204020204" pitchFamily="34" charset="-122"/>
              </a:rPr>
              <a:t> </a:t>
            </a:r>
            <a:r>
              <a:rPr lang="zh-CN" altLang="en-US" sz="2800" b="1" dirty="0">
                <a:solidFill>
                  <a:srgbClr val="080808"/>
                </a:solidFill>
                <a:latin typeface="微软雅黑" panose="020B0503020204020204" pitchFamily="34" charset="-122"/>
                <a:ea typeface="微软雅黑" panose="020B0503020204020204" pitchFamily="34" charset="-122"/>
              </a:rPr>
              <a:t>第四部分</a:t>
            </a:r>
            <a:endParaRPr lang="en-US" altLang="zh-CN" sz="2800" b="1" dirty="0">
              <a:solidFill>
                <a:srgbClr val="080808"/>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accent4"/>
                </a:solidFill>
                <a:latin typeface="微软雅黑" panose="020B0503020204020204" pitchFamily="34" charset="-122"/>
                <a:ea typeface="微软雅黑" panose="020B0503020204020204" pitchFamily="34" charset="-122"/>
              </a:rPr>
              <a:t>标题文字内容</a:t>
            </a:r>
            <a:endParaRPr lang="en-US" altLang="zh-CN" sz="3600" b="1" dirty="0">
              <a:solidFill>
                <a:schemeClr val="accent4"/>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微软雅黑" panose="020B0503020204020204" pitchFamily="34" charset="-122"/>
                <a:ea typeface="微软雅黑" panose="020B0503020204020204" pitchFamily="34" charset="-122"/>
              </a:rPr>
              <a:t>PART 04</a:t>
            </a:r>
            <a:endParaRPr lang="zh-CN" altLang="en-US" sz="1600" dirty="0">
              <a:solidFill>
                <a:srgbClr val="080808"/>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4"/>
                </a:solidFill>
                <a:latin typeface="微软雅黑" panose="020B0503020204020204" pitchFamily="34" charset="-122"/>
                <a:ea typeface="微软雅黑" panose="020B0503020204020204" pitchFamily="34" charset="-122"/>
              </a:rPr>
              <a:t>04</a:t>
            </a:r>
            <a:endParaRPr lang="zh-CN" altLang="en-US" sz="5000" b="1"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nvGrpSpPr>
          <p:cNvPr id="5" name="组合 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3"/>
                  </a:solidFill>
                  <a:latin typeface="+mj-ea"/>
                  <a:ea typeface="+mj-ea"/>
                </a:rPr>
                <a:t>1</a:t>
              </a:r>
              <a:endParaRPr lang="zh-CN" altLang="en-US" sz="2500" b="1" dirty="0">
                <a:solidFill>
                  <a:schemeClr val="accent3"/>
                </a:solidFill>
                <a:latin typeface="+mj-ea"/>
                <a:ea typeface="+mj-ea"/>
              </a:endParaRPr>
            </a:p>
          </p:txBody>
        </p:sp>
      </p:grpSp>
      <p:grpSp>
        <p:nvGrpSpPr>
          <p:cNvPr id="11" name="组合 1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4"/>
                  </a:solidFill>
                  <a:latin typeface="+mj-ea"/>
                  <a:ea typeface="+mj-ea"/>
                </a:rPr>
                <a:t>2</a:t>
              </a:r>
              <a:endParaRPr lang="zh-CN" altLang="en-US" sz="2500" b="1" dirty="0">
                <a:solidFill>
                  <a:schemeClr val="accent4"/>
                </a:solidFill>
                <a:latin typeface="+mj-ea"/>
                <a:ea typeface="+mj-ea"/>
              </a:endParaRPr>
            </a:p>
          </p:txBody>
        </p:sp>
      </p:grpSp>
      <p:grpSp>
        <p:nvGrpSpPr>
          <p:cNvPr id="14" name="组合 1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2"/>
                  </a:solidFill>
                  <a:latin typeface="+mj-ea"/>
                  <a:ea typeface="+mj-ea"/>
                </a:rPr>
                <a:t>3</a:t>
              </a:r>
              <a:endParaRPr lang="zh-CN" altLang="en-US" sz="2500" b="1" dirty="0">
                <a:solidFill>
                  <a:schemeClr val="accent2"/>
                </a:solidFill>
                <a:latin typeface="+mj-ea"/>
                <a:ea typeface="+mj-ea"/>
              </a:endParaRPr>
            </a:p>
          </p:txBody>
        </p:sp>
      </p:grpSp>
      <p:sp>
        <p:nvSpPr>
          <p:cNvPr id="17"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a:solidFill>
                  <a:schemeClr val="bg1"/>
                </a:solidFill>
                <a:latin typeface="+mj-ea"/>
                <a:ea typeface="+mj-ea"/>
              </a:rPr>
              <a:t>标题</a:t>
            </a:r>
            <a:endParaRPr lang="en-US" altLang="zh-CN" sz="2000" b="1" dirty="0">
              <a:solidFill>
                <a:schemeClr val="bg1"/>
              </a:solidFill>
              <a:latin typeface="+mj-ea"/>
              <a:ea typeface="+mj-ea"/>
            </a:endParaRPr>
          </a:p>
          <a:p>
            <a:pPr algn="ctr"/>
            <a:r>
              <a:rPr lang="zh-CN" altLang="en-US" sz="2000" b="1" dirty="0">
                <a:solidFill>
                  <a:schemeClr val="bg1"/>
                </a:solidFill>
                <a:latin typeface="+mj-ea"/>
                <a:ea typeface="+mj-ea"/>
              </a:rPr>
              <a:t>内容</a:t>
            </a:r>
          </a:p>
        </p:txBody>
      </p:sp>
      <p:sp>
        <p:nvSpPr>
          <p:cNvPr id="18"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19"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0"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1"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mj-ea"/>
                <a:ea typeface="+mj-ea"/>
              </a:rPr>
              <a:t>点击输入简要文字内容，文字内容需概括精炼，不用多余的文字修饰，言简意赅的说明分项内容</a:t>
            </a:r>
            <a:r>
              <a:rPr lang="en-US" altLang="zh-CN" sz="1400" dirty="0">
                <a:latin typeface="+mj-ea"/>
                <a:ea typeface="+mj-ea"/>
              </a:rPr>
              <a:t>……</a:t>
            </a:r>
          </a:p>
        </p:txBody>
      </p:sp>
      <p:sp>
        <p:nvSpPr>
          <p:cNvPr id="22"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bwMode="auto">
          <a:xfrm>
            <a:off x="586952" y="853215"/>
            <a:ext cx="3192960" cy="3950783"/>
            <a:chOff x="865232" y="1286330"/>
            <a:chExt cx="4013321" cy="4966128"/>
          </a:xfrm>
        </p:grpSpPr>
        <p:pic>
          <p:nvPicPr>
            <p:cNvPr id="5"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6" name="Rectangle 4"/>
            <p:cNvSpPr/>
            <p:nvPr/>
          </p:nvSpPr>
          <p:spPr>
            <a:xfrm>
              <a:off x="1454212" y="1875344"/>
              <a:ext cx="2840124" cy="3699194"/>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en-US" sz="3200">
                <a:solidFill>
                  <a:prstClr val="white"/>
                </a:solidFill>
                <a:latin typeface="+mj-ea"/>
                <a:ea typeface="+mj-ea"/>
              </a:endParaRPr>
            </a:p>
          </p:txBody>
        </p:sp>
      </p:grpSp>
      <p:sp>
        <p:nvSpPr>
          <p:cNvPr id="7" name="矩形 6"/>
          <p:cNvSpPr>
            <a:spLocks noChangeArrowheads="1"/>
          </p:cNvSpPr>
          <p:nvPr/>
        </p:nvSpPr>
        <p:spPr bwMode="auto">
          <a:xfrm>
            <a:off x="4208606" y="3534278"/>
            <a:ext cx="1083474" cy="307775"/>
          </a:xfrm>
          <a:prstGeom prst="rect">
            <a:avLst/>
          </a:prstGeom>
          <a:noFill/>
          <a:ln w="9525">
            <a:noFill/>
            <a:miter lim="800000"/>
          </a:ln>
        </p:spPr>
        <p:txBody>
          <a:bodyPr wrap="square" lIns="91435" tIns="45719" rIns="91435" bIns="45719">
            <a:spAutoFit/>
          </a:bodyPr>
          <a:lstStyle/>
          <a:p>
            <a:r>
              <a:rPr lang="zh-CN" altLang="en-US" sz="1400" b="1" dirty="0">
                <a:solidFill>
                  <a:schemeClr val="accent1"/>
                </a:solidFill>
                <a:latin typeface="+mj-ea"/>
                <a:ea typeface="+mj-ea"/>
              </a:rPr>
              <a:t>添加标题</a:t>
            </a:r>
            <a:endParaRPr lang="en-US" altLang="zh-CN" sz="1400" b="1" dirty="0">
              <a:solidFill>
                <a:schemeClr val="accent1"/>
              </a:solidFill>
              <a:latin typeface="+mj-ea"/>
              <a:ea typeface="+mj-ea"/>
            </a:endParaRPr>
          </a:p>
        </p:txBody>
      </p:sp>
      <p:sp>
        <p:nvSpPr>
          <p:cNvPr id="8" name="矩形 47"/>
          <p:cNvSpPr>
            <a:spLocks noChangeArrowheads="1"/>
          </p:cNvSpPr>
          <p:nvPr/>
        </p:nvSpPr>
        <p:spPr bwMode="auto">
          <a:xfrm>
            <a:off x="4194319" y="3846285"/>
            <a:ext cx="1928420" cy="701729"/>
          </a:xfrm>
          <a:prstGeom prst="rect">
            <a:avLst/>
          </a:prstGeom>
          <a:noFill/>
          <a:ln>
            <a:noFill/>
          </a:ln>
        </p:spPr>
        <p:txBody>
          <a:bodyPr wrap="square" lIns="91435" tIns="45719" rIns="91435" bIns="45719">
            <a:spAutoFit/>
          </a:bodyPr>
          <a:lstStyle/>
          <a:p>
            <a:pPr defTabSz="913765" fontAlgn="auto">
              <a:lnSpc>
                <a:spcPct val="120000"/>
              </a:lnSpc>
              <a:spcAft>
                <a:spcPts val="0"/>
              </a:spcAft>
              <a:buFont typeface="Arial" panose="020B0604020202020204" pitchFamily="34" charset="0"/>
              <a:buNone/>
              <a:defRPr/>
            </a:pPr>
            <a:r>
              <a:rPr lang="zh-CN" altLang="en-US" sz="1100" dirty="0">
                <a:solidFill>
                  <a:srgbClr val="080808"/>
                </a:solidFill>
                <a:latin typeface="+mj-ea"/>
                <a:ea typeface="+mj-ea"/>
                <a:sym typeface="微软雅黑" panose="020B0503020204020204" pitchFamily="34" charset="-122"/>
              </a:rPr>
              <a:t>在此录入本图表的综合描述说明，在此录入本图表的综合描述说明。</a:t>
            </a:r>
          </a:p>
        </p:txBody>
      </p:sp>
      <p:sp>
        <p:nvSpPr>
          <p:cNvPr id="9" name="矩形 8"/>
          <p:cNvSpPr>
            <a:spLocks noChangeArrowheads="1"/>
          </p:cNvSpPr>
          <p:nvPr/>
        </p:nvSpPr>
        <p:spPr bwMode="auto">
          <a:xfrm>
            <a:off x="6402282" y="3534278"/>
            <a:ext cx="978029" cy="307775"/>
          </a:xfrm>
          <a:prstGeom prst="rect">
            <a:avLst/>
          </a:prstGeom>
          <a:noFill/>
          <a:ln w="9525">
            <a:noFill/>
            <a:miter lim="800000"/>
          </a:ln>
        </p:spPr>
        <p:txBody>
          <a:bodyPr wrap="square" lIns="91435" tIns="45719" rIns="91435" bIns="45719">
            <a:spAutoFit/>
          </a:bodyPr>
          <a:lstStyle/>
          <a:p>
            <a:r>
              <a:rPr lang="zh-CN" altLang="en-US" sz="1400" b="1" dirty="0">
                <a:solidFill>
                  <a:schemeClr val="accent2"/>
                </a:solidFill>
                <a:latin typeface="+mj-ea"/>
                <a:ea typeface="+mj-ea"/>
              </a:rPr>
              <a:t>添加标题</a:t>
            </a:r>
            <a:endParaRPr lang="en-US" altLang="zh-CN" sz="1400" b="1" dirty="0">
              <a:solidFill>
                <a:schemeClr val="accent2"/>
              </a:solidFill>
              <a:latin typeface="+mj-ea"/>
              <a:ea typeface="+mj-ea"/>
            </a:endParaRPr>
          </a:p>
        </p:txBody>
      </p:sp>
      <p:sp>
        <p:nvSpPr>
          <p:cNvPr id="10" name="矩形 9"/>
          <p:cNvSpPr>
            <a:spLocks noChangeArrowheads="1"/>
          </p:cNvSpPr>
          <p:nvPr/>
        </p:nvSpPr>
        <p:spPr bwMode="auto">
          <a:xfrm>
            <a:off x="6387996" y="3846285"/>
            <a:ext cx="1928420" cy="701729"/>
          </a:xfrm>
          <a:prstGeom prst="rect">
            <a:avLst/>
          </a:prstGeom>
          <a:noFill/>
          <a:ln>
            <a:noFill/>
          </a:ln>
        </p:spPr>
        <p:txBody>
          <a:bodyPr wrap="square" lIns="91435" tIns="45719" rIns="91435" bIns="45719">
            <a:spAutoFit/>
          </a:bodyPr>
          <a:lstStyle/>
          <a:p>
            <a:pPr defTabSz="913765" fontAlgn="auto">
              <a:lnSpc>
                <a:spcPct val="120000"/>
              </a:lnSpc>
              <a:spcAft>
                <a:spcPts val="0"/>
              </a:spcAft>
              <a:buFont typeface="Arial" panose="020B0604020202020204" pitchFamily="34" charset="0"/>
              <a:buNone/>
              <a:defRPr/>
            </a:pPr>
            <a:r>
              <a:rPr lang="zh-CN" altLang="en-US" sz="1100" dirty="0">
                <a:solidFill>
                  <a:srgbClr val="080808"/>
                </a:solidFill>
                <a:latin typeface="+mj-ea"/>
                <a:ea typeface="+mj-ea"/>
                <a:sym typeface="微软雅黑" panose="020B0503020204020204" pitchFamily="34" charset="-122"/>
              </a:rPr>
              <a:t>在此录入本图表的综合描述说明，在此录入本图表的综合描述说明。</a:t>
            </a:r>
          </a:p>
        </p:txBody>
      </p:sp>
      <p:grpSp>
        <p:nvGrpSpPr>
          <p:cNvPr id="11" name="组合 10"/>
          <p:cNvGrpSpPr/>
          <p:nvPr/>
        </p:nvGrpSpPr>
        <p:grpSpPr>
          <a:xfrm>
            <a:off x="4390421" y="1357643"/>
            <a:ext cx="2263519" cy="350012"/>
            <a:chOff x="814328" y="3219334"/>
            <a:chExt cx="2797200" cy="432536"/>
          </a:xfrm>
        </p:grpSpPr>
        <p:grpSp>
          <p:nvGrpSpPr>
            <p:cNvPr id="12" name="组合 11"/>
            <p:cNvGrpSpPr/>
            <p:nvPr/>
          </p:nvGrpSpPr>
          <p:grpSpPr>
            <a:xfrm>
              <a:off x="814328" y="3219334"/>
              <a:ext cx="2797200" cy="432536"/>
              <a:chOff x="2173927" y="3285519"/>
              <a:chExt cx="3549387" cy="548848"/>
            </a:xfrm>
          </p:grpSpPr>
          <p:grpSp>
            <p:nvGrpSpPr>
              <p:cNvPr id="14" name="组合 1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17" name="圆角矩形 16"/>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15" name="椭圆 1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13" name="TextBox 2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80808"/>
                  </a:solidFill>
                  <a:latin typeface="+mj-ea"/>
                  <a:ea typeface="+mj-ea"/>
                </a:rPr>
                <a:t>点击输入标题文本小标签</a:t>
              </a:r>
            </a:p>
          </p:txBody>
        </p:sp>
      </p:grpSp>
      <p:grpSp>
        <p:nvGrpSpPr>
          <p:cNvPr id="18" name="组合 17"/>
          <p:cNvGrpSpPr/>
          <p:nvPr/>
        </p:nvGrpSpPr>
        <p:grpSpPr>
          <a:xfrm>
            <a:off x="4392304" y="1871726"/>
            <a:ext cx="2916000" cy="350012"/>
            <a:chOff x="814327" y="3219334"/>
            <a:chExt cx="3603522" cy="432536"/>
          </a:xfrm>
        </p:grpSpPr>
        <p:grpSp>
          <p:nvGrpSpPr>
            <p:cNvPr id="19" name="组合 18"/>
            <p:cNvGrpSpPr/>
            <p:nvPr/>
          </p:nvGrpSpPr>
          <p:grpSpPr>
            <a:xfrm>
              <a:off x="814327" y="3219334"/>
              <a:ext cx="3603522" cy="432536"/>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0" name="TextBox 3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80808"/>
                  </a:solidFill>
                  <a:latin typeface="+mj-ea"/>
                  <a:ea typeface="+mj-ea"/>
                </a:rPr>
                <a:t>点击输入标题文本及描述说明</a:t>
              </a:r>
            </a:p>
          </p:txBody>
        </p:sp>
      </p:grpSp>
      <p:grpSp>
        <p:nvGrpSpPr>
          <p:cNvPr id="25" name="组合 24"/>
          <p:cNvGrpSpPr/>
          <p:nvPr/>
        </p:nvGrpSpPr>
        <p:grpSpPr>
          <a:xfrm>
            <a:off x="4403535" y="2365754"/>
            <a:ext cx="2401200" cy="350012"/>
            <a:chOff x="814328" y="3219334"/>
            <a:chExt cx="2967344" cy="432536"/>
          </a:xfrm>
        </p:grpSpPr>
        <p:grpSp>
          <p:nvGrpSpPr>
            <p:cNvPr id="26" name="组合 25"/>
            <p:cNvGrpSpPr/>
            <p:nvPr/>
          </p:nvGrpSpPr>
          <p:grpSpPr>
            <a:xfrm>
              <a:off x="814328" y="3219334"/>
              <a:ext cx="2967344" cy="432536"/>
              <a:chOff x="2173927" y="3285519"/>
              <a:chExt cx="3765284" cy="548848"/>
            </a:xfrm>
          </p:grpSpPr>
          <p:grpSp>
            <p:nvGrpSpPr>
              <p:cNvPr id="28" name="组合 27"/>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0" name="圆角矩形 29"/>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31" name="圆角矩形 30"/>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9" name="椭圆 28"/>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7" name="TextBox 3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80808"/>
                  </a:solidFill>
                  <a:latin typeface="+mj-ea"/>
                  <a:ea typeface="+mj-ea"/>
                </a:rPr>
                <a:t>点击输入标题文本小标签</a:t>
              </a:r>
            </a:p>
          </p:txBody>
        </p:sp>
      </p:grpSp>
      <p:grpSp>
        <p:nvGrpSpPr>
          <p:cNvPr id="32" name="组合 31"/>
          <p:cNvGrpSpPr/>
          <p:nvPr/>
        </p:nvGrpSpPr>
        <p:grpSpPr>
          <a:xfrm>
            <a:off x="4401064" y="2869810"/>
            <a:ext cx="1972203" cy="350012"/>
            <a:chOff x="814328" y="3219334"/>
            <a:chExt cx="2437200" cy="432536"/>
          </a:xfrm>
        </p:grpSpPr>
        <p:grpSp>
          <p:nvGrpSpPr>
            <p:cNvPr id="33" name="组合 32"/>
            <p:cNvGrpSpPr/>
            <p:nvPr/>
          </p:nvGrpSpPr>
          <p:grpSpPr>
            <a:xfrm>
              <a:off x="814328" y="3219334"/>
              <a:ext cx="2437200" cy="432536"/>
              <a:chOff x="2173927" y="3285519"/>
              <a:chExt cx="3092581" cy="548848"/>
            </a:xfrm>
          </p:grpSpPr>
          <p:grpSp>
            <p:nvGrpSpPr>
              <p:cNvPr id="35" name="组合 34"/>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38" name="圆角矩形 37"/>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36" name="椭圆 35"/>
              <p:cNvSpPr/>
              <p:nvPr/>
            </p:nvSpPr>
            <p:spPr>
              <a:xfrm>
                <a:off x="2307128" y="3420211"/>
                <a:ext cx="279463" cy="279463"/>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34" name="TextBox 4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80808"/>
                  </a:solidFill>
                  <a:latin typeface="+mj-ea"/>
                  <a:ea typeface="+mj-ea"/>
                </a:rPr>
                <a:t>点击输入标题文本</a:t>
              </a:r>
            </a:p>
          </p:txBody>
        </p:sp>
      </p:grpSp>
    </p:spTree>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350"/>
                                        <p:tgtEl>
                                          <p:spTgt spid="11"/>
                                        </p:tgtEl>
                                        <p:attrNameLst>
                                          <p:attrName>ppt_x</p:attrName>
                                        </p:attrNameLst>
                                      </p:cBhvr>
                                      <p:tavLst>
                                        <p:tav tm="0">
                                          <p:val>
                                            <p:strVal val="#ppt_x-#ppt_w*1.125000"/>
                                          </p:val>
                                        </p:tav>
                                        <p:tav tm="100000">
                                          <p:val>
                                            <p:strVal val="#ppt_x"/>
                                          </p:val>
                                        </p:tav>
                                      </p:tavLst>
                                    </p:anim>
                                    <p:animEffect transition="in" filter="wipe(right)">
                                      <p:cBhvr>
                                        <p:cTn id="13" dur="350"/>
                                        <p:tgtEl>
                                          <p:spTgt spid="11"/>
                                        </p:tgtEl>
                                      </p:cBhvr>
                                    </p:animEffect>
                                  </p:childTnLst>
                                </p:cTn>
                              </p:par>
                              <p:par>
                                <p:cTn id="14" presetID="12" presetClass="entr" presetSubtype="8" fill="hold" nodeType="withEffect">
                                  <p:stCondLst>
                                    <p:cond delay="1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350"/>
                                        <p:tgtEl>
                                          <p:spTgt spid="18"/>
                                        </p:tgtEl>
                                        <p:attrNameLst>
                                          <p:attrName>ppt_x</p:attrName>
                                        </p:attrNameLst>
                                      </p:cBhvr>
                                      <p:tavLst>
                                        <p:tav tm="0">
                                          <p:val>
                                            <p:strVal val="#ppt_x-#ppt_w*1.125000"/>
                                          </p:val>
                                        </p:tav>
                                        <p:tav tm="100000">
                                          <p:val>
                                            <p:strVal val="#ppt_x"/>
                                          </p:val>
                                        </p:tav>
                                      </p:tavLst>
                                    </p:anim>
                                    <p:animEffect transition="in" filter="wipe(right)">
                                      <p:cBhvr>
                                        <p:cTn id="17" dur="350"/>
                                        <p:tgtEl>
                                          <p:spTgt spid="18"/>
                                        </p:tgtEl>
                                      </p:cBhvr>
                                    </p:animEffect>
                                  </p:childTnLst>
                                </p:cTn>
                              </p:par>
                              <p:par>
                                <p:cTn id="18" presetID="12" presetClass="entr" presetSubtype="8" fill="hold" nodeType="withEffect">
                                  <p:stCondLst>
                                    <p:cond delay="2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350"/>
                                        <p:tgtEl>
                                          <p:spTgt spid="25"/>
                                        </p:tgtEl>
                                        <p:attrNameLst>
                                          <p:attrName>ppt_x</p:attrName>
                                        </p:attrNameLst>
                                      </p:cBhvr>
                                      <p:tavLst>
                                        <p:tav tm="0">
                                          <p:val>
                                            <p:strVal val="#ppt_x-#ppt_w*1.125000"/>
                                          </p:val>
                                        </p:tav>
                                        <p:tav tm="100000">
                                          <p:val>
                                            <p:strVal val="#ppt_x"/>
                                          </p:val>
                                        </p:tav>
                                      </p:tavLst>
                                    </p:anim>
                                    <p:animEffect transition="in" filter="wipe(right)">
                                      <p:cBhvr>
                                        <p:cTn id="21" dur="350"/>
                                        <p:tgtEl>
                                          <p:spTgt spid="25"/>
                                        </p:tgtEl>
                                      </p:cBhvr>
                                    </p:animEffect>
                                  </p:childTnLst>
                                </p:cTn>
                              </p:par>
                              <p:par>
                                <p:cTn id="22" presetID="12" presetClass="entr" presetSubtype="8" fill="hold" nodeType="withEffect">
                                  <p:stCondLst>
                                    <p:cond delay="3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350"/>
                                        <p:tgtEl>
                                          <p:spTgt spid="32"/>
                                        </p:tgtEl>
                                        <p:attrNameLst>
                                          <p:attrName>ppt_x</p:attrName>
                                        </p:attrNameLst>
                                      </p:cBhvr>
                                      <p:tavLst>
                                        <p:tav tm="0">
                                          <p:val>
                                            <p:strVal val="#ppt_x-#ppt_w*1.125000"/>
                                          </p:val>
                                        </p:tav>
                                        <p:tav tm="100000">
                                          <p:val>
                                            <p:strVal val="#ppt_x"/>
                                          </p:val>
                                        </p:tav>
                                      </p:tavLst>
                                    </p:anim>
                                    <p:animEffect transition="in" filter="wipe(right)">
                                      <p:cBhvr>
                                        <p:cTn id="25" dur="350"/>
                                        <p:tgtEl>
                                          <p:spTgt spid="32"/>
                                        </p:tgtEl>
                                      </p:cBhvr>
                                    </p:animEffect>
                                  </p:childTnLst>
                                </p:cTn>
                              </p:par>
                            </p:childTnLst>
                          </p:cTn>
                        </p:par>
                        <p:par>
                          <p:cTn id="26" fill="hold">
                            <p:stCondLst>
                              <p:cond delay="1000"/>
                            </p:stCondLst>
                            <p:childTnLst>
                              <p:par>
                                <p:cTn id="27" presetID="1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up)">
                                      <p:cBhvr>
                                        <p:cTn id="30" dur="500"/>
                                        <p:tgtEl>
                                          <p:spTgt spid="7"/>
                                        </p:tgtEl>
                                      </p:cBhvr>
                                    </p:animEffect>
                                  </p:childTnLst>
                                </p:cTn>
                              </p:par>
                              <p:par>
                                <p:cTn id="31" presetID="12" presetClass="entr" presetSubtype="4"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up)">
                                      <p:cBhvr>
                                        <p:cTn id="34" dur="500"/>
                                        <p:tgtEl>
                                          <p:spTgt spid="8"/>
                                        </p:tgtEl>
                                      </p:cBhvr>
                                    </p:animEffect>
                                  </p:childTnLst>
                                </p:cTn>
                              </p:par>
                              <p:par>
                                <p:cTn id="35" presetID="12" presetClass="entr" presetSubtype="4" fill="hold" grpId="0"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par>
                                <p:cTn id="39" presetID="12" presetClass="entr" presetSubtype="4" fill="hold" grpId="0" nodeType="withEffect">
                                  <p:stCondLst>
                                    <p:cond delay="6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06852" y="1347614"/>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grpSp>
      <p:sp>
        <p:nvSpPr>
          <p:cNvPr id="21" name="矩形 20"/>
          <p:cNvSpPr/>
          <p:nvPr/>
        </p:nvSpPr>
        <p:spPr>
          <a:xfrm>
            <a:off x="1033496" y="2002394"/>
            <a:ext cx="1652198" cy="861774"/>
          </a:xfrm>
          <a:prstGeom prst="rect">
            <a:avLst/>
          </a:prstGeom>
        </p:spPr>
        <p:txBody>
          <a:bodyPr wrap="square">
            <a:spAutoFit/>
          </a:bodyPr>
          <a:lstStyle/>
          <a:p>
            <a:pPr marL="0" marR="0" lvl="0" indent="0" defTabSz="934085" eaLnBrk="1" fontAlgn="auto" latinLnBrk="0" hangingPunct="1">
              <a:lnSpc>
                <a:spcPct val="100000"/>
              </a:lnSpc>
              <a:spcBef>
                <a:spcPts val="0"/>
              </a:spcBef>
              <a:spcAft>
                <a:spcPts val="0"/>
              </a:spcAft>
              <a:buClrTx/>
              <a:buSzTx/>
              <a:buFontTx/>
              <a:buNone/>
              <a:defRPr/>
            </a:pPr>
            <a:r>
              <a:rPr kumimoji="0" lang="zh-CN" altLang="en-US" sz="5000" b="1" i="0" u="none" strike="noStrike" kern="0" cap="none" spc="0" normalizeH="0" baseline="0" noProof="0" dirty="0">
                <a:ln>
                  <a:noFill/>
                </a:ln>
                <a:solidFill>
                  <a:srgbClr val="080808"/>
                </a:solidFill>
                <a:effectLst/>
                <a:uLnTx/>
                <a:uFillTx/>
                <a:latin typeface="+mj-ea"/>
                <a:ea typeface="+mj-ea"/>
              </a:rPr>
              <a:t>目 录</a:t>
            </a:r>
          </a:p>
        </p:txBody>
      </p:sp>
      <p:sp>
        <p:nvSpPr>
          <p:cNvPr id="22" name="Rectangle 4"/>
          <p:cNvSpPr txBox="1">
            <a:spLocks noChangeArrowheads="1"/>
          </p:cNvSpPr>
          <p:nvPr/>
        </p:nvSpPr>
        <p:spPr bwMode="auto">
          <a:xfrm>
            <a:off x="1143145" y="2852870"/>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kumimoji="0" lang="en-US" altLang="zh-CN" sz="1500" b="0" i="0" u="none" strike="noStrike" kern="0" cap="none" spc="0" normalizeH="0" baseline="0" noProof="0" dirty="0">
                <a:ln>
                  <a:noFill/>
                </a:ln>
                <a:solidFill>
                  <a:srgbClr val="080808"/>
                </a:solidFill>
                <a:effectLst/>
                <a:uLnTx/>
                <a:uFillTx/>
                <a:latin typeface="+mj-ea"/>
              </a:rPr>
              <a:t>CATALOG</a:t>
            </a:r>
            <a:endParaRPr kumimoji="0" lang="zh-CN" altLang="en-US" sz="1500" b="0" i="0" u="none" strike="noStrike" kern="0" cap="none" spc="0" normalizeH="0" baseline="0" noProof="0" dirty="0">
              <a:ln>
                <a:noFill/>
              </a:ln>
              <a:solidFill>
                <a:srgbClr val="080808"/>
              </a:solidFill>
              <a:effectLst/>
              <a:uLnTx/>
              <a:uFillTx/>
              <a:latin typeface="+mj-ea"/>
            </a:endParaRPr>
          </a:p>
        </p:txBody>
      </p:sp>
      <p:grpSp>
        <p:nvGrpSpPr>
          <p:cNvPr id="84" name="组合 83"/>
          <p:cNvGrpSpPr/>
          <p:nvPr/>
        </p:nvGrpSpPr>
        <p:grpSpPr>
          <a:xfrm>
            <a:off x="5731949" y="1480847"/>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9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88" name="Freeform 7"/>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86" name="TextBox 85"/>
            <p:cNvSpPr txBox="1"/>
            <p:nvPr/>
          </p:nvSpPr>
          <p:spPr>
            <a:xfrm>
              <a:off x="6259489" y="3110169"/>
              <a:ext cx="1273333" cy="995429"/>
            </a:xfrm>
            <a:prstGeom prst="rect">
              <a:avLst/>
            </a:prstGeom>
            <a:noFill/>
          </p:spPr>
          <p:txBody>
            <a:bodyPr wrap="square" rtlCol="0">
              <a:spAutoFit/>
            </a:bodyPr>
            <a:lstStyle/>
            <a:p>
              <a:r>
                <a:rPr lang="en-US" altLang="zh-CN" sz="3600" dirty="0">
                  <a:solidFill>
                    <a:schemeClr val="bg1"/>
                  </a:solidFill>
                  <a:latin typeface="+mj-ea"/>
                  <a:ea typeface="+mj-ea"/>
                </a:rPr>
                <a:t>03</a:t>
              </a:r>
              <a:endParaRPr lang="zh-CN" altLang="en-US" sz="3600" dirty="0">
                <a:solidFill>
                  <a:schemeClr val="bg1"/>
                </a:solidFill>
                <a:latin typeface="+mj-ea"/>
                <a:ea typeface="+mj-ea"/>
              </a:endParaRPr>
            </a:p>
          </p:txBody>
        </p:sp>
      </p:grpSp>
      <p:grpSp>
        <p:nvGrpSpPr>
          <p:cNvPr id="91" name="组合 90"/>
          <p:cNvGrpSpPr/>
          <p:nvPr/>
        </p:nvGrpSpPr>
        <p:grpSpPr>
          <a:xfrm>
            <a:off x="3278088" y="1492091"/>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9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93" name="Freeform 7"/>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94" name="TextBox 93"/>
            <p:cNvSpPr txBox="1"/>
            <p:nvPr/>
          </p:nvSpPr>
          <p:spPr>
            <a:xfrm>
              <a:off x="2575311" y="3250047"/>
              <a:ext cx="1157729" cy="995429"/>
            </a:xfrm>
            <a:prstGeom prst="rect">
              <a:avLst/>
            </a:prstGeom>
            <a:noFill/>
          </p:spPr>
          <p:txBody>
            <a:bodyPr wrap="square" rtlCol="0">
              <a:spAutoFit/>
            </a:bodyPr>
            <a:lstStyle/>
            <a:p>
              <a:r>
                <a:rPr lang="en-US" altLang="zh-CN" sz="3600" dirty="0">
                  <a:solidFill>
                    <a:schemeClr val="bg1"/>
                  </a:solidFill>
                  <a:latin typeface="+mj-ea"/>
                  <a:ea typeface="+mj-ea"/>
                </a:rPr>
                <a:t>01</a:t>
              </a:r>
              <a:endParaRPr lang="zh-CN" altLang="en-US" sz="3600" dirty="0">
                <a:solidFill>
                  <a:schemeClr val="bg1"/>
                </a:solidFill>
                <a:latin typeface="+mj-ea"/>
                <a:ea typeface="+mj-ea"/>
              </a:endParaRPr>
            </a:p>
          </p:txBody>
        </p:sp>
      </p:grpSp>
      <p:grpSp>
        <p:nvGrpSpPr>
          <p:cNvPr id="97" name="组合 96"/>
          <p:cNvGrpSpPr/>
          <p:nvPr/>
        </p:nvGrpSpPr>
        <p:grpSpPr>
          <a:xfrm>
            <a:off x="4507954" y="2171789"/>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10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01" name="Freeform 7"/>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99" name="TextBox 98"/>
            <p:cNvSpPr txBox="1"/>
            <p:nvPr/>
          </p:nvSpPr>
          <p:spPr>
            <a:xfrm>
              <a:off x="4382515" y="4183862"/>
              <a:ext cx="1220570" cy="995429"/>
            </a:xfrm>
            <a:prstGeom prst="rect">
              <a:avLst/>
            </a:prstGeom>
            <a:noFill/>
          </p:spPr>
          <p:txBody>
            <a:bodyPr wrap="square" rtlCol="0">
              <a:spAutoFit/>
            </a:bodyPr>
            <a:lstStyle/>
            <a:p>
              <a:r>
                <a:rPr lang="en-US" altLang="zh-CN" sz="3600" dirty="0">
                  <a:solidFill>
                    <a:schemeClr val="bg1"/>
                  </a:solidFill>
                  <a:latin typeface="+mj-ea"/>
                  <a:ea typeface="+mj-ea"/>
                </a:rPr>
                <a:t>02</a:t>
              </a:r>
              <a:endParaRPr lang="zh-CN" altLang="en-US" sz="3600" dirty="0">
                <a:solidFill>
                  <a:schemeClr val="bg1"/>
                </a:solidFill>
                <a:latin typeface="+mj-ea"/>
                <a:ea typeface="+mj-ea"/>
              </a:endParaRPr>
            </a:p>
          </p:txBody>
        </p:sp>
      </p:grpSp>
      <p:grpSp>
        <p:nvGrpSpPr>
          <p:cNvPr id="104" name="组合 103"/>
          <p:cNvGrpSpPr/>
          <p:nvPr/>
        </p:nvGrpSpPr>
        <p:grpSpPr>
          <a:xfrm>
            <a:off x="6958451" y="2164982"/>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11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08" name="Freeform 7"/>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06" name="TextBox 105"/>
            <p:cNvSpPr txBox="1"/>
            <p:nvPr/>
          </p:nvSpPr>
          <p:spPr>
            <a:xfrm>
              <a:off x="8048903" y="4173377"/>
              <a:ext cx="1185202" cy="995429"/>
            </a:xfrm>
            <a:prstGeom prst="rect">
              <a:avLst/>
            </a:prstGeom>
            <a:noFill/>
          </p:spPr>
          <p:txBody>
            <a:bodyPr wrap="square" rtlCol="0">
              <a:spAutoFit/>
            </a:bodyPr>
            <a:lstStyle/>
            <a:p>
              <a:r>
                <a:rPr lang="en-US" altLang="zh-CN" sz="3600" dirty="0">
                  <a:solidFill>
                    <a:schemeClr val="bg1"/>
                  </a:solidFill>
                  <a:latin typeface="+mj-ea"/>
                  <a:ea typeface="+mj-ea"/>
                </a:rPr>
                <a:t>04</a:t>
              </a:r>
              <a:endParaRPr lang="zh-CN" altLang="en-US" sz="3600" dirty="0">
                <a:solidFill>
                  <a:schemeClr val="bg1"/>
                </a:solidFill>
                <a:latin typeface="+mj-ea"/>
                <a:ea typeface="+mj-ea"/>
              </a:endParaRPr>
            </a:p>
          </p:txBody>
        </p:sp>
      </p:grpSp>
      <p:grpSp>
        <p:nvGrpSpPr>
          <p:cNvPr id="111" name="组合 110"/>
          <p:cNvGrpSpPr/>
          <p:nvPr/>
        </p:nvGrpSpPr>
        <p:grpSpPr>
          <a:xfrm>
            <a:off x="3639327" y="2967176"/>
            <a:ext cx="1027882" cy="471555"/>
            <a:chOff x="2328257" y="4927865"/>
            <a:chExt cx="1537897" cy="726254"/>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3" name="TextBox 112"/>
            <p:cNvSpPr txBox="1"/>
            <p:nvPr/>
          </p:nvSpPr>
          <p:spPr>
            <a:xfrm>
              <a:off x="2419469" y="5322308"/>
              <a:ext cx="1379770" cy="331811"/>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4858857" y="1541057"/>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6093849" y="3000164"/>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7259916" y="1541057"/>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0"/>
                                </p:stCondLst>
                                <p:childTnLst>
                                  <p:par>
                                    <p:cTn id="19" presetID="2" presetClass="entr" presetSubtype="3" accel="52000" fill="hold" nodeType="afterEffect" p14:presetBounceEnd="38000">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14:bounceEnd="38000">
                                          <p:cBhvr additive="base">
                                            <p:cTn id="21"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14:presetBounceEnd="38000">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14:bounceEnd="38000">
                                          <p:cBhvr additive="base">
                                            <p:cTn id="25"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14:presetBounceEnd="38000">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14:bounceEnd="38000">
                                          <p:cBhvr additive="base">
                                            <p:cTn id="29"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14:presetBounceEnd="38000">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14:bounceEnd="38000">
                                          <p:cBhvr additive="base">
                                            <p:cTn id="33"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0"/>
                                </p:stCondLst>
                                <p:childTnLst>
                                  <p:par>
                                    <p:cTn id="19" presetID="2" presetClass="entr" presetSubtype="3" accel="52000" fill="hold" nodeType="afterEffect">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cBhvr additive="base">
                                            <p:cTn id="21" dur="2000" fill="hold"/>
                                            <p:tgtEl>
                                              <p:spTgt spid="91"/>
                                            </p:tgtEl>
                                            <p:attrNameLst>
                                              <p:attrName>ppt_x</p:attrName>
                                            </p:attrNameLst>
                                          </p:cBhvr>
                                          <p:tavLst>
                                            <p:tav tm="0">
                                              <p:val>
                                                <p:strVal val="1+#ppt_w/2"/>
                                              </p:val>
                                            </p:tav>
                                            <p:tav tm="100000">
                                              <p:val>
                                                <p:strVal val="#ppt_x"/>
                                              </p:val>
                                            </p:tav>
                                          </p:tavLst>
                                        </p:anim>
                                        <p:anim calcmode="lin" valueType="num">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additive="base">
                                            <p:cTn id="25" dur="2000" fill="hold"/>
                                            <p:tgtEl>
                                              <p:spTgt spid="97"/>
                                            </p:tgtEl>
                                            <p:attrNameLst>
                                              <p:attrName>ppt_x</p:attrName>
                                            </p:attrNameLst>
                                          </p:cBhvr>
                                          <p:tavLst>
                                            <p:tav tm="0">
                                              <p:val>
                                                <p:strVal val="0-#ppt_w/2"/>
                                              </p:val>
                                            </p:tav>
                                            <p:tav tm="100000">
                                              <p:val>
                                                <p:strVal val="#ppt_x"/>
                                              </p:val>
                                            </p:tav>
                                          </p:tavLst>
                                        </p:anim>
                                        <p:anim calcmode="lin" valueType="num">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2000" fill="hold"/>
                                            <p:tgtEl>
                                              <p:spTgt spid="84"/>
                                            </p:tgtEl>
                                            <p:attrNameLst>
                                              <p:attrName>ppt_x</p:attrName>
                                            </p:attrNameLst>
                                          </p:cBhvr>
                                          <p:tavLst>
                                            <p:tav tm="0">
                                              <p:val>
                                                <p:strVal val="1+#ppt_w/2"/>
                                              </p:val>
                                            </p:tav>
                                            <p:tav tm="100000">
                                              <p:val>
                                                <p:strVal val="#ppt_x"/>
                                              </p:val>
                                            </p:tav>
                                          </p:tavLst>
                                        </p:anim>
                                        <p:anim calcmode="lin" valueType="num">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2000" fill="hold"/>
                                            <p:tgtEl>
                                              <p:spTgt spid="104"/>
                                            </p:tgtEl>
                                            <p:attrNameLst>
                                              <p:attrName>ppt_x</p:attrName>
                                            </p:attrNameLst>
                                          </p:cBhvr>
                                          <p:tavLst>
                                            <p:tav tm="0">
                                              <p:val>
                                                <p:strVal val="0-#ppt_w/2"/>
                                              </p:val>
                                            </p:tav>
                                            <p:tav tm="100000">
                                              <p:val>
                                                <p:strVal val="#ppt_x"/>
                                              </p:val>
                                            </p:tav>
                                          </p:tavLst>
                                        </p:anim>
                                        <p:anim calcmode="lin" valueType="num">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258772" y="1379423"/>
            <a:ext cx="1902058" cy="1282133"/>
            <a:chOff x="3237545" y="4561747"/>
            <a:chExt cx="1146960" cy="1146960"/>
          </a:xfrm>
        </p:grpSpPr>
        <p:sp>
          <p:nvSpPr>
            <p:cNvPr id="5" name="圆角矩形 4"/>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6" name="圆角矩形 5"/>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7" name="组合 6"/>
          <p:cNvGrpSpPr/>
          <p:nvPr/>
        </p:nvGrpSpPr>
        <p:grpSpPr>
          <a:xfrm>
            <a:off x="3620972" y="1379423"/>
            <a:ext cx="1902058" cy="1282133"/>
            <a:chOff x="3237545" y="4561747"/>
            <a:chExt cx="1146960" cy="1146960"/>
          </a:xfrm>
        </p:grpSpPr>
        <p:sp>
          <p:nvSpPr>
            <p:cNvPr id="8" name="圆角矩形 7"/>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9" name="圆角矩形 8"/>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0" name="组合 9"/>
          <p:cNvGrpSpPr/>
          <p:nvPr/>
        </p:nvGrpSpPr>
        <p:grpSpPr>
          <a:xfrm>
            <a:off x="5983173" y="1379423"/>
            <a:ext cx="1902058" cy="1282133"/>
            <a:chOff x="3237545" y="4561747"/>
            <a:chExt cx="1146960" cy="1146960"/>
          </a:xfrm>
        </p:grpSpPr>
        <p:sp>
          <p:nvSpPr>
            <p:cNvPr id="11" name="圆角矩形 10"/>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2" name="圆角矩形 11"/>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3" name="组合 12"/>
          <p:cNvGrpSpPr/>
          <p:nvPr/>
        </p:nvGrpSpPr>
        <p:grpSpPr>
          <a:xfrm>
            <a:off x="1258772" y="2931998"/>
            <a:ext cx="1902058" cy="1282133"/>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5" name="圆角矩形 14"/>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6" name="组合 15"/>
          <p:cNvGrpSpPr/>
          <p:nvPr/>
        </p:nvGrpSpPr>
        <p:grpSpPr>
          <a:xfrm>
            <a:off x="3620972" y="2931998"/>
            <a:ext cx="1902058" cy="1282133"/>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8" name="圆角矩形 17"/>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9" name="组合 18"/>
          <p:cNvGrpSpPr/>
          <p:nvPr/>
        </p:nvGrpSpPr>
        <p:grpSpPr>
          <a:xfrm>
            <a:off x="5983173" y="2931998"/>
            <a:ext cx="1902058" cy="1282133"/>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21" name="圆角矩形 20"/>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22" name="组合 21"/>
          <p:cNvGrpSpPr/>
          <p:nvPr/>
        </p:nvGrpSpPr>
        <p:grpSpPr>
          <a:xfrm>
            <a:off x="2070588" y="1704468"/>
            <a:ext cx="271519" cy="241276"/>
            <a:chOff x="3843406" y="5497220"/>
            <a:chExt cx="438051" cy="389258"/>
          </a:xfrm>
          <a:solidFill>
            <a:schemeClr val="accent1"/>
          </a:solidFill>
        </p:grpSpPr>
        <p:sp>
          <p:nvSpPr>
            <p:cNvPr id="23"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4"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5" name="Freeform 65"/>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6" name="Freeform 66"/>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7"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8"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9" name="Freeform 69"/>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0" name="Freeform 70"/>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1" name="Freeform 71"/>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2"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3" name="Freeform 73"/>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4" name="Freeform 74"/>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5" name="Freeform 75"/>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6" name="Freeform 76"/>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7" name="Freeform 77"/>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8" name="Freeform 78"/>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9" name="Freeform 79"/>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0" name="Freeform 80"/>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1" name="Freeform 81"/>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2" name="Freeform 82"/>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3" name="Freeform 83"/>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4" name="Freeform 84"/>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5"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6" name="Freeform 86"/>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7" name="Freeform 87"/>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8" name="Freeform 88"/>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9" name="Freeform 89"/>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0" name="Freeform 90"/>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1" name="Freeform 91"/>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2" name="Freeform 92"/>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3" name="Freeform 93"/>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4" name="Freeform 94"/>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5" name="Freeform 95"/>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6" name="Freeform 96"/>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7" name="Freeform 97"/>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8" name="Freeform 98"/>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9" name="Freeform 99"/>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0" name="Freeform 100"/>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1" name="Freeform 101"/>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2" name="Freeform 102"/>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3" name="Freeform 103"/>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4" name="Freeform 104"/>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5" name="Freeform 105"/>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6" name="Freeform 106"/>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7" name="Freeform 107"/>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8" name="Freeform 108"/>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9" name="Freeform 109"/>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0" name="Freeform 110"/>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1" name="Freeform 111"/>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2" name="Freeform 112"/>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3" name="Freeform 113"/>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4" name="Freeform 114"/>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5" name="Freeform 115"/>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6" name="Freeform 116"/>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7" name="Freeform 117"/>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8" name="Freeform 118"/>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9" name="Freeform 119"/>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0" name="Freeform 120"/>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1" name="Freeform 121"/>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2" name="Freeform 122"/>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grpSp>
        <p:nvGrpSpPr>
          <p:cNvPr id="83" name="组合 82"/>
          <p:cNvGrpSpPr/>
          <p:nvPr/>
        </p:nvGrpSpPr>
        <p:grpSpPr>
          <a:xfrm>
            <a:off x="4403552" y="1683634"/>
            <a:ext cx="329990" cy="282944"/>
            <a:chOff x="5964264" y="5437584"/>
            <a:chExt cx="532384" cy="456484"/>
          </a:xfrm>
          <a:solidFill>
            <a:schemeClr val="accent2"/>
          </a:solidFill>
        </p:grpSpPr>
        <p:sp>
          <p:nvSpPr>
            <p:cNvPr id="8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5" name="Freeform 213"/>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6" name="Freeform 214"/>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9" name="Freeform 215"/>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90" name="Freeform 216"/>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grpSp>
        <p:nvGrpSpPr>
          <p:cNvPr id="91" name="组合 90"/>
          <p:cNvGrpSpPr/>
          <p:nvPr/>
        </p:nvGrpSpPr>
        <p:grpSpPr>
          <a:xfrm>
            <a:off x="6797340" y="1692707"/>
            <a:ext cx="266815" cy="264799"/>
            <a:chOff x="7078908" y="5461438"/>
            <a:chExt cx="430461" cy="427208"/>
          </a:xfrm>
          <a:solidFill>
            <a:schemeClr val="accent3"/>
          </a:solidFill>
        </p:grpSpPr>
        <p:sp>
          <p:nvSpPr>
            <p:cNvPr id="92"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93"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sp>
        <p:nvSpPr>
          <p:cNvPr id="94" name="Freeform 247"/>
          <p:cNvSpPr>
            <a:spLocks noEditPoints="1"/>
          </p:cNvSpPr>
          <p:nvPr/>
        </p:nvSpPr>
        <p:spPr bwMode="auto">
          <a:xfrm>
            <a:off x="2082349" y="3264100"/>
            <a:ext cx="247997" cy="227162"/>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4"/>
          </a:solidFill>
          <a:ln>
            <a:noFill/>
          </a:ln>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nvGrpSpPr>
          <p:cNvPr id="95" name="组合 94"/>
          <p:cNvGrpSpPr/>
          <p:nvPr/>
        </p:nvGrpSpPr>
        <p:grpSpPr>
          <a:xfrm>
            <a:off x="4414641" y="3213021"/>
            <a:ext cx="307812" cy="329318"/>
            <a:chOff x="4895160" y="5416983"/>
            <a:chExt cx="496602" cy="531299"/>
          </a:xfrm>
          <a:solidFill>
            <a:schemeClr val="accent1"/>
          </a:solidFill>
        </p:grpSpPr>
        <p:sp>
          <p:nvSpPr>
            <p:cNvPr id="96" name="Freeform 836"/>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97" name="Freeform 837"/>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98" name="Freeform 838"/>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99" name="Freeform 839"/>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0" name="Freeform 840"/>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1" name="Freeform 841"/>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2" name="Freeform 842"/>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3" name="Freeform 843"/>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4" name="Freeform 844"/>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5"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6" name="Freeform 846"/>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grpSp>
        <p:nvGrpSpPr>
          <p:cNvPr id="107" name="组合 106"/>
          <p:cNvGrpSpPr/>
          <p:nvPr/>
        </p:nvGrpSpPr>
        <p:grpSpPr>
          <a:xfrm>
            <a:off x="6777513" y="3231504"/>
            <a:ext cx="306468" cy="292354"/>
            <a:chOff x="8145843" y="5425657"/>
            <a:chExt cx="494435" cy="471664"/>
          </a:xfrm>
          <a:solidFill>
            <a:schemeClr val="accent2"/>
          </a:solidFill>
        </p:grpSpPr>
        <p:sp>
          <p:nvSpPr>
            <p:cNvPr id="108"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9"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10"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11"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12"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13"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sp>
        <p:nvSpPr>
          <p:cNvPr id="114" name="文本框 113"/>
          <p:cNvSpPr txBox="1"/>
          <p:nvPr/>
        </p:nvSpPr>
        <p:spPr>
          <a:xfrm>
            <a:off x="1539833" y="2034002"/>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5" name="文本框 114"/>
          <p:cNvSpPr txBox="1"/>
          <p:nvPr/>
        </p:nvSpPr>
        <p:spPr>
          <a:xfrm>
            <a:off x="1539833" y="3586577"/>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6" name="文本框 115"/>
          <p:cNvSpPr txBox="1"/>
          <p:nvPr/>
        </p:nvSpPr>
        <p:spPr>
          <a:xfrm>
            <a:off x="3902033" y="2034002"/>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7" name="文本框 116"/>
          <p:cNvSpPr txBox="1"/>
          <p:nvPr/>
        </p:nvSpPr>
        <p:spPr>
          <a:xfrm>
            <a:off x="3902033" y="3586577"/>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8" name="文本框 117"/>
          <p:cNvSpPr txBox="1"/>
          <p:nvPr/>
        </p:nvSpPr>
        <p:spPr>
          <a:xfrm>
            <a:off x="6264233" y="2034002"/>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9" name="文本框 118"/>
          <p:cNvSpPr txBox="1"/>
          <p:nvPr/>
        </p:nvSpPr>
        <p:spPr>
          <a:xfrm>
            <a:off x="6264233" y="3586577"/>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cxnSp>
        <p:nvCxnSpPr>
          <p:cNvPr id="120" name="直接连接符 119"/>
          <p:cNvCxnSpPr/>
          <p:nvPr/>
        </p:nvCxnSpPr>
        <p:spPr>
          <a:xfrm>
            <a:off x="1900708" y="2354545"/>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900708" y="3907120"/>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4262908" y="2354545"/>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4262908" y="3907120"/>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6625108" y="2354545"/>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6625108" y="3907120"/>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advTm="9000">
        <p14:prism/>
      </p:transition>
    </mc:Choice>
    <mc:Fallback xmlns="">
      <p:transition spd="slow" advTm="9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14:bounceEnd="40000">
                                          <p:cBhvr additive="base">
                                            <p:cTn id="38"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4"/>
                                            </p:tgtEl>
                                            <p:attrNameLst>
                                              <p:attrName>style.visibility</p:attrName>
                                            </p:attrNameLst>
                                          </p:cBhvr>
                                          <p:to>
                                            <p:strVal val="visible"/>
                                          </p:to>
                                        </p:set>
                                        <p:anim calcmode="lin" valueType="num">
                                          <p:cBhvr>
                                            <p:cTn id="42" dur="500" fill="hold"/>
                                            <p:tgtEl>
                                              <p:spTgt spid="114"/>
                                            </p:tgtEl>
                                            <p:attrNameLst>
                                              <p:attrName>ppt_w</p:attrName>
                                            </p:attrNameLst>
                                          </p:cBhvr>
                                          <p:tavLst>
                                            <p:tav tm="0">
                                              <p:val>
                                                <p:fltVal val="0"/>
                                              </p:val>
                                            </p:tav>
                                            <p:tav tm="100000">
                                              <p:val>
                                                <p:strVal val="#ppt_w"/>
                                              </p:val>
                                            </p:tav>
                                          </p:tavLst>
                                        </p:anim>
                                        <p:anim calcmode="lin" valueType="num">
                                          <p:cBhvr>
                                            <p:cTn id="43" dur="500" fill="hold"/>
                                            <p:tgtEl>
                                              <p:spTgt spid="114"/>
                                            </p:tgtEl>
                                            <p:attrNameLst>
                                              <p:attrName>ppt_h</p:attrName>
                                            </p:attrNameLst>
                                          </p:cBhvr>
                                          <p:tavLst>
                                            <p:tav tm="0">
                                              <p:val>
                                                <p:fltVal val="0"/>
                                              </p:val>
                                            </p:tav>
                                            <p:tav tm="100000">
                                              <p:val>
                                                <p:strVal val="#ppt_h"/>
                                              </p:val>
                                            </p:tav>
                                          </p:tavLst>
                                        </p:anim>
                                        <p:animEffect transition="in" filter="fade">
                                          <p:cBhvr>
                                            <p:cTn id="44" dur="500"/>
                                            <p:tgtEl>
                                              <p:spTgt spid="114"/>
                                            </p:tgtEl>
                                          </p:cBhvr>
                                        </p:animEffect>
                                      </p:childTnLst>
                                    </p:cTn>
                                  </p:par>
                                  <p:par>
                                    <p:cTn id="45" presetID="16" presetClass="entr" presetSubtype="37" fill="hold" nodeType="withEffect">
                                      <p:stCondLst>
                                        <p:cond delay="0"/>
                                      </p:stCondLst>
                                      <p:childTnLst>
                                        <p:set>
                                          <p:cBhvr>
                                            <p:cTn id="46" dur="1" fill="hold">
                                              <p:stCondLst>
                                                <p:cond delay="0"/>
                                              </p:stCondLst>
                                            </p:cTn>
                                            <p:tgtEl>
                                              <p:spTgt spid="120"/>
                                            </p:tgtEl>
                                            <p:attrNameLst>
                                              <p:attrName>style.visibility</p:attrName>
                                            </p:attrNameLst>
                                          </p:cBhvr>
                                          <p:to>
                                            <p:strVal val="visible"/>
                                          </p:to>
                                        </p:set>
                                        <p:animEffect transition="in" filter="barn(outVertical)">
                                          <p:cBhvr>
                                            <p:cTn id="47" dur="500"/>
                                            <p:tgtEl>
                                              <p:spTgt spid="120"/>
                                            </p:tgtEl>
                                          </p:cBhvr>
                                        </p:animEffect>
                                      </p:childTnLst>
                                    </p:cTn>
                                  </p:par>
                                </p:childTnLst>
                              </p:cTn>
                            </p:par>
                            <p:par>
                              <p:cTn id="48" fill="hold">
                                <p:stCondLst>
                                  <p:cond delay="2849"/>
                                </p:stCondLst>
                                <p:childTnLst>
                                  <p:par>
                                    <p:cTn id="49" presetID="2" presetClass="entr" presetSubtype="4" accel="60000" fill="hold" nodeType="afterEffect" p14:presetBounceEnd="40000">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14:bounceEnd="40000">
                                          <p:cBhvr additive="base">
                                            <p:cTn id="51"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83"/>
                                            </p:tgtEl>
                                            <p:attrNameLst>
                                              <p:attrName>ppt_y</p:attrName>
                                            </p:attrNameLst>
                                          </p:cBhvr>
                                          <p:tavLst>
                                            <p:tav tm="0">
                                              <p:val>
                                                <p:strVal val="1+#ppt_h/2"/>
                                              </p:val>
                                            </p:tav>
                                            <p:tav tm="100000">
                                              <p:val>
                                                <p:strVal val="#ppt_y"/>
                                              </p:val>
                                            </p:tav>
                                          </p:tavLst>
                                        </p:anim>
                                      </p:childTnLst>
                                    </p:cTn>
                                  </p:par>
                                  <p:par>
                                    <p:cTn id="53" presetID="53" presetClass="entr" presetSubtype="16" fill="hold" grpId="0" nodeType="withEffect">
                                      <p:stCondLst>
                                        <p:cond delay="0"/>
                                      </p:stCondLst>
                                      <p:iterate type="lt">
                                        <p:tmPct val="10000"/>
                                      </p:iterate>
                                      <p:childTnLst>
                                        <p:set>
                                          <p:cBhvr>
                                            <p:cTn id="54" dur="1" fill="hold">
                                              <p:stCondLst>
                                                <p:cond delay="0"/>
                                              </p:stCondLst>
                                            </p:cTn>
                                            <p:tgtEl>
                                              <p:spTgt spid="116"/>
                                            </p:tgtEl>
                                            <p:attrNameLst>
                                              <p:attrName>style.visibility</p:attrName>
                                            </p:attrNameLst>
                                          </p:cBhvr>
                                          <p:to>
                                            <p:strVal val="visible"/>
                                          </p:to>
                                        </p:set>
                                        <p:anim calcmode="lin" valueType="num">
                                          <p:cBhvr>
                                            <p:cTn id="55" dur="500" fill="hold"/>
                                            <p:tgtEl>
                                              <p:spTgt spid="116"/>
                                            </p:tgtEl>
                                            <p:attrNameLst>
                                              <p:attrName>ppt_w</p:attrName>
                                            </p:attrNameLst>
                                          </p:cBhvr>
                                          <p:tavLst>
                                            <p:tav tm="0">
                                              <p:val>
                                                <p:fltVal val="0"/>
                                              </p:val>
                                            </p:tav>
                                            <p:tav tm="100000">
                                              <p:val>
                                                <p:strVal val="#ppt_w"/>
                                              </p:val>
                                            </p:tav>
                                          </p:tavLst>
                                        </p:anim>
                                        <p:anim calcmode="lin" valueType="num">
                                          <p:cBhvr>
                                            <p:cTn id="56" dur="500" fill="hold"/>
                                            <p:tgtEl>
                                              <p:spTgt spid="116"/>
                                            </p:tgtEl>
                                            <p:attrNameLst>
                                              <p:attrName>ppt_h</p:attrName>
                                            </p:attrNameLst>
                                          </p:cBhvr>
                                          <p:tavLst>
                                            <p:tav tm="0">
                                              <p:val>
                                                <p:fltVal val="0"/>
                                              </p:val>
                                            </p:tav>
                                            <p:tav tm="100000">
                                              <p:val>
                                                <p:strVal val="#ppt_h"/>
                                              </p:val>
                                            </p:tav>
                                          </p:tavLst>
                                        </p:anim>
                                        <p:animEffect transition="in" filter="fade">
                                          <p:cBhvr>
                                            <p:cTn id="57" dur="500"/>
                                            <p:tgtEl>
                                              <p:spTgt spid="116"/>
                                            </p:tgtEl>
                                          </p:cBhvr>
                                        </p:animEffect>
                                      </p:childTnLst>
                                    </p:cTn>
                                  </p:par>
                                  <p:par>
                                    <p:cTn id="58" presetID="16" presetClass="entr" presetSubtype="37" fill="hold" nodeType="with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barn(outVertical)">
                                          <p:cBhvr>
                                            <p:cTn id="60" dur="500"/>
                                            <p:tgtEl>
                                              <p:spTgt spid="122"/>
                                            </p:tgtEl>
                                          </p:cBhvr>
                                        </p:animEffect>
                                      </p:childTnLst>
                                    </p:cTn>
                                  </p:par>
                                </p:childTnLst>
                              </p:cTn>
                            </p:par>
                            <p:par>
                              <p:cTn id="61" fill="hold">
                                <p:stCondLst>
                                  <p:cond delay="4199"/>
                                </p:stCondLst>
                                <p:childTnLst>
                                  <p:par>
                                    <p:cTn id="62" presetID="2" presetClass="entr" presetSubtype="4" accel="60000" fill="hold" nodeType="afterEffect" p14:presetBounceEnd="40000">
                                      <p:stCondLst>
                                        <p:cond delay="0"/>
                                      </p:stCondLst>
                                      <p:childTnLst>
                                        <p:set>
                                          <p:cBhvr>
                                            <p:cTn id="63" dur="1" fill="hold">
                                              <p:stCondLst>
                                                <p:cond delay="0"/>
                                              </p:stCondLst>
                                            </p:cTn>
                                            <p:tgtEl>
                                              <p:spTgt spid="91"/>
                                            </p:tgtEl>
                                            <p:attrNameLst>
                                              <p:attrName>style.visibility</p:attrName>
                                            </p:attrNameLst>
                                          </p:cBhvr>
                                          <p:to>
                                            <p:strVal val="visible"/>
                                          </p:to>
                                        </p:set>
                                        <p:anim calcmode="lin" valueType="num" p14:bounceEnd="40000">
                                          <p:cBhvr additive="base">
                                            <p:cTn id="64" dur="500" fill="hold"/>
                                            <p:tgtEl>
                                              <p:spTgt spid="91"/>
                                            </p:tgtEl>
                                            <p:attrNameLst>
                                              <p:attrName>ppt_x</p:attrName>
                                            </p:attrNameLst>
                                          </p:cBhvr>
                                          <p:tavLst>
                                            <p:tav tm="0">
                                              <p:val>
                                                <p:strVal val="#ppt_x"/>
                                              </p:val>
                                            </p:tav>
                                            <p:tav tm="100000">
                                              <p:val>
                                                <p:strVal val="#ppt_x"/>
                                              </p:val>
                                            </p:tav>
                                          </p:tavLst>
                                        </p:anim>
                                        <p:anim calcmode="lin" valueType="num" p14:bounceEnd="40000">
                                          <p:cBhvr additive="base">
                                            <p:cTn id="65" dur="500" fill="hold"/>
                                            <p:tgtEl>
                                              <p:spTgt spid="91"/>
                                            </p:tgtEl>
                                            <p:attrNameLst>
                                              <p:attrName>ppt_y</p:attrName>
                                            </p:attrNameLst>
                                          </p:cBhvr>
                                          <p:tavLst>
                                            <p:tav tm="0">
                                              <p:val>
                                                <p:strVal val="1+#ppt_h/2"/>
                                              </p:val>
                                            </p:tav>
                                            <p:tav tm="100000">
                                              <p:val>
                                                <p:strVal val="#ppt_y"/>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18"/>
                                            </p:tgtEl>
                                            <p:attrNameLst>
                                              <p:attrName>style.visibility</p:attrName>
                                            </p:attrNameLst>
                                          </p:cBhvr>
                                          <p:to>
                                            <p:strVal val="visible"/>
                                          </p:to>
                                        </p:set>
                                        <p:anim calcmode="lin" valueType="num">
                                          <p:cBhvr>
                                            <p:cTn id="68" dur="500" fill="hold"/>
                                            <p:tgtEl>
                                              <p:spTgt spid="118"/>
                                            </p:tgtEl>
                                            <p:attrNameLst>
                                              <p:attrName>ppt_w</p:attrName>
                                            </p:attrNameLst>
                                          </p:cBhvr>
                                          <p:tavLst>
                                            <p:tav tm="0">
                                              <p:val>
                                                <p:fltVal val="0"/>
                                              </p:val>
                                            </p:tav>
                                            <p:tav tm="100000">
                                              <p:val>
                                                <p:strVal val="#ppt_w"/>
                                              </p:val>
                                            </p:tav>
                                          </p:tavLst>
                                        </p:anim>
                                        <p:anim calcmode="lin" valueType="num">
                                          <p:cBhvr>
                                            <p:cTn id="69" dur="500" fill="hold"/>
                                            <p:tgtEl>
                                              <p:spTgt spid="118"/>
                                            </p:tgtEl>
                                            <p:attrNameLst>
                                              <p:attrName>ppt_h</p:attrName>
                                            </p:attrNameLst>
                                          </p:cBhvr>
                                          <p:tavLst>
                                            <p:tav tm="0">
                                              <p:val>
                                                <p:fltVal val="0"/>
                                              </p:val>
                                            </p:tav>
                                            <p:tav tm="100000">
                                              <p:val>
                                                <p:strVal val="#ppt_h"/>
                                              </p:val>
                                            </p:tav>
                                          </p:tavLst>
                                        </p:anim>
                                        <p:animEffect transition="in" filter="fade">
                                          <p:cBhvr>
                                            <p:cTn id="70" dur="500"/>
                                            <p:tgtEl>
                                              <p:spTgt spid="118"/>
                                            </p:tgtEl>
                                          </p:cBhvr>
                                        </p:animEffect>
                                      </p:childTnLst>
                                    </p:cTn>
                                  </p:par>
                                  <p:par>
                                    <p:cTn id="71" presetID="16" presetClass="entr" presetSubtype="37" fill="hold" nodeType="with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barn(outVertical)">
                                          <p:cBhvr>
                                            <p:cTn id="73" dur="500"/>
                                            <p:tgtEl>
                                              <p:spTgt spid="124"/>
                                            </p:tgtEl>
                                          </p:cBhvr>
                                        </p:animEffect>
                                      </p:childTnLst>
                                    </p:cTn>
                                  </p:par>
                                </p:childTnLst>
                              </p:cTn>
                            </p:par>
                            <p:par>
                              <p:cTn id="74" fill="hold">
                                <p:stCondLst>
                                  <p:cond delay="5550"/>
                                </p:stCondLst>
                                <p:childTnLst>
                                  <p:par>
                                    <p:cTn id="75" presetID="2" presetClass="entr" presetSubtype="4" accel="60000" fill="hold" grpId="0" nodeType="afterEffect" p14:presetBounceEnd="40000">
                                      <p:stCondLst>
                                        <p:cond delay="0"/>
                                      </p:stCondLst>
                                      <p:childTnLst>
                                        <p:set>
                                          <p:cBhvr>
                                            <p:cTn id="76" dur="1" fill="hold">
                                              <p:stCondLst>
                                                <p:cond delay="0"/>
                                              </p:stCondLst>
                                            </p:cTn>
                                            <p:tgtEl>
                                              <p:spTgt spid="94"/>
                                            </p:tgtEl>
                                            <p:attrNameLst>
                                              <p:attrName>style.visibility</p:attrName>
                                            </p:attrNameLst>
                                          </p:cBhvr>
                                          <p:to>
                                            <p:strVal val="visible"/>
                                          </p:to>
                                        </p:set>
                                        <p:anim calcmode="lin" valueType="num" p14:bounceEnd="40000">
                                          <p:cBhvr additive="base">
                                            <p:cTn id="77" dur="500" fill="hold"/>
                                            <p:tgtEl>
                                              <p:spTgt spid="94"/>
                                            </p:tgtEl>
                                            <p:attrNameLst>
                                              <p:attrName>ppt_x</p:attrName>
                                            </p:attrNameLst>
                                          </p:cBhvr>
                                          <p:tavLst>
                                            <p:tav tm="0">
                                              <p:val>
                                                <p:strVal val="#ppt_x"/>
                                              </p:val>
                                            </p:tav>
                                            <p:tav tm="100000">
                                              <p:val>
                                                <p:strVal val="#ppt_x"/>
                                              </p:val>
                                            </p:tav>
                                          </p:tavLst>
                                        </p:anim>
                                        <p:anim calcmode="lin" valueType="num" p14:bounceEnd="40000">
                                          <p:cBhvr additive="base">
                                            <p:cTn id="78" dur="500" fill="hold"/>
                                            <p:tgtEl>
                                              <p:spTgt spid="94"/>
                                            </p:tgtEl>
                                            <p:attrNameLst>
                                              <p:attrName>ppt_y</p:attrName>
                                            </p:attrNameLst>
                                          </p:cBhvr>
                                          <p:tavLst>
                                            <p:tav tm="0">
                                              <p:val>
                                                <p:strVal val="1+#ppt_h/2"/>
                                              </p:val>
                                            </p:tav>
                                            <p:tav tm="100000">
                                              <p:val>
                                                <p:strVal val="#ppt_y"/>
                                              </p:val>
                                            </p:tav>
                                          </p:tavLst>
                                        </p:anim>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115"/>
                                            </p:tgtEl>
                                            <p:attrNameLst>
                                              <p:attrName>style.visibility</p:attrName>
                                            </p:attrNameLst>
                                          </p:cBhvr>
                                          <p:to>
                                            <p:strVal val="visible"/>
                                          </p:to>
                                        </p:set>
                                        <p:anim calcmode="lin" valueType="num">
                                          <p:cBhvr>
                                            <p:cTn id="81" dur="500" fill="hold"/>
                                            <p:tgtEl>
                                              <p:spTgt spid="115"/>
                                            </p:tgtEl>
                                            <p:attrNameLst>
                                              <p:attrName>ppt_w</p:attrName>
                                            </p:attrNameLst>
                                          </p:cBhvr>
                                          <p:tavLst>
                                            <p:tav tm="0">
                                              <p:val>
                                                <p:fltVal val="0"/>
                                              </p:val>
                                            </p:tav>
                                            <p:tav tm="100000">
                                              <p:val>
                                                <p:strVal val="#ppt_w"/>
                                              </p:val>
                                            </p:tav>
                                          </p:tavLst>
                                        </p:anim>
                                        <p:anim calcmode="lin" valueType="num">
                                          <p:cBhvr>
                                            <p:cTn id="82" dur="500" fill="hold"/>
                                            <p:tgtEl>
                                              <p:spTgt spid="115"/>
                                            </p:tgtEl>
                                            <p:attrNameLst>
                                              <p:attrName>ppt_h</p:attrName>
                                            </p:attrNameLst>
                                          </p:cBhvr>
                                          <p:tavLst>
                                            <p:tav tm="0">
                                              <p:val>
                                                <p:fltVal val="0"/>
                                              </p:val>
                                            </p:tav>
                                            <p:tav tm="100000">
                                              <p:val>
                                                <p:strVal val="#ppt_h"/>
                                              </p:val>
                                            </p:tav>
                                          </p:tavLst>
                                        </p:anim>
                                        <p:animEffect transition="in" filter="fade">
                                          <p:cBhvr>
                                            <p:cTn id="83" dur="500"/>
                                            <p:tgtEl>
                                              <p:spTgt spid="115"/>
                                            </p:tgtEl>
                                          </p:cBhvr>
                                        </p:animEffect>
                                      </p:childTnLst>
                                    </p:cTn>
                                  </p:par>
                                  <p:par>
                                    <p:cTn id="84" presetID="16" presetClass="entr" presetSubtype="37" fill="hold" nodeType="with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barn(outVertical)">
                                          <p:cBhvr>
                                            <p:cTn id="86" dur="500"/>
                                            <p:tgtEl>
                                              <p:spTgt spid="121"/>
                                            </p:tgtEl>
                                          </p:cBhvr>
                                        </p:animEffect>
                                      </p:childTnLst>
                                    </p:cTn>
                                  </p:par>
                                </p:childTnLst>
                              </p:cTn>
                            </p:par>
                            <p:par>
                              <p:cTn id="87" fill="hold">
                                <p:stCondLst>
                                  <p:cond delay="6900"/>
                                </p:stCondLst>
                                <p:childTnLst>
                                  <p:par>
                                    <p:cTn id="88" presetID="2" presetClass="entr" presetSubtype="4" accel="60000" fill="hold" nodeType="afterEffect" p14:presetBounceEnd="40000">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14:bounceEnd="40000">
                                          <p:cBhvr additive="base">
                                            <p:cTn id="90"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91" dur="500" fill="hold"/>
                                            <p:tgtEl>
                                              <p:spTgt spid="95"/>
                                            </p:tgtEl>
                                            <p:attrNameLst>
                                              <p:attrName>ppt_y</p:attrName>
                                            </p:attrNameLst>
                                          </p:cBhvr>
                                          <p:tavLst>
                                            <p:tav tm="0">
                                              <p:val>
                                                <p:strVal val="1+#ppt_h/2"/>
                                              </p:val>
                                            </p:tav>
                                            <p:tav tm="100000">
                                              <p:val>
                                                <p:strVal val="#ppt_y"/>
                                              </p:val>
                                            </p:tav>
                                          </p:tavLst>
                                        </p:anim>
                                      </p:childTnLst>
                                    </p:cTn>
                                  </p:par>
                                  <p:par>
                                    <p:cTn id="92" presetID="53" presetClass="entr" presetSubtype="16" fill="hold" grpId="0" nodeType="withEffect">
                                      <p:stCondLst>
                                        <p:cond delay="0"/>
                                      </p:stCondLst>
                                      <p:iterate type="lt">
                                        <p:tmPct val="10000"/>
                                      </p:iterate>
                                      <p:childTnLst>
                                        <p:set>
                                          <p:cBhvr>
                                            <p:cTn id="93" dur="1" fill="hold">
                                              <p:stCondLst>
                                                <p:cond delay="0"/>
                                              </p:stCondLst>
                                            </p:cTn>
                                            <p:tgtEl>
                                              <p:spTgt spid="117"/>
                                            </p:tgtEl>
                                            <p:attrNameLst>
                                              <p:attrName>style.visibility</p:attrName>
                                            </p:attrNameLst>
                                          </p:cBhvr>
                                          <p:to>
                                            <p:strVal val="visible"/>
                                          </p:to>
                                        </p:set>
                                        <p:anim calcmode="lin" valueType="num">
                                          <p:cBhvr>
                                            <p:cTn id="94" dur="500" fill="hold"/>
                                            <p:tgtEl>
                                              <p:spTgt spid="117"/>
                                            </p:tgtEl>
                                            <p:attrNameLst>
                                              <p:attrName>ppt_w</p:attrName>
                                            </p:attrNameLst>
                                          </p:cBhvr>
                                          <p:tavLst>
                                            <p:tav tm="0">
                                              <p:val>
                                                <p:fltVal val="0"/>
                                              </p:val>
                                            </p:tav>
                                            <p:tav tm="100000">
                                              <p:val>
                                                <p:strVal val="#ppt_w"/>
                                              </p:val>
                                            </p:tav>
                                          </p:tavLst>
                                        </p:anim>
                                        <p:anim calcmode="lin" valueType="num">
                                          <p:cBhvr>
                                            <p:cTn id="95" dur="500" fill="hold"/>
                                            <p:tgtEl>
                                              <p:spTgt spid="117"/>
                                            </p:tgtEl>
                                            <p:attrNameLst>
                                              <p:attrName>ppt_h</p:attrName>
                                            </p:attrNameLst>
                                          </p:cBhvr>
                                          <p:tavLst>
                                            <p:tav tm="0">
                                              <p:val>
                                                <p:fltVal val="0"/>
                                              </p:val>
                                            </p:tav>
                                            <p:tav tm="100000">
                                              <p:val>
                                                <p:strVal val="#ppt_h"/>
                                              </p:val>
                                            </p:tav>
                                          </p:tavLst>
                                        </p:anim>
                                        <p:animEffect transition="in" filter="fade">
                                          <p:cBhvr>
                                            <p:cTn id="96" dur="500"/>
                                            <p:tgtEl>
                                              <p:spTgt spid="117"/>
                                            </p:tgtEl>
                                          </p:cBhvr>
                                        </p:animEffect>
                                      </p:childTnLst>
                                    </p:cTn>
                                  </p:par>
                                  <p:par>
                                    <p:cTn id="97" presetID="16" presetClass="entr" presetSubtype="37" fill="hold" nodeType="withEffect">
                                      <p:stCondLst>
                                        <p:cond delay="0"/>
                                      </p:stCondLst>
                                      <p:childTnLst>
                                        <p:set>
                                          <p:cBhvr>
                                            <p:cTn id="98" dur="1" fill="hold">
                                              <p:stCondLst>
                                                <p:cond delay="0"/>
                                              </p:stCondLst>
                                            </p:cTn>
                                            <p:tgtEl>
                                              <p:spTgt spid="123"/>
                                            </p:tgtEl>
                                            <p:attrNameLst>
                                              <p:attrName>style.visibility</p:attrName>
                                            </p:attrNameLst>
                                          </p:cBhvr>
                                          <p:to>
                                            <p:strVal val="visible"/>
                                          </p:to>
                                        </p:set>
                                        <p:animEffect transition="in" filter="barn(outVertical)">
                                          <p:cBhvr>
                                            <p:cTn id="99" dur="500"/>
                                            <p:tgtEl>
                                              <p:spTgt spid="123"/>
                                            </p:tgtEl>
                                          </p:cBhvr>
                                        </p:animEffect>
                                      </p:childTnLst>
                                    </p:cTn>
                                  </p:par>
                                </p:childTnLst>
                              </p:cTn>
                            </p:par>
                            <p:par>
                              <p:cTn id="100" fill="hold">
                                <p:stCondLst>
                                  <p:cond delay="8250"/>
                                </p:stCondLst>
                                <p:childTnLst>
                                  <p:par>
                                    <p:cTn id="101" presetID="2" presetClass="entr" presetSubtype="4" accel="60000" fill="hold" nodeType="afterEffect" p14:presetBounceEnd="40000">
                                      <p:stCondLst>
                                        <p:cond delay="0"/>
                                      </p:stCondLst>
                                      <p:childTnLst>
                                        <p:set>
                                          <p:cBhvr>
                                            <p:cTn id="102" dur="1" fill="hold">
                                              <p:stCondLst>
                                                <p:cond delay="0"/>
                                              </p:stCondLst>
                                            </p:cTn>
                                            <p:tgtEl>
                                              <p:spTgt spid="107"/>
                                            </p:tgtEl>
                                            <p:attrNameLst>
                                              <p:attrName>style.visibility</p:attrName>
                                            </p:attrNameLst>
                                          </p:cBhvr>
                                          <p:to>
                                            <p:strVal val="visible"/>
                                          </p:to>
                                        </p:set>
                                        <p:anim calcmode="lin" valueType="num" p14:bounceEnd="40000">
                                          <p:cBhvr additive="base">
                                            <p:cTn id="103" dur="500" fill="hold"/>
                                            <p:tgtEl>
                                              <p:spTgt spid="107"/>
                                            </p:tgtEl>
                                            <p:attrNameLst>
                                              <p:attrName>ppt_x</p:attrName>
                                            </p:attrNameLst>
                                          </p:cBhvr>
                                          <p:tavLst>
                                            <p:tav tm="0">
                                              <p:val>
                                                <p:strVal val="#ppt_x"/>
                                              </p:val>
                                            </p:tav>
                                            <p:tav tm="100000">
                                              <p:val>
                                                <p:strVal val="#ppt_x"/>
                                              </p:val>
                                            </p:tav>
                                          </p:tavLst>
                                        </p:anim>
                                        <p:anim calcmode="lin" valueType="num" p14:bounceEnd="40000">
                                          <p:cBhvr additive="base">
                                            <p:cTn id="104" dur="500" fill="hold"/>
                                            <p:tgtEl>
                                              <p:spTgt spid="107"/>
                                            </p:tgtEl>
                                            <p:attrNameLst>
                                              <p:attrName>ppt_y</p:attrName>
                                            </p:attrNameLst>
                                          </p:cBhvr>
                                          <p:tavLst>
                                            <p:tav tm="0">
                                              <p:val>
                                                <p:strVal val="1+#ppt_h/2"/>
                                              </p:val>
                                            </p:tav>
                                            <p:tav tm="100000">
                                              <p:val>
                                                <p:strVal val="#ppt_y"/>
                                              </p:val>
                                            </p:tav>
                                          </p:tavLst>
                                        </p:anim>
                                      </p:childTnLst>
                                    </p:cTn>
                                  </p:par>
                                  <p:par>
                                    <p:cTn id="105" presetID="53" presetClass="entr" presetSubtype="16" fill="hold" grpId="0" nodeType="withEffect">
                                      <p:stCondLst>
                                        <p:cond delay="0"/>
                                      </p:stCondLst>
                                      <p:iterate type="lt">
                                        <p:tmPct val="10000"/>
                                      </p:iterate>
                                      <p:childTnLst>
                                        <p:set>
                                          <p:cBhvr>
                                            <p:cTn id="106" dur="1" fill="hold">
                                              <p:stCondLst>
                                                <p:cond delay="0"/>
                                              </p:stCondLst>
                                            </p:cTn>
                                            <p:tgtEl>
                                              <p:spTgt spid="119"/>
                                            </p:tgtEl>
                                            <p:attrNameLst>
                                              <p:attrName>style.visibility</p:attrName>
                                            </p:attrNameLst>
                                          </p:cBhvr>
                                          <p:to>
                                            <p:strVal val="visible"/>
                                          </p:to>
                                        </p:set>
                                        <p:anim calcmode="lin" valueType="num">
                                          <p:cBhvr>
                                            <p:cTn id="107" dur="500" fill="hold"/>
                                            <p:tgtEl>
                                              <p:spTgt spid="119"/>
                                            </p:tgtEl>
                                            <p:attrNameLst>
                                              <p:attrName>ppt_w</p:attrName>
                                            </p:attrNameLst>
                                          </p:cBhvr>
                                          <p:tavLst>
                                            <p:tav tm="0">
                                              <p:val>
                                                <p:fltVal val="0"/>
                                              </p:val>
                                            </p:tav>
                                            <p:tav tm="100000">
                                              <p:val>
                                                <p:strVal val="#ppt_w"/>
                                              </p:val>
                                            </p:tav>
                                          </p:tavLst>
                                        </p:anim>
                                        <p:anim calcmode="lin" valueType="num">
                                          <p:cBhvr>
                                            <p:cTn id="108" dur="500" fill="hold"/>
                                            <p:tgtEl>
                                              <p:spTgt spid="119"/>
                                            </p:tgtEl>
                                            <p:attrNameLst>
                                              <p:attrName>ppt_h</p:attrName>
                                            </p:attrNameLst>
                                          </p:cBhvr>
                                          <p:tavLst>
                                            <p:tav tm="0">
                                              <p:val>
                                                <p:fltVal val="0"/>
                                              </p:val>
                                            </p:tav>
                                            <p:tav tm="100000">
                                              <p:val>
                                                <p:strVal val="#ppt_h"/>
                                              </p:val>
                                            </p:tav>
                                          </p:tavLst>
                                        </p:anim>
                                        <p:animEffect transition="in" filter="fade">
                                          <p:cBhvr>
                                            <p:cTn id="109" dur="500"/>
                                            <p:tgtEl>
                                              <p:spTgt spid="119"/>
                                            </p:tgtEl>
                                          </p:cBhvr>
                                        </p:animEffect>
                                      </p:childTnLst>
                                    </p:cTn>
                                  </p:par>
                                  <p:par>
                                    <p:cTn id="110" presetID="16" presetClass="entr" presetSubtype="37" fill="hold" nodeType="withEffect">
                                      <p:stCondLst>
                                        <p:cond delay="0"/>
                                      </p:stCondLst>
                                      <p:childTnLst>
                                        <p:set>
                                          <p:cBhvr>
                                            <p:cTn id="111" dur="1" fill="hold">
                                              <p:stCondLst>
                                                <p:cond delay="0"/>
                                              </p:stCondLst>
                                            </p:cTn>
                                            <p:tgtEl>
                                              <p:spTgt spid="125"/>
                                            </p:tgtEl>
                                            <p:attrNameLst>
                                              <p:attrName>style.visibility</p:attrName>
                                            </p:attrNameLst>
                                          </p:cBhvr>
                                          <p:to>
                                            <p:strVal val="visible"/>
                                          </p:to>
                                        </p:set>
                                        <p:animEffect transition="in" filter="barn(outVertical)">
                                          <p:cBhvr>
                                            <p:cTn id="112"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114" grpId="0"/>
          <p:bldP spid="115" grpId="0"/>
          <p:bldP spid="116" grpId="0"/>
          <p:bldP spid="117" grpId="0"/>
          <p:bldP spid="118" grpId="0"/>
          <p:bldP spid="1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500"/>
                                </p:stCondLst>
                                <p:childTnLst>
                                  <p:par>
                                    <p:cTn id="36" presetID="2" presetClass="entr" presetSubtype="4" accel="6000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4"/>
                                            </p:tgtEl>
                                            <p:attrNameLst>
                                              <p:attrName>style.visibility</p:attrName>
                                            </p:attrNameLst>
                                          </p:cBhvr>
                                          <p:to>
                                            <p:strVal val="visible"/>
                                          </p:to>
                                        </p:set>
                                        <p:anim calcmode="lin" valueType="num">
                                          <p:cBhvr>
                                            <p:cTn id="42" dur="500" fill="hold"/>
                                            <p:tgtEl>
                                              <p:spTgt spid="114"/>
                                            </p:tgtEl>
                                            <p:attrNameLst>
                                              <p:attrName>ppt_w</p:attrName>
                                            </p:attrNameLst>
                                          </p:cBhvr>
                                          <p:tavLst>
                                            <p:tav tm="0">
                                              <p:val>
                                                <p:fltVal val="0"/>
                                              </p:val>
                                            </p:tav>
                                            <p:tav tm="100000">
                                              <p:val>
                                                <p:strVal val="#ppt_w"/>
                                              </p:val>
                                            </p:tav>
                                          </p:tavLst>
                                        </p:anim>
                                        <p:anim calcmode="lin" valueType="num">
                                          <p:cBhvr>
                                            <p:cTn id="43" dur="500" fill="hold"/>
                                            <p:tgtEl>
                                              <p:spTgt spid="114"/>
                                            </p:tgtEl>
                                            <p:attrNameLst>
                                              <p:attrName>ppt_h</p:attrName>
                                            </p:attrNameLst>
                                          </p:cBhvr>
                                          <p:tavLst>
                                            <p:tav tm="0">
                                              <p:val>
                                                <p:fltVal val="0"/>
                                              </p:val>
                                            </p:tav>
                                            <p:tav tm="100000">
                                              <p:val>
                                                <p:strVal val="#ppt_h"/>
                                              </p:val>
                                            </p:tav>
                                          </p:tavLst>
                                        </p:anim>
                                        <p:animEffect transition="in" filter="fade">
                                          <p:cBhvr>
                                            <p:cTn id="44" dur="500"/>
                                            <p:tgtEl>
                                              <p:spTgt spid="114"/>
                                            </p:tgtEl>
                                          </p:cBhvr>
                                        </p:animEffect>
                                      </p:childTnLst>
                                    </p:cTn>
                                  </p:par>
                                  <p:par>
                                    <p:cTn id="45" presetID="16" presetClass="entr" presetSubtype="37" fill="hold" nodeType="withEffect">
                                      <p:stCondLst>
                                        <p:cond delay="0"/>
                                      </p:stCondLst>
                                      <p:childTnLst>
                                        <p:set>
                                          <p:cBhvr>
                                            <p:cTn id="46" dur="1" fill="hold">
                                              <p:stCondLst>
                                                <p:cond delay="0"/>
                                              </p:stCondLst>
                                            </p:cTn>
                                            <p:tgtEl>
                                              <p:spTgt spid="120"/>
                                            </p:tgtEl>
                                            <p:attrNameLst>
                                              <p:attrName>style.visibility</p:attrName>
                                            </p:attrNameLst>
                                          </p:cBhvr>
                                          <p:to>
                                            <p:strVal val="visible"/>
                                          </p:to>
                                        </p:set>
                                        <p:animEffect transition="in" filter="barn(outVertical)">
                                          <p:cBhvr>
                                            <p:cTn id="47" dur="500"/>
                                            <p:tgtEl>
                                              <p:spTgt spid="120"/>
                                            </p:tgtEl>
                                          </p:cBhvr>
                                        </p:animEffect>
                                      </p:childTnLst>
                                    </p:cTn>
                                  </p:par>
                                </p:childTnLst>
                              </p:cTn>
                            </p:par>
                            <p:par>
                              <p:cTn id="48" fill="hold">
                                <p:stCondLst>
                                  <p:cond delay="2849"/>
                                </p:stCondLst>
                                <p:childTnLst>
                                  <p:par>
                                    <p:cTn id="49" presetID="2" presetClass="entr" presetSubtype="4" accel="60000" fill="hold"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additive="base">
                                            <p:cTn id="51" dur="500" fill="hold"/>
                                            <p:tgtEl>
                                              <p:spTgt spid="83"/>
                                            </p:tgtEl>
                                            <p:attrNameLst>
                                              <p:attrName>ppt_x</p:attrName>
                                            </p:attrNameLst>
                                          </p:cBhvr>
                                          <p:tavLst>
                                            <p:tav tm="0">
                                              <p:val>
                                                <p:strVal val="#ppt_x"/>
                                              </p:val>
                                            </p:tav>
                                            <p:tav tm="100000">
                                              <p:val>
                                                <p:strVal val="#ppt_x"/>
                                              </p:val>
                                            </p:tav>
                                          </p:tavLst>
                                        </p:anim>
                                        <p:anim calcmode="lin" valueType="num">
                                          <p:cBhvr additive="base">
                                            <p:cTn id="52" dur="500" fill="hold"/>
                                            <p:tgtEl>
                                              <p:spTgt spid="83"/>
                                            </p:tgtEl>
                                            <p:attrNameLst>
                                              <p:attrName>ppt_y</p:attrName>
                                            </p:attrNameLst>
                                          </p:cBhvr>
                                          <p:tavLst>
                                            <p:tav tm="0">
                                              <p:val>
                                                <p:strVal val="1+#ppt_h/2"/>
                                              </p:val>
                                            </p:tav>
                                            <p:tav tm="100000">
                                              <p:val>
                                                <p:strVal val="#ppt_y"/>
                                              </p:val>
                                            </p:tav>
                                          </p:tavLst>
                                        </p:anim>
                                      </p:childTnLst>
                                    </p:cTn>
                                  </p:par>
                                  <p:par>
                                    <p:cTn id="53" presetID="53" presetClass="entr" presetSubtype="16" fill="hold" grpId="0" nodeType="withEffect">
                                      <p:stCondLst>
                                        <p:cond delay="0"/>
                                      </p:stCondLst>
                                      <p:iterate type="lt">
                                        <p:tmPct val="10000"/>
                                      </p:iterate>
                                      <p:childTnLst>
                                        <p:set>
                                          <p:cBhvr>
                                            <p:cTn id="54" dur="1" fill="hold">
                                              <p:stCondLst>
                                                <p:cond delay="0"/>
                                              </p:stCondLst>
                                            </p:cTn>
                                            <p:tgtEl>
                                              <p:spTgt spid="116"/>
                                            </p:tgtEl>
                                            <p:attrNameLst>
                                              <p:attrName>style.visibility</p:attrName>
                                            </p:attrNameLst>
                                          </p:cBhvr>
                                          <p:to>
                                            <p:strVal val="visible"/>
                                          </p:to>
                                        </p:set>
                                        <p:anim calcmode="lin" valueType="num">
                                          <p:cBhvr>
                                            <p:cTn id="55" dur="500" fill="hold"/>
                                            <p:tgtEl>
                                              <p:spTgt spid="116"/>
                                            </p:tgtEl>
                                            <p:attrNameLst>
                                              <p:attrName>ppt_w</p:attrName>
                                            </p:attrNameLst>
                                          </p:cBhvr>
                                          <p:tavLst>
                                            <p:tav tm="0">
                                              <p:val>
                                                <p:fltVal val="0"/>
                                              </p:val>
                                            </p:tav>
                                            <p:tav tm="100000">
                                              <p:val>
                                                <p:strVal val="#ppt_w"/>
                                              </p:val>
                                            </p:tav>
                                          </p:tavLst>
                                        </p:anim>
                                        <p:anim calcmode="lin" valueType="num">
                                          <p:cBhvr>
                                            <p:cTn id="56" dur="500" fill="hold"/>
                                            <p:tgtEl>
                                              <p:spTgt spid="116"/>
                                            </p:tgtEl>
                                            <p:attrNameLst>
                                              <p:attrName>ppt_h</p:attrName>
                                            </p:attrNameLst>
                                          </p:cBhvr>
                                          <p:tavLst>
                                            <p:tav tm="0">
                                              <p:val>
                                                <p:fltVal val="0"/>
                                              </p:val>
                                            </p:tav>
                                            <p:tav tm="100000">
                                              <p:val>
                                                <p:strVal val="#ppt_h"/>
                                              </p:val>
                                            </p:tav>
                                          </p:tavLst>
                                        </p:anim>
                                        <p:animEffect transition="in" filter="fade">
                                          <p:cBhvr>
                                            <p:cTn id="57" dur="500"/>
                                            <p:tgtEl>
                                              <p:spTgt spid="116"/>
                                            </p:tgtEl>
                                          </p:cBhvr>
                                        </p:animEffect>
                                      </p:childTnLst>
                                    </p:cTn>
                                  </p:par>
                                  <p:par>
                                    <p:cTn id="58" presetID="16" presetClass="entr" presetSubtype="37" fill="hold" nodeType="with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barn(outVertical)">
                                          <p:cBhvr>
                                            <p:cTn id="60" dur="500"/>
                                            <p:tgtEl>
                                              <p:spTgt spid="122"/>
                                            </p:tgtEl>
                                          </p:cBhvr>
                                        </p:animEffect>
                                      </p:childTnLst>
                                    </p:cTn>
                                  </p:par>
                                </p:childTnLst>
                              </p:cTn>
                            </p:par>
                            <p:par>
                              <p:cTn id="61" fill="hold">
                                <p:stCondLst>
                                  <p:cond delay="4199"/>
                                </p:stCondLst>
                                <p:childTnLst>
                                  <p:par>
                                    <p:cTn id="62" presetID="2" presetClass="entr" presetSubtype="4" accel="60000" fill="hold" nodeType="afterEffect">
                                      <p:stCondLst>
                                        <p:cond delay="0"/>
                                      </p:stCondLst>
                                      <p:childTnLst>
                                        <p:set>
                                          <p:cBhvr>
                                            <p:cTn id="63" dur="1" fill="hold">
                                              <p:stCondLst>
                                                <p:cond delay="0"/>
                                              </p:stCondLst>
                                            </p:cTn>
                                            <p:tgtEl>
                                              <p:spTgt spid="91"/>
                                            </p:tgtEl>
                                            <p:attrNameLst>
                                              <p:attrName>style.visibility</p:attrName>
                                            </p:attrNameLst>
                                          </p:cBhvr>
                                          <p:to>
                                            <p:strVal val="visible"/>
                                          </p:to>
                                        </p:set>
                                        <p:anim calcmode="lin" valueType="num">
                                          <p:cBhvr additive="base">
                                            <p:cTn id="64" dur="500" fill="hold"/>
                                            <p:tgtEl>
                                              <p:spTgt spid="91"/>
                                            </p:tgtEl>
                                            <p:attrNameLst>
                                              <p:attrName>ppt_x</p:attrName>
                                            </p:attrNameLst>
                                          </p:cBhvr>
                                          <p:tavLst>
                                            <p:tav tm="0">
                                              <p:val>
                                                <p:strVal val="#ppt_x"/>
                                              </p:val>
                                            </p:tav>
                                            <p:tav tm="100000">
                                              <p:val>
                                                <p:strVal val="#ppt_x"/>
                                              </p:val>
                                            </p:tav>
                                          </p:tavLst>
                                        </p:anim>
                                        <p:anim calcmode="lin" valueType="num">
                                          <p:cBhvr additive="base">
                                            <p:cTn id="65" dur="500" fill="hold"/>
                                            <p:tgtEl>
                                              <p:spTgt spid="91"/>
                                            </p:tgtEl>
                                            <p:attrNameLst>
                                              <p:attrName>ppt_y</p:attrName>
                                            </p:attrNameLst>
                                          </p:cBhvr>
                                          <p:tavLst>
                                            <p:tav tm="0">
                                              <p:val>
                                                <p:strVal val="1+#ppt_h/2"/>
                                              </p:val>
                                            </p:tav>
                                            <p:tav tm="100000">
                                              <p:val>
                                                <p:strVal val="#ppt_y"/>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18"/>
                                            </p:tgtEl>
                                            <p:attrNameLst>
                                              <p:attrName>style.visibility</p:attrName>
                                            </p:attrNameLst>
                                          </p:cBhvr>
                                          <p:to>
                                            <p:strVal val="visible"/>
                                          </p:to>
                                        </p:set>
                                        <p:anim calcmode="lin" valueType="num">
                                          <p:cBhvr>
                                            <p:cTn id="68" dur="500" fill="hold"/>
                                            <p:tgtEl>
                                              <p:spTgt spid="118"/>
                                            </p:tgtEl>
                                            <p:attrNameLst>
                                              <p:attrName>ppt_w</p:attrName>
                                            </p:attrNameLst>
                                          </p:cBhvr>
                                          <p:tavLst>
                                            <p:tav tm="0">
                                              <p:val>
                                                <p:fltVal val="0"/>
                                              </p:val>
                                            </p:tav>
                                            <p:tav tm="100000">
                                              <p:val>
                                                <p:strVal val="#ppt_w"/>
                                              </p:val>
                                            </p:tav>
                                          </p:tavLst>
                                        </p:anim>
                                        <p:anim calcmode="lin" valueType="num">
                                          <p:cBhvr>
                                            <p:cTn id="69" dur="500" fill="hold"/>
                                            <p:tgtEl>
                                              <p:spTgt spid="118"/>
                                            </p:tgtEl>
                                            <p:attrNameLst>
                                              <p:attrName>ppt_h</p:attrName>
                                            </p:attrNameLst>
                                          </p:cBhvr>
                                          <p:tavLst>
                                            <p:tav tm="0">
                                              <p:val>
                                                <p:fltVal val="0"/>
                                              </p:val>
                                            </p:tav>
                                            <p:tav tm="100000">
                                              <p:val>
                                                <p:strVal val="#ppt_h"/>
                                              </p:val>
                                            </p:tav>
                                          </p:tavLst>
                                        </p:anim>
                                        <p:animEffect transition="in" filter="fade">
                                          <p:cBhvr>
                                            <p:cTn id="70" dur="500"/>
                                            <p:tgtEl>
                                              <p:spTgt spid="118"/>
                                            </p:tgtEl>
                                          </p:cBhvr>
                                        </p:animEffect>
                                      </p:childTnLst>
                                    </p:cTn>
                                  </p:par>
                                  <p:par>
                                    <p:cTn id="71" presetID="16" presetClass="entr" presetSubtype="37" fill="hold" nodeType="with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barn(outVertical)">
                                          <p:cBhvr>
                                            <p:cTn id="73" dur="500"/>
                                            <p:tgtEl>
                                              <p:spTgt spid="124"/>
                                            </p:tgtEl>
                                          </p:cBhvr>
                                        </p:animEffect>
                                      </p:childTnLst>
                                    </p:cTn>
                                  </p:par>
                                </p:childTnLst>
                              </p:cTn>
                            </p:par>
                            <p:par>
                              <p:cTn id="74" fill="hold">
                                <p:stCondLst>
                                  <p:cond delay="5550"/>
                                </p:stCondLst>
                                <p:childTnLst>
                                  <p:par>
                                    <p:cTn id="75" presetID="2" presetClass="entr" presetSubtype="4" accel="60000" fill="hold" grpId="0" nodeType="afterEffect">
                                      <p:stCondLst>
                                        <p:cond delay="0"/>
                                      </p:stCondLst>
                                      <p:childTnLst>
                                        <p:set>
                                          <p:cBhvr>
                                            <p:cTn id="76" dur="1" fill="hold">
                                              <p:stCondLst>
                                                <p:cond delay="0"/>
                                              </p:stCondLst>
                                            </p:cTn>
                                            <p:tgtEl>
                                              <p:spTgt spid="94"/>
                                            </p:tgtEl>
                                            <p:attrNameLst>
                                              <p:attrName>style.visibility</p:attrName>
                                            </p:attrNameLst>
                                          </p:cBhvr>
                                          <p:to>
                                            <p:strVal val="visible"/>
                                          </p:to>
                                        </p:set>
                                        <p:anim calcmode="lin" valueType="num">
                                          <p:cBhvr additive="base">
                                            <p:cTn id="77" dur="500" fill="hold"/>
                                            <p:tgtEl>
                                              <p:spTgt spid="94"/>
                                            </p:tgtEl>
                                            <p:attrNameLst>
                                              <p:attrName>ppt_x</p:attrName>
                                            </p:attrNameLst>
                                          </p:cBhvr>
                                          <p:tavLst>
                                            <p:tav tm="0">
                                              <p:val>
                                                <p:strVal val="#ppt_x"/>
                                              </p:val>
                                            </p:tav>
                                            <p:tav tm="100000">
                                              <p:val>
                                                <p:strVal val="#ppt_x"/>
                                              </p:val>
                                            </p:tav>
                                          </p:tavLst>
                                        </p:anim>
                                        <p:anim calcmode="lin" valueType="num">
                                          <p:cBhvr additive="base">
                                            <p:cTn id="78" dur="500" fill="hold"/>
                                            <p:tgtEl>
                                              <p:spTgt spid="94"/>
                                            </p:tgtEl>
                                            <p:attrNameLst>
                                              <p:attrName>ppt_y</p:attrName>
                                            </p:attrNameLst>
                                          </p:cBhvr>
                                          <p:tavLst>
                                            <p:tav tm="0">
                                              <p:val>
                                                <p:strVal val="1+#ppt_h/2"/>
                                              </p:val>
                                            </p:tav>
                                            <p:tav tm="100000">
                                              <p:val>
                                                <p:strVal val="#ppt_y"/>
                                              </p:val>
                                            </p:tav>
                                          </p:tavLst>
                                        </p:anim>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115"/>
                                            </p:tgtEl>
                                            <p:attrNameLst>
                                              <p:attrName>style.visibility</p:attrName>
                                            </p:attrNameLst>
                                          </p:cBhvr>
                                          <p:to>
                                            <p:strVal val="visible"/>
                                          </p:to>
                                        </p:set>
                                        <p:anim calcmode="lin" valueType="num">
                                          <p:cBhvr>
                                            <p:cTn id="81" dur="500" fill="hold"/>
                                            <p:tgtEl>
                                              <p:spTgt spid="115"/>
                                            </p:tgtEl>
                                            <p:attrNameLst>
                                              <p:attrName>ppt_w</p:attrName>
                                            </p:attrNameLst>
                                          </p:cBhvr>
                                          <p:tavLst>
                                            <p:tav tm="0">
                                              <p:val>
                                                <p:fltVal val="0"/>
                                              </p:val>
                                            </p:tav>
                                            <p:tav tm="100000">
                                              <p:val>
                                                <p:strVal val="#ppt_w"/>
                                              </p:val>
                                            </p:tav>
                                          </p:tavLst>
                                        </p:anim>
                                        <p:anim calcmode="lin" valueType="num">
                                          <p:cBhvr>
                                            <p:cTn id="82" dur="500" fill="hold"/>
                                            <p:tgtEl>
                                              <p:spTgt spid="115"/>
                                            </p:tgtEl>
                                            <p:attrNameLst>
                                              <p:attrName>ppt_h</p:attrName>
                                            </p:attrNameLst>
                                          </p:cBhvr>
                                          <p:tavLst>
                                            <p:tav tm="0">
                                              <p:val>
                                                <p:fltVal val="0"/>
                                              </p:val>
                                            </p:tav>
                                            <p:tav tm="100000">
                                              <p:val>
                                                <p:strVal val="#ppt_h"/>
                                              </p:val>
                                            </p:tav>
                                          </p:tavLst>
                                        </p:anim>
                                        <p:animEffect transition="in" filter="fade">
                                          <p:cBhvr>
                                            <p:cTn id="83" dur="500"/>
                                            <p:tgtEl>
                                              <p:spTgt spid="115"/>
                                            </p:tgtEl>
                                          </p:cBhvr>
                                        </p:animEffect>
                                      </p:childTnLst>
                                    </p:cTn>
                                  </p:par>
                                  <p:par>
                                    <p:cTn id="84" presetID="16" presetClass="entr" presetSubtype="37" fill="hold" nodeType="with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barn(outVertical)">
                                          <p:cBhvr>
                                            <p:cTn id="86" dur="500"/>
                                            <p:tgtEl>
                                              <p:spTgt spid="121"/>
                                            </p:tgtEl>
                                          </p:cBhvr>
                                        </p:animEffect>
                                      </p:childTnLst>
                                    </p:cTn>
                                  </p:par>
                                </p:childTnLst>
                              </p:cTn>
                            </p:par>
                            <p:par>
                              <p:cTn id="87" fill="hold">
                                <p:stCondLst>
                                  <p:cond delay="6900"/>
                                </p:stCondLst>
                                <p:childTnLst>
                                  <p:par>
                                    <p:cTn id="88" presetID="2" presetClass="entr" presetSubtype="4" accel="60000" fill="hold" nodeType="afterEffect">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500" fill="hold"/>
                                            <p:tgtEl>
                                              <p:spTgt spid="95"/>
                                            </p:tgtEl>
                                            <p:attrNameLst>
                                              <p:attrName>ppt_x</p:attrName>
                                            </p:attrNameLst>
                                          </p:cBhvr>
                                          <p:tavLst>
                                            <p:tav tm="0">
                                              <p:val>
                                                <p:strVal val="#ppt_x"/>
                                              </p:val>
                                            </p:tav>
                                            <p:tav tm="100000">
                                              <p:val>
                                                <p:strVal val="#ppt_x"/>
                                              </p:val>
                                            </p:tav>
                                          </p:tavLst>
                                        </p:anim>
                                        <p:anim calcmode="lin" valueType="num">
                                          <p:cBhvr additive="base">
                                            <p:cTn id="91" dur="500" fill="hold"/>
                                            <p:tgtEl>
                                              <p:spTgt spid="95"/>
                                            </p:tgtEl>
                                            <p:attrNameLst>
                                              <p:attrName>ppt_y</p:attrName>
                                            </p:attrNameLst>
                                          </p:cBhvr>
                                          <p:tavLst>
                                            <p:tav tm="0">
                                              <p:val>
                                                <p:strVal val="1+#ppt_h/2"/>
                                              </p:val>
                                            </p:tav>
                                            <p:tav tm="100000">
                                              <p:val>
                                                <p:strVal val="#ppt_y"/>
                                              </p:val>
                                            </p:tav>
                                          </p:tavLst>
                                        </p:anim>
                                      </p:childTnLst>
                                    </p:cTn>
                                  </p:par>
                                  <p:par>
                                    <p:cTn id="92" presetID="53" presetClass="entr" presetSubtype="16" fill="hold" grpId="0" nodeType="withEffect">
                                      <p:stCondLst>
                                        <p:cond delay="0"/>
                                      </p:stCondLst>
                                      <p:iterate type="lt">
                                        <p:tmPct val="10000"/>
                                      </p:iterate>
                                      <p:childTnLst>
                                        <p:set>
                                          <p:cBhvr>
                                            <p:cTn id="93" dur="1" fill="hold">
                                              <p:stCondLst>
                                                <p:cond delay="0"/>
                                              </p:stCondLst>
                                            </p:cTn>
                                            <p:tgtEl>
                                              <p:spTgt spid="117"/>
                                            </p:tgtEl>
                                            <p:attrNameLst>
                                              <p:attrName>style.visibility</p:attrName>
                                            </p:attrNameLst>
                                          </p:cBhvr>
                                          <p:to>
                                            <p:strVal val="visible"/>
                                          </p:to>
                                        </p:set>
                                        <p:anim calcmode="lin" valueType="num">
                                          <p:cBhvr>
                                            <p:cTn id="94" dur="500" fill="hold"/>
                                            <p:tgtEl>
                                              <p:spTgt spid="117"/>
                                            </p:tgtEl>
                                            <p:attrNameLst>
                                              <p:attrName>ppt_w</p:attrName>
                                            </p:attrNameLst>
                                          </p:cBhvr>
                                          <p:tavLst>
                                            <p:tav tm="0">
                                              <p:val>
                                                <p:fltVal val="0"/>
                                              </p:val>
                                            </p:tav>
                                            <p:tav tm="100000">
                                              <p:val>
                                                <p:strVal val="#ppt_w"/>
                                              </p:val>
                                            </p:tav>
                                          </p:tavLst>
                                        </p:anim>
                                        <p:anim calcmode="lin" valueType="num">
                                          <p:cBhvr>
                                            <p:cTn id="95" dur="500" fill="hold"/>
                                            <p:tgtEl>
                                              <p:spTgt spid="117"/>
                                            </p:tgtEl>
                                            <p:attrNameLst>
                                              <p:attrName>ppt_h</p:attrName>
                                            </p:attrNameLst>
                                          </p:cBhvr>
                                          <p:tavLst>
                                            <p:tav tm="0">
                                              <p:val>
                                                <p:fltVal val="0"/>
                                              </p:val>
                                            </p:tav>
                                            <p:tav tm="100000">
                                              <p:val>
                                                <p:strVal val="#ppt_h"/>
                                              </p:val>
                                            </p:tav>
                                          </p:tavLst>
                                        </p:anim>
                                        <p:animEffect transition="in" filter="fade">
                                          <p:cBhvr>
                                            <p:cTn id="96" dur="500"/>
                                            <p:tgtEl>
                                              <p:spTgt spid="117"/>
                                            </p:tgtEl>
                                          </p:cBhvr>
                                        </p:animEffect>
                                      </p:childTnLst>
                                    </p:cTn>
                                  </p:par>
                                  <p:par>
                                    <p:cTn id="97" presetID="16" presetClass="entr" presetSubtype="37" fill="hold" nodeType="withEffect">
                                      <p:stCondLst>
                                        <p:cond delay="0"/>
                                      </p:stCondLst>
                                      <p:childTnLst>
                                        <p:set>
                                          <p:cBhvr>
                                            <p:cTn id="98" dur="1" fill="hold">
                                              <p:stCondLst>
                                                <p:cond delay="0"/>
                                              </p:stCondLst>
                                            </p:cTn>
                                            <p:tgtEl>
                                              <p:spTgt spid="123"/>
                                            </p:tgtEl>
                                            <p:attrNameLst>
                                              <p:attrName>style.visibility</p:attrName>
                                            </p:attrNameLst>
                                          </p:cBhvr>
                                          <p:to>
                                            <p:strVal val="visible"/>
                                          </p:to>
                                        </p:set>
                                        <p:animEffect transition="in" filter="barn(outVertical)">
                                          <p:cBhvr>
                                            <p:cTn id="99" dur="500"/>
                                            <p:tgtEl>
                                              <p:spTgt spid="123"/>
                                            </p:tgtEl>
                                          </p:cBhvr>
                                        </p:animEffect>
                                      </p:childTnLst>
                                    </p:cTn>
                                  </p:par>
                                </p:childTnLst>
                              </p:cTn>
                            </p:par>
                            <p:par>
                              <p:cTn id="100" fill="hold">
                                <p:stCondLst>
                                  <p:cond delay="8250"/>
                                </p:stCondLst>
                                <p:childTnLst>
                                  <p:par>
                                    <p:cTn id="101" presetID="2" presetClass="entr" presetSubtype="4" accel="60000" fill="hold" nodeType="afterEffect">
                                      <p:stCondLst>
                                        <p:cond delay="0"/>
                                      </p:stCondLst>
                                      <p:childTnLst>
                                        <p:set>
                                          <p:cBhvr>
                                            <p:cTn id="102" dur="1" fill="hold">
                                              <p:stCondLst>
                                                <p:cond delay="0"/>
                                              </p:stCondLst>
                                            </p:cTn>
                                            <p:tgtEl>
                                              <p:spTgt spid="107"/>
                                            </p:tgtEl>
                                            <p:attrNameLst>
                                              <p:attrName>style.visibility</p:attrName>
                                            </p:attrNameLst>
                                          </p:cBhvr>
                                          <p:to>
                                            <p:strVal val="visible"/>
                                          </p:to>
                                        </p:set>
                                        <p:anim calcmode="lin" valueType="num">
                                          <p:cBhvr additive="base">
                                            <p:cTn id="103" dur="500" fill="hold"/>
                                            <p:tgtEl>
                                              <p:spTgt spid="107"/>
                                            </p:tgtEl>
                                            <p:attrNameLst>
                                              <p:attrName>ppt_x</p:attrName>
                                            </p:attrNameLst>
                                          </p:cBhvr>
                                          <p:tavLst>
                                            <p:tav tm="0">
                                              <p:val>
                                                <p:strVal val="#ppt_x"/>
                                              </p:val>
                                            </p:tav>
                                            <p:tav tm="100000">
                                              <p:val>
                                                <p:strVal val="#ppt_x"/>
                                              </p:val>
                                            </p:tav>
                                          </p:tavLst>
                                        </p:anim>
                                        <p:anim calcmode="lin" valueType="num">
                                          <p:cBhvr additive="base">
                                            <p:cTn id="104" dur="500" fill="hold"/>
                                            <p:tgtEl>
                                              <p:spTgt spid="107"/>
                                            </p:tgtEl>
                                            <p:attrNameLst>
                                              <p:attrName>ppt_y</p:attrName>
                                            </p:attrNameLst>
                                          </p:cBhvr>
                                          <p:tavLst>
                                            <p:tav tm="0">
                                              <p:val>
                                                <p:strVal val="1+#ppt_h/2"/>
                                              </p:val>
                                            </p:tav>
                                            <p:tav tm="100000">
                                              <p:val>
                                                <p:strVal val="#ppt_y"/>
                                              </p:val>
                                            </p:tav>
                                          </p:tavLst>
                                        </p:anim>
                                      </p:childTnLst>
                                    </p:cTn>
                                  </p:par>
                                  <p:par>
                                    <p:cTn id="105" presetID="53" presetClass="entr" presetSubtype="16" fill="hold" grpId="0" nodeType="withEffect">
                                      <p:stCondLst>
                                        <p:cond delay="0"/>
                                      </p:stCondLst>
                                      <p:iterate type="lt">
                                        <p:tmPct val="10000"/>
                                      </p:iterate>
                                      <p:childTnLst>
                                        <p:set>
                                          <p:cBhvr>
                                            <p:cTn id="106" dur="1" fill="hold">
                                              <p:stCondLst>
                                                <p:cond delay="0"/>
                                              </p:stCondLst>
                                            </p:cTn>
                                            <p:tgtEl>
                                              <p:spTgt spid="119"/>
                                            </p:tgtEl>
                                            <p:attrNameLst>
                                              <p:attrName>style.visibility</p:attrName>
                                            </p:attrNameLst>
                                          </p:cBhvr>
                                          <p:to>
                                            <p:strVal val="visible"/>
                                          </p:to>
                                        </p:set>
                                        <p:anim calcmode="lin" valueType="num">
                                          <p:cBhvr>
                                            <p:cTn id="107" dur="500" fill="hold"/>
                                            <p:tgtEl>
                                              <p:spTgt spid="119"/>
                                            </p:tgtEl>
                                            <p:attrNameLst>
                                              <p:attrName>ppt_w</p:attrName>
                                            </p:attrNameLst>
                                          </p:cBhvr>
                                          <p:tavLst>
                                            <p:tav tm="0">
                                              <p:val>
                                                <p:fltVal val="0"/>
                                              </p:val>
                                            </p:tav>
                                            <p:tav tm="100000">
                                              <p:val>
                                                <p:strVal val="#ppt_w"/>
                                              </p:val>
                                            </p:tav>
                                          </p:tavLst>
                                        </p:anim>
                                        <p:anim calcmode="lin" valueType="num">
                                          <p:cBhvr>
                                            <p:cTn id="108" dur="500" fill="hold"/>
                                            <p:tgtEl>
                                              <p:spTgt spid="119"/>
                                            </p:tgtEl>
                                            <p:attrNameLst>
                                              <p:attrName>ppt_h</p:attrName>
                                            </p:attrNameLst>
                                          </p:cBhvr>
                                          <p:tavLst>
                                            <p:tav tm="0">
                                              <p:val>
                                                <p:fltVal val="0"/>
                                              </p:val>
                                            </p:tav>
                                            <p:tav tm="100000">
                                              <p:val>
                                                <p:strVal val="#ppt_h"/>
                                              </p:val>
                                            </p:tav>
                                          </p:tavLst>
                                        </p:anim>
                                        <p:animEffect transition="in" filter="fade">
                                          <p:cBhvr>
                                            <p:cTn id="109" dur="500"/>
                                            <p:tgtEl>
                                              <p:spTgt spid="119"/>
                                            </p:tgtEl>
                                          </p:cBhvr>
                                        </p:animEffect>
                                      </p:childTnLst>
                                    </p:cTn>
                                  </p:par>
                                  <p:par>
                                    <p:cTn id="110" presetID="16" presetClass="entr" presetSubtype="37" fill="hold" nodeType="withEffect">
                                      <p:stCondLst>
                                        <p:cond delay="0"/>
                                      </p:stCondLst>
                                      <p:childTnLst>
                                        <p:set>
                                          <p:cBhvr>
                                            <p:cTn id="111" dur="1" fill="hold">
                                              <p:stCondLst>
                                                <p:cond delay="0"/>
                                              </p:stCondLst>
                                            </p:cTn>
                                            <p:tgtEl>
                                              <p:spTgt spid="125"/>
                                            </p:tgtEl>
                                            <p:attrNameLst>
                                              <p:attrName>style.visibility</p:attrName>
                                            </p:attrNameLst>
                                          </p:cBhvr>
                                          <p:to>
                                            <p:strVal val="visible"/>
                                          </p:to>
                                        </p:set>
                                        <p:animEffect transition="in" filter="barn(outVertical)">
                                          <p:cBhvr>
                                            <p:cTn id="112"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114" grpId="0"/>
          <p:bldP spid="115" grpId="0"/>
          <p:bldP spid="116" grpId="0"/>
          <p:bldP spid="117" grpId="0"/>
          <p:bldP spid="118" grpId="0"/>
          <p:bldP spid="11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燕尾形 3"/>
          <p:cNvSpPr/>
          <p:nvPr/>
        </p:nvSpPr>
        <p:spPr>
          <a:xfrm>
            <a:off x="3744029" y="2276614"/>
            <a:ext cx="816998" cy="887723"/>
          </a:xfrm>
          <a:prstGeom prst="chevron">
            <a:avLst>
              <a:gd name="adj" fmla="val 54429"/>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sp>
        <p:nvSpPr>
          <p:cNvPr id="5" name="燕尾形 4"/>
          <p:cNvSpPr/>
          <p:nvPr/>
        </p:nvSpPr>
        <p:spPr>
          <a:xfrm>
            <a:off x="4464109" y="2276614"/>
            <a:ext cx="818217" cy="887723"/>
          </a:xfrm>
          <a:prstGeom prst="chevron">
            <a:avLst>
              <a:gd name="adj" fmla="val 5442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sp>
        <p:nvSpPr>
          <p:cNvPr id="6" name="燕尾形 5"/>
          <p:cNvSpPr/>
          <p:nvPr/>
        </p:nvSpPr>
        <p:spPr>
          <a:xfrm>
            <a:off x="5184189" y="2276614"/>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sp>
        <p:nvSpPr>
          <p:cNvPr id="7" name="燕尾形 6"/>
          <p:cNvSpPr/>
          <p:nvPr/>
        </p:nvSpPr>
        <p:spPr>
          <a:xfrm>
            <a:off x="5878140" y="2276614"/>
            <a:ext cx="818217" cy="887723"/>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cxnSp>
        <p:nvCxnSpPr>
          <p:cNvPr id="8" name="直接连接符 7"/>
          <p:cNvCxnSpPr/>
          <p:nvPr/>
        </p:nvCxnSpPr>
        <p:spPr>
          <a:xfrm rot="5400000">
            <a:off x="553584" y="2892875"/>
            <a:ext cx="42481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400213" y="1853843"/>
            <a:ext cx="0" cy="41324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960053" y="1359753"/>
            <a:ext cx="0" cy="91051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6120293" y="3149989"/>
            <a:ext cx="29068" cy="94606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608125" y="3149987"/>
            <a:ext cx="0" cy="37000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13" name="五边形 12"/>
          <p:cNvSpPr/>
          <p:nvPr/>
        </p:nvSpPr>
        <p:spPr>
          <a:xfrm>
            <a:off x="2807925" y="2269198"/>
            <a:ext cx="590465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3765" fontAlgn="auto">
              <a:spcBef>
                <a:spcPts val="0"/>
              </a:spcBef>
              <a:spcAft>
                <a:spcPts val="0"/>
              </a:spcAft>
              <a:defRPr/>
            </a:pPr>
            <a:endParaRPr lang="zh-CN" altLang="en-US" sz="2490">
              <a:solidFill>
                <a:prstClr val="black"/>
              </a:solidFill>
              <a:latin typeface="+mj-ea"/>
              <a:ea typeface="+mj-ea"/>
            </a:endParaRPr>
          </a:p>
        </p:txBody>
      </p:sp>
      <p:sp>
        <p:nvSpPr>
          <p:cNvPr id="14" name="TextBox 30"/>
          <p:cNvSpPr txBox="1"/>
          <p:nvPr/>
        </p:nvSpPr>
        <p:spPr>
          <a:xfrm>
            <a:off x="445411" y="1554556"/>
            <a:ext cx="2160240" cy="2169825"/>
          </a:xfrm>
          <a:prstGeom prst="rect">
            <a:avLst/>
          </a:prstGeom>
          <a:noFill/>
        </p:spPr>
        <p:txBody>
          <a:bodyPr wrap="square" rtlCol="0">
            <a:spAutoFit/>
          </a:bodyPr>
          <a:lstStyle/>
          <a:p>
            <a:pPr>
              <a:lnSpc>
                <a:spcPct val="150000"/>
              </a:lnSpc>
            </a:pPr>
            <a:r>
              <a:rPr lang="zh-CN" altLang="en-US" sz="1000" dirty="0">
                <a:solidFill>
                  <a:prstClr val="black"/>
                </a:solidFill>
                <a:latin typeface="+mj-ea"/>
                <a:ea typeface="+mj-ea"/>
                <a:sym typeface="Calibri" panose="020F0502020204030204"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000" dirty="0">
              <a:solidFill>
                <a:prstClr val="black"/>
              </a:solidFill>
              <a:latin typeface="+mj-ea"/>
              <a:ea typeface="+mj-ea"/>
              <a:sym typeface="Calibri" panose="020F0502020204030204" pitchFamily="34" charset="0"/>
            </a:endParaRPr>
          </a:p>
          <a:p>
            <a:pPr>
              <a:lnSpc>
                <a:spcPct val="150000"/>
              </a:lnSpc>
            </a:pPr>
            <a:r>
              <a:rPr lang="zh-CN" altLang="en-US" sz="1000" dirty="0">
                <a:solidFill>
                  <a:prstClr val="black"/>
                </a:solidFill>
                <a:latin typeface="+mj-ea"/>
                <a:ea typeface="+mj-ea"/>
                <a:sym typeface="Calibri" panose="020F0502020204030204" pitchFamily="34" charset="0"/>
              </a:rPr>
              <a:t>       点击输入简要文字内容，文字内容需概括精炼，不用多余的文字修饰，言简意赅的说明该项内容。</a:t>
            </a:r>
            <a:endParaRPr lang="en-US" altLang="zh-CN" sz="1000" dirty="0">
              <a:solidFill>
                <a:prstClr val="black"/>
              </a:solidFill>
              <a:latin typeface="+mj-ea"/>
              <a:ea typeface="+mj-ea"/>
              <a:sym typeface="Calibri" panose="020F0502020204030204" pitchFamily="34" charset="0"/>
            </a:endParaRPr>
          </a:p>
        </p:txBody>
      </p:sp>
      <p:grpSp>
        <p:nvGrpSpPr>
          <p:cNvPr id="15" name="组合 14"/>
          <p:cNvGrpSpPr/>
          <p:nvPr/>
        </p:nvGrpSpPr>
        <p:grpSpPr>
          <a:xfrm>
            <a:off x="3744029" y="915566"/>
            <a:ext cx="2327891" cy="444187"/>
            <a:chOff x="814328" y="3219334"/>
            <a:chExt cx="2266827" cy="432536"/>
          </a:xfrm>
        </p:grpSpPr>
        <p:grpSp>
          <p:nvGrpSpPr>
            <p:cNvPr id="16" name="组合 15"/>
            <p:cNvGrpSpPr/>
            <p:nvPr/>
          </p:nvGrpSpPr>
          <p:grpSpPr>
            <a:xfrm>
              <a:off x="814328" y="3219334"/>
              <a:ext cx="2266827" cy="432536"/>
              <a:chOff x="2173927" y="3285519"/>
              <a:chExt cx="2876394" cy="548848"/>
            </a:xfrm>
          </p:grpSpPr>
          <p:grpSp>
            <p:nvGrpSpPr>
              <p:cNvPr id="18" name="组合 17"/>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21" name="圆角矩形 20"/>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9" name="椭圆 18"/>
              <p:cNvSpPr/>
              <p:nvPr/>
            </p:nvSpPr>
            <p:spPr>
              <a:xfrm>
                <a:off x="2270357" y="3351544"/>
                <a:ext cx="394740" cy="394741"/>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grpSp>
        <p:sp>
          <p:nvSpPr>
            <p:cNvPr id="17" name="TextBox 33"/>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prstClr val="black">
                      <a:lumMod val="65000"/>
                      <a:lumOff val="35000"/>
                    </a:prstClr>
                  </a:solidFill>
                  <a:latin typeface="+mj-ea"/>
                  <a:ea typeface="+mj-ea"/>
                </a:rPr>
                <a:t>强大的执行力</a:t>
              </a:r>
              <a:endParaRPr lang="zh-CN" altLang="en-US" sz="1300" dirty="0">
                <a:solidFill>
                  <a:srgbClr val="C00000"/>
                </a:solidFill>
                <a:latin typeface="+mj-ea"/>
                <a:ea typeface="+mj-ea"/>
              </a:endParaRPr>
            </a:p>
          </p:txBody>
        </p:sp>
      </p:grpSp>
      <p:grpSp>
        <p:nvGrpSpPr>
          <p:cNvPr id="22" name="组合 21"/>
          <p:cNvGrpSpPr/>
          <p:nvPr/>
        </p:nvGrpSpPr>
        <p:grpSpPr>
          <a:xfrm>
            <a:off x="4392101" y="3519993"/>
            <a:ext cx="2327891" cy="444187"/>
            <a:chOff x="814325" y="3219334"/>
            <a:chExt cx="2266826" cy="432536"/>
          </a:xfrm>
        </p:grpSpPr>
        <p:grpSp>
          <p:nvGrpSpPr>
            <p:cNvPr id="23" name="组合 22"/>
            <p:cNvGrpSpPr/>
            <p:nvPr/>
          </p:nvGrpSpPr>
          <p:grpSpPr>
            <a:xfrm>
              <a:off x="814325" y="3219334"/>
              <a:ext cx="2266826" cy="432536"/>
              <a:chOff x="2173923" y="3285519"/>
              <a:chExt cx="2876392" cy="548848"/>
            </a:xfrm>
          </p:grpSpPr>
          <p:grpSp>
            <p:nvGrpSpPr>
              <p:cNvPr id="25" name="组合 24"/>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27" name="圆角矩形 26"/>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28" name="圆角矩形 27"/>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6" name="椭圆 25"/>
              <p:cNvSpPr/>
              <p:nvPr/>
            </p:nvSpPr>
            <p:spPr>
              <a:xfrm>
                <a:off x="2288027" y="3372244"/>
                <a:ext cx="392760" cy="392761"/>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grpSp>
        <p:sp>
          <p:nvSpPr>
            <p:cNvPr id="24" name="TextBox 42"/>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prstClr val="black">
                      <a:lumMod val="65000"/>
                      <a:lumOff val="35000"/>
                    </a:prstClr>
                  </a:solidFill>
                  <a:latin typeface="+mj-ea"/>
                  <a:ea typeface="+mj-ea"/>
                </a:rPr>
                <a:t>对该项目的深刻理解</a:t>
              </a:r>
            </a:p>
          </p:txBody>
        </p:sp>
      </p:grpSp>
      <p:grpSp>
        <p:nvGrpSpPr>
          <p:cNvPr id="29" name="组合 28"/>
          <p:cNvGrpSpPr/>
          <p:nvPr/>
        </p:nvGrpSpPr>
        <p:grpSpPr>
          <a:xfrm>
            <a:off x="5139681" y="1419622"/>
            <a:ext cx="2327891" cy="444187"/>
            <a:chOff x="814328" y="3219334"/>
            <a:chExt cx="2266829" cy="432536"/>
          </a:xfrm>
        </p:grpSpPr>
        <p:grpSp>
          <p:nvGrpSpPr>
            <p:cNvPr id="30" name="组合 29"/>
            <p:cNvGrpSpPr/>
            <p:nvPr/>
          </p:nvGrpSpPr>
          <p:grpSpPr>
            <a:xfrm>
              <a:off x="814328" y="3219334"/>
              <a:ext cx="2266829" cy="432536"/>
              <a:chOff x="2173927" y="3285519"/>
              <a:chExt cx="2876396" cy="548848"/>
            </a:xfrm>
          </p:grpSpPr>
          <p:grpSp>
            <p:nvGrpSpPr>
              <p:cNvPr id="32" name="组合 31"/>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34" name="圆角矩形 33"/>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35" name="圆角矩形 34"/>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3" name="椭圆 32"/>
              <p:cNvSpPr/>
              <p:nvPr/>
            </p:nvSpPr>
            <p:spPr>
              <a:xfrm>
                <a:off x="2307129" y="3376773"/>
                <a:ext cx="392761" cy="392761"/>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grpSp>
        <p:sp>
          <p:nvSpPr>
            <p:cNvPr id="31" name="TextBox 49"/>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prstClr val="black">
                      <a:lumMod val="65000"/>
                      <a:lumOff val="35000"/>
                    </a:prstClr>
                  </a:solidFill>
                  <a:latin typeface="+mj-ea"/>
                  <a:ea typeface="+mj-ea"/>
                </a:rPr>
                <a:t>精准的营销能力</a:t>
              </a:r>
              <a:endParaRPr lang="zh-CN" altLang="en-US" sz="1300" dirty="0">
                <a:solidFill>
                  <a:srgbClr val="C00000"/>
                </a:solidFill>
                <a:latin typeface="+mj-ea"/>
                <a:ea typeface="+mj-ea"/>
              </a:endParaRPr>
            </a:p>
          </p:txBody>
        </p:sp>
      </p:grpSp>
      <p:grpSp>
        <p:nvGrpSpPr>
          <p:cNvPr id="36" name="组合 35"/>
          <p:cNvGrpSpPr/>
          <p:nvPr/>
        </p:nvGrpSpPr>
        <p:grpSpPr>
          <a:xfrm>
            <a:off x="5904269" y="4096057"/>
            <a:ext cx="2327891" cy="444187"/>
            <a:chOff x="814328" y="3219334"/>
            <a:chExt cx="2266828" cy="432536"/>
          </a:xfrm>
        </p:grpSpPr>
        <p:grpSp>
          <p:nvGrpSpPr>
            <p:cNvPr id="37" name="组合 36"/>
            <p:cNvGrpSpPr/>
            <p:nvPr/>
          </p:nvGrpSpPr>
          <p:grpSpPr>
            <a:xfrm>
              <a:off x="814328" y="3219334"/>
              <a:ext cx="2266828" cy="432536"/>
              <a:chOff x="2173927" y="3285519"/>
              <a:chExt cx="2876395" cy="548848"/>
            </a:xfrm>
          </p:grpSpPr>
          <p:grpSp>
            <p:nvGrpSpPr>
              <p:cNvPr id="39" name="组合 3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41" name="圆角矩形 4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2" name="圆角矩形 4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0" name="椭圆 39"/>
              <p:cNvSpPr/>
              <p:nvPr/>
            </p:nvSpPr>
            <p:spPr>
              <a:xfrm>
                <a:off x="2280388" y="3389371"/>
                <a:ext cx="392761" cy="392761"/>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grpSp>
        <p:sp>
          <p:nvSpPr>
            <p:cNvPr id="38" name="TextBox 57"/>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prstClr val="black">
                      <a:lumMod val="65000"/>
                      <a:lumOff val="35000"/>
                    </a:prstClr>
                  </a:solidFill>
                  <a:latin typeface="+mj-ea"/>
                  <a:ea typeface="+mj-ea"/>
                </a:rPr>
                <a:t>丰富的产品运营经验</a:t>
              </a:r>
              <a:endParaRPr lang="zh-CN" altLang="en-US" sz="1300" dirty="0">
                <a:solidFill>
                  <a:srgbClr val="C00000"/>
                </a:solidFill>
                <a:latin typeface="+mj-ea"/>
                <a:ea typeface="+mj-ea"/>
              </a:endParaRPr>
            </a:p>
          </p:txBody>
        </p:sp>
      </p:grpSp>
      <p:grpSp>
        <p:nvGrpSpPr>
          <p:cNvPr id="43" name="组合 42"/>
          <p:cNvGrpSpPr>
            <a:grpSpLocks noChangeAspect="1"/>
          </p:cNvGrpSpPr>
          <p:nvPr/>
        </p:nvGrpSpPr>
        <p:grpSpPr>
          <a:xfrm>
            <a:off x="6624349" y="1853843"/>
            <a:ext cx="1698901" cy="1620807"/>
            <a:chOff x="3197225" y="3458369"/>
            <a:chExt cx="533400" cy="487363"/>
          </a:xfrm>
          <a:solidFill>
            <a:schemeClr val="accent1"/>
          </a:solidFill>
        </p:grpSpPr>
        <p:sp>
          <p:nvSpPr>
            <p:cNvPr id="44"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sp>
          <p:nvSpPr>
            <p:cNvPr id="45"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9000">
        <p14:prism/>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fill="hold"/>
                                        <p:tgtEl>
                                          <p:spTgt spid="13"/>
                                        </p:tgtEl>
                                        <p:attrNameLst>
                                          <p:attrName>ppt_x</p:attrName>
                                        </p:attrNameLst>
                                      </p:cBhvr>
                                      <p:tavLst>
                                        <p:tav tm="0">
                                          <p:val>
                                            <p:strVal val="0-#ppt_w/2"/>
                                          </p:val>
                                        </p:tav>
                                        <p:tav tm="100000">
                                          <p:val>
                                            <p:strVal val="#ppt_x"/>
                                          </p:val>
                                        </p:tav>
                                      </p:tavLst>
                                    </p:anim>
                                    <p:anim calcmode="lin" valueType="num">
                                      <p:cBhvr additive="base">
                                        <p:cTn id="8" dur="4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400" fill="hold"/>
                                        <p:tgtEl>
                                          <p:spTgt spid="43"/>
                                        </p:tgtEl>
                                        <p:attrNameLst>
                                          <p:attrName>ppt_x</p:attrName>
                                        </p:attrNameLst>
                                      </p:cBhvr>
                                      <p:tavLst>
                                        <p:tav tm="0">
                                          <p:val>
                                            <p:strVal val="0-#ppt_w/2"/>
                                          </p:val>
                                        </p:tav>
                                        <p:tav tm="100000">
                                          <p:val>
                                            <p:strVal val="#ppt_x"/>
                                          </p:val>
                                        </p:tav>
                                      </p:tavLst>
                                    </p:anim>
                                    <p:anim calcmode="lin" valueType="num">
                                      <p:cBhvr additive="base">
                                        <p:cTn id="13" dur="4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400"/>
                                        <p:tgtEl>
                                          <p:spTgt spid="4"/>
                                        </p:tgtEl>
                                        <p:attrNameLst>
                                          <p:attrName>ppt_x</p:attrName>
                                        </p:attrNameLst>
                                      </p:cBhvr>
                                      <p:tavLst>
                                        <p:tav tm="0">
                                          <p:val>
                                            <p:strVal val="#ppt_x-#ppt_w*1.125000"/>
                                          </p:val>
                                        </p:tav>
                                        <p:tav tm="100000">
                                          <p:val>
                                            <p:strVal val="#ppt_x"/>
                                          </p:val>
                                        </p:tav>
                                      </p:tavLst>
                                    </p:anim>
                                    <p:animEffect transition="in" filter="wipe(right)">
                                      <p:cBhvr>
                                        <p:cTn id="18" dur="400"/>
                                        <p:tgtEl>
                                          <p:spTgt spid="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400"/>
                                        <p:tgtEl>
                                          <p:spTgt spid="10"/>
                                        </p:tgtEl>
                                        <p:attrNameLst>
                                          <p:attrName>ppt_y</p:attrName>
                                        </p:attrNameLst>
                                      </p:cBhvr>
                                      <p:tavLst>
                                        <p:tav tm="0">
                                          <p:val>
                                            <p:strVal val="#ppt_y+#ppt_h*1.125000"/>
                                          </p:val>
                                        </p:tav>
                                        <p:tav tm="100000">
                                          <p:val>
                                            <p:strVal val="#ppt_y"/>
                                          </p:val>
                                        </p:tav>
                                      </p:tavLst>
                                    </p:anim>
                                    <p:animEffect transition="in" filter="wipe(up)">
                                      <p:cBhvr>
                                        <p:cTn id="23" dur="400"/>
                                        <p:tgtEl>
                                          <p:spTgt spid="1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500"/>
                            </p:stCondLst>
                            <p:childTnLst>
                              <p:par>
                                <p:cTn id="31" presetID="1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400"/>
                                        <p:tgtEl>
                                          <p:spTgt spid="5"/>
                                        </p:tgtEl>
                                        <p:attrNameLst>
                                          <p:attrName>ppt_x</p:attrName>
                                        </p:attrNameLst>
                                      </p:cBhvr>
                                      <p:tavLst>
                                        <p:tav tm="0">
                                          <p:val>
                                            <p:strVal val="#ppt_x-#ppt_w*1.125000"/>
                                          </p:val>
                                        </p:tav>
                                        <p:tav tm="100000">
                                          <p:val>
                                            <p:strVal val="#ppt_x"/>
                                          </p:val>
                                        </p:tav>
                                      </p:tavLst>
                                    </p:anim>
                                    <p:animEffect transition="in" filter="wipe(right)">
                                      <p:cBhvr>
                                        <p:cTn id="34" dur="400"/>
                                        <p:tgtEl>
                                          <p:spTgt spid="5"/>
                                        </p:tgtEl>
                                      </p:cBhvr>
                                    </p:animEffect>
                                  </p:childTnLst>
                                </p:cTn>
                              </p:par>
                            </p:childTnLst>
                          </p:cTn>
                        </p:par>
                        <p:par>
                          <p:cTn id="35" fill="hold">
                            <p:stCondLst>
                              <p:cond delay="3000"/>
                            </p:stCondLst>
                            <p:childTnLst>
                              <p:par>
                                <p:cTn id="36" presetID="12" presetClass="entr" presetSubtype="1"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400"/>
                                        <p:tgtEl>
                                          <p:spTgt spid="12"/>
                                        </p:tgtEl>
                                        <p:attrNameLst>
                                          <p:attrName>ppt_y</p:attrName>
                                        </p:attrNameLst>
                                      </p:cBhvr>
                                      <p:tavLst>
                                        <p:tav tm="0">
                                          <p:val>
                                            <p:strVal val="#ppt_y-#ppt_h*1.125000"/>
                                          </p:val>
                                        </p:tav>
                                        <p:tav tm="100000">
                                          <p:val>
                                            <p:strVal val="#ppt_y"/>
                                          </p:val>
                                        </p:tav>
                                      </p:tavLst>
                                    </p:anim>
                                    <p:animEffect transition="in" filter="wipe(down)">
                                      <p:cBhvr>
                                        <p:cTn id="39" dur="400"/>
                                        <p:tgtEl>
                                          <p:spTgt spid="12"/>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par>
                          <p:cTn id="46" fill="hold">
                            <p:stCondLst>
                              <p:cond delay="4000"/>
                            </p:stCondLst>
                            <p:childTnLst>
                              <p:par>
                                <p:cTn id="47" presetID="12" presetClass="entr" presetSubtype="8"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400"/>
                                        <p:tgtEl>
                                          <p:spTgt spid="6"/>
                                        </p:tgtEl>
                                        <p:attrNameLst>
                                          <p:attrName>ppt_x</p:attrName>
                                        </p:attrNameLst>
                                      </p:cBhvr>
                                      <p:tavLst>
                                        <p:tav tm="0">
                                          <p:val>
                                            <p:strVal val="#ppt_x-#ppt_w*1.125000"/>
                                          </p:val>
                                        </p:tav>
                                        <p:tav tm="100000">
                                          <p:val>
                                            <p:strVal val="#ppt_x"/>
                                          </p:val>
                                        </p:tav>
                                      </p:tavLst>
                                    </p:anim>
                                    <p:animEffect transition="in" filter="wipe(right)">
                                      <p:cBhvr>
                                        <p:cTn id="50" dur="400"/>
                                        <p:tgtEl>
                                          <p:spTgt spid="6"/>
                                        </p:tgtEl>
                                      </p:cBhvr>
                                    </p:animEffect>
                                  </p:childTnLst>
                                </p:cTn>
                              </p:par>
                            </p:childTnLst>
                          </p:cTn>
                        </p:par>
                        <p:par>
                          <p:cTn id="51" fill="hold">
                            <p:stCondLst>
                              <p:cond delay="4500"/>
                            </p:stCondLst>
                            <p:childTnLst>
                              <p:par>
                                <p:cTn id="52" presetID="12" presetClass="entr" presetSubtype="4"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400"/>
                                        <p:tgtEl>
                                          <p:spTgt spid="9"/>
                                        </p:tgtEl>
                                        <p:attrNameLst>
                                          <p:attrName>ppt_y</p:attrName>
                                        </p:attrNameLst>
                                      </p:cBhvr>
                                      <p:tavLst>
                                        <p:tav tm="0">
                                          <p:val>
                                            <p:strVal val="#ppt_y+#ppt_h*1.125000"/>
                                          </p:val>
                                        </p:tav>
                                        <p:tav tm="100000">
                                          <p:val>
                                            <p:strVal val="#ppt_y"/>
                                          </p:val>
                                        </p:tav>
                                      </p:tavLst>
                                    </p:anim>
                                    <p:animEffect transition="in" filter="wipe(up)">
                                      <p:cBhvr>
                                        <p:cTn id="55" dur="400"/>
                                        <p:tgtEl>
                                          <p:spTgt spid="9"/>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childTnLst>
                          </p:cTn>
                        </p:par>
                        <p:par>
                          <p:cTn id="62" fill="hold">
                            <p:stCondLst>
                              <p:cond delay="5500"/>
                            </p:stCondLst>
                            <p:childTnLst>
                              <p:par>
                                <p:cTn id="63" presetID="12" presetClass="entr" presetSubtype="8"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400"/>
                                        <p:tgtEl>
                                          <p:spTgt spid="7"/>
                                        </p:tgtEl>
                                        <p:attrNameLst>
                                          <p:attrName>ppt_x</p:attrName>
                                        </p:attrNameLst>
                                      </p:cBhvr>
                                      <p:tavLst>
                                        <p:tav tm="0">
                                          <p:val>
                                            <p:strVal val="#ppt_x-#ppt_w*1.125000"/>
                                          </p:val>
                                        </p:tav>
                                        <p:tav tm="100000">
                                          <p:val>
                                            <p:strVal val="#ppt_x"/>
                                          </p:val>
                                        </p:tav>
                                      </p:tavLst>
                                    </p:anim>
                                    <p:animEffect transition="in" filter="wipe(right)">
                                      <p:cBhvr>
                                        <p:cTn id="66" dur="400"/>
                                        <p:tgtEl>
                                          <p:spTgt spid="7"/>
                                        </p:tgtEl>
                                      </p:cBhvr>
                                    </p:animEffect>
                                  </p:childTnLst>
                                </p:cTn>
                              </p:par>
                            </p:childTnLst>
                          </p:cTn>
                        </p:par>
                        <p:par>
                          <p:cTn id="67" fill="hold">
                            <p:stCondLst>
                              <p:cond delay="6000"/>
                            </p:stCondLst>
                            <p:childTnLst>
                              <p:par>
                                <p:cTn id="68" presetID="12" presetClass="entr" presetSubtype="1"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400"/>
                                        <p:tgtEl>
                                          <p:spTgt spid="11"/>
                                        </p:tgtEl>
                                        <p:attrNameLst>
                                          <p:attrName>ppt_y</p:attrName>
                                        </p:attrNameLst>
                                      </p:cBhvr>
                                      <p:tavLst>
                                        <p:tav tm="0">
                                          <p:val>
                                            <p:strVal val="#ppt_y-#ppt_h*1.125000"/>
                                          </p:val>
                                        </p:tav>
                                        <p:tav tm="100000">
                                          <p:val>
                                            <p:strVal val="#ppt_y"/>
                                          </p:val>
                                        </p:tav>
                                      </p:tavLst>
                                    </p:anim>
                                    <p:animEffect transition="in" filter="wipe(down)">
                                      <p:cBhvr>
                                        <p:cTn id="71" dur="400"/>
                                        <p:tgtEl>
                                          <p:spTgt spid="11"/>
                                        </p:tgtEl>
                                      </p:cBhvr>
                                    </p:animEffect>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childTnLst>
                          </p:cTn>
                        </p:par>
                        <p:par>
                          <p:cTn id="78" fill="hold">
                            <p:stCondLst>
                              <p:cond delay="7000"/>
                            </p:stCondLst>
                            <p:childTnLst>
                              <p:par>
                                <p:cTn id="79" presetID="16" presetClass="entr" presetSubtype="42" fill="hold"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barn(outHorizontal)">
                                      <p:cBhvr>
                                        <p:cTn id="81" dur="400"/>
                                        <p:tgtEl>
                                          <p:spTgt spid="8"/>
                                        </p:tgtEl>
                                      </p:cBhvr>
                                    </p:animEffect>
                                  </p:childTnLst>
                                </p:cTn>
                              </p:par>
                            </p:childTnLst>
                          </p:cTn>
                        </p:par>
                        <p:par>
                          <p:cTn id="82" fill="hold">
                            <p:stCondLst>
                              <p:cond delay="75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4"/>
                                        </p:tgtEl>
                                        <p:attrNameLst>
                                          <p:attrName>style.visibility</p:attrName>
                                        </p:attrNameLst>
                                      </p:cBhvr>
                                      <p:to>
                                        <p:strVal val="visible"/>
                                      </p:to>
                                    </p:set>
                                    <p:animEffect transition="in" filter="wipe(left)">
                                      <p:cBhvr>
                                        <p:cTn id="85" dur="50"/>
                                        <p:tgtEl>
                                          <p:spTgt spid="14"/>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14"/>
                                        </p:tgtEl>
                                      </p:cBhvr>
                                      <p:to x="80000" y="100000"/>
                                    </p:animScale>
                                    <p:anim by="(#ppt_w*0.10)" calcmode="lin" valueType="num">
                                      <p:cBhvr>
                                        <p:cTn id="88" dur="25" autoRev="1" fill="hold">
                                          <p:stCondLst>
                                            <p:cond delay="0"/>
                                          </p:stCondLst>
                                        </p:cTn>
                                        <p:tgtEl>
                                          <p:spTgt spid="14"/>
                                        </p:tgtEl>
                                        <p:attrNameLst>
                                          <p:attrName>ppt_x</p:attrName>
                                        </p:attrNameLst>
                                      </p:cBhvr>
                                    </p:anim>
                                    <p:anim by="(-#ppt_w*0.10)" calcmode="lin" valueType="num">
                                      <p:cBhvr>
                                        <p:cTn id="89" dur="25" autoRev="1" fill="hold">
                                          <p:stCondLst>
                                            <p:cond delay="0"/>
                                          </p:stCondLst>
                                        </p:cTn>
                                        <p:tgtEl>
                                          <p:spTgt spid="14"/>
                                        </p:tgtEl>
                                        <p:attrNameLst>
                                          <p:attrName>ppt_y</p:attrName>
                                        </p:attrNameLst>
                                      </p:cBhvr>
                                    </p:anim>
                                    <p:animRot by="-480000">
                                      <p:cBhvr>
                                        <p:cTn id="90" dur="25"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3" grpId="0" animBg="1"/>
      <p:bldP spid="14" grpId="0"/>
      <p:bldP spid="14"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39"/>
          <p:cNvSpPr txBox="1"/>
          <p:nvPr/>
        </p:nvSpPr>
        <p:spPr>
          <a:xfrm>
            <a:off x="3748932" y="1804868"/>
            <a:ext cx="596012"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82%</a:t>
            </a:r>
            <a:endParaRPr lang="zh-CN" altLang="en-US" spc="-114" dirty="0">
              <a:solidFill>
                <a:schemeClr val="bg1">
                  <a:lumMod val="50000"/>
                </a:schemeClr>
              </a:solidFill>
              <a:latin typeface="+mj-ea"/>
              <a:ea typeface="+mj-ea"/>
            </a:endParaRPr>
          </a:p>
        </p:txBody>
      </p:sp>
      <p:sp>
        <p:nvSpPr>
          <p:cNvPr id="5" name="TextBox 40"/>
          <p:cNvSpPr txBox="1"/>
          <p:nvPr/>
        </p:nvSpPr>
        <p:spPr>
          <a:xfrm>
            <a:off x="3058213" y="1920354"/>
            <a:ext cx="588246"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73%</a:t>
            </a:r>
            <a:endParaRPr lang="zh-CN" altLang="en-US" spc="-114" dirty="0">
              <a:solidFill>
                <a:schemeClr val="bg1">
                  <a:lumMod val="50000"/>
                </a:schemeClr>
              </a:solidFill>
              <a:latin typeface="+mj-ea"/>
              <a:ea typeface="+mj-ea"/>
            </a:endParaRPr>
          </a:p>
        </p:txBody>
      </p:sp>
      <p:sp>
        <p:nvSpPr>
          <p:cNvPr id="6" name="TextBox 41"/>
          <p:cNvSpPr txBox="1"/>
          <p:nvPr/>
        </p:nvSpPr>
        <p:spPr>
          <a:xfrm>
            <a:off x="2430859" y="2237068"/>
            <a:ext cx="591353"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56%</a:t>
            </a:r>
            <a:endParaRPr lang="zh-CN" altLang="en-US" spc="-114" dirty="0">
              <a:solidFill>
                <a:schemeClr val="bg1">
                  <a:lumMod val="50000"/>
                </a:schemeClr>
              </a:solidFill>
              <a:latin typeface="+mj-ea"/>
              <a:ea typeface="+mj-ea"/>
            </a:endParaRPr>
          </a:p>
        </p:txBody>
      </p:sp>
      <p:sp>
        <p:nvSpPr>
          <p:cNvPr id="7" name="TextBox 42"/>
          <p:cNvSpPr txBox="1"/>
          <p:nvPr/>
        </p:nvSpPr>
        <p:spPr>
          <a:xfrm>
            <a:off x="1873564" y="2602761"/>
            <a:ext cx="595985"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32%</a:t>
            </a:r>
            <a:endParaRPr lang="zh-CN" altLang="en-US" spc="-114" dirty="0">
              <a:solidFill>
                <a:schemeClr val="bg1">
                  <a:lumMod val="50000"/>
                </a:schemeClr>
              </a:solidFill>
              <a:latin typeface="+mj-ea"/>
              <a:ea typeface="+mj-ea"/>
            </a:endParaRPr>
          </a:p>
        </p:txBody>
      </p:sp>
      <p:grpSp>
        <p:nvGrpSpPr>
          <p:cNvPr id="8" name="组合 7"/>
          <p:cNvGrpSpPr/>
          <p:nvPr/>
        </p:nvGrpSpPr>
        <p:grpSpPr>
          <a:xfrm rot="5400000" flipH="1">
            <a:off x="2231437" y="1936430"/>
            <a:ext cx="1674944" cy="2159770"/>
            <a:chOff x="8155995" y="3063800"/>
            <a:chExt cx="4110065" cy="2647126"/>
          </a:xfrm>
          <a:effectLst>
            <a:outerShdw blurRad="114300" dist="88900" algn="l" rotWithShape="0">
              <a:prstClr val="black">
                <a:alpha val="22000"/>
              </a:prstClr>
            </a:outerShdw>
          </a:effectLst>
        </p:grpSpPr>
        <p:sp>
          <p:nvSpPr>
            <p:cNvPr id="9" name="矩形 8"/>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0" name="矩形 9"/>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1" name="矩形 10"/>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2" name="矩形 11"/>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3" name="矩形 12"/>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4" name="矩形 13"/>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5" name="矩形 14"/>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6" name="矩形 15"/>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grpSp>
      <p:grpSp>
        <p:nvGrpSpPr>
          <p:cNvPr id="17" name="组合 16"/>
          <p:cNvGrpSpPr/>
          <p:nvPr/>
        </p:nvGrpSpPr>
        <p:grpSpPr>
          <a:xfrm>
            <a:off x="4932040" y="2228006"/>
            <a:ext cx="1302758" cy="1137185"/>
            <a:chOff x="1397291" y="3132277"/>
            <a:chExt cx="1948823" cy="1702026"/>
          </a:xfrm>
        </p:grpSpPr>
        <p:grpSp>
          <p:nvGrpSpPr>
            <p:cNvPr id="18" name="组合 17"/>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21"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22"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9" name="Freeform 7"/>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20"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mj-ea"/>
                  <a:ea typeface="+mj-ea"/>
                </a:rPr>
                <a:t>第一月</a:t>
              </a:r>
            </a:p>
          </p:txBody>
        </p:sp>
      </p:grpSp>
      <p:grpSp>
        <p:nvGrpSpPr>
          <p:cNvPr id="23" name="组合 22"/>
          <p:cNvGrpSpPr/>
          <p:nvPr/>
        </p:nvGrpSpPr>
        <p:grpSpPr>
          <a:xfrm>
            <a:off x="5932033" y="2796598"/>
            <a:ext cx="1302758" cy="1137185"/>
            <a:chOff x="2893203" y="3983290"/>
            <a:chExt cx="1948823" cy="1702026"/>
          </a:xfrm>
        </p:grpSpPr>
        <p:grpSp>
          <p:nvGrpSpPr>
            <p:cNvPr id="24" name="组合 23"/>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27"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28"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25" name="Freeform 7"/>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26"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mj-ea"/>
                  <a:ea typeface="+mj-ea"/>
                </a:rPr>
                <a:t>第二月</a:t>
              </a:r>
            </a:p>
          </p:txBody>
        </p:sp>
      </p:grpSp>
      <p:grpSp>
        <p:nvGrpSpPr>
          <p:cNvPr id="29" name="组合 28"/>
          <p:cNvGrpSpPr/>
          <p:nvPr/>
        </p:nvGrpSpPr>
        <p:grpSpPr>
          <a:xfrm>
            <a:off x="6927254" y="2218600"/>
            <a:ext cx="1302758" cy="1137185"/>
            <a:chOff x="4381974" y="3118200"/>
            <a:chExt cx="1948823" cy="1702026"/>
          </a:xfrm>
        </p:grpSpPr>
        <p:grpSp>
          <p:nvGrpSpPr>
            <p:cNvPr id="30" name="组合 29"/>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3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34"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31" name="Freeform 7"/>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32" name="TextBox 67"/>
            <p:cNvSpPr txBox="1"/>
            <p:nvPr/>
          </p:nvSpPr>
          <p:spPr>
            <a:xfrm>
              <a:off x="4891878" y="3730069"/>
              <a:ext cx="1185538" cy="437617"/>
            </a:xfrm>
            <a:prstGeom prst="rect">
              <a:avLst/>
            </a:prstGeom>
            <a:noFill/>
          </p:spPr>
          <p:txBody>
            <a:bodyPr wrap="square" rtlCol="0">
              <a:spAutoFit/>
            </a:bodyPr>
            <a:lstStyle/>
            <a:p>
              <a:r>
                <a:rPr lang="zh-CN" altLang="en-US" sz="1300" dirty="0">
                  <a:solidFill>
                    <a:schemeClr val="bg1"/>
                  </a:solidFill>
                  <a:latin typeface="+mj-ea"/>
                  <a:ea typeface="+mj-ea"/>
                </a:rPr>
                <a:t>第三月</a:t>
              </a:r>
            </a:p>
          </p:txBody>
        </p:sp>
      </p:grpSp>
      <p:grpSp>
        <p:nvGrpSpPr>
          <p:cNvPr id="35" name="组合 34"/>
          <p:cNvGrpSpPr/>
          <p:nvPr/>
        </p:nvGrpSpPr>
        <p:grpSpPr>
          <a:xfrm>
            <a:off x="6923590" y="3376396"/>
            <a:ext cx="1302758" cy="1137185"/>
            <a:chOff x="4376494" y="4851074"/>
            <a:chExt cx="1948823" cy="1702026"/>
          </a:xfrm>
        </p:grpSpPr>
        <p:grpSp>
          <p:nvGrpSpPr>
            <p:cNvPr id="36" name="组合 35"/>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3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4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37" name="Freeform 7"/>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38" name="TextBox 7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mj-ea"/>
                  <a:ea typeface="+mj-ea"/>
                </a:rPr>
                <a:t>第四月</a:t>
              </a:r>
            </a:p>
          </p:txBody>
        </p:sp>
      </p:grpSp>
      <p:grpSp>
        <p:nvGrpSpPr>
          <p:cNvPr id="41" name="组合 40"/>
          <p:cNvGrpSpPr/>
          <p:nvPr/>
        </p:nvGrpSpPr>
        <p:grpSpPr>
          <a:xfrm>
            <a:off x="890709" y="1743827"/>
            <a:ext cx="3656760" cy="2105541"/>
            <a:chOff x="7041153" y="3140803"/>
            <a:chExt cx="5470223" cy="3151364"/>
          </a:xfrm>
        </p:grpSpPr>
        <p:cxnSp>
          <p:nvCxnSpPr>
            <p:cNvPr id="42" name="直接箭头连接符 41"/>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4" name="TextBox 7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第四月</a:t>
              </a:r>
            </a:p>
          </p:txBody>
        </p:sp>
        <p:sp>
          <p:nvSpPr>
            <p:cNvPr id="45" name="TextBox 8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第三月</a:t>
              </a:r>
            </a:p>
          </p:txBody>
        </p:sp>
        <p:sp>
          <p:nvSpPr>
            <p:cNvPr id="46" name="TextBox 8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第二月</a:t>
              </a:r>
            </a:p>
          </p:txBody>
        </p:sp>
        <p:sp>
          <p:nvSpPr>
            <p:cNvPr id="47" name="TextBox 8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第一月</a:t>
              </a:r>
            </a:p>
          </p:txBody>
        </p:sp>
      </p:grpSp>
      <p:grpSp>
        <p:nvGrpSpPr>
          <p:cNvPr id="48" name="组合 47"/>
          <p:cNvGrpSpPr/>
          <p:nvPr/>
        </p:nvGrpSpPr>
        <p:grpSpPr>
          <a:xfrm>
            <a:off x="5354986" y="1347614"/>
            <a:ext cx="2184598" cy="805283"/>
            <a:chOff x="6084168" y="1274556"/>
            <a:chExt cx="2317853" cy="830459"/>
          </a:xfrm>
        </p:grpSpPr>
        <p:sp>
          <p:nvSpPr>
            <p:cNvPr id="49" name="TextBox 84"/>
            <p:cNvSpPr txBox="1"/>
            <p:nvPr/>
          </p:nvSpPr>
          <p:spPr>
            <a:xfrm>
              <a:off x="6084168" y="1514664"/>
              <a:ext cx="2317853" cy="590351"/>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您的内容打在这里，或者通过您的内容打在这里，或者您的内容打在这里，或者您的内容打在这里，</a:t>
              </a:r>
            </a:p>
          </p:txBody>
        </p:sp>
        <p:sp>
          <p:nvSpPr>
            <p:cNvPr id="50" name="TextBox 85"/>
            <p:cNvSpPr txBox="1"/>
            <p:nvPr/>
          </p:nvSpPr>
          <p:spPr>
            <a:xfrm>
              <a:off x="6109640" y="1274556"/>
              <a:ext cx="1008112" cy="333268"/>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mj-ea"/>
                  <a:ea typeface="+mj-ea"/>
                  <a:cs typeface="华文黑体" pitchFamily="2"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8000">
                                          <p:cBhvr additive="base">
                                            <p:cTn id="7" dur="1500" fill="hold"/>
                                            <p:tgtEl>
                                              <p:spTgt spid="17"/>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48000">
                                          <p:cBhvr additive="base">
                                            <p:cTn id="11" dur="1500" fill="hold"/>
                                            <p:tgtEl>
                                              <p:spTgt spid="23"/>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48000">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48000">
                                          <p:cBhvr additive="base">
                                            <p:cTn id="19" dur="1500" fill="hold"/>
                                            <p:tgtEl>
                                              <p:spTgt spid="35"/>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200"/>
                                            <p:tgtEl>
                                              <p:spTgt spid="7"/>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200"/>
                                            <p:tgtEl>
                                              <p:spTgt spid="6"/>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200"/>
                                            <p:tgtEl>
                                              <p:spTgt spid="5"/>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0-#ppt_w/2"/>
                                              </p:val>
                                            </p:tav>
                                            <p:tav tm="100000">
                                              <p:val>
                                                <p:strVal val="#ppt_x"/>
                                              </p:val>
                                            </p:tav>
                                          </p:tavLst>
                                        </p:anim>
                                        <p:anim calcmode="lin" valueType="num">
                                          <p:cBhvr additive="base">
                                            <p:cTn id="8" dur="1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500" fill="hold"/>
                                            <p:tgtEl>
                                              <p:spTgt spid="23"/>
                                            </p:tgtEl>
                                            <p:attrNameLst>
                                              <p:attrName>ppt_x</p:attrName>
                                            </p:attrNameLst>
                                          </p:cBhvr>
                                          <p:tavLst>
                                            <p:tav tm="0">
                                              <p:val>
                                                <p:strVal val="0-#ppt_w/2"/>
                                              </p:val>
                                            </p:tav>
                                            <p:tav tm="100000">
                                              <p:val>
                                                <p:strVal val="#ppt_x"/>
                                              </p:val>
                                            </p:tav>
                                          </p:tavLst>
                                        </p:anim>
                                        <p:anim calcmode="lin" valueType="num">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1500" fill="hold"/>
                                            <p:tgtEl>
                                              <p:spTgt spid="35"/>
                                            </p:tgtEl>
                                            <p:attrNameLst>
                                              <p:attrName>ppt_x</p:attrName>
                                            </p:attrNameLst>
                                          </p:cBhvr>
                                          <p:tavLst>
                                            <p:tav tm="0">
                                              <p:val>
                                                <p:strVal val="1+#ppt_w/2"/>
                                              </p:val>
                                            </p:tav>
                                            <p:tav tm="100000">
                                              <p:val>
                                                <p:strVal val="#ppt_x"/>
                                              </p:val>
                                            </p:tav>
                                          </p:tavLst>
                                        </p:anim>
                                        <p:anim calcmode="lin" valueType="num">
                                          <p:cBhvr additive="base">
                                            <p:cTn id="20" dur="15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200"/>
                                            <p:tgtEl>
                                              <p:spTgt spid="7"/>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200"/>
                                            <p:tgtEl>
                                              <p:spTgt spid="6"/>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200"/>
                                            <p:tgtEl>
                                              <p:spTgt spid="5"/>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971341" y="1917143"/>
            <a:ext cx="505778" cy="505780"/>
          </a:xfrm>
          <a:prstGeom prst="ellipse">
            <a:avLst/>
          </a:prstGeom>
          <a:solidFill>
            <a:schemeClr val="bg1">
              <a:lumMod val="95000"/>
            </a:schemeClr>
          </a:solidFill>
          <a:ln w="50800">
            <a:noFill/>
          </a:ln>
          <a:effectLst>
            <a:outerShdw blurRad="76200" dist="38100" dir="2700000" algn="tl" rotWithShape="0">
              <a:schemeClr val="tx1">
                <a:alpha val="2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5" name="椭圆 4"/>
          <p:cNvSpPr/>
          <p:nvPr/>
        </p:nvSpPr>
        <p:spPr>
          <a:xfrm>
            <a:off x="3539377" y="1917143"/>
            <a:ext cx="505778" cy="505780"/>
          </a:xfrm>
          <a:prstGeom prst="ellipse">
            <a:avLst/>
          </a:prstGeom>
          <a:solidFill>
            <a:schemeClr val="bg1">
              <a:lumMod val="95000"/>
            </a:schemeClr>
          </a:solidFill>
          <a:ln w="50800">
            <a:noFill/>
          </a:ln>
          <a:effectLst>
            <a:outerShdw blurRad="76200" dist="38100" dir="2700000" algn="tl" rotWithShape="0">
              <a:schemeClr val="tx1">
                <a:alpha val="2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6" name="椭圆 5"/>
          <p:cNvSpPr/>
          <p:nvPr/>
        </p:nvSpPr>
        <p:spPr>
          <a:xfrm>
            <a:off x="4107414" y="1917143"/>
            <a:ext cx="505778" cy="505780"/>
          </a:xfrm>
          <a:prstGeom prst="ellipse">
            <a:avLst/>
          </a:prstGeom>
          <a:solidFill>
            <a:schemeClr val="bg1">
              <a:lumMod val="95000"/>
            </a:schemeClr>
          </a:solidFill>
          <a:ln w="50800">
            <a:noFill/>
          </a:ln>
          <a:effectLst>
            <a:outerShdw blurRad="76200" dist="38100" dir="2700000" algn="tl" rotWithShape="0">
              <a:schemeClr val="tx1">
                <a:alpha val="2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7" name="圆角矩形 6"/>
          <p:cNvSpPr/>
          <p:nvPr/>
        </p:nvSpPr>
        <p:spPr>
          <a:xfrm>
            <a:off x="1827326" y="3167524"/>
            <a:ext cx="2821670"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8" name="组合 7"/>
          <p:cNvGrpSpPr/>
          <p:nvPr/>
        </p:nvGrpSpPr>
        <p:grpSpPr>
          <a:xfrm>
            <a:off x="2678555" y="2673051"/>
            <a:ext cx="1981396" cy="500287"/>
            <a:chOff x="7497701" y="1851659"/>
            <a:chExt cx="2177121" cy="667049"/>
          </a:xfrm>
        </p:grpSpPr>
        <p:sp>
          <p:nvSpPr>
            <p:cNvPr id="9" name="文本框 8"/>
            <p:cNvSpPr txBox="1"/>
            <p:nvPr/>
          </p:nvSpPr>
          <p:spPr>
            <a:xfrm>
              <a:off x="7497701" y="1851659"/>
              <a:ext cx="2177121" cy="492442"/>
            </a:xfrm>
            <a:prstGeom prst="rect">
              <a:avLst/>
            </a:prstGeom>
            <a:noFill/>
          </p:spPr>
          <p:txBody>
            <a:bodyPr wrap="square" rtlCol="0">
              <a:spAutoFit/>
            </a:bodyPr>
            <a:lstStyle/>
            <a:p>
              <a:pPr algn="dist"/>
              <a:r>
                <a:rPr lang="zh-CN" altLang="en-US" sz="1800" dirty="0">
                  <a:solidFill>
                    <a:schemeClr val="tx1">
                      <a:lumMod val="65000"/>
                      <a:lumOff val="35000"/>
                    </a:schemeClr>
                  </a:solidFill>
                  <a:latin typeface="+mj-ea"/>
                  <a:ea typeface="+mj-ea"/>
                </a:rPr>
                <a:t>在此添加标题</a:t>
              </a:r>
            </a:p>
          </p:txBody>
        </p:sp>
        <p:sp>
          <p:nvSpPr>
            <p:cNvPr id="10" name="文本框 9"/>
            <p:cNvSpPr txBox="1"/>
            <p:nvPr/>
          </p:nvSpPr>
          <p:spPr>
            <a:xfrm>
              <a:off x="7508478" y="2210932"/>
              <a:ext cx="2155566" cy="307776"/>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mj-ea"/>
                  <a:ea typeface="+mj-ea"/>
                </a:rPr>
                <a:t>Add the title here</a:t>
              </a:r>
              <a:endParaRPr lang="zh-CN" altLang="en-US" sz="900" dirty="0">
                <a:solidFill>
                  <a:schemeClr val="tx1">
                    <a:lumMod val="65000"/>
                    <a:lumOff val="35000"/>
                  </a:schemeClr>
                </a:solidFill>
                <a:latin typeface="+mj-ea"/>
                <a:ea typeface="+mj-ea"/>
              </a:endParaRPr>
            </a:p>
          </p:txBody>
        </p:sp>
      </p:grpSp>
      <p:sp>
        <p:nvSpPr>
          <p:cNvPr id="11" name="文本框 10"/>
          <p:cNvSpPr txBox="1"/>
          <p:nvPr/>
        </p:nvSpPr>
        <p:spPr bwMode="auto">
          <a:xfrm>
            <a:off x="1704157" y="3252806"/>
            <a:ext cx="3051044" cy="767518"/>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endParaRPr lang="en-US" altLang="zh-CN" sz="900" dirty="0">
              <a:solidFill>
                <a:srgbClr val="000000"/>
              </a:solidFill>
              <a:latin typeface="+mj-ea"/>
              <a:cs typeface="Lato Light" charset="0"/>
              <a:sym typeface="Lato Light" charset="0"/>
            </a:endParaRPr>
          </a:p>
        </p:txBody>
      </p:sp>
      <p:grpSp>
        <p:nvGrpSpPr>
          <p:cNvPr id="12" name="组合 11"/>
          <p:cNvGrpSpPr/>
          <p:nvPr/>
        </p:nvGrpSpPr>
        <p:grpSpPr>
          <a:xfrm>
            <a:off x="5026872" y="1634604"/>
            <a:ext cx="2864150" cy="2798688"/>
            <a:chOff x="2330673" y="2010009"/>
            <a:chExt cx="1739454" cy="1412819"/>
          </a:xfrm>
        </p:grpSpPr>
        <p:sp>
          <p:nvSpPr>
            <p:cNvPr id="13" name="圆角矩形 12"/>
            <p:cNvSpPr/>
            <p:nvPr/>
          </p:nvSpPr>
          <p:spPr>
            <a:xfrm>
              <a:off x="2330673" y="2010009"/>
              <a:ext cx="1739454" cy="1412819"/>
            </a:xfrm>
            <a:prstGeom prst="roundRect">
              <a:avLst>
                <a:gd name="adj" fmla="val 0"/>
              </a:avLst>
            </a:prstGeom>
            <a:solidFill>
              <a:schemeClr val="bg1">
                <a:lumMod val="7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4" name="圆角矩形 13"/>
            <p:cNvSpPr/>
            <p:nvPr/>
          </p:nvSpPr>
          <p:spPr>
            <a:xfrm>
              <a:off x="2385774" y="2051987"/>
              <a:ext cx="1629238" cy="132885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5" name="组合 14"/>
          <p:cNvGrpSpPr/>
          <p:nvPr/>
        </p:nvGrpSpPr>
        <p:grpSpPr>
          <a:xfrm>
            <a:off x="3130228" y="2069713"/>
            <a:ext cx="204212" cy="203471"/>
            <a:chOff x="3618897" y="2279040"/>
            <a:chExt cx="706229" cy="703668"/>
          </a:xfrm>
        </p:grpSpPr>
        <p:sp>
          <p:nvSpPr>
            <p:cNvPr id="16"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17"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18"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grpSp>
      <p:grpSp>
        <p:nvGrpSpPr>
          <p:cNvPr id="19" name="组合 18"/>
          <p:cNvGrpSpPr/>
          <p:nvPr/>
        </p:nvGrpSpPr>
        <p:grpSpPr>
          <a:xfrm>
            <a:off x="3690636" y="2072704"/>
            <a:ext cx="203260" cy="204635"/>
            <a:chOff x="5042691" y="2273920"/>
            <a:chExt cx="702937" cy="707692"/>
          </a:xfrm>
        </p:grpSpPr>
        <p:sp>
          <p:nvSpPr>
            <p:cNvPr id="20"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21"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grpSp>
      <p:grpSp>
        <p:nvGrpSpPr>
          <p:cNvPr id="22" name="组合 21"/>
          <p:cNvGrpSpPr/>
          <p:nvPr/>
        </p:nvGrpSpPr>
        <p:grpSpPr>
          <a:xfrm>
            <a:off x="4257932" y="2063672"/>
            <a:ext cx="204740" cy="203365"/>
            <a:chOff x="6463926" y="2278309"/>
            <a:chExt cx="708057" cy="703302"/>
          </a:xfrm>
        </p:grpSpPr>
        <p:sp>
          <p:nvSpPr>
            <p:cNvPr id="23"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24"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25" name="Freeform 32"/>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26"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grpSp>
      <p:grpSp>
        <p:nvGrpSpPr>
          <p:cNvPr id="27" name="组合 26"/>
          <p:cNvGrpSpPr/>
          <p:nvPr/>
        </p:nvGrpSpPr>
        <p:grpSpPr>
          <a:xfrm>
            <a:off x="5383556" y="1825291"/>
            <a:ext cx="2150761" cy="276999"/>
            <a:chOff x="7178074" y="2433718"/>
            <a:chExt cx="2867681" cy="369332"/>
          </a:xfrm>
        </p:grpSpPr>
        <p:sp>
          <p:nvSpPr>
            <p:cNvPr id="28" name="文本框 27"/>
            <p:cNvSpPr txBox="1"/>
            <p:nvPr/>
          </p:nvSpPr>
          <p:spPr>
            <a:xfrm>
              <a:off x="7531045" y="2433718"/>
              <a:ext cx="2161740" cy="369332"/>
            </a:xfrm>
            <a:prstGeom prst="rect">
              <a:avLst/>
            </a:prstGeom>
            <a:noFill/>
          </p:spPr>
          <p:txBody>
            <a:bodyPr wrap="square" rtlCol="0">
              <a:spAutoFit/>
            </a:bodyPr>
            <a:lstStyle/>
            <a:p>
              <a:pPr algn="dist"/>
              <a:r>
                <a:rPr lang="en-US" altLang="zh-CN" sz="1200" dirty="0">
                  <a:solidFill>
                    <a:schemeClr val="tx1">
                      <a:lumMod val="65000"/>
                      <a:lumOff val="35000"/>
                    </a:schemeClr>
                  </a:solidFill>
                  <a:latin typeface="+mj-ea"/>
                  <a:ea typeface="+mj-ea"/>
                </a:rPr>
                <a:t>Add the title here</a:t>
              </a:r>
              <a:endParaRPr lang="zh-CN" altLang="en-US" sz="1200" dirty="0">
                <a:solidFill>
                  <a:schemeClr val="tx1">
                    <a:lumMod val="65000"/>
                    <a:lumOff val="35000"/>
                  </a:schemeClr>
                </a:solidFill>
                <a:latin typeface="+mj-ea"/>
                <a:ea typeface="+mj-ea"/>
              </a:endParaRPr>
            </a:p>
          </p:txBody>
        </p:sp>
        <p:grpSp>
          <p:nvGrpSpPr>
            <p:cNvPr id="29" name="组合 28"/>
            <p:cNvGrpSpPr/>
            <p:nvPr/>
          </p:nvGrpSpPr>
          <p:grpSpPr>
            <a:xfrm>
              <a:off x="7178074" y="2522793"/>
              <a:ext cx="2867681" cy="150284"/>
              <a:chOff x="7429073" y="2537244"/>
              <a:chExt cx="2606983" cy="136622"/>
            </a:xfrm>
            <a:solidFill>
              <a:schemeClr val="tx1">
                <a:lumMod val="65000"/>
                <a:lumOff val="35000"/>
              </a:schemeClr>
            </a:solidFill>
          </p:grpSpPr>
          <p:sp>
            <p:nvSpPr>
              <p:cNvPr id="30" name="等腰三角形 29"/>
              <p:cNvSpPr/>
              <p:nvPr/>
            </p:nvSpPr>
            <p:spPr>
              <a:xfrm rot="5400000">
                <a:off x="9908857" y="2546667"/>
                <a:ext cx="136621" cy="1177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31" name="等腰三角形 30"/>
              <p:cNvSpPr/>
              <p:nvPr/>
            </p:nvSpPr>
            <p:spPr>
              <a:xfrm rot="16200000" flipH="1">
                <a:off x="7419650" y="2546668"/>
                <a:ext cx="136621" cy="1177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grpSp>
      </p:grpSp>
      <p:graphicFrame>
        <p:nvGraphicFramePr>
          <p:cNvPr id="32" name="表格 31"/>
          <p:cNvGraphicFramePr>
            <a:graphicFrameLocks noGrp="1"/>
          </p:cNvGraphicFramePr>
          <p:nvPr/>
        </p:nvGraphicFramePr>
        <p:xfrm>
          <a:off x="5200038" y="2151073"/>
          <a:ext cx="2517795" cy="1990308"/>
        </p:xfrm>
        <a:graphic>
          <a:graphicData uri="http://schemas.openxmlformats.org/drawingml/2006/table">
            <a:tbl>
              <a:tblPr firstRow="1" bandRow="1">
                <a:effectLst>
                  <a:outerShdw blurRad="76200" dist="38100" dir="2700000" algn="tl" rotWithShape="0">
                    <a:prstClr val="black">
                      <a:alpha val="25000"/>
                    </a:prstClr>
                  </a:outerShdw>
                </a:effectLst>
                <a:tableStyleId>{5C22544A-7EE6-4342-B048-85BDC9FD1C3A}</a:tableStyleId>
              </a:tblPr>
              <a:tblGrid>
                <a:gridCol w="359685"/>
                <a:gridCol w="359685"/>
                <a:gridCol w="359685"/>
                <a:gridCol w="359685"/>
                <a:gridCol w="359685"/>
                <a:gridCol w="359685"/>
                <a:gridCol w="359685"/>
              </a:tblGrid>
              <a:tr h="331718">
                <a:tc>
                  <a:txBody>
                    <a:bodyPr/>
                    <a:lstStyle/>
                    <a:p>
                      <a:pPr algn="ctr"/>
                      <a:r>
                        <a:rPr lang="en-US" altLang="zh-CN" sz="700" dirty="0">
                          <a:latin typeface="ITC Avant Garde Std Md" panose="020B0602020202020204" pitchFamily="34" charset="0"/>
                        </a:rPr>
                        <a:t>SUN</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700" dirty="0">
                          <a:latin typeface="ITC Avant Garde Std Md" panose="020B0602020202020204" pitchFamily="34" charset="0"/>
                        </a:rPr>
                        <a:t>MON</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TUE</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WED</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THR</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FRI</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SAT</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r>
              <a:tr h="331718">
                <a:tc>
                  <a:txBody>
                    <a:bodyPr/>
                    <a:lstStyle/>
                    <a:p>
                      <a:pPr algn="ct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3</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4</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5</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r>
              <a:tr h="331718">
                <a:tc>
                  <a:txBody>
                    <a:bodyPr/>
                    <a:lstStyle/>
                    <a:p>
                      <a:pPr algn="ctr"/>
                      <a:r>
                        <a:rPr lang="en-US" altLang="zh-CN" sz="900" dirty="0">
                          <a:solidFill>
                            <a:schemeClr val="accent1"/>
                          </a:solidFill>
                          <a:latin typeface="ITC Avant Garde Std Md" panose="020B0602020202020204" pitchFamily="34" charset="0"/>
                        </a:rPr>
                        <a:t>6</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7</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8</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9</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10</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12</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r>
              <a:tr h="331718">
                <a:tc>
                  <a:txBody>
                    <a:bodyPr/>
                    <a:lstStyle/>
                    <a:p>
                      <a:pPr algn="ctr"/>
                      <a:r>
                        <a:rPr lang="en-US" altLang="zh-CN" sz="900" dirty="0">
                          <a:solidFill>
                            <a:schemeClr val="accent1"/>
                          </a:solidFill>
                          <a:latin typeface="ITC Avant Garde Std Md" panose="020B0602020202020204" pitchFamily="34" charset="0"/>
                        </a:rPr>
                        <a:t>13</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14</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15</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bg1"/>
                          </a:solidFill>
                          <a:latin typeface="ITC Avant Garde Std Md" panose="020B0602020202020204" pitchFamily="34" charset="0"/>
                        </a:rPr>
                        <a:t>16</a:t>
                      </a:r>
                      <a:endParaRPr lang="zh-CN" altLang="en-US" sz="900" dirty="0">
                        <a:solidFill>
                          <a:schemeClr val="bg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accent3"/>
                    </a:solidFill>
                  </a:tcPr>
                </a:tc>
                <a:tc>
                  <a:txBody>
                    <a:bodyPr/>
                    <a:lstStyle/>
                    <a:p>
                      <a:pPr algn="ctr"/>
                      <a:r>
                        <a:rPr lang="en-US" altLang="zh-CN" sz="900" dirty="0">
                          <a:latin typeface="ITC Avant Garde Std XLt" panose="020B0302020202020204" pitchFamily="34" charset="0"/>
                        </a:rPr>
                        <a:t>17</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18</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19</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r>
              <a:tr h="331718">
                <a:tc>
                  <a:txBody>
                    <a:bodyPr/>
                    <a:lstStyle/>
                    <a:p>
                      <a:pPr algn="ctr"/>
                      <a:r>
                        <a:rPr lang="en-US" altLang="zh-CN" sz="900" dirty="0">
                          <a:solidFill>
                            <a:schemeClr val="accent1"/>
                          </a:solidFill>
                          <a:latin typeface="ITC Avant Garde Std Md" panose="020B0602020202020204" pitchFamily="34" charset="0"/>
                        </a:rPr>
                        <a:t>20</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22</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23</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24</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25</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26</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r>
              <a:tr h="331718">
                <a:tc>
                  <a:txBody>
                    <a:bodyPr/>
                    <a:lstStyle/>
                    <a:p>
                      <a:pPr algn="ctr"/>
                      <a:r>
                        <a:rPr lang="en-US" altLang="zh-CN" sz="900" dirty="0">
                          <a:solidFill>
                            <a:schemeClr val="accent1"/>
                          </a:solidFill>
                          <a:latin typeface="ITC Avant Garde Std Md" panose="020B0602020202020204" pitchFamily="34" charset="0"/>
                        </a:rPr>
                        <a:t>27</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28</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29</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30</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31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endParaRPr lang="zh-CN" altLang="en-US" sz="90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Vertical)">
                                          <p:cBhvr>
                                            <p:cTn id="14" dur="500"/>
                                            <p:tgtEl>
                                              <p:spTgt spid="2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2" presetClass="entr" presetSubtype="4" accel="62000" fill="hold" nodeType="withEffect" p14:presetBounceEnd="40000">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14:bounceEnd="40000">
                                          <p:cBhvr additive="base">
                                            <p:cTn id="27" dur="5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20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par>
                                    <p:cTn id="34" presetID="2" presetClass="entr" presetSubtype="4" accel="62000" fill="hold" nodeType="withEffect" p14:presetBounceEnd="40000">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14:bounceEnd="40000">
                                          <p:cBhvr additive="base">
                                            <p:cTn id="36"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53" presetClass="entr" presetSubtype="16"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2" presetClass="entr" presetSubtype="4" accel="62000" fill="hold" nodeType="withEffect" p14:presetBounceEnd="40000">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14:bounceEnd="40000">
                                          <p:cBhvr additive="base">
                                            <p:cTn id="45"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46" dur="500" fill="hold"/>
                                            <p:tgtEl>
                                              <p:spTgt spid="22"/>
                                            </p:tgtEl>
                                            <p:attrNameLst>
                                              <p:attrName>ppt_y</p:attrName>
                                            </p:attrNameLst>
                                          </p:cBhvr>
                                          <p:tavLst>
                                            <p:tav tm="0">
                                              <p:val>
                                                <p:strVal val="1+#ppt_h/2"/>
                                              </p:val>
                                            </p:tav>
                                            <p:tav tm="100000">
                                              <p:val>
                                                <p:strVal val="#ppt_y"/>
                                              </p:val>
                                            </p:tav>
                                          </p:tavLst>
                                        </p:anim>
                                      </p:childTnLst>
                                    </p:cTn>
                                  </p:par>
                                </p:childTnLst>
                              </p:cTn>
                            </p:par>
                            <p:par>
                              <p:cTn id="47" fill="hold">
                                <p:stCondLst>
                                  <p:cond delay="2500"/>
                                </p:stCondLst>
                                <p:childTnLst>
                                  <p:par>
                                    <p:cTn id="48" presetID="16" presetClass="entr" presetSubtype="37"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arn(outVertical)">
                                          <p:cBhvr>
                                            <p:cTn id="50" dur="500"/>
                                            <p:tgtEl>
                                              <p:spTgt spid="8"/>
                                            </p:tgtEl>
                                          </p:cBhvr>
                                        </p:animEffect>
                                      </p:childTnLst>
                                    </p:cTn>
                                  </p:par>
                                </p:childTnLst>
                              </p:cTn>
                            </p:par>
                            <p:par>
                              <p:cTn id="51" fill="hold">
                                <p:stCondLst>
                                  <p:cond delay="3000"/>
                                </p:stCondLst>
                                <p:childTnLst>
                                  <p:par>
                                    <p:cTn id="52" presetID="22" presetClass="entr" presetSubtype="2"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right)">
                                          <p:cBhvr>
                                            <p:cTn id="54" dur="500"/>
                                            <p:tgtEl>
                                              <p:spTgt spid="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righ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Vertical)">
                                          <p:cBhvr>
                                            <p:cTn id="14" dur="500"/>
                                            <p:tgtEl>
                                              <p:spTgt spid="2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2" presetClass="entr" presetSubtype="4" accel="6200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20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par>
                                    <p:cTn id="34" presetID="2" presetClass="entr" presetSubtype="4" accel="62000" fill="hold" nodeType="withEffect">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53" presetClass="entr" presetSubtype="16"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2" presetClass="entr" presetSubtype="4" accel="62000" fill="hold"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childTnLst>
                              </p:cTn>
                            </p:par>
                            <p:par>
                              <p:cTn id="47" fill="hold">
                                <p:stCondLst>
                                  <p:cond delay="2500"/>
                                </p:stCondLst>
                                <p:childTnLst>
                                  <p:par>
                                    <p:cTn id="48" presetID="16" presetClass="entr" presetSubtype="37"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arn(outVertical)">
                                          <p:cBhvr>
                                            <p:cTn id="50" dur="500"/>
                                            <p:tgtEl>
                                              <p:spTgt spid="8"/>
                                            </p:tgtEl>
                                          </p:cBhvr>
                                        </p:animEffect>
                                      </p:childTnLst>
                                    </p:cTn>
                                  </p:par>
                                </p:childTnLst>
                              </p:cTn>
                            </p:par>
                            <p:par>
                              <p:cTn id="51" fill="hold">
                                <p:stCondLst>
                                  <p:cond delay="3000"/>
                                </p:stCondLst>
                                <p:childTnLst>
                                  <p:par>
                                    <p:cTn id="52" presetID="22" presetClass="entr" presetSubtype="2"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right)">
                                          <p:cBhvr>
                                            <p:cTn id="54" dur="500"/>
                                            <p:tgtEl>
                                              <p:spTgt spid="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righ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p:nvSpPr>
        <p:spPr>
          <a:xfrm>
            <a:off x="0" y="2967927"/>
            <a:ext cx="9144000" cy="13936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576178" y="1587425"/>
            <a:ext cx="677676" cy="677676"/>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898898" y="507680"/>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044971" y="1641695"/>
            <a:ext cx="623903" cy="623903"/>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590561" y="2545213"/>
            <a:ext cx="219777" cy="219777"/>
            <a:chOff x="304800" y="673100"/>
            <a:chExt cx="4000500" cy="4000500"/>
          </a:xfrm>
          <a:effectLst>
            <a:outerShdw blurRad="381000" dist="152400" dir="8100000" algn="tr" rotWithShape="0">
              <a:prstClr val="black">
                <a:alpha val="7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4534785" y="105481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549298" y="4510926"/>
            <a:ext cx="137389" cy="13738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7580013" y="3949930"/>
            <a:ext cx="713989" cy="713989"/>
            <a:chOff x="304800" y="673100"/>
            <a:chExt cx="4000500" cy="4000500"/>
          </a:xfrm>
          <a:effectLst>
            <a:outerShdw blurRad="317500" dist="1905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7"/>
          <p:cNvSpPr>
            <a:spLocks noChangeArrowheads="1"/>
          </p:cNvSpPr>
          <p:nvPr/>
        </p:nvSpPr>
        <p:spPr bwMode="auto">
          <a:xfrm>
            <a:off x="1198556" y="3170864"/>
            <a:ext cx="661380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r>
              <a:rPr lang="zh-CN" altLang="en-US" sz="3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谢谢下载  谢谢观看</a:t>
            </a:r>
            <a:endParaRPr lang="zh-CN" altLang="en-US" sz="38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7"/>
          <p:cNvSpPr>
            <a:spLocks noChangeArrowheads="1"/>
          </p:cNvSpPr>
          <p:nvPr/>
        </p:nvSpPr>
        <p:spPr bwMode="auto">
          <a:xfrm>
            <a:off x="1243855" y="3850715"/>
            <a:ext cx="44644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r>
              <a:rPr lang="zh-CN" altLang="en-US" sz="1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简洁实用、框架完整的年终总结</a:t>
            </a:r>
            <a:r>
              <a:rPr lang="zh-CN" altLang="en-US" sz="14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述</a:t>
            </a:r>
            <a:r>
              <a:rPr lang="zh-CN" altLang="en-US" sz="14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职报告与</a:t>
            </a:r>
            <a:r>
              <a:rPr lang="zh-CN" altLang="en-US" sz="1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新年计划</a:t>
            </a:r>
          </a:p>
        </p:txBody>
      </p:sp>
      <p:cxnSp>
        <p:nvCxnSpPr>
          <p:cNvPr id="28" name="直接连接符 27"/>
          <p:cNvCxnSpPr/>
          <p:nvPr/>
        </p:nvCxnSpPr>
        <p:spPr>
          <a:xfrm>
            <a:off x="1243855" y="3815698"/>
            <a:ext cx="5447228" cy="0"/>
          </a:xfrm>
          <a:prstGeom prst="line">
            <a:avLst/>
          </a:prstGeom>
          <a:ln w="6350">
            <a:solidFill>
              <a:srgbClr val="FFFFFF"/>
            </a:solidFill>
          </a:ln>
        </p:spPr>
        <p:style>
          <a:lnRef idx="1">
            <a:schemeClr val="accent1"/>
          </a:lnRef>
          <a:fillRef idx="0">
            <a:schemeClr val="accent1"/>
          </a:fillRef>
          <a:effectRef idx="0">
            <a:schemeClr val="accent1"/>
          </a:effectRef>
          <a:fontRef idx="minor">
            <a:schemeClr val="tx1"/>
          </a:fontRef>
        </p:style>
      </p:cxnSp>
      <p:sp>
        <p:nvSpPr>
          <p:cNvPr id="29" name="TextBox 213"/>
          <p:cNvSpPr txBox="1"/>
          <p:nvPr/>
        </p:nvSpPr>
        <p:spPr>
          <a:xfrm>
            <a:off x="1836482" y="1325753"/>
            <a:ext cx="1648208" cy="1015663"/>
          </a:xfrm>
          <a:prstGeom prst="rect">
            <a:avLst/>
          </a:prstGeom>
          <a:noFill/>
        </p:spPr>
        <p:txBody>
          <a:bodyPr wrap="none" rtlCol="0">
            <a:spAutoFit/>
          </a:bodyPr>
          <a:lstStyle/>
          <a:p>
            <a:r>
              <a:rPr lang="en-US" altLang="zh-CN" sz="6000" dirty="0" smtClean="0">
                <a:solidFill>
                  <a:schemeClr val="accent2"/>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rPr>
              <a:t>201X</a:t>
            </a:r>
            <a:endParaRPr lang="zh-CN" altLang="en-US" sz="6000" dirty="0">
              <a:solidFill>
                <a:schemeClr val="accent2"/>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4"/>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fltVal val="0"/>
                                          </p:val>
                                        </p:tav>
                                        <p:tav tm="100000">
                                          <p:val>
                                            <p:strVal val="#ppt_w"/>
                                          </p:val>
                                        </p:tav>
                                      </p:tavLst>
                                    </p:anim>
                                    <p:anim calcmode="lin" valueType="num">
                                      <p:cBhvr>
                                        <p:cTn id="10" dur="1000" fill="hold"/>
                                        <p:tgtEl>
                                          <p:spTgt spid="4"/>
                                        </p:tgtEl>
                                        <p:attrNameLst>
                                          <p:attrName>ppt_h</p:attrName>
                                        </p:attrNameLst>
                                      </p:cBhvr>
                                      <p:tavLst>
                                        <p:tav tm="0">
                                          <p:val>
                                            <p:fltVal val="0"/>
                                          </p:val>
                                        </p:tav>
                                        <p:tav tm="100000">
                                          <p:val>
                                            <p:strVal val="#ppt_h"/>
                                          </p:val>
                                        </p:tav>
                                      </p:tavLst>
                                    </p:anim>
                                    <p:animEffect transition="in" filter="fade">
                                      <p:cBhvr>
                                        <p:cTn id="11" dur="1000"/>
                                        <p:tgtEl>
                                          <p:spTgt spid="4"/>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4"/>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8"/>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Effect transition="in" filter="fade">
                                      <p:cBhvr>
                                        <p:cTn id="20" dur="1000"/>
                                        <p:tgtEl>
                                          <p:spTgt spid="8"/>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8"/>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9"/>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Effect transition="in" filter="fade">
                                      <p:cBhvr>
                                        <p:cTn id="29" dur="1000"/>
                                        <p:tgtEl>
                                          <p:spTgt spid="9"/>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9"/>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Effect transition="in" filter="fade">
                                      <p:cBhvr>
                                        <p:cTn id="38" dur="1000"/>
                                        <p:tgtEl>
                                          <p:spTgt spid="12"/>
                                        </p:tgtEl>
                                      </p:cBhvr>
                                    </p:animEffect>
                                  </p:childTnLst>
                                </p:cTn>
                              </p:par>
                              <p:par>
                                <p:cTn id="39" presetID="64" presetClass="path" presetSubtype="0" fill="hold" nodeType="withEffect">
                                  <p:stCondLst>
                                    <p:cond delay="0"/>
                                  </p:stCondLst>
                                  <p:childTnLst>
                                    <p:animMotion origin="layout" path="M 1.11111E-6 3.7037E-7 L -0.52465 -0.50957 " pathEditMode="relative" rAng="0" ptsTypes="AA">
                                      <p:cBhvr>
                                        <p:cTn id="40" dur="1000" spd="-100000" fill="hold"/>
                                        <p:tgtEl>
                                          <p:spTgt spid="12"/>
                                        </p:tgtEl>
                                        <p:attrNameLst>
                                          <p:attrName>ppt_x</p:attrName>
                                          <p:attrName>ppt_y</p:attrName>
                                        </p:attrNameLst>
                                      </p:cBhvr>
                                      <p:rCtr x="-26233" y="-25494"/>
                                    </p:animMotion>
                                  </p:childTnLst>
                                </p:cTn>
                              </p:par>
                              <p:par>
                                <p:cTn id="41" presetID="1" presetClass="entr" presetSubtype="0" fill="hold" grpId="0" nodeType="withEffect">
                                  <p:stCondLst>
                                    <p:cond delay="200"/>
                                  </p:stCondLst>
                                  <p:childTnLst>
                                    <p:set>
                                      <p:cBhvr>
                                        <p:cTn id="42" dur="1" fill="hold">
                                          <p:stCondLst>
                                            <p:cond delay="0"/>
                                          </p:stCondLst>
                                        </p:cTn>
                                        <p:tgtEl>
                                          <p:spTgt spid="21"/>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Effect transition="in" filter="fade">
                                      <p:cBhvr>
                                        <p:cTn id="47" dur="1000"/>
                                        <p:tgtEl>
                                          <p:spTgt spid="21"/>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21"/>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22"/>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22"/>
                                        </p:tgtEl>
                                        <p:attrNameLst>
                                          <p:attrName>style.visibility</p:attrName>
                                        </p:attrNameLst>
                                      </p:cBhvr>
                                      <p:to>
                                        <p:strVal val="visible"/>
                                      </p:to>
                                    </p:set>
                                    <p:anim calcmode="lin" valueType="num">
                                      <p:cBhvr>
                                        <p:cTn id="54" dur="1000" fill="hold"/>
                                        <p:tgtEl>
                                          <p:spTgt spid="22"/>
                                        </p:tgtEl>
                                        <p:attrNameLst>
                                          <p:attrName>ppt_w</p:attrName>
                                        </p:attrNameLst>
                                      </p:cBhvr>
                                      <p:tavLst>
                                        <p:tav tm="0">
                                          <p:val>
                                            <p:fltVal val="0"/>
                                          </p:val>
                                        </p:tav>
                                        <p:tav tm="100000">
                                          <p:val>
                                            <p:strVal val="#ppt_w"/>
                                          </p:val>
                                        </p:tav>
                                      </p:tavLst>
                                    </p:anim>
                                    <p:anim calcmode="lin" valueType="num">
                                      <p:cBhvr>
                                        <p:cTn id="55" dur="1000" fill="hold"/>
                                        <p:tgtEl>
                                          <p:spTgt spid="22"/>
                                        </p:tgtEl>
                                        <p:attrNameLst>
                                          <p:attrName>ppt_h</p:attrName>
                                        </p:attrNameLst>
                                      </p:cBhvr>
                                      <p:tavLst>
                                        <p:tav tm="0">
                                          <p:val>
                                            <p:fltVal val="0"/>
                                          </p:val>
                                        </p:tav>
                                        <p:tav tm="100000">
                                          <p:val>
                                            <p:strVal val="#ppt_h"/>
                                          </p:val>
                                        </p:tav>
                                      </p:tavLst>
                                    </p:anim>
                                    <p:animEffect transition="in" filter="fade">
                                      <p:cBhvr>
                                        <p:cTn id="56" dur="1000"/>
                                        <p:tgtEl>
                                          <p:spTgt spid="22"/>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22"/>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7"/>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7"/>
                                        </p:tgtEl>
                                        <p:attrNameLst>
                                          <p:attrName>style.visibility</p:attrName>
                                        </p:attrNameLst>
                                      </p:cBhvr>
                                      <p:to>
                                        <p:strVal val="visible"/>
                                      </p:to>
                                    </p:set>
                                    <p:anim calcmode="lin" valueType="num">
                                      <p:cBhvr>
                                        <p:cTn id="63" dur="1000" fill="hold"/>
                                        <p:tgtEl>
                                          <p:spTgt spid="7"/>
                                        </p:tgtEl>
                                        <p:attrNameLst>
                                          <p:attrName>ppt_w</p:attrName>
                                        </p:attrNameLst>
                                      </p:cBhvr>
                                      <p:tavLst>
                                        <p:tav tm="0">
                                          <p:val>
                                            <p:fltVal val="0"/>
                                          </p:val>
                                        </p:tav>
                                        <p:tav tm="100000">
                                          <p:val>
                                            <p:strVal val="#ppt_w"/>
                                          </p:val>
                                        </p:tav>
                                      </p:tavLst>
                                    </p:anim>
                                    <p:anim calcmode="lin" valueType="num">
                                      <p:cBhvr>
                                        <p:cTn id="64" dur="1000" fill="hold"/>
                                        <p:tgtEl>
                                          <p:spTgt spid="7"/>
                                        </p:tgtEl>
                                        <p:attrNameLst>
                                          <p:attrName>ppt_h</p:attrName>
                                        </p:attrNameLst>
                                      </p:cBhvr>
                                      <p:tavLst>
                                        <p:tav tm="0">
                                          <p:val>
                                            <p:fltVal val="0"/>
                                          </p:val>
                                        </p:tav>
                                        <p:tav tm="100000">
                                          <p:val>
                                            <p:strVal val="#ppt_h"/>
                                          </p:val>
                                        </p:tav>
                                      </p:tavLst>
                                    </p:anim>
                                    <p:animEffect transition="in" filter="fade">
                                      <p:cBhvr>
                                        <p:cTn id="65" dur="1000"/>
                                        <p:tgtEl>
                                          <p:spTgt spid="7"/>
                                        </p:tgtEl>
                                      </p:cBhvr>
                                    </p:animEffect>
                                  </p:childTnLst>
                                </p:cTn>
                              </p:par>
                              <p:par>
                                <p:cTn id="66" presetID="64" presetClass="path" presetSubtype="0" fill="hold" grpId="2" nodeType="withEffect">
                                  <p:stCondLst>
                                    <p:cond delay="200"/>
                                  </p:stCondLst>
                                  <p:childTnLst>
                                    <p:animMotion origin="layout" path="M 0 -2.71605E-6 L 0.12309 0.575 " pathEditMode="relative" rAng="0" ptsTypes="AA">
                                      <p:cBhvr>
                                        <p:cTn id="67" dur="1000" spd="-100000" fill="hold"/>
                                        <p:tgtEl>
                                          <p:spTgt spid="7"/>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15"/>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5"/>
                                        </p:tgtEl>
                                        <p:attrNameLst>
                                          <p:attrName>style.visibility</p:attrName>
                                        </p:attrNameLst>
                                      </p:cBhvr>
                                      <p:to>
                                        <p:strVal val="visible"/>
                                      </p:to>
                                    </p:set>
                                    <p:anim calcmode="lin" valueType="num">
                                      <p:cBhvr>
                                        <p:cTn id="72" dur="1000" fill="hold"/>
                                        <p:tgtEl>
                                          <p:spTgt spid="15"/>
                                        </p:tgtEl>
                                        <p:attrNameLst>
                                          <p:attrName>ppt_w</p:attrName>
                                        </p:attrNameLst>
                                      </p:cBhvr>
                                      <p:tavLst>
                                        <p:tav tm="0">
                                          <p:val>
                                            <p:fltVal val="0"/>
                                          </p:val>
                                        </p:tav>
                                        <p:tav tm="100000">
                                          <p:val>
                                            <p:strVal val="#ppt_w"/>
                                          </p:val>
                                        </p:tav>
                                      </p:tavLst>
                                    </p:anim>
                                    <p:anim calcmode="lin" valueType="num">
                                      <p:cBhvr>
                                        <p:cTn id="73" dur="1000" fill="hold"/>
                                        <p:tgtEl>
                                          <p:spTgt spid="15"/>
                                        </p:tgtEl>
                                        <p:attrNameLst>
                                          <p:attrName>ppt_h</p:attrName>
                                        </p:attrNameLst>
                                      </p:cBhvr>
                                      <p:tavLst>
                                        <p:tav tm="0">
                                          <p:val>
                                            <p:fltVal val="0"/>
                                          </p:val>
                                        </p:tav>
                                        <p:tav tm="100000">
                                          <p:val>
                                            <p:strVal val="#ppt_h"/>
                                          </p:val>
                                        </p:tav>
                                      </p:tavLst>
                                    </p:anim>
                                    <p:animEffect transition="in" filter="fade">
                                      <p:cBhvr>
                                        <p:cTn id="74" dur="1000"/>
                                        <p:tgtEl>
                                          <p:spTgt spid="15"/>
                                        </p:tgtEl>
                                      </p:cBhvr>
                                    </p:animEffect>
                                  </p:childTnLst>
                                </p:cTn>
                              </p:par>
                              <p:par>
                                <p:cTn id="75" presetID="64" presetClass="path" presetSubtype="0" fill="hold" nodeType="withEffect">
                                  <p:stCondLst>
                                    <p:cond delay="400"/>
                                  </p:stCondLst>
                                  <p:childTnLst>
                                    <p:animMotion origin="layout" path="M 2.5E-6 6.17284E-7 L -0.71736 -0.40556 " pathEditMode="relative" rAng="0" ptsTypes="AA">
                                      <p:cBhvr>
                                        <p:cTn id="76" dur="1000" spd="-100000" fill="hold"/>
                                        <p:tgtEl>
                                          <p:spTgt spid="15"/>
                                        </p:tgtEl>
                                        <p:attrNameLst>
                                          <p:attrName>ppt_x</p:attrName>
                                          <p:attrName>ppt_y</p:attrName>
                                        </p:attrNameLst>
                                      </p:cBhvr>
                                      <p:rCtr x="-35868" y="-20278"/>
                                    </p:animMotion>
                                  </p:childTnLst>
                                </p:cTn>
                              </p:par>
                              <p:par>
                                <p:cTn id="77" presetID="1" presetClass="entr" presetSubtype="0" fill="hold" nodeType="withEffect">
                                  <p:stCondLst>
                                    <p:cond delay="300"/>
                                  </p:stCondLst>
                                  <p:childTnLst>
                                    <p:set>
                                      <p:cBhvr>
                                        <p:cTn id="78" dur="1" fill="hold">
                                          <p:stCondLst>
                                            <p:cond delay="0"/>
                                          </p:stCondLst>
                                        </p:cTn>
                                        <p:tgtEl>
                                          <p:spTgt spid="18"/>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18"/>
                                        </p:tgtEl>
                                        <p:attrNameLst>
                                          <p:attrName>style.visibility</p:attrName>
                                        </p:attrNameLst>
                                      </p:cBhvr>
                                      <p:to>
                                        <p:strVal val="visible"/>
                                      </p:to>
                                    </p:set>
                                    <p:anim calcmode="lin" valueType="num">
                                      <p:cBhvr>
                                        <p:cTn id="81" dur="1000" fill="hold"/>
                                        <p:tgtEl>
                                          <p:spTgt spid="18"/>
                                        </p:tgtEl>
                                        <p:attrNameLst>
                                          <p:attrName>ppt_w</p:attrName>
                                        </p:attrNameLst>
                                      </p:cBhvr>
                                      <p:tavLst>
                                        <p:tav tm="0">
                                          <p:val>
                                            <p:fltVal val="0"/>
                                          </p:val>
                                        </p:tav>
                                        <p:tav tm="100000">
                                          <p:val>
                                            <p:strVal val="#ppt_w"/>
                                          </p:val>
                                        </p:tav>
                                      </p:tavLst>
                                    </p:anim>
                                    <p:anim calcmode="lin" valueType="num">
                                      <p:cBhvr>
                                        <p:cTn id="82" dur="1000" fill="hold"/>
                                        <p:tgtEl>
                                          <p:spTgt spid="18"/>
                                        </p:tgtEl>
                                        <p:attrNameLst>
                                          <p:attrName>ppt_h</p:attrName>
                                        </p:attrNameLst>
                                      </p:cBhvr>
                                      <p:tavLst>
                                        <p:tav tm="0">
                                          <p:val>
                                            <p:fltVal val="0"/>
                                          </p:val>
                                        </p:tav>
                                        <p:tav tm="100000">
                                          <p:val>
                                            <p:strVal val="#ppt_h"/>
                                          </p:val>
                                        </p:tav>
                                      </p:tavLst>
                                    </p:anim>
                                    <p:animEffect transition="in" filter="fade">
                                      <p:cBhvr>
                                        <p:cTn id="83" dur="1000"/>
                                        <p:tgtEl>
                                          <p:spTgt spid="18"/>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18"/>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23"/>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1000" fill="hold"/>
                                        <p:tgtEl>
                                          <p:spTgt spid="23"/>
                                        </p:tgtEl>
                                        <p:attrNameLst>
                                          <p:attrName>ppt_w</p:attrName>
                                        </p:attrNameLst>
                                      </p:cBhvr>
                                      <p:tavLst>
                                        <p:tav tm="0">
                                          <p:val>
                                            <p:fltVal val="0"/>
                                          </p:val>
                                        </p:tav>
                                        <p:tav tm="100000">
                                          <p:val>
                                            <p:strVal val="#ppt_w"/>
                                          </p:val>
                                        </p:tav>
                                      </p:tavLst>
                                    </p:anim>
                                    <p:anim calcmode="lin" valueType="num">
                                      <p:cBhvr>
                                        <p:cTn id="91" dur="1000" fill="hold"/>
                                        <p:tgtEl>
                                          <p:spTgt spid="23"/>
                                        </p:tgtEl>
                                        <p:attrNameLst>
                                          <p:attrName>ppt_h</p:attrName>
                                        </p:attrNameLst>
                                      </p:cBhvr>
                                      <p:tavLst>
                                        <p:tav tm="0">
                                          <p:val>
                                            <p:fltVal val="0"/>
                                          </p:val>
                                        </p:tav>
                                        <p:tav tm="100000">
                                          <p:val>
                                            <p:strVal val="#ppt_h"/>
                                          </p:val>
                                        </p:tav>
                                      </p:tavLst>
                                    </p:anim>
                                    <p:animEffect transition="in" filter="fade">
                                      <p:cBhvr>
                                        <p:cTn id="92" dur="1000"/>
                                        <p:tgtEl>
                                          <p:spTgt spid="23"/>
                                        </p:tgtEl>
                                      </p:cBhvr>
                                    </p:animEffect>
                                  </p:childTnLst>
                                </p:cTn>
                              </p:par>
                              <p:par>
                                <p:cTn id="93" presetID="64" presetClass="path" presetSubtype="0" fill="hold" nodeType="withEffect">
                                  <p:stCondLst>
                                    <p:cond delay="200"/>
                                  </p:stCondLst>
                                  <p:childTnLst>
                                    <p:animMotion origin="layout" path="M 4.44444E-6 4.32099E-6 L -0.64115 -0.9497 " pathEditMode="relative" rAng="0" ptsTypes="AA">
                                      <p:cBhvr>
                                        <p:cTn id="94" dur="1000" spd="-100000" fill="hold"/>
                                        <p:tgtEl>
                                          <p:spTgt spid="23"/>
                                        </p:tgtEl>
                                        <p:attrNameLst>
                                          <p:attrName>ppt_x</p:attrName>
                                          <p:attrName>ppt_y</p:attrName>
                                        </p:attrNameLst>
                                      </p:cBhvr>
                                      <p:rCtr x="-32066" y="-47500"/>
                                    </p:animMotion>
                                  </p:childTnLst>
                                </p:cTn>
                              </p:par>
                            </p:childTnLst>
                          </p:cTn>
                        </p:par>
                        <p:par>
                          <p:cTn id="95" fill="hold">
                            <p:stCondLst>
                              <p:cond delay="400"/>
                            </p:stCondLst>
                            <p:childTnLst>
                              <p:par>
                                <p:cTn id="96" presetID="10" presetClass="entr" presetSubtype="0"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1000"/>
                                        <p:tgtEl>
                                          <p:spTgt spid="29"/>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3"/>
                                        </p:tgtEl>
                                        <p:attrNameLst>
                                          <p:attrName>style.visibility</p:attrName>
                                        </p:attrNameLst>
                                      </p:cBhvr>
                                      <p:to>
                                        <p:strVal val="visible"/>
                                      </p:to>
                                    </p:set>
                                    <p:animEffect transition="in" filter="wipe(down)">
                                      <p:cBhvr>
                                        <p:cTn id="103" dur="500"/>
                                        <p:tgtEl>
                                          <p:spTgt spid="3"/>
                                        </p:tgtEl>
                                      </p:cBhvr>
                                    </p:animEffect>
                                  </p:childTnLst>
                                </p:cTn>
                              </p:par>
                            </p:childTnLst>
                          </p:cTn>
                        </p:par>
                        <p:par>
                          <p:cTn id="104" fill="hold">
                            <p:stCondLst>
                              <p:cond delay="500"/>
                            </p:stCondLst>
                            <p:childTnLst>
                              <p:par>
                                <p:cTn id="105" presetID="2" presetClass="entr" presetSubtype="8" fill="hold"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additive="base">
                                        <p:cTn id="107" dur="500" fill="hold"/>
                                        <p:tgtEl>
                                          <p:spTgt spid="28"/>
                                        </p:tgtEl>
                                        <p:attrNameLst>
                                          <p:attrName>ppt_x</p:attrName>
                                        </p:attrNameLst>
                                      </p:cBhvr>
                                      <p:tavLst>
                                        <p:tav tm="0">
                                          <p:val>
                                            <p:strVal val="0-#ppt_w/2"/>
                                          </p:val>
                                        </p:tav>
                                        <p:tav tm="100000">
                                          <p:val>
                                            <p:strVal val="#ppt_x"/>
                                          </p:val>
                                        </p:tav>
                                      </p:tavLst>
                                    </p:anim>
                                    <p:anim calcmode="lin" valueType="num">
                                      <p:cBhvr additive="base">
                                        <p:cTn id="108" dur="500" fill="hold"/>
                                        <p:tgtEl>
                                          <p:spTgt spid="28"/>
                                        </p:tgtEl>
                                        <p:attrNameLst>
                                          <p:attrName>ppt_y</p:attrName>
                                        </p:attrNameLst>
                                      </p:cBhvr>
                                      <p:tavLst>
                                        <p:tav tm="0">
                                          <p:val>
                                            <p:strVal val="#ppt_y"/>
                                          </p:val>
                                        </p:tav>
                                        <p:tav tm="100000">
                                          <p:val>
                                            <p:strVal val="#ppt_y"/>
                                          </p:val>
                                        </p:tav>
                                      </p:tavLst>
                                    </p:anim>
                                  </p:childTnLst>
                                </p:cTn>
                              </p:par>
                            </p:childTnLst>
                          </p:cTn>
                        </p:par>
                        <p:par>
                          <p:cTn id="109" fill="hold">
                            <p:stCondLst>
                              <p:cond delay="1000"/>
                            </p:stCondLst>
                            <p:childTnLst>
                              <p:par>
                                <p:cTn id="110" presetID="52" presetClass="entr" presetSubtype="0" fill="hold" grpId="0" nodeType="afterEffect">
                                  <p:stCondLst>
                                    <p:cond delay="0"/>
                                  </p:stCondLst>
                                  <p:iterate type="lt">
                                    <p:tmPct val="10000"/>
                                  </p:iterate>
                                  <p:childTnLst>
                                    <p:set>
                                      <p:cBhvr>
                                        <p:cTn id="111" dur="1" fill="hold">
                                          <p:stCondLst>
                                            <p:cond delay="0"/>
                                          </p:stCondLst>
                                        </p:cTn>
                                        <p:tgtEl>
                                          <p:spTgt spid="26"/>
                                        </p:tgtEl>
                                        <p:attrNameLst>
                                          <p:attrName>style.visibility</p:attrName>
                                        </p:attrNameLst>
                                      </p:cBhvr>
                                      <p:to>
                                        <p:strVal val="visible"/>
                                      </p:to>
                                    </p:set>
                                    <p:animScale>
                                      <p:cBhvr>
                                        <p:cTn id="112"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26"/>
                                        </p:tgtEl>
                                        <p:attrNameLst>
                                          <p:attrName>ppt_x</p:attrName>
                                          <p:attrName>ppt_y</p:attrName>
                                        </p:attrNameLst>
                                      </p:cBhvr>
                                    </p:animMotion>
                                    <p:animEffect transition="in" filter="fade">
                                      <p:cBhvr>
                                        <p:cTn id="114" dur="1000"/>
                                        <p:tgtEl>
                                          <p:spTgt spid="26"/>
                                        </p:tgtEl>
                                      </p:cBhvr>
                                    </p:animEffect>
                                  </p:childTnLst>
                                </p:cTn>
                              </p:par>
                            </p:childTnLst>
                          </p:cTn>
                        </p:par>
                        <p:par>
                          <p:cTn id="115" fill="hold">
                            <p:stCondLst>
                              <p:cond delay="2700"/>
                            </p:stCondLst>
                            <p:childTnLst>
                              <p:par>
                                <p:cTn id="116" presetID="52" presetClass="entr" presetSubtype="0" fill="hold" grpId="0" nodeType="afterEffect">
                                  <p:stCondLst>
                                    <p:cond delay="0"/>
                                  </p:stCondLst>
                                  <p:iterate type="lt">
                                    <p:tmPct val="10000"/>
                                  </p:iterate>
                                  <p:childTnLst>
                                    <p:set>
                                      <p:cBhvr>
                                        <p:cTn id="117" dur="1" fill="hold">
                                          <p:stCondLst>
                                            <p:cond delay="0"/>
                                          </p:stCondLst>
                                        </p:cTn>
                                        <p:tgtEl>
                                          <p:spTgt spid="27"/>
                                        </p:tgtEl>
                                        <p:attrNameLst>
                                          <p:attrName>style.visibility</p:attrName>
                                        </p:attrNameLst>
                                      </p:cBhvr>
                                      <p:to>
                                        <p:strVal val="visible"/>
                                      </p:to>
                                    </p:set>
                                    <p:animScale>
                                      <p:cBhvr>
                                        <p:cTn id="118"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1000" decel="50000" fill="hold">
                                          <p:stCondLst>
                                            <p:cond delay="0"/>
                                          </p:stCondLst>
                                        </p:cTn>
                                        <p:tgtEl>
                                          <p:spTgt spid="27"/>
                                        </p:tgtEl>
                                        <p:attrNameLst>
                                          <p:attrName>ppt_x</p:attrName>
                                          <p:attrName>ppt_y</p:attrName>
                                        </p:attrNameLst>
                                      </p:cBhvr>
                                    </p:animMotion>
                                    <p:animEffect transition="in" filter="fade">
                                      <p:cBhvr>
                                        <p:cTn id="12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7" grpId="1" animBg="1"/>
      <p:bldP spid="7" grpId="2" animBg="1"/>
      <p:bldP spid="8" grpId="0" animBg="1"/>
      <p:bldP spid="8" grpId="1" animBg="1"/>
      <p:bldP spid="8" grpId="2" animBg="1"/>
      <p:bldP spid="21" grpId="0" animBg="1"/>
      <p:bldP spid="21" grpId="1" animBg="1"/>
      <p:bldP spid="21" grpId="2" animBg="1"/>
      <p:bldP spid="22" grpId="0" animBg="1"/>
      <p:bldP spid="22" grpId="1" animBg="1"/>
      <p:bldP spid="22" grpId="2" animBg="1"/>
      <p:bldP spid="26" grpId="0"/>
      <p:bldP spid="27"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fontAlgn="auto">
              <a:spcBef>
                <a:spcPts val="0"/>
              </a:spcBef>
              <a:spcAft>
                <a:spcPts val="0"/>
              </a:spcAft>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fontAlgn="auto">
              <a:spcBef>
                <a:spcPts val="0"/>
              </a:spcBef>
              <a:spcAft>
                <a:spcPts val="0"/>
              </a:spcAft>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fontAlgn="auto">
              <a:spcBef>
                <a:spcPts val="0"/>
              </a:spcBef>
              <a:spcAft>
                <a:spcPts val="0"/>
              </a:spcAft>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343759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mj-ea"/>
                <a:ea typeface="+mj-ea"/>
              </a:rPr>
              <a:t> </a:t>
            </a:r>
            <a:r>
              <a:rPr lang="zh-CN" altLang="en-US" sz="2800" b="1" dirty="0">
                <a:solidFill>
                  <a:srgbClr val="080808"/>
                </a:solidFill>
                <a:latin typeface="+mj-ea"/>
                <a:ea typeface="+mj-ea"/>
              </a:rPr>
              <a:t>第一部分</a:t>
            </a:r>
            <a:endParaRPr lang="en-US" altLang="zh-CN" sz="2800" b="1" dirty="0">
              <a:solidFill>
                <a:srgbClr val="080808"/>
              </a:solidFill>
              <a:latin typeface="+mj-ea"/>
              <a:ea typeface="+mj-ea"/>
            </a:endParaRPr>
          </a:p>
          <a:p>
            <a:pPr marL="0" lvl="1" algn="ctr"/>
            <a:r>
              <a:rPr lang="zh-CN" altLang="en-US" sz="3600" b="1" dirty="0">
                <a:solidFill>
                  <a:schemeClr val="accent2"/>
                </a:solidFill>
                <a:latin typeface="+mj-ea"/>
                <a:ea typeface="+mj-ea"/>
              </a:rPr>
              <a:t>标题文字内容</a:t>
            </a:r>
            <a:endParaRPr lang="en-US" altLang="zh-CN" sz="3600" b="1" dirty="0">
              <a:solidFill>
                <a:schemeClr val="accent2"/>
              </a:solidFill>
              <a:latin typeface="+mj-ea"/>
              <a:ea typeface="+mj-ea"/>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mj-ea"/>
                <a:ea typeface="+mj-ea"/>
              </a:rPr>
              <a:t>PART 01</a:t>
            </a:r>
            <a:endParaRPr lang="zh-CN" altLang="en-US" sz="1600" dirty="0">
              <a:solidFill>
                <a:srgbClr val="080808"/>
              </a:solidFill>
              <a:latin typeface="+mj-ea"/>
              <a:ea typeface="+mj-ea"/>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2"/>
                </a:solidFill>
                <a:latin typeface="+mj-ea"/>
                <a:ea typeface="+mj-ea"/>
              </a:rPr>
              <a:t>01</a:t>
            </a:r>
            <a:endParaRPr lang="zh-CN" altLang="en-US" sz="5000" b="1" dirty="0">
              <a:solidFill>
                <a:schemeClr val="accent2"/>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54"/>
          <p:cNvSpPr/>
          <p:nvPr/>
        </p:nvSpPr>
        <p:spPr>
          <a:xfrm>
            <a:off x="2836047" y="147671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 name="TextBox 3"/>
          <p:cNvSpPr txBox="1"/>
          <p:nvPr/>
        </p:nvSpPr>
        <p:spPr>
          <a:xfrm>
            <a:off x="1501304" y="1296443"/>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cxnSp>
        <p:nvCxnSpPr>
          <p:cNvPr id="6" name="直接连接符 5"/>
          <p:cNvCxnSpPr/>
          <p:nvPr/>
        </p:nvCxnSpPr>
        <p:spPr>
          <a:xfrm flipV="1">
            <a:off x="2639023" y="1472730"/>
            <a:ext cx="1913927" cy="2123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053802" y="1472730"/>
            <a:ext cx="1499148" cy="1054342"/>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926638" y="1472731"/>
            <a:ext cx="626312" cy="1779464"/>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1" y="1472731"/>
            <a:ext cx="670571" cy="1717151"/>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4552950" y="1472730"/>
            <a:ext cx="1465240" cy="1054342"/>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52950" y="1472729"/>
            <a:ext cx="1861284" cy="13806"/>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854407" y="2129256"/>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 name="椭圆 12"/>
          <p:cNvSpPr/>
          <p:nvPr/>
        </p:nvSpPr>
        <p:spPr>
          <a:xfrm>
            <a:off x="3635896" y="2859816"/>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 name="椭圆 13"/>
          <p:cNvSpPr/>
          <p:nvPr/>
        </p:nvSpPr>
        <p:spPr>
          <a:xfrm>
            <a:off x="4888236" y="2826077"/>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椭圆 14"/>
          <p:cNvSpPr/>
          <p:nvPr/>
        </p:nvSpPr>
        <p:spPr>
          <a:xfrm>
            <a:off x="5641678" y="2032397"/>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椭圆 15"/>
          <p:cNvSpPr/>
          <p:nvPr/>
        </p:nvSpPr>
        <p:spPr>
          <a:xfrm>
            <a:off x="5940152" y="1164682"/>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 name="椭圆 16"/>
          <p:cNvSpPr/>
          <p:nvPr/>
        </p:nvSpPr>
        <p:spPr>
          <a:xfrm>
            <a:off x="2573690" y="1153279"/>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 name="TextBox 16"/>
          <p:cNvSpPr txBox="1"/>
          <p:nvPr/>
        </p:nvSpPr>
        <p:spPr>
          <a:xfrm>
            <a:off x="35496" y="1575732"/>
            <a:ext cx="2556284" cy="532453"/>
          </a:xfrm>
          <a:prstGeom prst="rect">
            <a:avLst/>
          </a:prstGeom>
          <a:noFill/>
        </p:spPr>
        <p:txBody>
          <a:bodyPr wrap="square" rtlCol="0">
            <a:spAutoFit/>
          </a:bodyPr>
          <a:lstStyle/>
          <a:p>
            <a:pPr algn="r">
              <a:lnSpc>
                <a:spcPct val="130000"/>
              </a:lnSpc>
              <a:defRPr/>
            </a:pPr>
            <a:r>
              <a:rPr lang="zh-CN" altLang="en-US" sz="1100" dirty="0">
                <a:latin typeface="+mj-ea"/>
                <a:ea typeface="+mj-ea"/>
              </a:rPr>
              <a:t>点击输入简要文字内容，文字内容需概括精炼，不用多余的文字修饰。</a:t>
            </a:r>
          </a:p>
        </p:txBody>
      </p:sp>
      <p:sp>
        <p:nvSpPr>
          <p:cNvPr id="19" name="TextBox 17"/>
          <p:cNvSpPr txBox="1"/>
          <p:nvPr/>
        </p:nvSpPr>
        <p:spPr>
          <a:xfrm>
            <a:off x="2005360" y="2448571"/>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0" name="TextBox 18"/>
          <p:cNvSpPr txBox="1"/>
          <p:nvPr/>
        </p:nvSpPr>
        <p:spPr>
          <a:xfrm>
            <a:off x="539552" y="2727860"/>
            <a:ext cx="2556284" cy="532453"/>
          </a:xfrm>
          <a:prstGeom prst="rect">
            <a:avLst/>
          </a:prstGeom>
          <a:noFill/>
        </p:spPr>
        <p:txBody>
          <a:bodyPr wrap="square" rtlCol="0">
            <a:spAutoFit/>
          </a:bodyPr>
          <a:lstStyle/>
          <a:p>
            <a:pPr algn="r">
              <a:lnSpc>
                <a:spcPct val="130000"/>
              </a:lnSpc>
              <a:defRPr/>
            </a:pPr>
            <a:r>
              <a:rPr lang="zh-CN" altLang="en-US" sz="1100" dirty="0">
                <a:latin typeface="+mj-ea"/>
                <a:ea typeface="+mj-ea"/>
              </a:rPr>
              <a:t>点击输入简要文字内容，文字内容需概括精炼，不用多余的文字修饰。</a:t>
            </a:r>
          </a:p>
        </p:txBody>
      </p:sp>
      <p:sp>
        <p:nvSpPr>
          <p:cNvPr id="21" name="TextBox 19"/>
          <p:cNvSpPr txBox="1"/>
          <p:nvPr/>
        </p:nvSpPr>
        <p:spPr>
          <a:xfrm>
            <a:off x="2918116" y="3384675"/>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2" name="TextBox 20"/>
          <p:cNvSpPr txBox="1"/>
          <p:nvPr/>
        </p:nvSpPr>
        <p:spPr>
          <a:xfrm>
            <a:off x="1452308" y="3663964"/>
            <a:ext cx="2556284" cy="532453"/>
          </a:xfrm>
          <a:prstGeom prst="rect">
            <a:avLst/>
          </a:prstGeom>
          <a:noFill/>
        </p:spPr>
        <p:txBody>
          <a:bodyPr wrap="square" rtlCol="0">
            <a:spAutoFit/>
          </a:bodyPr>
          <a:lstStyle/>
          <a:p>
            <a:pPr algn="r">
              <a:lnSpc>
                <a:spcPct val="130000"/>
              </a:lnSpc>
              <a:defRPr/>
            </a:pPr>
            <a:r>
              <a:rPr lang="zh-CN" altLang="en-US" sz="1100" dirty="0">
                <a:latin typeface="+mj-ea"/>
                <a:ea typeface="+mj-ea"/>
              </a:rPr>
              <a:t>点击输入简要文字内容，文字内容需概括精炼，不用多余的文字修饰。</a:t>
            </a:r>
          </a:p>
        </p:txBody>
      </p:sp>
      <p:sp>
        <p:nvSpPr>
          <p:cNvPr id="23" name="TextBox 21"/>
          <p:cNvSpPr txBox="1"/>
          <p:nvPr/>
        </p:nvSpPr>
        <p:spPr>
          <a:xfrm>
            <a:off x="5346328" y="3404329"/>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4" name="TextBox 22"/>
          <p:cNvSpPr txBox="1"/>
          <p:nvPr/>
        </p:nvSpPr>
        <p:spPr>
          <a:xfrm>
            <a:off x="5184068" y="3684243"/>
            <a:ext cx="2556284" cy="532453"/>
          </a:xfrm>
          <a:prstGeom prst="rect">
            <a:avLst/>
          </a:prstGeom>
          <a:noFill/>
        </p:spPr>
        <p:txBody>
          <a:bodyPr wrap="square" rtlCol="0">
            <a:spAutoFit/>
          </a:bodyPr>
          <a:lstStyle/>
          <a:p>
            <a:pPr>
              <a:lnSpc>
                <a:spcPct val="130000"/>
              </a:lnSpc>
              <a:defRPr/>
            </a:pPr>
            <a:r>
              <a:rPr lang="zh-CN" altLang="en-US" sz="1100" dirty="0">
                <a:latin typeface="+mj-ea"/>
                <a:ea typeface="+mj-ea"/>
              </a:rPr>
              <a:t>点击输入简要文字内容，文字内容需概括精炼，不用多余的文字修饰。</a:t>
            </a:r>
          </a:p>
        </p:txBody>
      </p:sp>
      <p:sp>
        <p:nvSpPr>
          <p:cNvPr id="25" name="TextBox 23"/>
          <p:cNvSpPr txBox="1"/>
          <p:nvPr/>
        </p:nvSpPr>
        <p:spPr>
          <a:xfrm>
            <a:off x="6174420" y="2469362"/>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6" name="TextBox 24"/>
          <p:cNvSpPr txBox="1"/>
          <p:nvPr/>
        </p:nvSpPr>
        <p:spPr>
          <a:xfrm>
            <a:off x="6012160" y="2749276"/>
            <a:ext cx="2556284" cy="532453"/>
          </a:xfrm>
          <a:prstGeom prst="rect">
            <a:avLst/>
          </a:prstGeom>
          <a:noFill/>
        </p:spPr>
        <p:txBody>
          <a:bodyPr wrap="square" rtlCol="0">
            <a:spAutoFit/>
          </a:bodyPr>
          <a:lstStyle/>
          <a:p>
            <a:pPr>
              <a:lnSpc>
                <a:spcPct val="130000"/>
              </a:lnSpc>
              <a:defRPr/>
            </a:pPr>
            <a:r>
              <a:rPr lang="zh-CN" altLang="en-US" sz="1100" dirty="0">
                <a:latin typeface="+mj-ea"/>
                <a:ea typeface="+mj-ea"/>
              </a:rPr>
              <a:t>点击输入简要文字内容，文字内容需概括精炼，不用多余的文字修饰。</a:t>
            </a:r>
          </a:p>
        </p:txBody>
      </p:sp>
      <p:sp>
        <p:nvSpPr>
          <p:cNvPr id="27" name="TextBox 25"/>
          <p:cNvSpPr txBox="1"/>
          <p:nvPr/>
        </p:nvSpPr>
        <p:spPr>
          <a:xfrm>
            <a:off x="6642472" y="1446112"/>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8" name="TextBox 26"/>
          <p:cNvSpPr txBox="1"/>
          <p:nvPr/>
        </p:nvSpPr>
        <p:spPr>
          <a:xfrm>
            <a:off x="6480212" y="1726026"/>
            <a:ext cx="2556284" cy="532453"/>
          </a:xfrm>
          <a:prstGeom prst="rect">
            <a:avLst/>
          </a:prstGeom>
          <a:noFill/>
        </p:spPr>
        <p:txBody>
          <a:bodyPr wrap="square" rtlCol="0">
            <a:spAutoFit/>
          </a:bodyPr>
          <a:lstStyle/>
          <a:p>
            <a:pPr>
              <a:lnSpc>
                <a:spcPct val="130000"/>
              </a:lnSpc>
              <a:defRPr/>
            </a:pPr>
            <a:r>
              <a:rPr lang="zh-CN" altLang="en-US" sz="1100" dirty="0">
                <a:latin typeface="+mj-ea"/>
                <a:ea typeface="+mj-ea"/>
              </a:rPr>
              <a:t>点击输入简要文字内容，文字内容需概括精炼，不用多余的文字修饰。</a:t>
            </a:r>
          </a:p>
        </p:txBody>
      </p:sp>
      <p:grpSp>
        <p:nvGrpSpPr>
          <p:cNvPr id="29" name="组合 28"/>
          <p:cNvGrpSpPr/>
          <p:nvPr/>
        </p:nvGrpSpPr>
        <p:grpSpPr>
          <a:xfrm>
            <a:off x="3851771" y="771550"/>
            <a:ext cx="1402358" cy="1402358"/>
            <a:chOff x="3851771" y="1163107"/>
            <a:chExt cx="1402358" cy="1402358"/>
          </a:xfrm>
        </p:grpSpPr>
        <p:grpSp>
          <p:nvGrpSpPr>
            <p:cNvPr id="30" name="组合 29"/>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1"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a:solidFill>
                    <a:schemeClr val="tx1">
                      <a:lumMod val="85000"/>
                      <a:lumOff val="15000"/>
                    </a:schemeClr>
                  </a:solidFill>
                  <a:latin typeface="+mj-ea"/>
                  <a:ea typeface="+mj-ea"/>
                </a:rPr>
                <a:t>标题</a:t>
              </a:r>
              <a:endParaRPr lang="en-US" altLang="zh-CN" sz="1400" b="1" dirty="0">
                <a:solidFill>
                  <a:schemeClr val="tx1">
                    <a:lumMod val="85000"/>
                    <a:lumOff val="15000"/>
                  </a:schemeClr>
                </a:solidFill>
                <a:latin typeface="+mj-ea"/>
                <a:ea typeface="+mj-ea"/>
              </a:endParaRPr>
            </a:p>
            <a:p>
              <a:pPr algn="ctr" fontAlgn="auto">
                <a:spcBef>
                  <a:spcPts val="0"/>
                </a:spcBef>
                <a:spcAft>
                  <a:spcPts val="0"/>
                </a:spcAft>
                <a:defRPr/>
              </a:pPr>
              <a:r>
                <a:rPr lang="zh-CN" altLang="en-US" sz="1400" b="1" dirty="0">
                  <a:solidFill>
                    <a:schemeClr val="tx1">
                      <a:lumMod val="85000"/>
                      <a:lumOff val="15000"/>
                    </a:schemeClr>
                  </a:solidFill>
                  <a:latin typeface="+mj-ea"/>
                  <a:ea typeface="+mj-ea"/>
                </a:rPr>
                <a:t>内容</a:t>
              </a:r>
            </a:p>
          </p:txBody>
        </p:sp>
      </p:grpSp>
    </p:spTree>
  </p:cSld>
  <p:clrMapOvr>
    <a:masterClrMapping/>
  </p:clrMapOvr>
  <mc:AlternateContent xmlns:mc="http://schemas.openxmlformats.org/markup-compatibility/2006" xmlns:p14="http://schemas.microsoft.com/office/powerpoint/2010/main">
    <mc:Choice Requires="p14">
      <p:transition spd="slow" p14:dur="1200" advTm="7000">
        <p14:prism/>
      </p:transition>
    </mc:Choice>
    <mc:Fallback xmlns="">
      <p:transition spd="slow"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44000">
                                          <p:cBhvr additive="base">
                                            <p:cTn id="7" dur="500" fill="hold"/>
                                            <p:tgtEl>
                                              <p:spTgt spid="29"/>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Left)">
                                          <p:cBhvr>
                                            <p:cTn id="15" dur="500"/>
                                            <p:tgtEl>
                                              <p:spTgt spid="7"/>
                                            </p:tgtEl>
                                          </p:cBhvr>
                                        </p:animEffect>
                                      </p:childTnLst>
                                    </p:cTn>
                                  </p:par>
                                  <p:par>
                                    <p:cTn id="16" presetID="18" presetClass="entr" presetSubtype="1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trips(downLeft)">
                                          <p:cBhvr>
                                            <p:cTn id="18" dur="500"/>
                                            <p:tgtEl>
                                              <p:spTgt spid="8"/>
                                            </p:tgtEl>
                                          </p:cBhvr>
                                        </p:animEffect>
                                      </p:childTnLst>
                                    </p:cTn>
                                  </p:par>
                                  <p:par>
                                    <p:cTn id="19" presetID="18" presetClass="entr" presetSubtype="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strips(downRight)">
                                          <p:cBhvr>
                                            <p:cTn id="21" dur="500"/>
                                            <p:tgtEl>
                                              <p:spTgt spid="9"/>
                                            </p:tgtEl>
                                          </p:cBhvr>
                                        </p:animEffect>
                                      </p:childTnLst>
                                    </p:cTn>
                                  </p:par>
                                  <p:par>
                                    <p:cTn id="22" presetID="18" presetClass="entr" presetSubtype="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trips(downRight)">
                                          <p:cBhvr>
                                            <p:cTn id="24" dur="500"/>
                                            <p:tgtEl>
                                              <p:spTgt spid="10"/>
                                            </p:tgtEl>
                                          </p:cBhvr>
                                        </p:animEffect>
                                      </p:childTnLst>
                                    </p:cTn>
                                  </p:par>
                                  <p:par>
                                    <p:cTn id="25" presetID="18" presetClass="entr" presetSubtype="6"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downRight)">
                                          <p:cBhvr>
                                            <p:cTn id="27" dur="500"/>
                                            <p:tgtEl>
                                              <p:spTgt spid="11"/>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14:bounceEnd="58000">
                                          <p:cBhvr additive="base">
                                            <p:cTn id="31" dur="1500" fill="hold"/>
                                            <p:tgtEl>
                                              <p:spTgt spid="17"/>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14:bounceEnd="58000">
                                          <p:cBhvr additive="base">
                                            <p:cTn id="35"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8000">
                                          <p:cBhvr additive="base">
                                            <p:cTn id="39"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14:bounceEnd="58000">
                                          <p:cBhvr additive="base">
                                            <p:cTn id="43"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14:bounceEnd="58000">
                                          <p:cBhvr additive="base">
                                            <p:cTn id="47"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14:bounceEnd="58000">
                                          <p:cBhvr additive="base">
                                            <p:cTn id="5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6"/>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p:tgtEl>
                                              <p:spTgt spid="5"/>
                                            </p:tgtEl>
                                            <p:attrNameLst>
                                              <p:attrName>ppt_x</p:attrName>
                                            </p:attrNameLst>
                                          </p:cBhvr>
                                          <p:tavLst>
                                            <p:tav tm="0">
                                              <p:val>
                                                <p:strVal val="#ppt_x+#ppt_w*1.125000"/>
                                              </p:val>
                                            </p:tav>
                                            <p:tav tm="100000">
                                              <p:val>
                                                <p:strVal val="#ppt_x"/>
                                              </p:val>
                                            </p:tav>
                                          </p:tavLst>
                                        </p:anim>
                                        <p:animEffect transition="in" filter="wipe(left)">
                                          <p:cBhvr>
                                            <p:cTn id="57" dur="500"/>
                                            <p:tgtEl>
                                              <p:spTgt spid="5"/>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strips(upRight)">
                                          <p:cBhvr>
                                            <p:cTn id="60" dur="500"/>
                                            <p:tgtEl>
                                              <p:spTgt spid="18"/>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p:tgtEl>
                                              <p:spTgt spid="19"/>
                                            </p:tgtEl>
                                            <p:attrNameLst>
                                              <p:attrName>ppt_x</p:attrName>
                                            </p:attrNameLst>
                                          </p:cBhvr>
                                          <p:tavLst>
                                            <p:tav tm="0">
                                              <p:val>
                                                <p:strVal val="#ppt_x+#ppt_w*1.125000"/>
                                              </p:val>
                                            </p:tav>
                                            <p:tav tm="100000">
                                              <p:val>
                                                <p:strVal val="#ppt_x"/>
                                              </p:val>
                                            </p:tav>
                                          </p:tavLst>
                                        </p:anim>
                                        <p:animEffect transition="in" filter="wipe(left)">
                                          <p:cBhvr>
                                            <p:cTn id="65" dur="500"/>
                                            <p:tgtEl>
                                              <p:spTgt spid="19"/>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strips(upRight)">
                                          <p:cBhvr>
                                            <p:cTn id="68" dur="500"/>
                                            <p:tgtEl>
                                              <p:spTgt spid="20"/>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p:tgtEl>
                                              <p:spTgt spid="21"/>
                                            </p:tgtEl>
                                            <p:attrNameLst>
                                              <p:attrName>ppt_x</p:attrName>
                                            </p:attrNameLst>
                                          </p:cBhvr>
                                          <p:tavLst>
                                            <p:tav tm="0">
                                              <p:val>
                                                <p:strVal val="#ppt_x+#ppt_w*1.125000"/>
                                              </p:val>
                                            </p:tav>
                                            <p:tav tm="100000">
                                              <p:val>
                                                <p:strVal val="#ppt_x"/>
                                              </p:val>
                                            </p:tav>
                                          </p:tavLst>
                                        </p:anim>
                                        <p:animEffect transition="in" filter="wipe(left)">
                                          <p:cBhvr>
                                            <p:cTn id="73" dur="500"/>
                                            <p:tgtEl>
                                              <p:spTgt spid="21"/>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strips(upRight)">
                                          <p:cBhvr>
                                            <p:cTn id="76" dur="500"/>
                                            <p:tgtEl>
                                              <p:spTgt spid="22"/>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left)">
                                          <p:cBhvr>
                                            <p:cTn id="81" dur="500"/>
                                            <p:tgtEl>
                                              <p:spTgt spid="23"/>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strips(upRight)">
                                          <p:cBhvr>
                                            <p:cTn id="84" dur="500"/>
                                            <p:tgtEl>
                                              <p:spTgt spid="24"/>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p:tgtEl>
                                              <p:spTgt spid="25"/>
                                            </p:tgtEl>
                                            <p:attrNameLst>
                                              <p:attrName>ppt_x</p:attrName>
                                            </p:attrNameLst>
                                          </p:cBhvr>
                                          <p:tavLst>
                                            <p:tav tm="0">
                                              <p:val>
                                                <p:strVal val="#ppt_x+#ppt_w*1.125000"/>
                                              </p:val>
                                            </p:tav>
                                            <p:tav tm="100000">
                                              <p:val>
                                                <p:strVal val="#ppt_x"/>
                                              </p:val>
                                            </p:tav>
                                          </p:tavLst>
                                        </p:anim>
                                        <p:animEffect transition="in" filter="wipe(left)">
                                          <p:cBhvr>
                                            <p:cTn id="89" dur="500"/>
                                            <p:tgtEl>
                                              <p:spTgt spid="2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strips(upRight)">
                                          <p:cBhvr>
                                            <p:cTn id="92" dur="500"/>
                                            <p:tgtEl>
                                              <p:spTgt spid="26"/>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7"/>
                                            </p:tgtEl>
                                            <p:attrNameLst>
                                              <p:attrName>style.visibility</p:attrName>
                                            </p:attrNameLst>
                                          </p:cBhvr>
                                          <p:to>
                                            <p:strVal val="visible"/>
                                          </p:to>
                                        </p:set>
                                        <p:anim calcmode="lin" valueType="num">
                                          <p:cBhvr additive="base">
                                            <p:cTn id="96" dur="500"/>
                                            <p:tgtEl>
                                              <p:spTgt spid="27"/>
                                            </p:tgtEl>
                                            <p:attrNameLst>
                                              <p:attrName>ppt_x</p:attrName>
                                            </p:attrNameLst>
                                          </p:cBhvr>
                                          <p:tavLst>
                                            <p:tav tm="0">
                                              <p:val>
                                                <p:strVal val="#ppt_x+#ppt_w*1.125000"/>
                                              </p:val>
                                            </p:tav>
                                            <p:tav tm="100000">
                                              <p:val>
                                                <p:strVal val="#ppt_x"/>
                                              </p:val>
                                            </p:tav>
                                          </p:tavLst>
                                        </p:anim>
                                        <p:animEffect transition="in" filter="wipe(left)">
                                          <p:cBhvr>
                                            <p:cTn id="97" dur="500"/>
                                            <p:tgtEl>
                                              <p:spTgt spid="27"/>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strips(upRight)">
                                          <p:cBhvr>
                                            <p:cTn id="100" dur="500"/>
                                            <p:tgtEl>
                                              <p:spTgt spid="28"/>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heel(1)">
                                          <p:cBhvr>
                                            <p:cTn id="10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Left)">
                                          <p:cBhvr>
                                            <p:cTn id="15" dur="500"/>
                                            <p:tgtEl>
                                              <p:spTgt spid="7"/>
                                            </p:tgtEl>
                                          </p:cBhvr>
                                        </p:animEffect>
                                      </p:childTnLst>
                                    </p:cTn>
                                  </p:par>
                                  <p:par>
                                    <p:cTn id="16" presetID="18" presetClass="entr" presetSubtype="1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trips(downLeft)">
                                          <p:cBhvr>
                                            <p:cTn id="18" dur="500"/>
                                            <p:tgtEl>
                                              <p:spTgt spid="8"/>
                                            </p:tgtEl>
                                          </p:cBhvr>
                                        </p:animEffect>
                                      </p:childTnLst>
                                    </p:cTn>
                                  </p:par>
                                  <p:par>
                                    <p:cTn id="19" presetID="18" presetClass="entr" presetSubtype="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strips(downRight)">
                                          <p:cBhvr>
                                            <p:cTn id="21" dur="500"/>
                                            <p:tgtEl>
                                              <p:spTgt spid="9"/>
                                            </p:tgtEl>
                                          </p:cBhvr>
                                        </p:animEffect>
                                      </p:childTnLst>
                                    </p:cTn>
                                  </p:par>
                                  <p:par>
                                    <p:cTn id="22" presetID="18" presetClass="entr" presetSubtype="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trips(downRight)">
                                          <p:cBhvr>
                                            <p:cTn id="24" dur="500"/>
                                            <p:tgtEl>
                                              <p:spTgt spid="10"/>
                                            </p:tgtEl>
                                          </p:cBhvr>
                                        </p:animEffect>
                                      </p:childTnLst>
                                    </p:cTn>
                                  </p:par>
                                  <p:par>
                                    <p:cTn id="25" presetID="18" presetClass="entr" presetSubtype="6"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downRight)">
                                          <p:cBhvr>
                                            <p:cTn id="27" dur="500"/>
                                            <p:tgtEl>
                                              <p:spTgt spid="11"/>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1500" fill="hold"/>
                                            <p:tgtEl>
                                              <p:spTgt spid="17"/>
                                            </p:tgtEl>
                                            <p:attrNameLst>
                                              <p:attrName>ppt_x</p:attrName>
                                            </p:attrNameLst>
                                          </p:cBhvr>
                                          <p:tavLst>
                                            <p:tav tm="0">
                                              <p:val>
                                                <p:strVal val="#ppt_x"/>
                                              </p:val>
                                            </p:tav>
                                            <p:tav tm="100000">
                                              <p:val>
                                                <p:strVal val="#ppt_x"/>
                                              </p:val>
                                            </p:tav>
                                          </p:tavLst>
                                        </p:anim>
                                        <p:anim calcmode="lin" valueType="num">
                                          <p:cBhvr additive="base">
                                            <p:cTn id="32" dur="1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500" fill="hold"/>
                                            <p:tgtEl>
                                              <p:spTgt spid="12"/>
                                            </p:tgtEl>
                                            <p:attrNameLst>
                                              <p:attrName>ppt_x</p:attrName>
                                            </p:attrNameLst>
                                          </p:cBhvr>
                                          <p:tavLst>
                                            <p:tav tm="0">
                                              <p:val>
                                                <p:strVal val="#ppt_x"/>
                                              </p:val>
                                            </p:tav>
                                            <p:tav tm="100000">
                                              <p:val>
                                                <p:strVal val="#ppt_x"/>
                                              </p:val>
                                            </p:tav>
                                          </p:tavLst>
                                        </p:anim>
                                        <p:anim calcmode="lin" valueType="num">
                                          <p:cBhvr additive="base">
                                            <p:cTn id="36" dur="1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500" fill="hold"/>
                                            <p:tgtEl>
                                              <p:spTgt spid="13"/>
                                            </p:tgtEl>
                                            <p:attrNameLst>
                                              <p:attrName>ppt_x</p:attrName>
                                            </p:attrNameLst>
                                          </p:cBhvr>
                                          <p:tavLst>
                                            <p:tav tm="0">
                                              <p:val>
                                                <p:strVal val="#ppt_x"/>
                                              </p:val>
                                            </p:tav>
                                            <p:tav tm="100000">
                                              <p:val>
                                                <p:strVal val="#ppt_x"/>
                                              </p:val>
                                            </p:tav>
                                          </p:tavLst>
                                        </p:anim>
                                        <p:anim calcmode="lin" valueType="num">
                                          <p:cBhvr additive="base">
                                            <p:cTn id="40" dur="1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500" fill="hold"/>
                                            <p:tgtEl>
                                              <p:spTgt spid="14"/>
                                            </p:tgtEl>
                                            <p:attrNameLst>
                                              <p:attrName>ppt_x</p:attrName>
                                            </p:attrNameLst>
                                          </p:cBhvr>
                                          <p:tavLst>
                                            <p:tav tm="0">
                                              <p:val>
                                                <p:strVal val="#ppt_x"/>
                                              </p:val>
                                            </p:tav>
                                            <p:tav tm="100000">
                                              <p:val>
                                                <p:strVal val="#ppt_x"/>
                                              </p:val>
                                            </p:tav>
                                          </p:tavLst>
                                        </p:anim>
                                        <p:anim calcmode="lin" valueType="num">
                                          <p:cBhvr additive="base">
                                            <p:cTn id="44" dur="1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500" fill="hold"/>
                                            <p:tgtEl>
                                              <p:spTgt spid="15"/>
                                            </p:tgtEl>
                                            <p:attrNameLst>
                                              <p:attrName>ppt_x</p:attrName>
                                            </p:attrNameLst>
                                          </p:cBhvr>
                                          <p:tavLst>
                                            <p:tav tm="0">
                                              <p:val>
                                                <p:strVal val="#ppt_x"/>
                                              </p:val>
                                            </p:tav>
                                            <p:tav tm="100000">
                                              <p:val>
                                                <p:strVal val="#ppt_x"/>
                                              </p:val>
                                            </p:tav>
                                          </p:tavLst>
                                        </p:anim>
                                        <p:anim calcmode="lin" valueType="num">
                                          <p:cBhvr additive="base">
                                            <p:cTn id="48" dur="1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1500" fill="hold"/>
                                            <p:tgtEl>
                                              <p:spTgt spid="16"/>
                                            </p:tgtEl>
                                            <p:attrNameLst>
                                              <p:attrName>ppt_x</p:attrName>
                                            </p:attrNameLst>
                                          </p:cBhvr>
                                          <p:tavLst>
                                            <p:tav tm="0">
                                              <p:val>
                                                <p:strVal val="#ppt_x"/>
                                              </p:val>
                                            </p:tav>
                                            <p:tav tm="100000">
                                              <p:val>
                                                <p:strVal val="#ppt_x"/>
                                              </p:val>
                                            </p:tav>
                                          </p:tavLst>
                                        </p:anim>
                                        <p:anim calcmode="lin" valueType="num">
                                          <p:cBhvr additive="base">
                                            <p:cTn id="52" dur="1500" fill="hold"/>
                                            <p:tgtEl>
                                              <p:spTgt spid="16"/>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p:tgtEl>
                                              <p:spTgt spid="5"/>
                                            </p:tgtEl>
                                            <p:attrNameLst>
                                              <p:attrName>ppt_x</p:attrName>
                                            </p:attrNameLst>
                                          </p:cBhvr>
                                          <p:tavLst>
                                            <p:tav tm="0">
                                              <p:val>
                                                <p:strVal val="#ppt_x+#ppt_w*1.125000"/>
                                              </p:val>
                                            </p:tav>
                                            <p:tav tm="100000">
                                              <p:val>
                                                <p:strVal val="#ppt_x"/>
                                              </p:val>
                                            </p:tav>
                                          </p:tavLst>
                                        </p:anim>
                                        <p:animEffect transition="in" filter="wipe(left)">
                                          <p:cBhvr>
                                            <p:cTn id="57" dur="500"/>
                                            <p:tgtEl>
                                              <p:spTgt spid="5"/>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strips(upRight)">
                                          <p:cBhvr>
                                            <p:cTn id="60" dur="500"/>
                                            <p:tgtEl>
                                              <p:spTgt spid="18"/>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p:tgtEl>
                                              <p:spTgt spid="19"/>
                                            </p:tgtEl>
                                            <p:attrNameLst>
                                              <p:attrName>ppt_x</p:attrName>
                                            </p:attrNameLst>
                                          </p:cBhvr>
                                          <p:tavLst>
                                            <p:tav tm="0">
                                              <p:val>
                                                <p:strVal val="#ppt_x+#ppt_w*1.125000"/>
                                              </p:val>
                                            </p:tav>
                                            <p:tav tm="100000">
                                              <p:val>
                                                <p:strVal val="#ppt_x"/>
                                              </p:val>
                                            </p:tav>
                                          </p:tavLst>
                                        </p:anim>
                                        <p:animEffect transition="in" filter="wipe(left)">
                                          <p:cBhvr>
                                            <p:cTn id="65" dur="500"/>
                                            <p:tgtEl>
                                              <p:spTgt spid="19"/>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strips(upRight)">
                                          <p:cBhvr>
                                            <p:cTn id="68" dur="500"/>
                                            <p:tgtEl>
                                              <p:spTgt spid="20"/>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p:tgtEl>
                                              <p:spTgt spid="21"/>
                                            </p:tgtEl>
                                            <p:attrNameLst>
                                              <p:attrName>ppt_x</p:attrName>
                                            </p:attrNameLst>
                                          </p:cBhvr>
                                          <p:tavLst>
                                            <p:tav tm="0">
                                              <p:val>
                                                <p:strVal val="#ppt_x+#ppt_w*1.125000"/>
                                              </p:val>
                                            </p:tav>
                                            <p:tav tm="100000">
                                              <p:val>
                                                <p:strVal val="#ppt_x"/>
                                              </p:val>
                                            </p:tav>
                                          </p:tavLst>
                                        </p:anim>
                                        <p:animEffect transition="in" filter="wipe(left)">
                                          <p:cBhvr>
                                            <p:cTn id="73" dur="500"/>
                                            <p:tgtEl>
                                              <p:spTgt spid="21"/>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strips(upRight)">
                                          <p:cBhvr>
                                            <p:cTn id="76" dur="500"/>
                                            <p:tgtEl>
                                              <p:spTgt spid="22"/>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left)">
                                          <p:cBhvr>
                                            <p:cTn id="81" dur="500"/>
                                            <p:tgtEl>
                                              <p:spTgt spid="23"/>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strips(upRight)">
                                          <p:cBhvr>
                                            <p:cTn id="84" dur="500"/>
                                            <p:tgtEl>
                                              <p:spTgt spid="24"/>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p:tgtEl>
                                              <p:spTgt spid="25"/>
                                            </p:tgtEl>
                                            <p:attrNameLst>
                                              <p:attrName>ppt_x</p:attrName>
                                            </p:attrNameLst>
                                          </p:cBhvr>
                                          <p:tavLst>
                                            <p:tav tm="0">
                                              <p:val>
                                                <p:strVal val="#ppt_x+#ppt_w*1.125000"/>
                                              </p:val>
                                            </p:tav>
                                            <p:tav tm="100000">
                                              <p:val>
                                                <p:strVal val="#ppt_x"/>
                                              </p:val>
                                            </p:tav>
                                          </p:tavLst>
                                        </p:anim>
                                        <p:animEffect transition="in" filter="wipe(left)">
                                          <p:cBhvr>
                                            <p:cTn id="89" dur="500"/>
                                            <p:tgtEl>
                                              <p:spTgt spid="2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strips(upRight)">
                                          <p:cBhvr>
                                            <p:cTn id="92" dur="500"/>
                                            <p:tgtEl>
                                              <p:spTgt spid="26"/>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7"/>
                                            </p:tgtEl>
                                            <p:attrNameLst>
                                              <p:attrName>style.visibility</p:attrName>
                                            </p:attrNameLst>
                                          </p:cBhvr>
                                          <p:to>
                                            <p:strVal val="visible"/>
                                          </p:to>
                                        </p:set>
                                        <p:anim calcmode="lin" valueType="num">
                                          <p:cBhvr additive="base">
                                            <p:cTn id="96" dur="500"/>
                                            <p:tgtEl>
                                              <p:spTgt spid="27"/>
                                            </p:tgtEl>
                                            <p:attrNameLst>
                                              <p:attrName>ppt_x</p:attrName>
                                            </p:attrNameLst>
                                          </p:cBhvr>
                                          <p:tavLst>
                                            <p:tav tm="0">
                                              <p:val>
                                                <p:strVal val="#ppt_x+#ppt_w*1.125000"/>
                                              </p:val>
                                            </p:tav>
                                            <p:tav tm="100000">
                                              <p:val>
                                                <p:strVal val="#ppt_x"/>
                                              </p:val>
                                            </p:tav>
                                          </p:tavLst>
                                        </p:anim>
                                        <p:animEffect transition="in" filter="wipe(left)">
                                          <p:cBhvr>
                                            <p:cTn id="97" dur="500"/>
                                            <p:tgtEl>
                                              <p:spTgt spid="27"/>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strips(upRight)">
                                          <p:cBhvr>
                                            <p:cTn id="100" dur="500"/>
                                            <p:tgtEl>
                                              <p:spTgt spid="28"/>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heel(1)">
                                          <p:cBhvr>
                                            <p:cTn id="10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flipV="1">
            <a:off x="2969045" y="1857279"/>
            <a:ext cx="3628920" cy="169560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184979" y="1415756"/>
            <a:ext cx="4562601" cy="21650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820981" y="1359141"/>
            <a:ext cx="1414632" cy="636545"/>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9" name="组合 8"/>
          <p:cNvGrpSpPr/>
          <p:nvPr/>
        </p:nvGrpSpPr>
        <p:grpSpPr>
          <a:xfrm>
            <a:off x="1444736" y="3296276"/>
            <a:ext cx="1414632" cy="636545"/>
            <a:chOff x="1591195" y="3531391"/>
            <a:chExt cx="1721136" cy="774463"/>
          </a:xfrm>
          <a:effectLst>
            <a:outerShdw blurRad="444500" dist="254000" dir="8100000" algn="tr" rotWithShape="0">
              <a:prstClr val="black">
                <a:alpha val="50000"/>
              </a:prstClr>
            </a:outerShdw>
          </a:effectLst>
        </p:grpSpPr>
        <p:sp>
          <p:nvSpPr>
            <p:cNvPr id="10" name="圆角矩形 104"/>
            <p:cNvSpPr/>
            <p:nvPr/>
          </p:nvSpPr>
          <p:spPr>
            <a:xfrm>
              <a:off x="1591195" y="3531391"/>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2" name="组合 11"/>
          <p:cNvGrpSpPr/>
          <p:nvPr/>
        </p:nvGrpSpPr>
        <p:grpSpPr>
          <a:xfrm>
            <a:off x="6641453" y="1097484"/>
            <a:ext cx="1414632" cy="636545"/>
            <a:chOff x="1591195" y="3531392"/>
            <a:chExt cx="1721136" cy="774463"/>
          </a:xfrm>
          <a:effectLst>
            <a:outerShdw blurRad="444500" dist="254000" dir="8100000" algn="tr" rotWithShape="0">
              <a:prstClr val="black">
                <a:alpha val="50000"/>
              </a:prstClr>
            </a:outerShdw>
          </a:effectLst>
        </p:grpSpPr>
        <p:sp>
          <p:nvSpPr>
            <p:cNvPr id="1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5" name="组合 14"/>
          <p:cNvGrpSpPr/>
          <p:nvPr/>
        </p:nvGrpSpPr>
        <p:grpSpPr>
          <a:xfrm>
            <a:off x="5853297" y="3313413"/>
            <a:ext cx="1414632" cy="636545"/>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8" name="TextBox 24"/>
          <p:cNvSpPr txBox="1"/>
          <p:nvPr/>
        </p:nvSpPr>
        <p:spPr>
          <a:xfrm>
            <a:off x="1835696" y="1635646"/>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sp>
        <p:nvSpPr>
          <p:cNvPr id="19" name="TextBox 25"/>
          <p:cNvSpPr txBox="1"/>
          <p:nvPr/>
        </p:nvSpPr>
        <p:spPr>
          <a:xfrm>
            <a:off x="6660232" y="1373225"/>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sp>
        <p:nvSpPr>
          <p:cNvPr id="20" name="TextBox 26"/>
          <p:cNvSpPr txBox="1"/>
          <p:nvPr/>
        </p:nvSpPr>
        <p:spPr>
          <a:xfrm>
            <a:off x="1475656" y="3555503"/>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sp>
        <p:nvSpPr>
          <p:cNvPr id="21" name="TextBox 27"/>
          <p:cNvSpPr txBox="1"/>
          <p:nvPr/>
        </p:nvSpPr>
        <p:spPr>
          <a:xfrm>
            <a:off x="5868144" y="3586553"/>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grpSp>
        <p:nvGrpSpPr>
          <p:cNvPr id="22" name="组合 21"/>
          <p:cNvGrpSpPr/>
          <p:nvPr/>
        </p:nvGrpSpPr>
        <p:grpSpPr>
          <a:xfrm>
            <a:off x="3746633" y="1810030"/>
            <a:ext cx="1382075" cy="1382075"/>
            <a:chOff x="3746633" y="1810030"/>
            <a:chExt cx="1382075" cy="1382075"/>
          </a:xfrm>
        </p:grpSpPr>
        <p:grpSp>
          <p:nvGrpSpPr>
            <p:cNvPr id="23" name="组合 22"/>
            <p:cNvGrpSpPr/>
            <p:nvPr/>
          </p:nvGrpSpPr>
          <p:grpSpPr>
            <a:xfrm>
              <a:off x="3746633" y="1810030"/>
              <a:ext cx="1382075" cy="1382075"/>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6" name="椭圆 2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4" name="TextBox 30"/>
            <p:cNvSpPr txBox="1"/>
            <p:nvPr/>
          </p:nvSpPr>
          <p:spPr>
            <a:xfrm>
              <a:off x="3978122" y="2397335"/>
              <a:ext cx="926418" cy="246221"/>
            </a:xfrm>
            <a:prstGeom prst="rect">
              <a:avLst/>
            </a:prstGeom>
            <a:noFill/>
          </p:spPr>
          <p:txBody>
            <a:bodyPr wrap="square" lIns="0" tIns="0" rIns="0" bIns="0" rtlCol="0">
              <a:spAutoFit/>
            </a:bodyPr>
            <a:lstStyle/>
            <a:p>
              <a:pPr algn="ctr"/>
              <a:r>
                <a:rPr lang="zh-CN" altLang="en-US" sz="1600" b="1" dirty="0">
                  <a:solidFill>
                    <a:schemeClr val="accent2"/>
                  </a:solidFill>
                  <a:latin typeface="+mj-ea"/>
                  <a:ea typeface="+mj-ea"/>
                </a:rPr>
                <a:t>标题内容</a:t>
              </a:r>
            </a:p>
          </p:txBody>
        </p:sp>
      </p:grpSp>
      <p:sp>
        <p:nvSpPr>
          <p:cNvPr id="27" name="TextBox 31"/>
          <p:cNvSpPr txBox="1"/>
          <p:nvPr/>
        </p:nvSpPr>
        <p:spPr>
          <a:xfrm>
            <a:off x="592781" y="2186777"/>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28" name="TextBox 32"/>
          <p:cNvSpPr txBox="1"/>
          <p:nvPr/>
        </p:nvSpPr>
        <p:spPr>
          <a:xfrm>
            <a:off x="745181" y="4011910"/>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29" name="TextBox 33"/>
          <p:cNvSpPr txBox="1"/>
          <p:nvPr/>
        </p:nvSpPr>
        <p:spPr>
          <a:xfrm>
            <a:off x="5849365" y="4058985"/>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30" name="TextBox 34"/>
          <p:cNvSpPr txBox="1"/>
          <p:nvPr/>
        </p:nvSpPr>
        <p:spPr>
          <a:xfrm>
            <a:off x="6012160" y="1972988"/>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31" name="椭圆 30"/>
          <p:cNvSpPr/>
          <p:nvPr/>
        </p:nvSpPr>
        <p:spPr>
          <a:xfrm>
            <a:off x="2883767" y="1304103"/>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32" name="椭圆 31"/>
          <p:cNvSpPr/>
          <p:nvPr/>
        </p:nvSpPr>
        <p:spPr>
          <a:xfrm>
            <a:off x="2523727" y="3207487"/>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33" name="椭圆 32"/>
          <p:cNvSpPr/>
          <p:nvPr/>
        </p:nvSpPr>
        <p:spPr>
          <a:xfrm>
            <a:off x="6911328" y="3275267"/>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34" name="椭圆 33"/>
          <p:cNvSpPr/>
          <p:nvPr/>
        </p:nvSpPr>
        <p:spPr>
          <a:xfrm>
            <a:off x="7725152" y="1059582"/>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500"/>
                                        <p:tgtEl>
                                          <p:spTgt spid="4"/>
                                        </p:tgtEl>
                                      </p:cBhvr>
                                    </p:animEffect>
                                  </p:childTnLst>
                                </p:cTn>
                              </p:par>
                              <p:par>
                                <p:cTn id="14" presetID="53" presetClass="entr" presetSubtype="16" fill="hold" nodeType="withEffect">
                                  <p:stCondLst>
                                    <p:cond delay="3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30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p:tgtEl>
                                          <p:spTgt spid="21"/>
                                        </p:tgtEl>
                                        <p:attrNameLst>
                                          <p:attrName>ppt_y</p:attrName>
                                        </p:attrNameLst>
                                      </p:cBhvr>
                                      <p:tavLst>
                                        <p:tav tm="0">
                                          <p:val>
                                            <p:strVal val="#ppt_y+#ppt_h*1.125000"/>
                                          </p:val>
                                        </p:tav>
                                        <p:tav tm="100000">
                                          <p:val>
                                            <p:strVal val="#ppt_y"/>
                                          </p:val>
                                        </p:tav>
                                      </p:tavLst>
                                    </p:anim>
                                    <p:animEffect transition="in" filter="wipe(up)">
                                      <p:cBhvr>
                                        <p:cTn id="27" dur="500"/>
                                        <p:tgtEl>
                                          <p:spTgt spid="21"/>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ppt_y</p:attrName>
                                        </p:attrNameLst>
                                      </p:cBhvr>
                                      <p:tavLst>
                                        <p:tav tm="0">
                                          <p:val>
                                            <p:strVal val="#ppt_y+#ppt_h*1.125000"/>
                                          </p:val>
                                        </p:tav>
                                        <p:tav tm="100000">
                                          <p:val>
                                            <p:strVal val="#ppt_y"/>
                                          </p:val>
                                        </p:tav>
                                      </p:tavLst>
                                    </p:anim>
                                    <p:animEffect transition="in" filter="wipe(up)">
                                      <p:cBhvr>
                                        <p:cTn id="31" dur="500"/>
                                        <p:tgtEl>
                                          <p:spTgt spid="18"/>
                                        </p:tgtEl>
                                      </p:cBhvr>
                                    </p:animEffect>
                                  </p:childTnLst>
                                </p:cTn>
                              </p:par>
                            </p:childTnLst>
                          </p:cTn>
                        </p:par>
                        <p:par>
                          <p:cTn id="32" fill="hold">
                            <p:stCondLst>
                              <p:cond delay="1500"/>
                            </p:stCondLst>
                            <p:childTnLst>
                              <p:par>
                                <p:cTn id="33" presetID="16" presetClass="entr" presetSubtype="37"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outVertical)">
                                      <p:cBhvr>
                                        <p:cTn id="35" dur="500"/>
                                        <p:tgtEl>
                                          <p:spTgt spid="5"/>
                                        </p:tgtEl>
                                      </p:cBhvr>
                                    </p:animEffect>
                                  </p:childTnLst>
                                </p:cTn>
                              </p:par>
                              <p:par>
                                <p:cTn id="36" presetID="53" presetClass="entr" presetSubtype="16" fill="hold" nodeType="withEffect">
                                  <p:stCondLst>
                                    <p:cond delay="30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nodeType="withEffect">
                                  <p:stCondLst>
                                    <p:cond delay="30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2000"/>
                            </p:stCondLst>
                            <p:childTnLst>
                              <p:par>
                                <p:cTn id="47" presetID="12" presetClass="entr" presetSubtype="4"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ppt_y</p:attrName>
                                        </p:attrNameLst>
                                      </p:cBhvr>
                                      <p:tavLst>
                                        <p:tav tm="0">
                                          <p:val>
                                            <p:strVal val="#ppt_y+#ppt_h*1.125000"/>
                                          </p:val>
                                        </p:tav>
                                        <p:tav tm="100000">
                                          <p:val>
                                            <p:strVal val="#ppt_y"/>
                                          </p:val>
                                        </p:tav>
                                      </p:tavLst>
                                    </p:anim>
                                    <p:animEffect transition="in" filter="wipe(up)">
                                      <p:cBhvr>
                                        <p:cTn id="50" dur="500"/>
                                        <p:tgtEl>
                                          <p:spTgt spid="20"/>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p:tgtEl>
                                          <p:spTgt spid="19"/>
                                        </p:tgtEl>
                                        <p:attrNameLst>
                                          <p:attrName>ppt_y</p:attrName>
                                        </p:attrNameLst>
                                      </p:cBhvr>
                                      <p:tavLst>
                                        <p:tav tm="0">
                                          <p:val>
                                            <p:strVal val="#ppt_y+#ppt_h*1.125000"/>
                                          </p:val>
                                        </p:tav>
                                        <p:tav tm="100000">
                                          <p:val>
                                            <p:strVal val="#ppt_y"/>
                                          </p:val>
                                        </p:tav>
                                      </p:tavLst>
                                    </p:anim>
                                    <p:animEffect transition="in" filter="wipe(up)">
                                      <p:cBhvr>
                                        <p:cTn id="54" dur="500"/>
                                        <p:tgtEl>
                                          <p:spTgt spid="19"/>
                                        </p:tgtEl>
                                      </p:cBhvr>
                                    </p:animEffect>
                                  </p:childTnLst>
                                </p:cTn>
                              </p:par>
                            </p:childTnLst>
                          </p:cTn>
                        </p:par>
                        <p:par>
                          <p:cTn id="55" fill="hold">
                            <p:stCondLst>
                              <p:cond delay="25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fltVal val="0"/>
                                          </p:val>
                                        </p:tav>
                                        <p:tav tm="100000">
                                          <p:val>
                                            <p:strVal val="#ppt_w"/>
                                          </p:val>
                                        </p:tav>
                                      </p:tavLst>
                                    </p:anim>
                                    <p:anim calcmode="lin" valueType="num">
                                      <p:cBhvr>
                                        <p:cTn id="69" dur="500" fill="hold"/>
                                        <p:tgtEl>
                                          <p:spTgt spid="33"/>
                                        </p:tgtEl>
                                        <p:attrNameLst>
                                          <p:attrName>ppt_h</p:attrName>
                                        </p:attrNameLst>
                                      </p:cBhvr>
                                      <p:tavLst>
                                        <p:tav tm="0">
                                          <p:val>
                                            <p:fltVal val="0"/>
                                          </p:val>
                                        </p:tav>
                                        <p:tav tm="100000">
                                          <p:val>
                                            <p:strVal val="#ppt_h"/>
                                          </p:val>
                                        </p:tav>
                                      </p:tavLst>
                                    </p:anim>
                                    <p:animEffect transition="in" filter="fade">
                                      <p:cBhvr>
                                        <p:cTn id="70" dur="500"/>
                                        <p:tgtEl>
                                          <p:spTgt spid="3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500" fill="hold"/>
                                        <p:tgtEl>
                                          <p:spTgt spid="34"/>
                                        </p:tgtEl>
                                        <p:attrNameLst>
                                          <p:attrName>ppt_w</p:attrName>
                                        </p:attrNameLst>
                                      </p:cBhvr>
                                      <p:tavLst>
                                        <p:tav tm="0">
                                          <p:val>
                                            <p:fltVal val="0"/>
                                          </p:val>
                                        </p:tav>
                                        <p:tav tm="100000">
                                          <p:val>
                                            <p:strVal val="#ppt_w"/>
                                          </p:val>
                                        </p:tav>
                                      </p:tavLst>
                                    </p:anim>
                                    <p:anim calcmode="lin" valueType="num">
                                      <p:cBhvr>
                                        <p:cTn id="74" dur="500" fill="hold"/>
                                        <p:tgtEl>
                                          <p:spTgt spid="34"/>
                                        </p:tgtEl>
                                        <p:attrNameLst>
                                          <p:attrName>ppt_h</p:attrName>
                                        </p:attrNameLst>
                                      </p:cBhvr>
                                      <p:tavLst>
                                        <p:tav tm="0">
                                          <p:val>
                                            <p:fltVal val="0"/>
                                          </p:val>
                                        </p:tav>
                                        <p:tav tm="100000">
                                          <p:val>
                                            <p:strVal val="#ppt_h"/>
                                          </p:val>
                                        </p:tav>
                                      </p:tavLst>
                                    </p:anim>
                                    <p:animEffect transition="in" filter="fade">
                                      <p:cBhvr>
                                        <p:cTn id="75" dur="500"/>
                                        <p:tgtEl>
                                          <p:spTgt spid="34"/>
                                        </p:tgtEl>
                                      </p:cBhvr>
                                    </p:animEffect>
                                  </p:childTnLst>
                                </p:cTn>
                              </p:par>
                            </p:childTnLst>
                          </p:cTn>
                        </p:par>
                        <p:par>
                          <p:cTn id="76" fill="hold">
                            <p:stCondLst>
                              <p:cond delay="3000"/>
                            </p:stCondLst>
                            <p:childTnLst>
                              <p:par>
                                <p:cTn id="77" presetID="22" presetClass="entr" presetSubtype="1"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up)">
                                      <p:cBhvr>
                                        <p:cTn id="79" dur="500"/>
                                        <p:tgtEl>
                                          <p:spTgt spid="27"/>
                                        </p:tgtEl>
                                      </p:cBhvr>
                                    </p:animEffect>
                                  </p:childTnLst>
                                </p:cTn>
                              </p:par>
                            </p:childTnLst>
                          </p:cTn>
                        </p:par>
                        <p:par>
                          <p:cTn id="80" fill="hold">
                            <p:stCondLst>
                              <p:cond delay="350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4000"/>
                            </p:stCondLst>
                            <p:childTnLst>
                              <p:par>
                                <p:cTn id="85" presetID="22" presetClass="entr" presetSubtype="1"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up)">
                                      <p:cBhvr>
                                        <p:cTn id="87" dur="500"/>
                                        <p:tgtEl>
                                          <p:spTgt spid="29"/>
                                        </p:tgtEl>
                                      </p:cBhvr>
                                    </p:animEffect>
                                  </p:childTnLst>
                                </p:cTn>
                              </p:par>
                            </p:childTnLst>
                          </p:cTn>
                        </p:par>
                        <p:par>
                          <p:cTn id="88" fill="hold">
                            <p:stCondLst>
                              <p:cond delay="4500"/>
                            </p:stCondLst>
                            <p:childTnLst>
                              <p:par>
                                <p:cTn id="89" presetID="22" presetClass="entr" presetSubtype="1"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up)">
                                      <p:cBhvr>
                                        <p:cTn id="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7" grpId="0"/>
      <p:bldP spid="28" grpId="0"/>
      <p:bldP spid="29" grpId="0"/>
      <p:bldP spid="30" grpId="0"/>
      <p:bldP spid="31" grpId="0" animBg="1"/>
      <p:bldP spid="32" grpId="0" animBg="1"/>
      <p:bldP spid="33" grpId="0" animBg="1"/>
      <p:bldP spid="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218791" y="1623047"/>
            <a:ext cx="6961374" cy="1799366"/>
            <a:chOff x="1260022" y="2163164"/>
            <a:chExt cx="6960165" cy="1748634"/>
          </a:xfrm>
          <a:noFill/>
          <a:effectLst>
            <a:outerShdw blurRad="76200" dist="38100" dir="5400000" algn="t" rotWithShape="0">
              <a:prstClr val="black">
                <a:alpha val="28000"/>
              </a:prstClr>
            </a:outerShdw>
          </a:effectLst>
        </p:grpSpPr>
        <p:sp>
          <p:nvSpPr>
            <p:cNvPr id="5"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sp>
          <p:nvSpPr>
            <p:cNvPr id="6"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sp>
          <p:nvSpPr>
            <p:cNvPr id="7"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sp>
          <p:nvSpPr>
            <p:cNvPr id="8"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grpSp>
      <p:grpSp>
        <p:nvGrpSpPr>
          <p:cNvPr id="9" name="组合 8"/>
          <p:cNvGrpSpPr/>
          <p:nvPr/>
        </p:nvGrpSpPr>
        <p:grpSpPr>
          <a:xfrm>
            <a:off x="1266937" y="1023017"/>
            <a:ext cx="1669828" cy="819528"/>
            <a:chOff x="6084168" y="1274556"/>
            <a:chExt cx="1669538" cy="796423"/>
          </a:xfrm>
        </p:grpSpPr>
        <p:sp>
          <p:nvSpPr>
            <p:cNvPr id="10"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11"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12" name="组合 11"/>
          <p:cNvGrpSpPr/>
          <p:nvPr/>
        </p:nvGrpSpPr>
        <p:grpSpPr>
          <a:xfrm>
            <a:off x="3015320" y="3408405"/>
            <a:ext cx="1669828" cy="819528"/>
            <a:chOff x="6084168" y="1274556"/>
            <a:chExt cx="1669538" cy="796423"/>
          </a:xfrm>
        </p:grpSpPr>
        <p:sp>
          <p:nvSpPr>
            <p:cNvPr id="13"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14"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15" name="组合 14"/>
          <p:cNvGrpSpPr/>
          <p:nvPr/>
        </p:nvGrpSpPr>
        <p:grpSpPr>
          <a:xfrm>
            <a:off x="4699476" y="1023017"/>
            <a:ext cx="1669828" cy="819528"/>
            <a:chOff x="6084168" y="1274556"/>
            <a:chExt cx="1669538" cy="796423"/>
          </a:xfrm>
        </p:grpSpPr>
        <p:sp>
          <p:nvSpPr>
            <p:cNvPr id="16"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17"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18" name="组合 17"/>
          <p:cNvGrpSpPr/>
          <p:nvPr/>
        </p:nvGrpSpPr>
        <p:grpSpPr>
          <a:xfrm>
            <a:off x="6513184" y="3408406"/>
            <a:ext cx="1669828" cy="819528"/>
            <a:chOff x="6084168" y="1274556"/>
            <a:chExt cx="1669538" cy="796422"/>
          </a:xfrm>
        </p:grpSpPr>
        <p:sp>
          <p:nvSpPr>
            <p:cNvPr id="19"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20"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21" name="组合 20"/>
          <p:cNvGrpSpPr/>
          <p:nvPr/>
        </p:nvGrpSpPr>
        <p:grpSpPr>
          <a:xfrm>
            <a:off x="1516672" y="1923844"/>
            <a:ext cx="1206806" cy="1206613"/>
            <a:chOff x="2201071" y="3406041"/>
            <a:chExt cx="1805286" cy="1805938"/>
          </a:xfrm>
        </p:grpSpPr>
        <p:grpSp>
          <p:nvGrpSpPr>
            <p:cNvPr id="22" name="组合 21"/>
            <p:cNvGrpSpPr/>
            <p:nvPr/>
          </p:nvGrpSpPr>
          <p:grpSpPr>
            <a:xfrm>
              <a:off x="2201071" y="3406041"/>
              <a:ext cx="1805286" cy="1805938"/>
              <a:chOff x="4345444" y="2542859"/>
              <a:chExt cx="1810550" cy="1811205"/>
            </a:xfrm>
          </p:grpSpPr>
          <p:grpSp>
            <p:nvGrpSpPr>
              <p:cNvPr id="24" name="组合 2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6" name="同心圆 2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7" name="椭圆 2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5" name="椭圆 24"/>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3" name="TextBox 21"/>
            <p:cNvSpPr txBox="1"/>
            <p:nvPr/>
          </p:nvSpPr>
          <p:spPr>
            <a:xfrm>
              <a:off x="2694008"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grpSp>
        <p:nvGrpSpPr>
          <p:cNvPr id="28" name="组合 27"/>
          <p:cNvGrpSpPr/>
          <p:nvPr/>
        </p:nvGrpSpPr>
        <p:grpSpPr>
          <a:xfrm>
            <a:off x="4980217" y="1923844"/>
            <a:ext cx="1206806" cy="1206613"/>
            <a:chOff x="7382260" y="3406041"/>
            <a:chExt cx="1805286" cy="1805938"/>
          </a:xfrm>
        </p:grpSpPr>
        <p:grpSp>
          <p:nvGrpSpPr>
            <p:cNvPr id="29" name="组合 28"/>
            <p:cNvGrpSpPr/>
            <p:nvPr/>
          </p:nvGrpSpPr>
          <p:grpSpPr>
            <a:xfrm>
              <a:off x="7382260" y="3406041"/>
              <a:ext cx="1805286" cy="1805938"/>
              <a:chOff x="4345444" y="2542859"/>
              <a:chExt cx="1810550" cy="1811205"/>
            </a:xfrm>
          </p:grpSpPr>
          <p:grpSp>
            <p:nvGrpSpPr>
              <p:cNvPr id="31" name="组合 3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3" name="同心圆 3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4" name="椭圆 3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2" name="椭圆 31"/>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0" name="TextBox 28"/>
            <p:cNvSpPr txBox="1"/>
            <p:nvPr/>
          </p:nvSpPr>
          <p:spPr>
            <a:xfrm>
              <a:off x="7875197"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grpSp>
        <p:nvGrpSpPr>
          <p:cNvPr id="35" name="组合 34"/>
          <p:cNvGrpSpPr/>
          <p:nvPr/>
        </p:nvGrpSpPr>
        <p:grpSpPr>
          <a:xfrm>
            <a:off x="3261429" y="1923844"/>
            <a:ext cx="1206806" cy="1206613"/>
            <a:chOff x="4811090" y="3406041"/>
            <a:chExt cx="1805286" cy="1805938"/>
          </a:xfrm>
        </p:grpSpPr>
        <p:grpSp>
          <p:nvGrpSpPr>
            <p:cNvPr id="36" name="组合 35"/>
            <p:cNvGrpSpPr/>
            <p:nvPr/>
          </p:nvGrpSpPr>
          <p:grpSpPr>
            <a:xfrm>
              <a:off x="4811090" y="3406041"/>
              <a:ext cx="1805286" cy="1805938"/>
              <a:chOff x="4345444" y="2542859"/>
              <a:chExt cx="1810550" cy="1811205"/>
            </a:xfrm>
          </p:grpSpPr>
          <p:grpSp>
            <p:nvGrpSpPr>
              <p:cNvPr id="38" name="组合 3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0" name="同心圆 3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1" name="椭圆 4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9" name="椭圆 38"/>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7" name="TextBox 35"/>
            <p:cNvSpPr txBox="1"/>
            <p:nvPr/>
          </p:nvSpPr>
          <p:spPr>
            <a:xfrm>
              <a:off x="5304027"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grpSp>
        <p:nvGrpSpPr>
          <p:cNvPr id="42" name="组合 41"/>
          <p:cNvGrpSpPr/>
          <p:nvPr/>
        </p:nvGrpSpPr>
        <p:grpSpPr>
          <a:xfrm>
            <a:off x="6706590" y="1923844"/>
            <a:ext cx="1206806" cy="1206613"/>
            <a:chOff x="9964778" y="3406041"/>
            <a:chExt cx="1805286" cy="1805938"/>
          </a:xfrm>
        </p:grpSpPr>
        <p:grpSp>
          <p:nvGrpSpPr>
            <p:cNvPr id="43" name="组合 42"/>
            <p:cNvGrpSpPr/>
            <p:nvPr/>
          </p:nvGrpSpPr>
          <p:grpSpPr>
            <a:xfrm>
              <a:off x="9964778" y="3406041"/>
              <a:ext cx="1805286" cy="1805938"/>
              <a:chOff x="4345444" y="2542859"/>
              <a:chExt cx="1810550" cy="1811205"/>
            </a:xfrm>
          </p:grpSpPr>
          <p:grpSp>
            <p:nvGrpSpPr>
              <p:cNvPr id="45" name="组合 4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7" name="同心圆 4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8" name="椭圆 4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6" name="椭圆 45"/>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4" name="TextBox 42"/>
            <p:cNvSpPr txBox="1"/>
            <p:nvPr/>
          </p:nvSpPr>
          <p:spPr>
            <a:xfrm>
              <a:off x="10457715"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58000">
                                          <p:cBhvr additive="base">
                                            <p:cTn id="11" dur="2000" fill="hold"/>
                                            <p:tgtEl>
                                              <p:spTgt spid="21"/>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20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14:bounceEnd="58000">
                                          <p:cBhvr additive="base">
                                            <p:cTn id="19" dur="2000" fill="hold"/>
                                            <p:tgtEl>
                                              <p:spTgt spid="28"/>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14:bounceEnd="58000">
                                          <p:cBhvr additive="base">
                                            <p:cTn id="23" dur="2000" fill="hold"/>
                                            <p:tgtEl>
                                              <p:spTgt spid="42"/>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42"/>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000" fill="hold"/>
                                            <p:tgtEl>
                                              <p:spTgt spid="21"/>
                                            </p:tgtEl>
                                            <p:attrNameLst>
                                              <p:attrName>ppt_x</p:attrName>
                                            </p:attrNameLst>
                                          </p:cBhvr>
                                          <p:tavLst>
                                            <p:tav tm="0">
                                              <p:val>
                                                <p:strVal val="0-#ppt_w/2"/>
                                              </p:val>
                                            </p:tav>
                                            <p:tav tm="100000">
                                              <p:val>
                                                <p:strVal val="#ppt_x"/>
                                              </p:val>
                                            </p:tav>
                                          </p:tavLst>
                                        </p:anim>
                                        <p:anim calcmode="lin" valueType="num">
                                          <p:cBhvr additive="base">
                                            <p:cTn id="12" dur="20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2000" fill="hold"/>
                                            <p:tgtEl>
                                              <p:spTgt spid="35"/>
                                            </p:tgtEl>
                                            <p:attrNameLst>
                                              <p:attrName>ppt_x</p:attrName>
                                            </p:attrNameLst>
                                          </p:cBhvr>
                                          <p:tavLst>
                                            <p:tav tm="0">
                                              <p:val>
                                                <p:strVal val="1+#ppt_w/2"/>
                                              </p:val>
                                            </p:tav>
                                            <p:tav tm="100000">
                                              <p:val>
                                                <p:strVal val="#ppt_x"/>
                                              </p:val>
                                            </p:tav>
                                          </p:tavLst>
                                        </p:anim>
                                        <p:anim calcmode="lin" valueType="num">
                                          <p:cBhvr additive="base">
                                            <p:cTn id="16" dur="20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2000" fill="hold"/>
                                            <p:tgtEl>
                                              <p:spTgt spid="28"/>
                                            </p:tgtEl>
                                            <p:attrNameLst>
                                              <p:attrName>ppt_x</p:attrName>
                                            </p:attrNameLst>
                                          </p:cBhvr>
                                          <p:tavLst>
                                            <p:tav tm="0">
                                              <p:val>
                                                <p:strVal val="0-#ppt_w/2"/>
                                              </p:val>
                                            </p:tav>
                                            <p:tav tm="100000">
                                              <p:val>
                                                <p:strVal val="#ppt_x"/>
                                              </p:val>
                                            </p:tav>
                                          </p:tavLst>
                                        </p:anim>
                                        <p:anim calcmode="lin" valueType="num">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2000" fill="hold"/>
                                            <p:tgtEl>
                                              <p:spTgt spid="42"/>
                                            </p:tgtEl>
                                            <p:attrNameLst>
                                              <p:attrName>ppt_x</p:attrName>
                                            </p:attrNameLst>
                                          </p:cBhvr>
                                          <p:tavLst>
                                            <p:tav tm="0">
                                              <p:val>
                                                <p:strVal val="1+#ppt_w/2"/>
                                              </p:val>
                                            </p:tav>
                                            <p:tav tm="100000">
                                              <p:val>
                                                <p:strVal val="#ppt_x"/>
                                              </p:val>
                                            </p:tav>
                                          </p:tavLst>
                                        </p:anim>
                                        <p:anim calcmode="lin" valueType="num">
                                          <p:cBhvr additive="base">
                                            <p:cTn id="24" dur="2000" fill="hold"/>
                                            <p:tgtEl>
                                              <p:spTgt spid="42"/>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837410" y="2503352"/>
            <a:ext cx="1469181" cy="1469181"/>
            <a:chOff x="2193191" y="1899415"/>
            <a:chExt cx="2421376" cy="2421376"/>
          </a:xfrm>
          <a:effectLst/>
        </p:grpSpPr>
        <p:sp>
          <p:nvSpPr>
            <p:cNvPr id="5" name="椭圆 4"/>
            <p:cNvSpPr/>
            <p:nvPr/>
          </p:nvSpPr>
          <p:spPr>
            <a:xfrm>
              <a:off x="2193191" y="1899415"/>
              <a:ext cx="2421376" cy="2421376"/>
            </a:xfrm>
            <a:prstGeom prst="ellipse">
              <a:avLst/>
            </a:prstGeom>
            <a:solidFill>
              <a:schemeClr val="accent2"/>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nvGrpSpPr>
          <p:cNvPr id="7" name="组合 6"/>
          <p:cNvGrpSpPr/>
          <p:nvPr/>
        </p:nvGrpSpPr>
        <p:grpSpPr>
          <a:xfrm>
            <a:off x="2823370" y="2982999"/>
            <a:ext cx="652760" cy="652760"/>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0" name="组合 9"/>
          <p:cNvGrpSpPr/>
          <p:nvPr/>
        </p:nvGrpSpPr>
        <p:grpSpPr>
          <a:xfrm>
            <a:off x="5690894" y="2982999"/>
            <a:ext cx="652760" cy="652760"/>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3" name="组合 12"/>
          <p:cNvGrpSpPr/>
          <p:nvPr/>
        </p:nvGrpSpPr>
        <p:grpSpPr>
          <a:xfrm>
            <a:off x="4245620" y="1562614"/>
            <a:ext cx="652760" cy="652760"/>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sp>
        <p:nvSpPr>
          <p:cNvPr id="16" name="饼形 18"/>
          <p:cNvSpPr/>
          <p:nvPr/>
        </p:nvSpPr>
        <p:spPr>
          <a:xfrm>
            <a:off x="3152595" y="1898966"/>
            <a:ext cx="1053098" cy="1051138"/>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latin typeface="+mj-ea"/>
              <a:ea typeface="+mj-ea"/>
            </a:endParaRPr>
          </a:p>
        </p:txBody>
      </p:sp>
      <p:sp>
        <p:nvSpPr>
          <p:cNvPr id="17" name="饼形 18"/>
          <p:cNvSpPr/>
          <p:nvPr/>
        </p:nvSpPr>
        <p:spPr>
          <a:xfrm flipH="1">
            <a:off x="4934140" y="1898966"/>
            <a:ext cx="1053098" cy="1051138"/>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latin typeface="+mj-ea"/>
              <a:ea typeface="+mj-ea"/>
            </a:endParaRPr>
          </a:p>
        </p:txBody>
      </p:sp>
      <p:grpSp>
        <p:nvGrpSpPr>
          <p:cNvPr id="18" name="组合 17"/>
          <p:cNvGrpSpPr/>
          <p:nvPr/>
        </p:nvGrpSpPr>
        <p:grpSpPr>
          <a:xfrm>
            <a:off x="3690831" y="915567"/>
            <a:ext cx="1762338" cy="587952"/>
            <a:chOff x="5324179" y="1877247"/>
            <a:chExt cx="2349784" cy="783936"/>
          </a:xfrm>
        </p:grpSpPr>
        <p:sp>
          <p:nvSpPr>
            <p:cNvPr id="19" name="文本框 18"/>
            <p:cNvSpPr txBox="1"/>
            <p:nvPr/>
          </p:nvSpPr>
          <p:spPr bwMode="auto">
            <a:xfrm>
              <a:off x="5372352" y="2099491"/>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0" name="文本框 19"/>
            <p:cNvSpPr txBox="1"/>
            <p:nvPr/>
          </p:nvSpPr>
          <p:spPr bwMode="auto">
            <a:xfrm>
              <a:off x="5324179" y="1877247"/>
              <a:ext cx="2349784" cy="369332"/>
            </a:xfrm>
            <a:prstGeom prst="rect">
              <a:avLst/>
            </a:prstGeom>
            <a:noFill/>
          </p:spPr>
          <p:txBody>
            <a:bodyPr wrap="square">
              <a:spAutoFit/>
            </a:bodyPr>
            <a:lstStyle/>
            <a:p>
              <a:pPr algn="ctr">
                <a:defRPr/>
              </a:pPr>
              <a:r>
                <a:rPr lang="zh-CN" altLang="en-US" sz="1200" spc="75" dirty="0">
                  <a:solidFill>
                    <a:schemeClr val="tx1">
                      <a:lumMod val="65000"/>
                      <a:lumOff val="35000"/>
                    </a:schemeClr>
                  </a:solidFill>
                  <a:latin typeface="+mj-ea"/>
                  <a:ea typeface="+mj-ea"/>
                </a:rPr>
                <a:t>在此添加标题</a:t>
              </a:r>
            </a:p>
          </p:txBody>
        </p:sp>
      </p:grpSp>
      <p:grpSp>
        <p:nvGrpSpPr>
          <p:cNvPr id="21" name="组合 20"/>
          <p:cNvGrpSpPr/>
          <p:nvPr/>
        </p:nvGrpSpPr>
        <p:grpSpPr>
          <a:xfrm>
            <a:off x="6394902" y="3011364"/>
            <a:ext cx="1762338" cy="587952"/>
            <a:chOff x="2744012" y="4525702"/>
            <a:chExt cx="2349784" cy="783936"/>
          </a:xfrm>
        </p:grpSpPr>
        <p:sp>
          <p:nvSpPr>
            <p:cNvPr id="22" name="文本框 21"/>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3" name="文本框 22"/>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grpSp>
        <p:nvGrpSpPr>
          <p:cNvPr id="24" name="组合 23"/>
          <p:cNvGrpSpPr/>
          <p:nvPr/>
        </p:nvGrpSpPr>
        <p:grpSpPr>
          <a:xfrm>
            <a:off x="990190" y="3011364"/>
            <a:ext cx="1762340" cy="587952"/>
            <a:chOff x="1320253" y="4614246"/>
            <a:chExt cx="2349786" cy="783936"/>
          </a:xfrm>
        </p:grpSpPr>
        <p:sp>
          <p:nvSpPr>
            <p:cNvPr id="25" name="文本框 24"/>
            <p:cNvSpPr txBox="1"/>
            <p:nvPr/>
          </p:nvSpPr>
          <p:spPr bwMode="auto">
            <a:xfrm>
              <a:off x="1416600" y="4836490"/>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6" name="文本框 25"/>
            <p:cNvSpPr txBox="1"/>
            <p:nvPr/>
          </p:nvSpPr>
          <p:spPr bwMode="auto">
            <a:xfrm>
              <a:off x="1320253" y="4614246"/>
              <a:ext cx="2349783" cy="369332"/>
            </a:xfrm>
            <a:prstGeom prst="rect">
              <a:avLst/>
            </a:prstGeom>
            <a:noFill/>
          </p:spPr>
          <p:txBody>
            <a:bodyPr wrap="square">
              <a:spAutoFit/>
            </a:bodyPr>
            <a:lstStyle/>
            <a:p>
              <a:pPr algn="r">
                <a:defRPr/>
              </a:pPr>
              <a:r>
                <a:rPr lang="zh-CN" altLang="en-US" sz="1200" spc="75" dirty="0">
                  <a:solidFill>
                    <a:schemeClr val="tx1">
                      <a:lumMod val="65000"/>
                      <a:lumOff val="35000"/>
                    </a:schemeClr>
                  </a:solidFill>
                  <a:latin typeface="+mj-ea"/>
                  <a:ea typeface="+mj-ea"/>
                </a:rPr>
                <a:t>在此添加标题</a:t>
              </a:r>
            </a:p>
          </p:txBody>
        </p:sp>
      </p:grpSp>
      <p:sp>
        <p:nvSpPr>
          <p:cNvPr id="27" name="圆角矩形 26"/>
          <p:cNvSpPr/>
          <p:nvPr/>
        </p:nvSpPr>
        <p:spPr>
          <a:xfrm>
            <a:off x="4495998" y="2742136"/>
            <a:ext cx="152006" cy="264965"/>
          </a:xfrm>
          <a:prstGeom prst="roundRect">
            <a:avLst>
              <a:gd name="adj" fmla="val 50000"/>
            </a:avLst>
          </a:prstGeom>
          <a:solidFill>
            <a:schemeClr val="accent3"/>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8" name="Freeform 40"/>
          <p:cNvSpPr/>
          <p:nvPr/>
        </p:nvSpPr>
        <p:spPr bwMode="auto">
          <a:xfrm>
            <a:off x="4448694" y="1781742"/>
            <a:ext cx="246613" cy="223286"/>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chemeClr val="tx1">
              <a:lumMod val="50000"/>
              <a:lumOff val="50000"/>
            </a:schemeClr>
          </a:solidFill>
          <a:ln>
            <a:noFill/>
          </a:ln>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nvGrpSpPr>
          <p:cNvPr id="29" name="组合 28"/>
          <p:cNvGrpSpPr/>
          <p:nvPr/>
        </p:nvGrpSpPr>
        <p:grpSpPr>
          <a:xfrm>
            <a:off x="3039496" y="3196269"/>
            <a:ext cx="220508" cy="218842"/>
            <a:chOff x="7078908" y="5461438"/>
            <a:chExt cx="430461" cy="427208"/>
          </a:xfrm>
          <a:solidFill>
            <a:schemeClr val="tx1">
              <a:lumMod val="50000"/>
              <a:lumOff val="50000"/>
            </a:schemeClr>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grpSp>
        <p:nvGrpSpPr>
          <p:cNvPr id="32" name="组合 31"/>
          <p:cNvGrpSpPr/>
          <p:nvPr/>
        </p:nvGrpSpPr>
        <p:grpSpPr>
          <a:xfrm>
            <a:off x="5890635" y="3170372"/>
            <a:ext cx="253279" cy="241615"/>
            <a:chOff x="8145843" y="5425657"/>
            <a:chExt cx="494435" cy="471664"/>
          </a:xfrm>
          <a:solidFill>
            <a:schemeClr val="tx1">
              <a:lumMod val="50000"/>
              <a:lumOff val="50000"/>
            </a:schemeClr>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14:presetBounceEnd="40000">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14:bounceEnd="40000">
                                          <p:cBhvr additive="base">
                                            <p:cTn id="10"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0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ppt_x"/>
                                              </p:val>
                                            </p:tav>
                                            <p:tav tm="100000">
                                              <p:val>
                                                <p:strVal val="#ppt_x"/>
                                              </p:val>
                                            </p:tav>
                                          </p:tavLst>
                                        </p:anim>
                                        <p:anim calcmode="lin" valueType="num">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0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7" name="组合 6"/>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0" name="组合 9"/>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3" name="组合 12"/>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6" name="TextBox 13"/>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solidFill>
                  <a:schemeClr val="accent2"/>
                </a:solidFill>
                <a:latin typeface="+mj-ea"/>
                <a:ea typeface="+mj-ea"/>
              </a:rPr>
              <a:t>点击输入</a:t>
            </a:r>
            <a:endParaRPr lang="en-US" altLang="zh-CN" sz="1500" b="1" dirty="0">
              <a:solidFill>
                <a:schemeClr val="accent2"/>
              </a:solidFill>
              <a:latin typeface="+mj-ea"/>
              <a:ea typeface="+mj-ea"/>
            </a:endParaRPr>
          </a:p>
          <a:p>
            <a:pPr>
              <a:lnSpc>
                <a:spcPct val="150000"/>
              </a:lnSpc>
            </a:pPr>
            <a:r>
              <a:rPr lang="zh-CN" altLang="en-US" sz="1500" b="1" dirty="0">
                <a:solidFill>
                  <a:schemeClr val="accent2"/>
                </a:solidFill>
                <a:latin typeface="+mj-ea"/>
                <a:ea typeface="+mj-ea"/>
              </a:rPr>
              <a:t>标题文本</a:t>
            </a:r>
          </a:p>
        </p:txBody>
      </p:sp>
      <p:sp>
        <p:nvSpPr>
          <p:cNvPr id="17" name="TextBox 14"/>
          <p:cNvSpPr txBox="1"/>
          <p:nvPr/>
        </p:nvSpPr>
        <p:spPr>
          <a:xfrm>
            <a:off x="3247907" y="1923678"/>
            <a:ext cx="954107" cy="784830"/>
          </a:xfrm>
          <a:prstGeom prst="rect">
            <a:avLst/>
          </a:prstGeom>
          <a:noFill/>
        </p:spPr>
        <p:txBody>
          <a:bodyPr wrap="none" rtlCol="0">
            <a:spAutoFit/>
          </a:bodyPr>
          <a:lstStyle/>
          <a:p>
            <a:pPr>
              <a:lnSpc>
                <a:spcPct val="150000"/>
              </a:lnSpc>
            </a:pPr>
            <a:r>
              <a:rPr lang="zh-CN" altLang="en-US" sz="1500" b="1" dirty="0">
                <a:solidFill>
                  <a:schemeClr val="accent2"/>
                </a:solidFill>
                <a:latin typeface="+mj-ea"/>
                <a:ea typeface="+mj-ea"/>
              </a:rPr>
              <a:t>点击输入</a:t>
            </a:r>
            <a:endParaRPr lang="en-US" altLang="zh-CN" sz="1500" b="1" dirty="0">
              <a:solidFill>
                <a:schemeClr val="accent2"/>
              </a:solidFill>
              <a:latin typeface="+mj-ea"/>
              <a:ea typeface="+mj-ea"/>
            </a:endParaRPr>
          </a:p>
          <a:p>
            <a:pPr>
              <a:lnSpc>
                <a:spcPct val="150000"/>
              </a:lnSpc>
            </a:pPr>
            <a:r>
              <a:rPr lang="zh-CN" altLang="en-US" sz="1500" b="1" dirty="0">
                <a:solidFill>
                  <a:schemeClr val="accent2"/>
                </a:solidFill>
                <a:latin typeface="+mj-ea"/>
                <a:ea typeface="+mj-ea"/>
              </a:rPr>
              <a:t>标题文本</a:t>
            </a:r>
          </a:p>
        </p:txBody>
      </p:sp>
      <p:sp>
        <p:nvSpPr>
          <p:cNvPr id="18" name="TextBox 15"/>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chemeClr val="accent2"/>
                </a:solidFill>
                <a:latin typeface="+mj-ea"/>
                <a:ea typeface="+mj-ea"/>
              </a:rPr>
              <a:t>点击输入</a:t>
            </a:r>
            <a:endParaRPr lang="en-US" altLang="zh-CN" sz="1500" b="1" dirty="0">
              <a:solidFill>
                <a:schemeClr val="accent2"/>
              </a:solidFill>
              <a:latin typeface="+mj-ea"/>
              <a:ea typeface="+mj-ea"/>
            </a:endParaRPr>
          </a:p>
          <a:p>
            <a:pPr>
              <a:lnSpc>
                <a:spcPct val="150000"/>
              </a:lnSpc>
            </a:pPr>
            <a:r>
              <a:rPr lang="zh-CN" altLang="en-US" sz="1500" b="1" dirty="0">
                <a:solidFill>
                  <a:schemeClr val="accent2"/>
                </a:solidFill>
                <a:latin typeface="+mj-ea"/>
                <a:ea typeface="+mj-ea"/>
              </a:rPr>
              <a:t>标题文本</a:t>
            </a:r>
          </a:p>
        </p:txBody>
      </p:sp>
      <p:sp>
        <p:nvSpPr>
          <p:cNvPr id="19" name="TextBox 16"/>
          <p:cNvSpPr txBox="1"/>
          <p:nvPr/>
        </p:nvSpPr>
        <p:spPr>
          <a:xfrm>
            <a:off x="6500060" y="1923678"/>
            <a:ext cx="954107" cy="784830"/>
          </a:xfrm>
          <a:prstGeom prst="rect">
            <a:avLst/>
          </a:prstGeom>
          <a:noFill/>
        </p:spPr>
        <p:txBody>
          <a:bodyPr wrap="none" rtlCol="0">
            <a:spAutoFit/>
          </a:bodyPr>
          <a:lstStyle/>
          <a:p>
            <a:pPr>
              <a:lnSpc>
                <a:spcPct val="150000"/>
              </a:lnSpc>
            </a:pPr>
            <a:r>
              <a:rPr lang="zh-CN" altLang="en-US" sz="1500" b="1" dirty="0">
                <a:solidFill>
                  <a:schemeClr val="accent2"/>
                </a:solidFill>
                <a:latin typeface="+mj-ea"/>
                <a:ea typeface="+mj-ea"/>
              </a:rPr>
              <a:t>点击输入</a:t>
            </a:r>
            <a:endParaRPr lang="en-US" altLang="zh-CN" sz="1500" b="1" dirty="0">
              <a:solidFill>
                <a:schemeClr val="accent2"/>
              </a:solidFill>
              <a:latin typeface="+mj-ea"/>
              <a:ea typeface="+mj-ea"/>
            </a:endParaRPr>
          </a:p>
          <a:p>
            <a:pPr>
              <a:lnSpc>
                <a:spcPct val="150000"/>
              </a:lnSpc>
            </a:pPr>
            <a:r>
              <a:rPr lang="zh-CN" altLang="en-US" sz="1500" b="1" dirty="0">
                <a:solidFill>
                  <a:schemeClr val="accent2"/>
                </a:solidFill>
                <a:latin typeface="+mj-ea"/>
                <a:ea typeface="+mj-ea"/>
              </a:rPr>
              <a:t>标题文本</a:t>
            </a:r>
          </a:p>
        </p:txBody>
      </p:sp>
      <p:sp>
        <p:nvSpPr>
          <p:cNvPr id="20" name="TextBox 39"/>
          <p:cNvSpPr txBox="1"/>
          <p:nvPr/>
        </p:nvSpPr>
        <p:spPr>
          <a:xfrm>
            <a:off x="1331640" y="3922778"/>
            <a:ext cx="5848816" cy="434478"/>
          </a:xfrm>
          <a:prstGeom prst="rect">
            <a:avLst/>
          </a:prstGeom>
          <a:noFill/>
        </p:spPr>
        <p:txBody>
          <a:bodyPr wrap="square" lIns="0" tIns="0" rIns="0" bIns="0" rtlCol="0">
            <a:spAutoFit/>
          </a:bodyPr>
          <a:lstStyle/>
          <a:p>
            <a:pPr algn="just">
              <a:lnSpc>
                <a:spcPct val="150000"/>
              </a:lnSpc>
            </a:pPr>
            <a:r>
              <a:rPr lang="zh-CN" altLang="en-US" sz="1000" dirty="0">
                <a:solidFill>
                  <a:prstClr val="black"/>
                </a:solidFill>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a:solidFill>
                  <a:prstClr val="black"/>
                </a:solidFill>
                <a:latin typeface="+mj-ea"/>
                <a:ea typeface="+mj-ea"/>
              </a:rPr>
              <a:t>……</a:t>
            </a:r>
          </a:p>
        </p:txBody>
      </p:sp>
    </p:spTree>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2" presetClass="entr" presetSubtype="2" fill="hold" nodeType="withEffect" p14:presetBounceEnd="40000">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14:bounceEnd="40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2" presetClass="entr" presetSubtype="2" fill="hold" nodeType="withEffect" p14:presetBounceEnd="40000">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14:bounceEnd="4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5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2" presetClass="entr" presetSubtype="2" fill="hold"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2" presetClass="entr" presetSubtype="2" fill="hold" nodeType="withEffect">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5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Fallback>
  </mc:AlternateContent>
</p:sld>
</file>

<file path=ppt/theme/theme1.xml><?xml version="1.0" encoding="utf-8"?>
<a:theme xmlns:a="http://schemas.openxmlformats.org/drawingml/2006/main" name="Office 主题​​">
  <a:themeElements>
    <a:clrScheme name="自定义 276">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4310</Words>
  <Application>Microsoft Office PowerPoint</Application>
  <PresentationFormat>全屏显示(16:9)</PresentationFormat>
  <Paragraphs>427</Paragraphs>
  <Slides>35</Slides>
  <Notes>35</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35</vt:i4>
      </vt:variant>
    </vt:vector>
  </HeadingPairs>
  <TitlesOfParts>
    <vt:vector size="51" baseType="lpstr">
      <vt:lpstr>Clear Sans Thin</vt:lpstr>
      <vt:lpstr>ITC Avant Garde Std Md</vt:lpstr>
      <vt:lpstr>ITC Avant Garde Std XLt</vt:lpstr>
      <vt:lpstr>Meiryo</vt:lpstr>
      <vt:lpstr>Source Sans Pro ExtraLight</vt:lpstr>
      <vt:lpstr>华文黑体</vt:lpstr>
      <vt:lpstr>宋体</vt:lpstr>
      <vt:lpstr>微软雅黑</vt:lpstr>
      <vt:lpstr>Arial</vt:lpstr>
      <vt:lpstr>Calibri</vt:lpstr>
      <vt:lpstr>Calibri Light</vt:lpstr>
      <vt:lpstr>Impact</vt:lpstr>
      <vt:lpstr>Lato Light</vt:lpstr>
      <vt:lpstr>Roboto condensed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优品PPT</cp:lastModifiedBy>
  <cp:revision>991</cp:revision>
  <dcterms:created xsi:type="dcterms:W3CDTF">2015-04-24T01:01:00Z</dcterms:created>
  <dcterms:modified xsi:type="dcterms:W3CDTF">2018-05-23T21:11:31Z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