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60" r:id="rId4"/>
    <p:sldId id="258" r:id="rId5"/>
    <p:sldId id="259" r:id="rId6"/>
    <p:sldId id="276" r:id="rId7"/>
    <p:sldId id="262" r:id="rId8"/>
    <p:sldId id="267" r:id="rId9"/>
    <p:sldId id="263" r:id="rId10"/>
    <p:sldId id="270" r:id="rId11"/>
    <p:sldId id="272" r:id="rId12"/>
    <p:sldId id="274" r:id="rId13"/>
    <p:sldId id="27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82" userDrawn="1">
          <p15:clr>
            <a:srgbClr val="A4A3A4"/>
          </p15:clr>
        </p15:guide>
        <p15:guide id="2" pos="3885" userDrawn="1">
          <p15:clr>
            <a:srgbClr val="A4A3A4"/>
          </p15:clr>
        </p15:guide>
        <p15:guide id="3" pos="7083" userDrawn="1">
          <p15:clr>
            <a:srgbClr val="A4A3A4"/>
          </p15:clr>
        </p15:guide>
        <p15:guide id="4" pos="619" userDrawn="1">
          <p15:clr>
            <a:srgbClr val="A4A3A4"/>
          </p15:clr>
        </p15:guide>
        <p15:guide id="5" orient="horz" pos="3158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7" orient="horz" pos="848" userDrawn="1">
          <p15:clr>
            <a:srgbClr val="A4A3A4"/>
          </p15:clr>
        </p15:guide>
        <p15:guide id="8" orient="horz" pos="1366" userDrawn="1">
          <p15:clr>
            <a:srgbClr val="A4A3A4"/>
          </p15:clr>
        </p15:guide>
        <p15:guide id="9" orient="horz" pos="37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E64E"/>
    <a:srgbClr val="C4EA4A"/>
    <a:srgbClr val="CCF058"/>
    <a:srgbClr val="51C4C7"/>
    <a:srgbClr val="96A1A6"/>
    <a:srgbClr val="ECF0F1"/>
    <a:srgbClr val="DBF977"/>
    <a:srgbClr val="9AEB72"/>
    <a:srgbClr val="9DACB3"/>
    <a:srgbClr val="A5B6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682"/>
        <p:guide pos="3885"/>
        <p:guide pos="7083"/>
        <p:guide pos="619"/>
        <p:guide orient="horz" pos="3158"/>
        <p:guide orient="horz" pos="3974"/>
        <p:guide orient="horz" pos="848"/>
        <p:guide orient="horz" pos="1366"/>
        <p:guide orient="horz" pos="37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1C4C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AEB7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CF05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1283616"/>
        <c:axId val="401168024"/>
      </c:barChart>
      <c:catAx>
        <c:axId val="371283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01168024"/>
        <c:crosses val="autoZero"/>
        <c:auto val="1"/>
        <c:lblAlgn val="ctr"/>
        <c:lblOffset val="100"/>
        <c:noMultiLvlLbl val="0"/>
      </c:catAx>
      <c:valAx>
        <c:axId val="4011680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7128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0947A-5D7E-4EE2-BD79-F3AAC21C9674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01268-31D5-46AE-9B32-78742CA2B2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113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2261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369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221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271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0357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934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7264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342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5049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967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391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839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5675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8979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4339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166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219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745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97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336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406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946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851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CFC27-049B-43F8-9B0B-90E6D9C439AC}" type="datetimeFigureOut">
              <a:rPr lang="zh-CN" altLang="en-US" smtClean="0"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D86A2-184F-4A14-B841-A667E9A8D3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01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398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625" y="1474178"/>
            <a:ext cx="9394750" cy="483454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702479" y="2489875"/>
            <a:ext cx="4787042" cy="1880566"/>
            <a:chOff x="3680304" y="2144581"/>
            <a:chExt cx="4787042" cy="1880566"/>
          </a:xfrm>
        </p:grpSpPr>
        <p:grpSp>
          <p:nvGrpSpPr>
            <p:cNvPr id="8" name="组合 7"/>
            <p:cNvGrpSpPr/>
            <p:nvPr/>
          </p:nvGrpSpPr>
          <p:grpSpPr>
            <a:xfrm>
              <a:off x="3905738" y="2144581"/>
              <a:ext cx="4561608" cy="1880566"/>
              <a:chOff x="3905738" y="2144581"/>
              <a:chExt cx="4561608" cy="1880566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3905738" y="2414758"/>
                <a:ext cx="4561608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8000" b="1" spc="-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</a:t>
                </a:r>
                <a:r>
                  <a:rPr lang="zh-CN" altLang="en-US" sz="8000" b="1" spc="-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是标题</a:t>
                </a:r>
                <a:endParaRPr lang="zh-CN" altLang="en-US" sz="8000" b="1" spc="-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4071590" y="3630121"/>
                <a:ext cx="4273448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4028447" y="2530664"/>
                <a:ext cx="4273448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" name="文本框 1"/>
              <p:cNvSpPr txBox="1"/>
              <p:nvPr/>
            </p:nvSpPr>
            <p:spPr>
              <a:xfrm>
                <a:off x="4104047" y="2144581"/>
                <a:ext cx="423030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</a:t>
                </a:r>
                <a:r>
                  <a:rPr lang="en-US" alt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设计有限公司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4049818" y="3644147"/>
                <a:ext cx="4273448" cy="381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算是副标题随便写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680304" y="2195441"/>
              <a:ext cx="203200" cy="698500"/>
              <a:chOff x="3187700" y="1155700"/>
              <a:chExt cx="203200" cy="6985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187700" y="1155700"/>
                <a:ext cx="203200" cy="203200"/>
              </a:xfrm>
              <a:prstGeom prst="ellipse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187700" y="1403350"/>
                <a:ext cx="203200" cy="203200"/>
              </a:xfrm>
              <a:prstGeom prst="ellipse">
                <a:avLst/>
              </a:prstGeom>
              <a:solidFill>
                <a:srgbClr val="9AEB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187700" y="1651000"/>
                <a:ext cx="203200" cy="203200"/>
              </a:xfrm>
              <a:prstGeom prst="ellipse">
                <a:avLst/>
              </a:prstGeom>
              <a:solidFill>
                <a:srgbClr val="C2E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498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7" name="椭圆 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3540868911"/>
              </p:ext>
            </p:extLst>
          </p:nvPr>
        </p:nvGraphicFramePr>
        <p:xfrm>
          <a:off x="4480998" y="1346200"/>
          <a:ext cx="6763265" cy="4508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82663" y="2757770"/>
            <a:ext cx="3151186" cy="2930033"/>
            <a:chOff x="982664" y="2153085"/>
            <a:chExt cx="3151186" cy="2930033"/>
          </a:xfrm>
        </p:grpSpPr>
        <p:sp>
          <p:nvSpPr>
            <p:cNvPr id="32" name="文本框 31"/>
            <p:cNvSpPr txBox="1"/>
            <p:nvPr/>
          </p:nvSpPr>
          <p:spPr>
            <a:xfrm>
              <a:off x="1010639" y="2153085"/>
              <a:ext cx="3123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82664" y="2553195"/>
              <a:ext cx="2663062" cy="2529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请输入内容请输入内容请输入内容请输入内容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请输入内容请输入内容请输入内容请输入内容</a:t>
              </a:r>
            </a:p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请输入内容请输入内容请输入内容请输入内容</a:t>
              </a: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16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853221" y="2660770"/>
            <a:ext cx="203200" cy="698500"/>
            <a:chOff x="3187700" y="1155700"/>
            <a:chExt cx="203200" cy="698500"/>
          </a:xfrm>
        </p:grpSpPr>
        <p:sp>
          <p:nvSpPr>
            <p:cNvPr id="7" name="椭圆 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C2E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35579" y="2321005"/>
            <a:ext cx="792084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solidFill>
                  <a:srgbClr val="51C4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13800" b="1" dirty="0">
              <a:solidFill>
                <a:srgbClr val="51C4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625" y="1474178"/>
            <a:ext cx="9394750" cy="483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3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5847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7" name="椭圆 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C2E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29990" y="538658"/>
            <a:ext cx="2367533" cy="813892"/>
            <a:chOff x="929990" y="538658"/>
            <a:chExt cx="2367533" cy="813892"/>
          </a:xfrm>
        </p:grpSpPr>
        <p:sp>
          <p:nvSpPr>
            <p:cNvPr id="12" name="文本框 11"/>
            <p:cNvSpPr txBox="1"/>
            <p:nvPr/>
          </p:nvSpPr>
          <p:spPr>
            <a:xfrm>
              <a:off x="982663" y="538658"/>
              <a:ext cx="22177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29990" y="952440"/>
              <a:ext cx="2367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89013" y="1773238"/>
            <a:ext cx="2874963" cy="4114800"/>
            <a:chOff x="989013" y="1773238"/>
            <a:chExt cx="2874963" cy="4114800"/>
          </a:xfrm>
        </p:grpSpPr>
        <p:grpSp>
          <p:nvGrpSpPr>
            <p:cNvPr id="5" name="组合 4"/>
            <p:cNvGrpSpPr/>
            <p:nvPr/>
          </p:nvGrpSpPr>
          <p:grpSpPr>
            <a:xfrm>
              <a:off x="989013" y="1773238"/>
              <a:ext cx="2874963" cy="4114800"/>
              <a:chOff x="982663" y="1773238"/>
              <a:chExt cx="2874963" cy="411480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995363" y="1773238"/>
                <a:ext cx="2862263" cy="4114800"/>
              </a:xfrm>
              <a:prstGeom prst="rect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" name="直接连接符 2"/>
              <p:cNvCxnSpPr/>
              <p:nvPr/>
            </p:nvCxnSpPr>
            <p:spPr>
              <a:xfrm>
                <a:off x="982663" y="2451100"/>
                <a:ext cx="2874963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文本框 3"/>
            <p:cNvSpPr txBox="1"/>
            <p:nvPr/>
          </p:nvSpPr>
          <p:spPr>
            <a:xfrm>
              <a:off x="1329984" y="1878463"/>
              <a:ext cx="2193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95031" y="1773238"/>
            <a:ext cx="2874963" cy="4114800"/>
            <a:chOff x="989013" y="1773238"/>
            <a:chExt cx="2874963" cy="4114800"/>
          </a:xfrm>
        </p:grpSpPr>
        <p:grpSp>
          <p:nvGrpSpPr>
            <p:cNvPr id="35" name="组合 34"/>
            <p:cNvGrpSpPr/>
            <p:nvPr/>
          </p:nvGrpSpPr>
          <p:grpSpPr>
            <a:xfrm>
              <a:off x="989013" y="1773238"/>
              <a:ext cx="2874963" cy="4114800"/>
              <a:chOff x="982663" y="1773238"/>
              <a:chExt cx="2874963" cy="4114800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995363" y="1773238"/>
                <a:ext cx="2862263" cy="4114800"/>
              </a:xfrm>
              <a:prstGeom prst="rect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982663" y="2451100"/>
                <a:ext cx="2874963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1339539" y="1878462"/>
              <a:ext cx="21633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369300" y="1773238"/>
            <a:ext cx="2874963" cy="4114800"/>
            <a:chOff x="989013" y="1773238"/>
            <a:chExt cx="2874963" cy="4114800"/>
          </a:xfrm>
        </p:grpSpPr>
        <p:grpSp>
          <p:nvGrpSpPr>
            <p:cNvPr id="40" name="组合 39"/>
            <p:cNvGrpSpPr/>
            <p:nvPr/>
          </p:nvGrpSpPr>
          <p:grpSpPr>
            <a:xfrm>
              <a:off x="989013" y="1773238"/>
              <a:ext cx="2874963" cy="4114800"/>
              <a:chOff x="982663" y="1773238"/>
              <a:chExt cx="2874963" cy="41148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995363" y="1773238"/>
                <a:ext cx="2862263" cy="4114800"/>
              </a:xfrm>
              <a:prstGeom prst="rect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982663" y="2451100"/>
                <a:ext cx="2874963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/>
            <p:cNvSpPr txBox="1"/>
            <p:nvPr/>
          </p:nvSpPr>
          <p:spPr>
            <a:xfrm>
              <a:off x="1331572" y="1878461"/>
              <a:ext cx="21898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001713" y="2476501"/>
            <a:ext cx="2862263" cy="346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982663" y="2939155"/>
            <a:ext cx="30956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子标题一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702573" y="2939155"/>
            <a:ext cx="30956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子标题一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382000" y="2939155"/>
            <a:ext cx="30956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子标题一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90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75619" y="2332057"/>
            <a:ext cx="1832024" cy="2519389"/>
          </a:xfrm>
          <a:custGeom>
            <a:avLst/>
            <a:gdLst>
              <a:gd name="connsiteX0" fmla="*/ 0 w 1832024"/>
              <a:gd name="connsiteY0" fmla="*/ 0 h 2519389"/>
              <a:gd name="connsiteX1" fmla="*/ 601563 w 1832024"/>
              <a:gd name="connsiteY1" fmla="*/ 0 h 2519389"/>
              <a:gd name="connsiteX2" fmla="*/ 1832024 w 1832024"/>
              <a:gd name="connsiteY2" fmla="*/ 1259695 h 2519389"/>
              <a:gd name="connsiteX3" fmla="*/ 601563 w 1832024"/>
              <a:gd name="connsiteY3" fmla="*/ 2519389 h 2519389"/>
              <a:gd name="connsiteX4" fmla="*/ 0 w 1832024"/>
              <a:gd name="connsiteY4" fmla="*/ 2519389 h 2519389"/>
              <a:gd name="connsiteX5" fmla="*/ 1230461 w 1832024"/>
              <a:gd name="connsiteY5" fmla="*/ 1259695 h 251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2024" h="2519389">
                <a:moveTo>
                  <a:pt x="0" y="0"/>
                </a:moveTo>
                <a:lnTo>
                  <a:pt x="601563" y="0"/>
                </a:lnTo>
                <a:lnTo>
                  <a:pt x="1832024" y="1259695"/>
                </a:lnTo>
                <a:lnTo>
                  <a:pt x="601563" y="2519389"/>
                </a:lnTo>
                <a:lnTo>
                  <a:pt x="0" y="2519389"/>
                </a:lnTo>
                <a:lnTo>
                  <a:pt x="1230461" y="1259695"/>
                </a:lnTo>
                <a:close/>
              </a:path>
            </a:pathLst>
          </a:custGeom>
          <a:ln>
            <a:solidFill>
              <a:srgbClr val="9AEB72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84541" y="2284557"/>
            <a:ext cx="2193384" cy="2490655"/>
          </a:xfrm>
          <a:custGeom>
            <a:avLst/>
            <a:gdLst>
              <a:gd name="connsiteX0" fmla="*/ 0 w 2193384"/>
              <a:gd name="connsiteY0" fmla="*/ 0 h 2490655"/>
              <a:gd name="connsiteX1" fmla="*/ 1024376 w 2193384"/>
              <a:gd name="connsiteY1" fmla="*/ 0 h 2490655"/>
              <a:gd name="connsiteX2" fmla="*/ 2193384 w 2193384"/>
              <a:gd name="connsiteY2" fmla="*/ 1245328 h 2490655"/>
              <a:gd name="connsiteX3" fmla="*/ 1024376 w 2193384"/>
              <a:gd name="connsiteY3" fmla="*/ 2490655 h 2490655"/>
              <a:gd name="connsiteX4" fmla="*/ 0 w 2193384"/>
              <a:gd name="connsiteY4" fmla="*/ 2490655 h 2490655"/>
              <a:gd name="connsiteX5" fmla="*/ 1169008 w 2193384"/>
              <a:gd name="connsiteY5" fmla="*/ 1245328 h 249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93384" h="2490655">
                <a:moveTo>
                  <a:pt x="0" y="0"/>
                </a:moveTo>
                <a:lnTo>
                  <a:pt x="1024376" y="0"/>
                </a:lnTo>
                <a:lnTo>
                  <a:pt x="2193384" y="1245328"/>
                </a:lnTo>
                <a:lnTo>
                  <a:pt x="1024376" y="2490655"/>
                </a:lnTo>
                <a:lnTo>
                  <a:pt x="0" y="2490655"/>
                </a:lnTo>
                <a:lnTo>
                  <a:pt x="1169008" y="1245328"/>
                </a:lnTo>
                <a:close/>
              </a:path>
            </a:pathLst>
          </a:custGeom>
          <a:ln w="28575">
            <a:solidFill>
              <a:srgbClr val="51C4C7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32333" y="1199175"/>
            <a:ext cx="3863340" cy="4386942"/>
          </a:xfrm>
          <a:custGeom>
            <a:avLst/>
            <a:gdLst>
              <a:gd name="connsiteX0" fmla="*/ 0 w 3863340"/>
              <a:gd name="connsiteY0" fmla="*/ 0 h 4386942"/>
              <a:gd name="connsiteX1" fmla="*/ 1804296 w 3863340"/>
              <a:gd name="connsiteY1" fmla="*/ 0 h 4386942"/>
              <a:gd name="connsiteX2" fmla="*/ 3863340 w 3863340"/>
              <a:gd name="connsiteY2" fmla="*/ 2193471 h 4386942"/>
              <a:gd name="connsiteX3" fmla="*/ 1804296 w 3863340"/>
              <a:gd name="connsiteY3" fmla="*/ 4386942 h 4386942"/>
              <a:gd name="connsiteX4" fmla="*/ 0 w 3863340"/>
              <a:gd name="connsiteY4" fmla="*/ 4386942 h 4386942"/>
              <a:gd name="connsiteX5" fmla="*/ 2059044 w 3863340"/>
              <a:gd name="connsiteY5" fmla="*/ 2193471 h 438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63340" h="4386942">
                <a:moveTo>
                  <a:pt x="0" y="0"/>
                </a:moveTo>
                <a:lnTo>
                  <a:pt x="1804296" y="0"/>
                </a:lnTo>
                <a:lnTo>
                  <a:pt x="3863340" y="2193471"/>
                </a:lnTo>
                <a:lnTo>
                  <a:pt x="1804296" y="4386942"/>
                </a:lnTo>
                <a:lnTo>
                  <a:pt x="0" y="4386942"/>
                </a:lnTo>
                <a:lnTo>
                  <a:pt x="2059044" y="2193471"/>
                </a:lnTo>
                <a:close/>
              </a:path>
            </a:pathLst>
          </a:custGeom>
          <a:ln w="28575">
            <a:solidFill>
              <a:srgbClr val="51C4C7"/>
            </a:solidFill>
          </a:ln>
        </p:spPr>
      </p:pic>
      <p:sp>
        <p:nvSpPr>
          <p:cNvPr id="6" name="燕尾形 5"/>
          <p:cNvSpPr>
            <a:spLocks noChangeAspect="1"/>
          </p:cNvSpPr>
          <p:nvPr/>
        </p:nvSpPr>
        <p:spPr>
          <a:xfrm>
            <a:off x="10562954" y="1494241"/>
            <a:ext cx="730097" cy="829048"/>
          </a:xfrm>
          <a:prstGeom prst="chevron">
            <a:avLst>
              <a:gd name="adj" fmla="val 53297"/>
            </a:avLst>
          </a:prstGeom>
          <a:solidFill>
            <a:srgbClr val="99EC7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7"/>
          <p:cNvSpPr>
            <a:spLocks noChangeAspect="1"/>
          </p:cNvSpPr>
          <p:nvPr/>
        </p:nvSpPr>
        <p:spPr>
          <a:xfrm>
            <a:off x="7085735" y="2733340"/>
            <a:ext cx="850075" cy="965285"/>
          </a:xfrm>
          <a:prstGeom prst="chevron">
            <a:avLst>
              <a:gd name="adj" fmla="val 53297"/>
            </a:avLst>
          </a:prstGeom>
          <a:solidFill>
            <a:srgbClr val="50C4C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55494" y="1183409"/>
            <a:ext cx="1158389" cy="1395557"/>
          </a:xfrm>
          <a:custGeom>
            <a:avLst/>
            <a:gdLst>
              <a:gd name="connsiteX0" fmla="*/ 0 w 1158389"/>
              <a:gd name="connsiteY0" fmla="*/ 0 h 1395557"/>
              <a:gd name="connsiteX1" fmla="*/ 542983 w 1158389"/>
              <a:gd name="connsiteY1" fmla="*/ 0 h 1395557"/>
              <a:gd name="connsiteX2" fmla="*/ 1158389 w 1158389"/>
              <a:gd name="connsiteY2" fmla="*/ 697779 h 1395557"/>
              <a:gd name="connsiteX3" fmla="*/ 542983 w 1158389"/>
              <a:gd name="connsiteY3" fmla="*/ 1395557 h 1395557"/>
              <a:gd name="connsiteX4" fmla="*/ 0 w 1158389"/>
              <a:gd name="connsiteY4" fmla="*/ 1395557 h 1395557"/>
              <a:gd name="connsiteX5" fmla="*/ 615406 w 1158389"/>
              <a:gd name="connsiteY5" fmla="*/ 697779 h 139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8389" h="1395557">
                <a:moveTo>
                  <a:pt x="0" y="0"/>
                </a:moveTo>
                <a:lnTo>
                  <a:pt x="542983" y="0"/>
                </a:lnTo>
                <a:lnTo>
                  <a:pt x="1158389" y="697779"/>
                </a:lnTo>
                <a:lnTo>
                  <a:pt x="542983" y="1395557"/>
                </a:lnTo>
                <a:lnTo>
                  <a:pt x="0" y="1395557"/>
                </a:lnTo>
                <a:lnTo>
                  <a:pt x="615406" y="697779"/>
                </a:ln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49876" y="872797"/>
            <a:ext cx="2788723" cy="4295064"/>
          </a:xfrm>
          <a:custGeom>
            <a:avLst/>
            <a:gdLst>
              <a:gd name="connsiteX0" fmla="*/ 0 w 2788723"/>
              <a:gd name="connsiteY0" fmla="*/ 0 h 4295064"/>
              <a:gd name="connsiteX1" fmla="*/ 769883 w 2788723"/>
              <a:gd name="connsiteY1" fmla="*/ 0 h 4295064"/>
              <a:gd name="connsiteX2" fmla="*/ 2788723 w 2788723"/>
              <a:gd name="connsiteY2" fmla="*/ 2147532 h 4295064"/>
              <a:gd name="connsiteX3" fmla="*/ 769883 w 2788723"/>
              <a:gd name="connsiteY3" fmla="*/ 4295064 h 4295064"/>
              <a:gd name="connsiteX4" fmla="*/ 0 w 2788723"/>
              <a:gd name="connsiteY4" fmla="*/ 4295064 h 4295064"/>
              <a:gd name="connsiteX5" fmla="*/ 2018840 w 2788723"/>
              <a:gd name="connsiteY5" fmla="*/ 2147532 h 429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8723" h="4295064">
                <a:moveTo>
                  <a:pt x="0" y="0"/>
                </a:moveTo>
                <a:lnTo>
                  <a:pt x="769883" y="0"/>
                </a:lnTo>
                <a:lnTo>
                  <a:pt x="2788723" y="2147532"/>
                </a:lnTo>
                <a:lnTo>
                  <a:pt x="769883" y="4295064"/>
                </a:lnTo>
                <a:lnTo>
                  <a:pt x="0" y="4295064"/>
                </a:lnTo>
                <a:lnTo>
                  <a:pt x="2018840" y="2147532"/>
                </a:ln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1" name="燕尾形 10"/>
          <p:cNvSpPr>
            <a:spLocks noChangeAspect="1"/>
          </p:cNvSpPr>
          <p:nvPr/>
        </p:nvSpPr>
        <p:spPr>
          <a:xfrm>
            <a:off x="9076868" y="4311875"/>
            <a:ext cx="1158389" cy="1395557"/>
          </a:xfrm>
          <a:prstGeom prst="chevron">
            <a:avLst>
              <a:gd name="adj" fmla="val 53126"/>
            </a:avLst>
          </a:prstGeom>
          <a:solidFill>
            <a:srgbClr val="DAF97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023646"/>
            <a:ext cx="207548" cy="1046798"/>
          </a:xfrm>
          <a:prstGeom prst="rect">
            <a:avLst/>
          </a:pr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9380" y="3020329"/>
            <a:ext cx="4218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输入过渡页标题</a:t>
            </a:r>
            <a:endParaRPr lang="en-US" altLang="zh-CN" sz="240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2663" y="3532841"/>
            <a:ext cx="2030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51C4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47037" y="4231900"/>
            <a:ext cx="413261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输入内容请输入内容请输入内容请输入内容请输入内容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请输入内容请输入内容请输入内容请输入内容请输入内容</a:t>
            </a:r>
          </a:p>
          <a:p>
            <a:pPr algn="dist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38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7" name="椭圆 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C2E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5363" y="1784410"/>
            <a:ext cx="2693324" cy="41148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981450" y="1784410"/>
            <a:ext cx="7250113" cy="4114800"/>
          </a:xfrm>
          <a:prstGeom prst="rect">
            <a:avLst/>
          </a:pr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483100" y="2082800"/>
            <a:ext cx="6413500" cy="3449776"/>
            <a:chOff x="4394200" y="2108200"/>
            <a:chExt cx="6413500" cy="3449776"/>
          </a:xfrm>
        </p:grpSpPr>
        <p:sp>
          <p:nvSpPr>
            <p:cNvPr id="19" name="文本框 18"/>
            <p:cNvSpPr txBox="1"/>
            <p:nvPr/>
          </p:nvSpPr>
          <p:spPr>
            <a:xfrm>
              <a:off x="4419600" y="2108200"/>
              <a:ext cx="2908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阿利盖利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但丁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419600" y="2631419"/>
              <a:ext cx="2527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BC 1265—BC 1321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94200" y="3249652"/>
              <a:ext cx="641350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意大利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诗人，现代意大利语的奠基者，欧洲文艺复兴时代的开拓人物之一，以长诗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神曲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留名后世。他被认为是意大利最伟大的诗人，也是西方最杰出的诗人之一，最伟大的作家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之一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恩格斯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评价说：“封建的中世纪的终结和现代资本主义纪元的开端，是以一位大人物为标志的，这位人物就是意大利人但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丁他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是中世纪的最后一位诗人，同时又是新时代的最初一位诗人”。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86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04263" y="1713497"/>
            <a:ext cx="2340000" cy="4236491"/>
          </a:xfrm>
          <a:custGeom>
            <a:avLst/>
            <a:gdLst>
              <a:gd name="connsiteX0" fmla="*/ 0 w 2340000"/>
              <a:gd name="connsiteY0" fmla="*/ 0 h 4236491"/>
              <a:gd name="connsiteX1" fmla="*/ 2340000 w 2340000"/>
              <a:gd name="connsiteY1" fmla="*/ 0 h 4236491"/>
              <a:gd name="connsiteX2" fmla="*/ 2340000 w 2340000"/>
              <a:gd name="connsiteY2" fmla="*/ 4236491 h 4236491"/>
              <a:gd name="connsiteX3" fmla="*/ 0 w 2340000"/>
              <a:gd name="connsiteY3" fmla="*/ 4236491 h 423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4236491">
                <a:moveTo>
                  <a:pt x="0" y="0"/>
                </a:moveTo>
                <a:lnTo>
                  <a:pt x="2340000" y="0"/>
                </a:lnTo>
                <a:lnTo>
                  <a:pt x="2340000" y="4236491"/>
                </a:lnTo>
                <a:lnTo>
                  <a:pt x="0" y="4236491"/>
                </a:lnTo>
                <a:close/>
              </a:path>
            </a:pathLst>
          </a:custGeom>
          <a:ln w="19050">
            <a:solidFill>
              <a:srgbClr val="96A1A6"/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01323" y="1713497"/>
            <a:ext cx="2340000" cy="4236491"/>
          </a:xfrm>
          <a:custGeom>
            <a:avLst/>
            <a:gdLst>
              <a:gd name="connsiteX0" fmla="*/ 0 w 2340000"/>
              <a:gd name="connsiteY0" fmla="*/ 0 h 4236491"/>
              <a:gd name="connsiteX1" fmla="*/ 2340000 w 2340000"/>
              <a:gd name="connsiteY1" fmla="*/ 0 h 4236491"/>
              <a:gd name="connsiteX2" fmla="*/ 2340000 w 2340000"/>
              <a:gd name="connsiteY2" fmla="*/ 4236491 h 4236491"/>
              <a:gd name="connsiteX3" fmla="*/ 0 w 2340000"/>
              <a:gd name="connsiteY3" fmla="*/ 4236491 h 423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4236491">
                <a:moveTo>
                  <a:pt x="0" y="0"/>
                </a:moveTo>
                <a:lnTo>
                  <a:pt x="2340000" y="0"/>
                </a:lnTo>
                <a:lnTo>
                  <a:pt x="2340000" y="4236491"/>
                </a:lnTo>
                <a:lnTo>
                  <a:pt x="0" y="4236491"/>
                </a:lnTo>
                <a:close/>
              </a:path>
            </a:pathLst>
          </a:custGeom>
          <a:ln w="19050">
            <a:solidFill>
              <a:srgbClr val="96A1A6"/>
            </a:solidFill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41993" y="1713497"/>
            <a:ext cx="2340000" cy="4236491"/>
          </a:xfrm>
          <a:custGeom>
            <a:avLst/>
            <a:gdLst>
              <a:gd name="connsiteX0" fmla="*/ 0 w 2340000"/>
              <a:gd name="connsiteY0" fmla="*/ 0 h 4236491"/>
              <a:gd name="connsiteX1" fmla="*/ 2340000 w 2340000"/>
              <a:gd name="connsiteY1" fmla="*/ 0 h 4236491"/>
              <a:gd name="connsiteX2" fmla="*/ 2340000 w 2340000"/>
              <a:gd name="connsiteY2" fmla="*/ 4236491 h 4236491"/>
              <a:gd name="connsiteX3" fmla="*/ 0 w 2340000"/>
              <a:gd name="connsiteY3" fmla="*/ 4236491 h 423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4236491">
                <a:moveTo>
                  <a:pt x="0" y="0"/>
                </a:moveTo>
                <a:lnTo>
                  <a:pt x="2340000" y="0"/>
                </a:lnTo>
                <a:lnTo>
                  <a:pt x="2340000" y="4236491"/>
                </a:lnTo>
                <a:lnTo>
                  <a:pt x="0" y="4236491"/>
                </a:lnTo>
                <a:close/>
              </a:path>
            </a:pathLst>
          </a:custGeom>
          <a:ln w="19050">
            <a:solidFill>
              <a:srgbClr val="96A1A6"/>
            </a:solidFill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2663" y="1713497"/>
            <a:ext cx="2340000" cy="4236491"/>
          </a:xfrm>
          <a:custGeom>
            <a:avLst/>
            <a:gdLst>
              <a:gd name="connsiteX0" fmla="*/ 0 w 2340000"/>
              <a:gd name="connsiteY0" fmla="*/ 0 h 4236491"/>
              <a:gd name="connsiteX1" fmla="*/ 2340000 w 2340000"/>
              <a:gd name="connsiteY1" fmla="*/ 0 h 4236491"/>
              <a:gd name="connsiteX2" fmla="*/ 2340000 w 2340000"/>
              <a:gd name="connsiteY2" fmla="*/ 4236491 h 4236491"/>
              <a:gd name="connsiteX3" fmla="*/ 0 w 2340000"/>
              <a:gd name="connsiteY3" fmla="*/ 4236491 h 423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4236491">
                <a:moveTo>
                  <a:pt x="0" y="0"/>
                </a:moveTo>
                <a:lnTo>
                  <a:pt x="2340000" y="0"/>
                </a:lnTo>
                <a:lnTo>
                  <a:pt x="2340000" y="4236491"/>
                </a:lnTo>
                <a:lnTo>
                  <a:pt x="0" y="4236491"/>
                </a:lnTo>
                <a:close/>
              </a:path>
            </a:pathLst>
          </a:custGeom>
          <a:ln w="19050">
            <a:solidFill>
              <a:srgbClr val="96A1A6"/>
            </a:solidFill>
          </a:ln>
        </p:spPr>
      </p:pic>
      <p:sp>
        <p:nvSpPr>
          <p:cNvPr id="4" name="矩形 3"/>
          <p:cNvSpPr/>
          <p:nvPr/>
        </p:nvSpPr>
        <p:spPr>
          <a:xfrm>
            <a:off x="982663" y="5237020"/>
            <a:ext cx="2340000" cy="712968"/>
          </a:xfrm>
          <a:prstGeom prst="rect">
            <a:avLst/>
          </a:prstGeom>
          <a:solidFill>
            <a:srgbClr val="51C4C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641993" y="5237020"/>
            <a:ext cx="2340000" cy="712968"/>
          </a:xfrm>
          <a:prstGeom prst="rect">
            <a:avLst/>
          </a:prstGeom>
          <a:solidFill>
            <a:srgbClr val="9AEB7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301323" y="5237020"/>
            <a:ext cx="2340000" cy="712968"/>
          </a:xfrm>
          <a:prstGeom prst="rect">
            <a:avLst/>
          </a:prstGeom>
          <a:solidFill>
            <a:srgbClr val="DBF97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904263" y="5237020"/>
            <a:ext cx="2340000" cy="712968"/>
          </a:xfrm>
          <a:prstGeom prst="rect">
            <a:avLst/>
          </a:prstGeom>
          <a:solidFill>
            <a:srgbClr val="96A1A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94523" y="5362672"/>
            <a:ext cx="111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253853" y="5362672"/>
            <a:ext cx="111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13183" y="5362672"/>
            <a:ext cx="111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516123" y="5362672"/>
            <a:ext cx="111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22" name="椭圆 21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35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972345" y="1782794"/>
            <a:ext cx="3001962" cy="3278187"/>
            <a:chOff x="972345" y="1782794"/>
            <a:chExt cx="3001962" cy="3278187"/>
          </a:xfrm>
        </p:grpSpPr>
        <p:grpSp>
          <p:nvGrpSpPr>
            <p:cNvPr id="13" name="组合 12"/>
            <p:cNvGrpSpPr/>
            <p:nvPr/>
          </p:nvGrpSpPr>
          <p:grpSpPr>
            <a:xfrm>
              <a:off x="972345" y="1782794"/>
              <a:ext cx="3001962" cy="3001962"/>
              <a:chOff x="7701245" y="84934"/>
              <a:chExt cx="3001962" cy="300196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7701245" y="84934"/>
                <a:ext cx="3001962" cy="3001962"/>
              </a:xfrm>
              <a:prstGeom prst="ellipse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7866782" y="247653"/>
                <a:ext cx="2671616" cy="2701924"/>
                <a:chOff x="7866782" y="247653"/>
                <a:chExt cx="2671616" cy="2701924"/>
              </a:xfrm>
            </p:grpSpPr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10232509" flipH="1">
                  <a:off x="7866782" y="273053"/>
                  <a:ext cx="2394671" cy="2676524"/>
                </a:xfrm>
                <a:custGeom>
                  <a:avLst/>
                  <a:gdLst>
                    <a:gd name="connsiteX0" fmla="*/ 1338262 w 2394671"/>
                    <a:gd name="connsiteY0" fmla="*/ 0 h 2676524"/>
                    <a:gd name="connsiteX1" fmla="*/ 0 w 2394671"/>
                    <a:gd name="connsiteY1" fmla="*/ 1338262 h 2676524"/>
                    <a:gd name="connsiteX2" fmla="*/ 1338262 w 2394671"/>
                    <a:gd name="connsiteY2" fmla="*/ 2676524 h 2676524"/>
                    <a:gd name="connsiteX3" fmla="*/ 2370930 w 2394671"/>
                    <a:gd name="connsiteY3" fmla="*/ 2189521 h 2676524"/>
                    <a:gd name="connsiteX4" fmla="*/ 2394671 w 2394671"/>
                    <a:gd name="connsiteY4" fmla="*/ 2157773 h 2676524"/>
                    <a:gd name="connsiteX5" fmla="*/ 2394671 w 2394671"/>
                    <a:gd name="connsiteY5" fmla="*/ 518751 h 2676524"/>
                    <a:gd name="connsiteX6" fmla="*/ 2370930 w 2394671"/>
                    <a:gd name="connsiteY6" fmla="*/ 487003 h 2676524"/>
                    <a:gd name="connsiteX7" fmla="*/ 1338262 w 2394671"/>
                    <a:gd name="connsiteY7" fmla="*/ 0 h 2676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94671" h="2676524">
                      <a:moveTo>
                        <a:pt x="1338262" y="0"/>
                      </a:moveTo>
                      <a:cubicBezTo>
                        <a:pt x="599160" y="0"/>
                        <a:pt x="0" y="599160"/>
                        <a:pt x="0" y="1338262"/>
                      </a:cubicBezTo>
                      <a:cubicBezTo>
                        <a:pt x="0" y="2077364"/>
                        <a:pt x="599160" y="2676524"/>
                        <a:pt x="1338262" y="2676524"/>
                      </a:cubicBezTo>
                      <a:cubicBezTo>
                        <a:pt x="1754007" y="2676524"/>
                        <a:pt x="2125473" y="2486946"/>
                        <a:pt x="2370930" y="2189521"/>
                      </a:cubicBezTo>
                      <a:lnTo>
                        <a:pt x="2394671" y="2157773"/>
                      </a:lnTo>
                      <a:lnTo>
                        <a:pt x="2394671" y="518751"/>
                      </a:lnTo>
                      <a:lnTo>
                        <a:pt x="2370930" y="487003"/>
                      </a:lnTo>
                      <a:cubicBezTo>
                        <a:pt x="2125473" y="189578"/>
                        <a:pt x="1754007" y="0"/>
                        <a:pt x="1338262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>
                  <a:off x="8143727" y="247653"/>
                  <a:ext cx="2394671" cy="2676524"/>
                </a:xfrm>
                <a:custGeom>
                  <a:avLst/>
                  <a:gdLst>
                    <a:gd name="connsiteX0" fmla="*/ 1338262 w 2394671"/>
                    <a:gd name="connsiteY0" fmla="*/ 0 h 2676524"/>
                    <a:gd name="connsiteX1" fmla="*/ 0 w 2394671"/>
                    <a:gd name="connsiteY1" fmla="*/ 1338262 h 2676524"/>
                    <a:gd name="connsiteX2" fmla="*/ 1338262 w 2394671"/>
                    <a:gd name="connsiteY2" fmla="*/ 2676524 h 2676524"/>
                    <a:gd name="connsiteX3" fmla="*/ 2370930 w 2394671"/>
                    <a:gd name="connsiteY3" fmla="*/ 2189521 h 2676524"/>
                    <a:gd name="connsiteX4" fmla="*/ 2394671 w 2394671"/>
                    <a:gd name="connsiteY4" fmla="*/ 2157773 h 2676524"/>
                    <a:gd name="connsiteX5" fmla="*/ 2394671 w 2394671"/>
                    <a:gd name="connsiteY5" fmla="*/ 518751 h 2676524"/>
                    <a:gd name="connsiteX6" fmla="*/ 2370930 w 2394671"/>
                    <a:gd name="connsiteY6" fmla="*/ 487003 h 2676524"/>
                    <a:gd name="connsiteX7" fmla="*/ 1338262 w 2394671"/>
                    <a:gd name="connsiteY7" fmla="*/ 0 h 2676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94671" h="2676524">
                      <a:moveTo>
                        <a:pt x="1338262" y="0"/>
                      </a:moveTo>
                      <a:cubicBezTo>
                        <a:pt x="599160" y="0"/>
                        <a:pt x="0" y="599160"/>
                        <a:pt x="0" y="1338262"/>
                      </a:cubicBezTo>
                      <a:cubicBezTo>
                        <a:pt x="0" y="2077364"/>
                        <a:pt x="599160" y="2676524"/>
                        <a:pt x="1338262" y="2676524"/>
                      </a:cubicBezTo>
                      <a:cubicBezTo>
                        <a:pt x="1754007" y="2676524"/>
                        <a:pt x="2125473" y="2486946"/>
                        <a:pt x="2370930" y="2189521"/>
                      </a:cubicBezTo>
                      <a:lnTo>
                        <a:pt x="2394671" y="2157773"/>
                      </a:lnTo>
                      <a:lnTo>
                        <a:pt x="2394671" y="518751"/>
                      </a:lnTo>
                      <a:lnTo>
                        <a:pt x="2370930" y="487003"/>
                      </a:lnTo>
                      <a:cubicBezTo>
                        <a:pt x="2125473" y="189578"/>
                        <a:pt x="1754007" y="0"/>
                        <a:pt x="1338262" y="0"/>
                      </a:cubicBezTo>
                      <a:close/>
                    </a:path>
                  </a:pathLst>
                </a:custGeom>
              </p:spPr>
            </p:pic>
          </p:grpSp>
        </p:grpSp>
        <p:sp>
          <p:nvSpPr>
            <p:cNvPr id="35" name="等腰三角形 34"/>
            <p:cNvSpPr/>
            <p:nvPr/>
          </p:nvSpPr>
          <p:spPr>
            <a:xfrm rot="10800000">
              <a:off x="2198174" y="4671250"/>
              <a:ext cx="452088" cy="389731"/>
            </a:xfrm>
            <a:prstGeom prst="triangl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31532" y="1795494"/>
            <a:ext cx="3001962" cy="3265487"/>
            <a:chOff x="4631532" y="1795494"/>
            <a:chExt cx="3001962" cy="3265487"/>
          </a:xfrm>
        </p:grpSpPr>
        <p:grpSp>
          <p:nvGrpSpPr>
            <p:cNvPr id="31" name="组合 30"/>
            <p:cNvGrpSpPr/>
            <p:nvPr/>
          </p:nvGrpSpPr>
          <p:grpSpPr>
            <a:xfrm>
              <a:off x="4631532" y="1795494"/>
              <a:ext cx="3001962" cy="3001962"/>
              <a:chOff x="4105275" y="1610519"/>
              <a:chExt cx="3001962" cy="300196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105275" y="1610519"/>
                <a:ext cx="3001962" cy="3001962"/>
              </a:xfrm>
              <a:prstGeom prst="ellipse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267994" y="1782794"/>
                <a:ext cx="2676524" cy="2676524"/>
              </a:xfrm>
              <a:custGeom>
                <a:avLst/>
                <a:gdLst>
                  <a:gd name="connsiteX0" fmla="*/ 1338262 w 2676524"/>
                  <a:gd name="connsiteY0" fmla="*/ 0 h 2676524"/>
                  <a:gd name="connsiteX1" fmla="*/ 2676524 w 2676524"/>
                  <a:gd name="connsiteY1" fmla="*/ 1338262 h 2676524"/>
                  <a:gd name="connsiteX2" fmla="*/ 1338262 w 2676524"/>
                  <a:gd name="connsiteY2" fmla="*/ 2676524 h 2676524"/>
                  <a:gd name="connsiteX3" fmla="*/ 0 w 2676524"/>
                  <a:gd name="connsiteY3" fmla="*/ 1338262 h 2676524"/>
                  <a:gd name="connsiteX4" fmla="*/ 1338262 w 2676524"/>
                  <a:gd name="connsiteY4" fmla="*/ 0 h 2676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6524" h="2676524">
                    <a:moveTo>
                      <a:pt x="1338262" y="0"/>
                    </a:moveTo>
                    <a:cubicBezTo>
                      <a:pt x="2077364" y="0"/>
                      <a:pt x="2676524" y="599160"/>
                      <a:pt x="2676524" y="1338262"/>
                    </a:cubicBezTo>
                    <a:cubicBezTo>
                      <a:pt x="2676524" y="2077364"/>
                      <a:pt x="2077364" y="2676524"/>
                      <a:pt x="1338262" y="2676524"/>
                    </a:cubicBezTo>
                    <a:cubicBezTo>
                      <a:pt x="599160" y="2676524"/>
                      <a:pt x="0" y="2077364"/>
                      <a:pt x="0" y="1338262"/>
                    </a:cubicBezTo>
                    <a:cubicBezTo>
                      <a:pt x="0" y="599160"/>
                      <a:pt x="599160" y="0"/>
                      <a:pt x="1338262" y="0"/>
                    </a:cubicBezTo>
                    <a:close/>
                  </a:path>
                </a:pathLst>
              </a:custGeom>
            </p:spPr>
          </p:pic>
        </p:grpSp>
        <p:sp>
          <p:nvSpPr>
            <p:cNvPr id="36" name="等腰三角形 35"/>
            <p:cNvSpPr/>
            <p:nvPr/>
          </p:nvSpPr>
          <p:spPr>
            <a:xfrm rot="10800000">
              <a:off x="5906469" y="4671250"/>
              <a:ext cx="452088" cy="389731"/>
            </a:xfrm>
            <a:prstGeom prst="triangl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42301" y="1808194"/>
            <a:ext cx="3001962" cy="3252787"/>
            <a:chOff x="8242301" y="1808194"/>
            <a:chExt cx="3001962" cy="3252787"/>
          </a:xfrm>
        </p:grpSpPr>
        <p:grpSp>
          <p:nvGrpSpPr>
            <p:cNvPr id="34" name="组合 33"/>
            <p:cNvGrpSpPr/>
            <p:nvPr/>
          </p:nvGrpSpPr>
          <p:grpSpPr>
            <a:xfrm>
              <a:off x="8242301" y="1808194"/>
              <a:ext cx="3001962" cy="3001962"/>
              <a:chOff x="1033267" y="1542257"/>
              <a:chExt cx="3001962" cy="3001962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33267" y="1542257"/>
                <a:ext cx="3001962" cy="3001962"/>
              </a:xfrm>
              <a:prstGeom prst="ellipse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195986" y="1704976"/>
                <a:ext cx="2676524" cy="2676524"/>
              </a:xfrm>
              <a:custGeom>
                <a:avLst/>
                <a:gdLst>
                  <a:gd name="connsiteX0" fmla="*/ 1270000 w 2540000"/>
                  <a:gd name="connsiteY0" fmla="*/ 0 h 2540000"/>
                  <a:gd name="connsiteX1" fmla="*/ 2540000 w 2540000"/>
                  <a:gd name="connsiteY1" fmla="*/ 1270000 h 2540000"/>
                  <a:gd name="connsiteX2" fmla="*/ 1270000 w 2540000"/>
                  <a:gd name="connsiteY2" fmla="*/ 2540000 h 2540000"/>
                  <a:gd name="connsiteX3" fmla="*/ 0 w 2540000"/>
                  <a:gd name="connsiteY3" fmla="*/ 1270000 h 2540000"/>
                  <a:gd name="connsiteX4" fmla="*/ 1270000 w 2540000"/>
                  <a:gd name="connsiteY4" fmla="*/ 0 h 25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0000" h="2540000">
                    <a:moveTo>
                      <a:pt x="1270000" y="0"/>
                    </a:moveTo>
                    <a:cubicBezTo>
                      <a:pt x="1971402" y="0"/>
                      <a:pt x="2540000" y="568598"/>
                      <a:pt x="2540000" y="1270000"/>
                    </a:cubicBezTo>
                    <a:cubicBezTo>
                      <a:pt x="2540000" y="1971402"/>
                      <a:pt x="1971402" y="2540000"/>
                      <a:pt x="1270000" y="2540000"/>
                    </a:cubicBezTo>
                    <a:cubicBezTo>
                      <a:pt x="568598" y="2540000"/>
                      <a:pt x="0" y="1971402"/>
                      <a:pt x="0" y="1270000"/>
                    </a:cubicBezTo>
                    <a:cubicBezTo>
                      <a:pt x="0" y="568598"/>
                      <a:pt x="568598" y="0"/>
                      <a:pt x="1270000" y="0"/>
                    </a:cubicBezTo>
                    <a:close/>
                  </a:path>
                </a:pathLst>
              </a:custGeom>
            </p:spPr>
          </p:pic>
        </p:grpSp>
        <p:sp>
          <p:nvSpPr>
            <p:cNvPr id="39" name="等腰三角形 38"/>
            <p:cNvSpPr/>
            <p:nvPr/>
          </p:nvSpPr>
          <p:spPr>
            <a:xfrm rot="10800000">
              <a:off x="9517238" y="4671250"/>
              <a:ext cx="452088" cy="389731"/>
            </a:xfrm>
            <a:prstGeom prst="triangl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159127" y="5339727"/>
            <a:ext cx="2628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但丁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代表作：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神曲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818314" y="5332750"/>
            <a:ext cx="2628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彼特拉克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代表作：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歌集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429083" y="5332754"/>
            <a:ext cx="2628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薄伽丘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代表作：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十日谈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37" name="椭圆 3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380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/>
          <p:nvPr/>
        </p:nvSpPr>
        <p:spPr>
          <a:xfrm rot="5400000">
            <a:off x="4251089" y="1883738"/>
            <a:ext cx="1805887" cy="1824970"/>
          </a:xfrm>
          <a:custGeom>
            <a:avLst/>
            <a:gdLst>
              <a:gd name="connsiteX0" fmla="*/ 0 w 1805887"/>
              <a:gd name="connsiteY0" fmla="*/ 0 h 1824970"/>
              <a:gd name="connsiteX1" fmla="*/ 1805887 w 1805887"/>
              <a:gd name="connsiteY1" fmla="*/ 0 h 1824970"/>
              <a:gd name="connsiteX2" fmla="*/ 1805887 w 1805887"/>
              <a:gd name="connsiteY2" fmla="*/ 1824970 h 1824970"/>
              <a:gd name="connsiteX3" fmla="*/ 1676997 w 1805887"/>
              <a:gd name="connsiteY3" fmla="*/ 1818462 h 1824970"/>
              <a:gd name="connsiteX4" fmla="*/ 7523 w 1805887"/>
              <a:gd name="connsiteY4" fmla="*/ 148988 h 1824970"/>
              <a:gd name="connsiteX5" fmla="*/ 0 w 1805887"/>
              <a:gd name="connsiteY5" fmla="*/ 0 h 1824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5887" h="1824970">
                <a:moveTo>
                  <a:pt x="0" y="0"/>
                </a:moveTo>
                <a:lnTo>
                  <a:pt x="1805887" y="0"/>
                </a:lnTo>
                <a:lnTo>
                  <a:pt x="1805887" y="1824970"/>
                </a:lnTo>
                <a:lnTo>
                  <a:pt x="1676997" y="1818462"/>
                </a:lnTo>
                <a:cubicBezTo>
                  <a:pt x="796730" y="1729065"/>
                  <a:pt x="96919" y="1029254"/>
                  <a:pt x="7523" y="148988"/>
                </a:cubicBezTo>
                <a:lnTo>
                  <a:pt x="0" y="0"/>
                </a:lnTo>
                <a:close/>
              </a:path>
            </a:pathLst>
          </a:cu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 rot="5400000">
            <a:off x="6181665" y="1904852"/>
            <a:ext cx="1803858" cy="1784771"/>
          </a:xfrm>
          <a:custGeom>
            <a:avLst/>
            <a:gdLst>
              <a:gd name="connsiteX0" fmla="*/ 0 w 1803858"/>
              <a:gd name="connsiteY0" fmla="*/ 1784771 h 1784771"/>
              <a:gd name="connsiteX1" fmla="*/ 5494 w 1803858"/>
              <a:gd name="connsiteY1" fmla="*/ 1675982 h 1784771"/>
              <a:gd name="connsiteX2" fmla="*/ 1674968 w 1803858"/>
              <a:gd name="connsiteY2" fmla="*/ 6508 h 1784771"/>
              <a:gd name="connsiteX3" fmla="*/ 1803858 w 1803858"/>
              <a:gd name="connsiteY3" fmla="*/ 0 h 1784771"/>
              <a:gd name="connsiteX4" fmla="*/ 1803858 w 1803858"/>
              <a:gd name="connsiteY4" fmla="*/ 1784771 h 1784771"/>
              <a:gd name="connsiteX5" fmla="*/ 0 w 1803858"/>
              <a:gd name="connsiteY5" fmla="*/ 1784771 h 178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3858" h="1784771">
                <a:moveTo>
                  <a:pt x="0" y="1784771"/>
                </a:moveTo>
                <a:lnTo>
                  <a:pt x="5494" y="1675982"/>
                </a:lnTo>
                <a:cubicBezTo>
                  <a:pt x="94890" y="795715"/>
                  <a:pt x="794701" y="95904"/>
                  <a:pt x="1674968" y="6508"/>
                </a:cubicBezTo>
                <a:lnTo>
                  <a:pt x="1803858" y="0"/>
                </a:lnTo>
                <a:lnTo>
                  <a:pt x="1803858" y="1784771"/>
                </a:lnTo>
                <a:lnTo>
                  <a:pt x="0" y="1784771"/>
                </a:lnTo>
                <a:close/>
              </a:path>
            </a:pathLst>
          </a:custGeom>
          <a:solidFill>
            <a:srgbClr val="CCF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任意多边形 39"/>
          <p:cNvSpPr/>
          <p:nvPr/>
        </p:nvSpPr>
        <p:spPr>
          <a:xfrm rot="5400000">
            <a:off x="4251090" y="3814314"/>
            <a:ext cx="1805884" cy="1824970"/>
          </a:xfrm>
          <a:custGeom>
            <a:avLst/>
            <a:gdLst>
              <a:gd name="connsiteX0" fmla="*/ 0 w 1805884"/>
              <a:gd name="connsiteY0" fmla="*/ 1824970 h 1824970"/>
              <a:gd name="connsiteX1" fmla="*/ 0 w 1805884"/>
              <a:gd name="connsiteY1" fmla="*/ 0 h 1824970"/>
              <a:gd name="connsiteX2" fmla="*/ 1805884 w 1805884"/>
              <a:gd name="connsiteY2" fmla="*/ 0 h 1824970"/>
              <a:gd name="connsiteX3" fmla="*/ 1798361 w 1805884"/>
              <a:gd name="connsiteY3" fmla="*/ 148988 h 1824970"/>
              <a:gd name="connsiteX4" fmla="*/ 128887 w 1805884"/>
              <a:gd name="connsiteY4" fmla="*/ 1818462 h 1824970"/>
              <a:gd name="connsiteX5" fmla="*/ 0 w 1805884"/>
              <a:gd name="connsiteY5" fmla="*/ 1824970 h 1824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5884" h="1824970">
                <a:moveTo>
                  <a:pt x="0" y="1824970"/>
                </a:moveTo>
                <a:lnTo>
                  <a:pt x="0" y="0"/>
                </a:lnTo>
                <a:lnTo>
                  <a:pt x="1805884" y="0"/>
                </a:lnTo>
                <a:lnTo>
                  <a:pt x="1798361" y="148988"/>
                </a:lnTo>
                <a:cubicBezTo>
                  <a:pt x="1708964" y="1029254"/>
                  <a:pt x="1009153" y="1729065"/>
                  <a:pt x="128887" y="1818462"/>
                </a:cubicBezTo>
                <a:lnTo>
                  <a:pt x="0" y="1824970"/>
                </a:lnTo>
                <a:close/>
              </a:path>
            </a:pathLst>
          </a:custGeom>
          <a:solidFill>
            <a:srgbClr val="9AE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 rot="5400000">
            <a:off x="6181667" y="3833399"/>
            <a:ext cx="1803854" cy="1784771"/>
          </a:xfrm>
          <a:custGeom>
            <a:avLst/>
            <a:gdLst>
              <a:gd name="connsiteX0" fmla="*/ 0 w 1803854"/>
              <a:gd name="connsiteY0" fmla="*/ 1784771 h 1784771"/>
              <a:gd name="connsiteX1" fmla="*/ 0 w 1803854"/>
              <a:gd name="connsiteY1" fmla="*/ 0 h 1784771"/>
              <a:gd name="connsiteX2" fmla="*/ 128887 w 1803854"/>
              <a:gd name="connsiteY2" fmla="*/ 6508 h 1784771"/>
              <a:gd name="connsiteX3" fmla="*/ 1798361 w 1803854"/>
              <a:gd name="connsiteY3" fmla="*/ 1675982 h 1784771"/>
              <a:gd name="connsiteX4" fmla="*/ 1803854 w 1803854"/>
              <a:gd name="connsiteY4" fmla="*/ 1784771 h 1784771"/>
              <a:gd name="connsiteX5" fmla="*/ 0 w 1803854"/>
              <a:gd name="connsiteY5" fmla="*/ 1784771 h 178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3854" h="1784771">
                <a:moveTo>
                  <a:pt x="0" y="1784771"/>
                </a:moveTo>
                <a:lnTo>
                  <a:pt x="0" y="0"/>
                </a:lnTo>
                <a:lnTo>
                  <a:pt x="128887" y="6508"/>
                </a:lnTo>
                <a:cubicBezTo>
                  <a:pt x="1009153" y="95904"/>
                  <a:pt x="1708964" y="795715"/>
                  <a:pt x="1798361" y="1675982"/>
                </a:cubicBezTo>
                <a:lnTo>
                  <a:pt x="1803854" y="1784771"/>
                </a:lnTo>
                <a:lnTo>
                  <a:pt x="0" y="1784771"/>
                </a:lnTo>
                <a:close/>
              </a:path>
            </a:pathLst>
          </a:custGeom>
          <a:solidFill>
            <a:srgbClr val="A5B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flipH="1">
            <a:off x="4238868" y="3492523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44A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 rot="16200000">
            <a:off x="5048781" y="2679611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47B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任意多边形 68"/>
          <p:cNvSpPr/>
          <p:nvPr/>
        </p:nvSpPr>
        <p:spPr>
          <a:xfrm rot="5400000" flipH="1">
            <a:off x="5378296" y="2682610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C4E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6191208" y="3492523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C2E6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 flipH="1" flipV="1">
            <a:off x="4238868" y="3823857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85DE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5400000" flipV="1">
            <a:off x="5048781" y="4630419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90E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flipV="1">
            <a:off x="6194147" y="3823858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96A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任意多边形 73"/>
          <p:cNvSpPr/>
          <p:nvPr/>
        </p:nvSpPr>
        <p:spPr>
          <a:xfrm rot="16200000" flipH="1" flipV="1">
            <a:off x="5384234" y="4630420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9DAC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82663" y="2263681"/>
            <a:ext cx="2527300" cy="1065084"/>
            <a:chOff x="940531" y="2527072"/>
            <a:chExt cx="2527300" cy="1065084"/>
          </a:xfrm>
        </p:grpSpPr>
        <p:sp>
          <p:nvSpPr>
            <p:cNvPr id="17" name="文本框 16"/>
            <p:cNvSpPr txBox="1"/>
            <p:nvPr/>
          </p:nvSpPr>
          <p:spPr>
            <a:xfrm>
              <a:off x="940531" y="2945825"/>
              <a:ext cx="25273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这个词语进行描述请输入内容请输入内容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15891" y="2527072"/>
              <a:ext cx="117658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一个词语</a:t>
              </a:r>
              <a:endParaRPr lang="zh-CN" altLang="en-US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89481" y="2263681"/>
            <a:ext cx="2527300" cy="1065084"/>
            <a:chOff x="8805863" y="2527072"/>
            <a:chExt cx="2527300" cy="1065084"/>
          </a:xfrm>
        </p:grpSpPr>
        <p:sp>
          <p:nvSpPr>
            <p:cNvPr id="77" name="文本框 76"/>
            <p:cNvSpPr txBox="1"/>
            <p:nvPr/>
          </p:nvSpPr>
          <p:spPr>
            <a:xfrm>
              <a:off x="8805863" y="2945825"/>
              <a:ext cx="25273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这个词语进行描述请输入内容请输入内容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481223" y="2527072"/>
              <a:ext cx="117658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一个词语</a:t>
              </a:r>
              <a:endParaRPr lang="zh-CN" altLang="en-US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89481" y="4230860"/>
            <a:ext cx="2527300" cy="1065084"/>
            <a:chOff x="8785214" y="4649404"/>
            <a:chExt cx="2527300" cy="1065084"/>
          </a:xfrm>
        </p:grpSpPr>
        <p:sp>
          <p:nvSpPr>
            <p:cNvPr id="81" name="文本框 80"/>
            <p:cNvSpPr txBox="1"/>
            <p:nvPr/>
          </p:nvSpPr>
          <p:spPr>
            <a:xfrm>
              <a:off x="8785214" y="5068157"/>
              <a:ext cx="25273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这个词语进行描述请输入内容请输入内容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9460574" y="4649404"/>
              <a:ext cx="117658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一个词语</a:t>
              </a:r>
              <a:endParaRPr lang="zh-CN" altLang="en-US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40531" y="4230860"/>
            <a:ext cx="2527300" cy="1065084"/>
            <a:chOff x="940531" y="4643924"/>
            <a:chExt cx="2527300" cy="1065084"/>
          </a:xfrm>
        </p:grpSpPr>
        <p:sp>
          <p:nvSpPr>
            <p:cNvPr id="85" name="文本框 84"/>
            <p:cNvSpPr txBox="1"/>
            <p:nvPr/>
          </p:nvSpPr>
          <p:spPr>
            <a:xfrm>
              <a:off x="940531" y="5062677"/>
              <a:ext cx="25273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这个词语进行描述请输入内容请输入内容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615891" y="4643924"/>
              <a:ext cx="117658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一个词语</a:t>
              </a:r>
              <a:endParaRPr lang="zh-CN" altLang="en-US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 rot="19216373">
            <a:off x="4667318" y="2611557"/>
            <a:ext cx="1369067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描述性词语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 rot="3691235">
            <a:off x="6361139" y="2899793"/>
            <a:ext cx="1369067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描述性词语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 rot="2383627" flipV="1">
            <a:off x="4676537" y="4559009"/>
            <a:ext cx="1369067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描述性词语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 rot="17908765" flipV="1">
            <a:off x="6399060" y="4326889"/>
            <a:ext cx="1369067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描述性词语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46" name="椭圆 45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434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233863" y="1965325"/>
            <a:ext cx="3803650" cy="3803650"/>
          </a:xfrm>
          <a:prstGeom prst="ellipse">
            <a:avLst/>
          </a:prstGeom>
          <a:noFill/>
          <a:ln>
            <a:solidFill>
              <a:srgbClr val="A5B6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723063" y="1820725"/>
            <a:ext cx="749300" cy="749300"/>
          </a:xfrm>
          <a:prstGeom prst="ellipse">
            <a:avLst/>
          </a:pr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792663" y="1820725"/>
            <a:ext cx="749300" cy="749300"/>
          </a:xfrm>
          <a:prstGeom prst="ellipse">
            <a:avLst/>
          </a:prstGeom>
          <a:solidFill>
            <a:srgbClr val="C8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688263" y="3492500"/>
            <a:ext cx="749300" cy="749300"/>
          </a:xfrm>
          <a:prstGeom prst="ellipse">
            <a:avLst/>
          </a:prstGeom>
          <a:solidFill>
            <a:srgbClr val="C8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723063" y="5164276"/>
            <a:ext cx="749300" cy="749300"/>
          </a:xfrm>
          <a:prstGeom prst="ellipse">
            <a:avLst/>
          </a:prstGeom>
          <a:solidFill>
            <a:srgbClr val="9AE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792663" y="5164275"/>
            <a:ext cx="749300" cy="749300"/>
          </a:xfrm>
          <a:prstGeom prst="ellipse">
            <a:avLst/>
          </a:prstGeom>
          <a:solidFill>
            <a:srgbClr val="C8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827463" y="3492500"/>
            <a:ext cx="749300" cy="749300"/>
          </a:xfrm>
          <a:prstGeom prst="ellipse">
            <a:avLst/>
          </a:prstGeom>
          <a:solidFill>
            <a:srgbClr val="CCF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256213" y="2990850"/>
            <a:ext cx="1752600" cy="1752600"/>
          </a:xfrm>
          <a:prstGeom prst="ellipse">
            <a:avLst/>
          </a:prstGeom>
          <a:solidFill>
            <a:srgbClr val="A5B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8600" y="1777862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48600" y="5121138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771650" y="1804110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771650" y="5121137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82663" y="3471694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870950" y="3449500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4918075" y="1944688"/>
            <a:ext cx="4984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9876" y="3658197"/>
            <a:ext cx="396237" cy="392907"/>
          </a:xfrm>
          <a:prstGeom prst="rect">
            <a:avLst/>
          </a:prstGeom>
        </p:spPr>
      </p:pic>
      <p:sp>
        <p:nvSpPr>
          <p:cNvPr id="14" name="AutoShape 7"/>
          <p:cNvSpPr>
            <a:spLocks noChangeAspect="1" noChangeArrowheads="1" noTextEdit="1"/>
          </p:cNvSpPr>
          <p:nvPr/>
        </p:nvSpPr>
        <p:spPr bwMode="auto">
          <a:xfrm>
            <a:off x="4975225" y="5337175"/>
            <a:ext cx="3968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3915" y="3492500"/>
            <a:ext cx="697196" cy="742665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4934482" y="1983748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58" name="任意多边形 57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864882" y="1983748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62" name="任意多边形 61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30082" y="3655523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66" name="任意多边形 65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69282" y="3655523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70" name="任意多边形 69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934482" y="5327298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74" name="任意多边形 73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864882" y="5327299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78" name="任意多边形 77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86" name="椭圆 85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298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5031160" y="2246539"/>
            <a:ext cx="1795071" cy="1795071"/>
          </a:xfrm>
          <a:prstGeom prst="ellipse">
            <a:avLst/>
          </a:prstGeom>
          <a:solidFill>
            <a:srgbClr val="9AE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736753" y="3388549"/>
            <a:ext cx="1795071" cy="1795071"/>
          </a:xfrm>
          <a:prstGeom prst="ellipse">
            <a:avLst/>
          </a:prstGeom>
          <a:solidFill>
            <a:srgbClr val="CCF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325568" y="3388549"/>
            <a:ext cx="1795071" cy="1795071"/>
          </a:xfrm>
          <a:prstGeom prst="ellipse">
            <a:avLst/>
          </a:pr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弧形 27"/>
          <p:cNvSpPr/>
          <p:nvPr/>
        </p:nvSpPr>
        <p:spPr>
          <a:xfrm rot="2107923" flipH="1">
            <a:off x="6558044" y="2095871"/>
            <a:ext cx="1947554" cy="1793174"/>
          </a:xfrm>
          <a:prstGeom prst="arc">
            <a:avLst>
              <a:gd name="adj1" fmla="val 16055542"/>
              <a:gd name="adj2" fmla="val 0"/>
            </a:avLst>
          </a:prstGeom>
          <a:ln w="25400">
            <a:solidFill>
              <a:srgbClr val="96A1A6"/>
            </a:solidFill>
            <a:headEnd type="stealth"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弧形 28"/>
          <p:cNvSpPr/>
          <p:nvPr/>
        </p:nvSpPr>
        <p:spPr>
          <a:xfrm rot="19492077">
            <a:off x="2998995" y="2993407"/>
            <a:ext cx="1947554" cy="1793174"/>
          </a:xfrm>
          <a:prstGeom prst="arc">
            <a:avLst>
              <a:gd name="adj1" fmla="val 16055542"/>
              <a:gd name="adj2" fmla="val 0"/>
            </a:avLst>
          </a:prstGeom>
          <a:ln w="25400">
            <a:solidFill>
              <a:srgbClr val="96A1A6"/>
            </a:solidFill>
            <a:headEnd type="stealth"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弧形 29"/>
          <p:cNvSpPr/>
          <p:nvPr/>
        </p:nvSpPr>
        <p:spPr>
          <a:xfrm rot="8692077">
            <a:off x="6558044" y="3937206"/>
            <a:ext cx="1947554" cy="1793174"/>
          </a:xfrm>
          <a:prstGeom prst="arc">
            <a:avLst>
              <a:gd name="adj1" fmla="val 16055542"/>
              <a:gd name="adj2" fmla="val 0"/>
            </a:avLst>
          </a:prstGeom>
          <a:ln w="25400">
            <a:solidFill>
              <a:srgbClr val="96A1A6"/>
            </a:solidFill>
            <a:headEnd type="stealth"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8248296" y="1773238"/>
            <a:ext cx="2582738" cy="961412"/>
            <a:chOff x="8248296" y="1773238"/>
            <a:chExt cx="2582738" cy="961412"/>
          </a:xfrm>
        </p:grpSpPr>
        <p:sp>
          <p:nvSpPr>
            <p:cNvPr id="3" name="文本框 2"/>
            <p:cNvSpPr txBox="1"/>
            <p:nvPr/>
          </p:nvSpPr>
          <p:spPr>
            <a:xfrm>
              <a:off x="8248296" y="1773238"/>
              <a:ext cx="1389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我叫小标题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248296" y="2088319"/>
              <a:ext cx="25827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8003" y="2735186"/>
            <a:ext cx="2620806" cy="961412"/>
            <a:chOff x="8262341" y="1773238"/>
            <a:chExt cx="2620806" cy="961412"/>
          </a:xfrm>
        </p:grpSpPr>
        <p:sp>
          <p:nvSpPr>
            <p:cNvPr id="35" name="文本框 34"/>
            <p:cNvSpPr txBox="1"/>
            <p:nvPr/>
          </p:nvSpPr>
          <p:spPr>
            <a:xfrm>
              <a:off x="9493734" y="1773238"/>
              <a:ext cx="1389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我叫小标题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262341" y="2088319"/>
              <a:ext cx="25827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248296" y="5027138"/>
            <a:ext cx="2582738" cy="961412"/>
            <a:chOff x="8248296" y="1773238"/>
            <a:chExt cx="2582738" cy="961412"/>
          </a:xfrm>
        </p:grpSpPr>
        <p:sp>
          <p:nvSpPr>
            <p:cNvPr id="41" name="文本框 40"/>
            <p:cNvSpPr txBox="1"/>
            <p:nvPr/>
          </p:nvSpPr>
          <p:spPr>
            <a:xfrm>
              <a:off x="8248296" y="1773238"/>
              <a:ext cx="1389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我叫小标题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248296" y="2088319"/>
              <a:ext cx="25827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4505" y="3914751"/>
            <a:ext cx="697196" cy="742665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48" name="椭圆 47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097" y="2695174"/>
            <a:ext cx="697196" cy="74266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5690" y="3914752"/>
            <a:ext cx="697196" cy="74266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353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908</Words>
  <Application>Microsoft Office PowerPoint</Application>
  <PresentationFormat>宽屏</PresentationFormat>
  <Paragraphs>104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Algerian</vt:lpstr>
      <vt:lpstr>微软雅黑</vt:lpstr>
      <vt:lpstr>Calibri Light</vt:lpstr>
      <vt:lpstr>宋体</vt:lpstr>
      <vt:lpstr>Arial</vt:lpstr>
      <vt:lpstr>Meiryo</vt:lpstr>
      <vt:lpstr>Calibri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56</cp:revision>
  <dcterms:created xsi:type="dcterms:W3CDTF">2015-11-12T03:27:40Z</dcterms:created>
  <dcterms:modified xsi:type="dcterms:W3CDTF">2016-03-13T07:06:04Z</dcterms:modified>
</cp:coreProperties>
</file>