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57" r:id="rId8"/>
    <p:sldId id="264" r:id="rId9"/>
    <p:sldId id="265" r:id="rId10"/>
    <p:sldId id="266" r:id="rId11"/>
    <p:sldId id="267" r:id="rId12"/>
    <p:sldId id="258" r:id="rId13"/>
    <p:sldId id="268" r:id="rId14"/>
    <p:sldId id="269" r:id="rId15"/>
    <p:sldId id="270" r:id="rId16"/>
    <p:sldId id="272" r:id="rId17"/>
  </p:sldIdLst>
  <p:sldSz cx="12192000" cy="6858000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汉仪菱心体简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Broadway BT" pitchFamily="82" charset="0"/>
      <p:regular r:id="rId25"/>
    </p:embeddedFont>
    <p:embeddedFont>
      <p:font typeface="Impact" pitchFamily="34" charset="0"/>
      <p:regular r:id="rId26"/>
    </p:embeddedFont>
    <p:embeddedFont>
      <p:font typeface="Broadway" charset="-122"/>
      <p:regular r:id="rId2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E30"/>
    <a:srgbClr val="21A3D0"/>
    <a:srgbClr val="E8E8E6"/>
    <a:srgbClr val="C3545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84" autoAdjust="0"/>
    <p:restoredTop sz="95400" autoAdjust="0"/>
  </p:normalViewPr>
  <p:slideViewPr>
    <p:cSldViewPr>
      <p:cViewPr varScale="1">
        <p:scale>
          <a:sx n="80" d="100"/>
          <a:sy n="80" d="100"/>
        </p:scale>
        <p:origin x="-204" y="-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D6A08-E241-41B7-B398-3F8CD1455AAD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B9B44-660D-488F-B6D6-9622C0F65BA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63DD1-73CB-43E0-9CB8-87DD6172FF46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1B264-D6D9-4B77-988F-24E66A736B9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E4C76-0008-4D12-B55D-F9300DD9DE69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4B2C0-5C84-4B7E-8AAF-262E39B87A3C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E9C07-1670-4035-BB30-7DCF78913434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3F524-D204-425F-9631-78AEA5479C2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076F-A928-43AA-A2F0-031ABA9CE2BB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7CC18-7110-453F-939F-56D9573FB68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096B3-A604-4A63-860C-1D4523AA4144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21FFF-AAC3-419F-A536-A31FBB04097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4B3EF-454D-4F2D-9251-2866F02ACC59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EBA18-36D0-42B0-8041-25927C70432A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6D6D-19AC-4435-95C7-531C017C9823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8C8F7-3014-4F11-B5AD-5A742043E31B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1431B-BEFE-4720-B49F-52B476BE4EDA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FD303-CFBC-4819-96DD-ABD33AF91DB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44C59-7D79-43BD-9174-7B8C71D9CE04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69CEE-9EAE-4498-A456-7EE3F244DB0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4FAF4-8704-4865-9583-3CEB5E0818B4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249EB-ABCC-4C2D-9776-51E8CB708B2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造字工房悦黑体验版常规体" pitchFamily="50" charset="-122"/>
              </a:defRPr>
            </a:lvl1pPr>
          </a:lstStyle>
          <a:p>
            <a:pPr>
              <a:defRPr/>
            </a:pPr>
            <a:fld id="{B0B7D8BB-D3E2-4721-9CB5-596701BA2234}" type="datetimeFigureOut">
              <a:rPr lang="zh-CN" altLang="en-US"/>
              <a:pPr>
                <a:defRPr/>
              </a:pPr>
              <a:t>2013-11-1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ea typeface="造字工房悦黑体验版常规体" pitchFamily="50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造字工房悦黑体验版常规体" pitchFamily="50" charset="-122"/>
              </a:defRPr>
            </a:lvl1pPr>
          </a:lstStyle>
          <a:p>
            <a:pPr>
              <a:defRPr/>
            </a:pPr>
            <a:fld id="{C1066F37-D8A3-4539-BBCB-9B14BC63FCF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造字工房悦黑体验版常规体" pitchFamily="50" charset="-122"/>
          <a:cs typeface="造字工房悦黑体验版常规体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造字工房悦黑体验版常规体"/>
          <a:cs typeface="造字工房悦黑体验版常规体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造字工房悦黑体验版常规体"/>
          <a:cs typeface="造字工房悦黑体验版常规体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造字工房悦黑体验版常规体"/>
          <a:cs typeface="造字工房悦黑体验版常规体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造字工房悦黑体验版常规体"/>
          <a:cs typeface="造字工房悦黑体验版常规体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造字工房悦黑体验版常规体"/>
          <a:cs typeface="造字工房悦黑体验版常规体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造字工房悦黑体验版常规体"/>
          <a:cs typeface="造字工房悦黑体验版常规体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造字工房悦黑体验版常规体"/>
          <a:cs typeface="造字工房悦黑体验版常规体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造字工房悦黑体验版常规体"/>
          <a:cs typeface="造字工房悦黑体验版常规体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造字工房悦黑体验版常规体" pitchFamily="50" charset="-122"/>
          <a:cs typeface="造字工房悦黑体验版常规体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造字工房悦黑体验版常规体" pitchFamily="50" charset="-122"/>
          <a:cs typeface="造字工房悦黑体验版常规体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造字工房悦黑体验版常规体" pitchFamily="50" charset="-122"/>
          <a:cs typeface="造字工房悦黑体验版常规体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造字工房悦黑体验版常规体" pitchFamily="50" charset="-122"/>
          <a:cs typeface="造字工房悦黑体验版常规体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造字工房悦黑体验版常规体" pitchFamily="50" charset="-122"/>
          <a:cs typeface="造字工房悦黑体验版常规体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/>
        </p:nvSpPr>
        <p:spPr>
          <a:xfrm rot="19177476">
            <a:off x="8147050" y="280988"/>
            <a:ext cx="5781675" cy="5346700"/>
          </a:xfrm>
          <a:custGeom>
            <a:avLst/>
            <a:gdLst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1521 w 5780875"/>
              <a:gd name="connsiteY7" fmla="*/ 4647799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2762 w 5780875"/>
              <a:gd name="connsiteY7" fmla="*/ 4663144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2762 w 5780875"/>
              <a:gd name="connsiteY7" fmla="*/ 4663144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2762 w 5780875"/>
              <a:gd name="connsiteY7" fmla="*/ 4663144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2762 w 5780875"/>
              <a:gd name="connsiteY7" fmla="*/ 4663144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80875" h="5347153">
                <a:moveTo>
                  <a:pt x="0" y="0"/>
                </a:moveTo>
                <a:lnTo>
                  <a:pt x="5780875" y="0"/>
                </a:lnTo>
                <a:lnTo>
                  <a:pt x="5780875" y="5347153"/>
                </a:lnTo>
                <a:lnTo>
                  <a:pt x="0" y="5347153"/>
                </a:lnTo>
                <a:lnTo>
                  <a:pt x="0" y="0"/>
                </a:lnTo>
                <a:close/>
                <a:moveTo>
                  <a:pt x="699354" y="699354"/>
                </a:moveTo>
                <a:lnTo>
                  <a:pt x="699354" y="4647799"/>
                </a:lnTo>
                <a:lnTo>
                  <a:pt x="5082762" y="4663144"/>
                </a:lnTo>
                <a:cubicBezTo>
                  <a:pt x="5073209" y="3419845"/>
                  <a:pt x="5081935" y="2020617"/>
                  <a:pt x="5081521" y="699354"/>
                </a:cubicBezTo>
                <a:lnTo>
                  <a:pt x="699354" y="699354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造字工房悦黑体验版常规体" pitchFamily="50" charset="-122"/>
            </a:endParaRPr>
          </a:p>
        </p:txBody>
      </p:sp>
      <p:sp>
        <p:nvSpPr>
          <p:cNvPr id="10" name="图文框 9"/>
          <p:cNvSpPr/>
          <p:nvPr/>
        </p:nvSpPr>
        <p:spPr>
          <a:xfrm rot="19177476">
            <a:off x="10596563" y="415925"/>
            <a:ext cx="5780087" cy="5346700"/>
          </a:xfrm>
          <a:prstGeom prst="frame">
            <a:avLst>
              <a:gd name="adj1" fmla="val 13079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造字工房悦黑体验版常规体" pitchFamily="50" charset="-122"/>
            </a:endParaRPr>
          </a:p>
        </p:txBody>
      </p:sp>
      <p:pic>
        <p:nvPicPr>
          <p:cNvPr id="13315" name="图片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060277" flipH="1">
            <a:off x="9448800" y="722313"/>
            <a:ext cx="207963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图片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178286" flipH="1">
            <a:off x="8658225" y="4438650"/>
            <a:ext cx="7397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060277" flipH="1">
            <a:off x="11041063" y="1585913"/>
            <a:ext cx="2079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178286" flipH="1">
            <a:off x="10658475" y="4068763"/>
            <a:ext cx="919163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225425" y="412750"/>
            <a:ext cx="1727200" cy="73183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3320" name="文本框 17"/>
          <p:cNvSpPr txBox="1">
            <a:spLocks noChangeArrowheads="1"/>
          </p:cNvSpPr>
          <p:nvPr/>
        </p:nvSpPr>
        <p:spPr bwMode="auto">
          <a:xfrm>
            <a:off x="273050" y="361950"/>
            <a:ext cx="18796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菱心体简"/>
              </a:rPr>
              <a:t>原创模板</a:t>
            </a:r>
            <a:endParaRPr lang="en-US" altLang="zh-CN" sz="2400">
              <a:solidFill>
                <a:schemeClr val="bg1"/>
              </a:solidFill>
              <a:latin typeface="汉仪菱心体简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汉仪菱心体简"/>
              </a:rPr>
              <a:t>之二</a:t>
            </a:r>
          </a:p>
        </p:txBody>
      </p:sp>
      <p:sp>
        <p:nvSpPr>
          <p:cNvPr id="13321" name="文本框 18"/>
          <p:cNvSpPr txBox="1">
            <a:spLocks noChangeArrowheads="1"/>
          </p:cNvSpPr>
          <p:nvPr/>
        </p:nvSpPr>
        <p:spPr bwMode="auto">
          <a:xfrm>
            <a:off x="1589088" y="3346450"/>
            <a:ext cx="20875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文鼎霹靂體"/>
              </a:rPr>
              <a:t>商业</a:t>
            </a:r>
          </a:p>
        </p:txBody>
      </p:sp>
      <p:sp>
        <p:nvSpPr>
          <p:cNvPr id="20" name="矩形 19"/>
          <p:cNvSpPr/>
          <p:nvPr/>
        </p:nvSpPr>
        <p:spPr>
          <a:xfrm rot="2289162">
            <a:off x="2901950" y="2432050"/>
            <a:ext cx="1316038" cy="1316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3323" name="文本框 20"/>
          <p:cNvSpPr txBox="1">
            <a:spLocks noChangeArrowheads="1"/>
          </p:cNvSpPr>
          <p:nvPr/>
        </p:nvSpPr>
        <p:spPr bwMode="auto">
          <a:xfrm>
            <a:off x="3055938" y="2433638"/>
            <a:ext cx="5032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汉仪菱心体简"/>
              </a:rPr>
              <a:t>通</a:t>
            </a:r>
          </a:p>
        </p:txBody>
      </p:sp>
      <p:sp>
        <p:nvSpPr>
          <p:cNvPr id="13324" name="文本框 21"/>
          <p:cNvSpPr txBox="1">
            <a:spLocks noChangeArrowheads="1"/>
          </p:cNvSpPr>
          <p:nvPr/>
        </p:nvSpPr>
        <p:spPr bwMode="auto">
          <a:xfrm>
            <a:off x="4079875" y="3362325"/>
            <a:ext cx="20875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文鼎霹靂體"/>
              </a:rPr>
              <a:t>用模板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1775520" y="4711700"/>
            <a:ext cx="1656184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324878" y="4718256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3402013" y="4660900"/>
            <a:ext cx="122237" cy="120650"/>
          </a:xfrm>
          <a:prstGeom prst="ellipse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203700" y="4660900"/>
            <a:ext cx="120650" cy="120650"/>
          </a:xfrm>
          <a:prstGeom prst="ellipse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74825" y="5195888"/>
            <a:ext cx="857250" cy="82550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52725" y="5195888"/>
            <a:ext cx="3321050" cy="82550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pic>
        <p:nvPicPr>
          <p:cNvPr id="13331" name="图片 34"/>
          <p:cNvPicPr>
            <a:picLocks noChangeAspect="1"/>
          </p:cNvPicPr>
          <p:nvPr/>
        </p:nvPicPr>
        <p:blipFill>
          <a:blip r:embed="rId3">
            <a:grayscl/>
            <a:biLevel thresh="50000"/>
          </a:blip>
          <a:srcRect/>
          <a:stretch>
            <a:fillRect/>
          </a:stretch>
        </p:blipFill>
        <p:spPr bwMode="auto">
          <a:xfrm>
            <a:off x="1968500" y="5357813"/>
            <a:ext cx="4714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2" name="文本框 36"/>
          <p:cNvSpPr txBox="1">
            <a:spLocks noChangeArrowheads="1"/>
          </p:cNvSpPr>
          <p:nvPr/>
        </p:nvSpPr>
        <p:spPr bwMode="auto">
          <a:xfrm>
            <a:off x="2782888" y="5300663"/>
            <a:ext cx="14287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@</a:t>
            </a:r>
            <a:r>
              <a:rPr lang="zh-CN" altLang="en-US" sz="3200" b="1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注龙</a:t>
            </a:r>
          </a:p>
        </p:txBody>
      </p:sp>
      <p:pic>
        <p:nvPicPr>
          <p:cNvPr id="13333" name="图片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8335">
            <a:off x="5605463" y="5676900"/>
            <a:ext cx="98425" cy="8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图片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21121">
            <a:off x="5645150" y="5591175"/>
            <a:ext cx="14446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5" name="图片 4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75350">
            <a:off x="5724525" y="5503863"/>
            <a:ext cx="120650" cy="10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6" name="文本框 42"/>
          <p:cNvSpPr txBox="1">
            <a:spLocks noChangeArrowheads="1"/>
          </p:cNvSpPr>
          <p:nvPr/>
        </p:nvSpPr>
        <p:spPr bwMode="auto">
          <a:xfrm rot="-2880346">
            <a:off x="4822031" y="5261769"/>
            <a:ext cx="1427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粉我粉我</a:t>
            </a:r>
          </a:p>
        </p:txBody>
      </p:sp>
      <p:pic>
        <p:nvPicPr>
          <p:cNvPr id="13337" name="图片 43"/>
          <p:cNvPicPr>
            <a:picLocks noChangeAspect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 rot="1905806" flipH="1">
            <a:off x="5722938" y="5603875"/>
            <a:ext cx="422275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2532" name="文本框 6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685925" y="3573463"/>
            <a:ext cx="8874125" cy="1587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4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2900" y="2108200"/>
            <a:ext cx="74136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5" name="组合 11"/>
          <p:cNvGrpSpPr>
            <a:grpSpLocks/>
          </p:cNvGrpSpPr>
          <p:nvPr/>
        </p:nvGrpSpPr>
        <p:grpSpPr bwMode="auto">
          <a:xfrm>
            <a:off x="3017838" y="2214563"/>
            <a:ext cx="2555875" cy="1355725"/>
            <a:chOff x="6168008" y="3789040"/>
            <a:chExt cx="2555930" cy="1355672"/>
          </a:xfrm>
        </p:grpSpPr>
        <p:sp>
          <p:nvSpPr>
            <p:cNvPr id="22578" name="文本框 12"/>
            <p:cNvSpPr txBox="1">
              <a:spLocks noChangeArrowheads="1"/>
            </p:cNvSpPr>
            <p:nvPr/>
          </p:nvSpPr>
          <p:spPr bwMode="auto">
            <a:xfrm>
              <a:off x="6168008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您想要的文字</a:t>
              </a:r>
            </a:p>
          </p:txBody>
        </p:sp>
        <p:sp>
          <p:nvSpPr>
            <p:cNvPr id="22579" name="文本框 13"/>
            <p:cNvSpPr txBox="1">
              <a:spLocks noChangeArrowheads="1"/>
            </p:cNvSpPr>
            <p:nvPr/>
          </p:nvSpPr>
          <p:spPr bwMode="auto">
            <a:xfrm>
              <a:off x="6168008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您想要的文字</a:t>
              </a:r>
            </a:p>
          </p:txBody>
        </p:sp>
        <p:sp>
          <p:nvSpPr>
            <p:cNvPr id="22580" name="文本框 14"/>
            <p:cNvSpPr txBox="1">
              <a:spLocks noChangeArrowheads="1"/>
            </p:cNvSpPr>
            <p:nvPr/>
          </p:nvSpPr>
          <p:spPr bwMode="auto">
            <a:xfrm>
              <a:off x="6193452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81" name="文本框 15"/>
            <p:cNvSpPr txBox="1">
              <a:spLocks noChangeArrowheads="1"/>
            </p:cNvSpPr>
            <p:nvPr/>
          </p:nvSpPr>
          <p:spPr bwMode="auto">
            <a:xfrm>
              <a:off x="6209441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</p:grpSp>
      <p:grpSp>
        <p:nvGrpSpPr>
          <p:cNvPr id="22536" name="组合 16"/>
          <p:cNvGrpSpPr>
            <a:grpSpLocks/>
          </p:cNvGrpSpPr>
          <p:nvPr/>
        </p:nvGrpSpPr>
        <p:grpSpPr bwMode="auto">
          <a:xfrm>
            <a:off x="1549400" y="2946400"/>
            <a:ext cx="5392738" cy="1274763"/>
            <a:chOff x="6193452" y="3870634"/>
            <a:chExt cx="5392627" cy="1274078"/>
          </a:xfrm>
        </p:grpSpPr>
        <p:sp>
          <p:nvSpPr>
            <p:cNvPr id="22574" name="文本框 17"/>
            <p:cNvSpPr txBox="1">
              <a:spLocks noChangeArrowheads="1"/>
            </p:cNvSpPr>
            <p:nvPr/>
          </p:nvSpPr>
          <p:spPr bwMode="auto">
            <a:xfrm>
              <a:off x="6293845" y="3870634"/>
              <a:ext cx="5292234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请输入您想要的文字请输入您想要的文字</a:t>
              </a:r>
            </a:p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75" name="文本框 18"/>
            <p:cNvSpPr txBox="1">
              <a:spLocks noChangeArrowheads="1"/>
            </p:cNvSpPr>
            <p:nvPr/>
          </p:nvSpPr>
          <p:spPr bwMode="auto">
            <a:xfrm>
              <a:off x="6290447" y="4111689"/>
              <a:ext cx="304032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请输入您想要的文字请输入您想要的文字</a:t>
              </a:r>
            </a:p>
          </p:txBody>
        </p:sp>
        <p:sp>
          <p:nvSpPr>
            <p:cNvPr id="22576" name="文本框 19"/>
            <p:cNvSpPr txBox="1">
              <a:spLocks noChangeArrowheads="1"/>
            </p:cNvSpPr>
            <p:nvPr/>
          </p:nvSpPr>
          <p:spPr bwMode="auto">
            <a:xfrm>
              <a:off x="6193452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77" name="文本框 20"/>
            <p:cNvSpPr txBox="1">
              <a:spLocks noChangeArrowheads="1"/>
            </p:cNvSpPr>
            <p:nvPr/>
          </p:nvSpPr>
          <p:spPr bwMode="auto">
            <a:xfrm>
              <a:off x="6209441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</p:grpSp>
      <p:sp>
        <p:nvSpPr>
          <p:cNvPr id="22537" name="文本框 21"/>
          <p:cNvSpPr txBox="1">
            <a:spLocks noChangeArrowheads="1"/>
          </p:cNvSpPr>
          <p:nvPr/>
        </p:nvSpPr>
        <p:spPr bwMode="auto">
          <a:xfrm>
            <a:off x="2273300" y="2273300"/>
            <a:ext cx="1293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21A3D0"/>
                </a:solidFill>
                <a:latin typeface="Impact" pitchFamily="34" charset="0"/>
              </a:rPr>
              <a:t>13</a:t>
            </a:r>
            <a:r>
              <a:rPr lang="zh-CN" altLang="en-US" sz="2800">
                <a:solidFill>
                  <a:srgbClr val="21A3D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车</a:t>
            </a:r>
          </a:p>
        </p:txBody>
      </p:sp>
      <p:grpSp>
        <p:nvGrpSpPr>
          <p:cNvPr id="22538" name="组合 23"/>
          <p:cNvGrpSpPr>
            <a:grpSpLocks/>
          </p:cNvGrpSpPr>
          <p:nvPr/>
        </p:nvGrpSpPr>
        <p:grpSpPr bwMode="auto">
          <a:xfrm>
            <a:off x="6484938" y="2214563"/>
            <a:ext cx="2555875" cy="1355725"/>
            <a:chOff x="6168008" y="3789040"/>
            <a:chExt cx="2555930" cy="1355672"/>
          </a:xfrm>
        </p:grpSpPr>
        <p:sp>
          <p:nvSpPr>
            <p:cNvPr id="22570" name="文本框 24"/>
            <p:cNvSpPr txBox="1">
              <a:spLocks noChangeArrowheads="1"/>
            </p:cNvSpPr>
            <p:nvPr/>
          </p:nvSpPr>
          <p:spPr bwMode="auto">
            <a:xfrm>
              <a:off x="6168008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您想要的文字</a:t>
              </a:r>
            </a:p>
          </p:txBody>
        </p:sp>
        <p:sp>
          <p:nvSpPr>
            <p:cNvPr id="22571" name="文本框 25"/>
            <p:cNvSpPr txBox="1">
              <a:spLocks noChangeArrowheads="1"/>
            </p:cNvSpPr>
            <p:nvPr/>
          </p:nvSpPr>
          <p:spPr bwMode="auto">
            <a:xfrm>
              <a:off x="6168008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您想要的文字</a:t>
              </a:r>
            </a:p>
          </p:txBody>
        </p:sp>
        <p:sp>
          <p:nvSpPr>
            <p:cNvPr id="22572" name="文本框 26"/>
            <p:cNvSpPr txBox="1">
              <a:spLocks noChangeArrowheads="1"/>
            </p:cNvSpPr>
            <p:nvPr/>
          </p:nvSpPr>
          <p:spPr bwMode="auto">
            <a:xfrm>
              <a:off x="6193452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73" name="文本框 27"/>
            <p:cNvSpPr txBox="1">
              <a:spLocks noChangeArrowheads="1"/>
            </p:cNvSpPr>
            <p:nvPr/>
          </p:nvSpPr>
          <p:spPr bwMode="auto">
            <a:xfrm>
              <a:off x="6209441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</p:grpSp>
      <p:grpSp>
        <p:nvGrpSpPr>
          <p:cNvPr id="22539" name="组合 28"/>
          <p:cNvGrpSpPr>
            <a:grpSpLocks/>
          </p:cNvGrpSpPr>
          <p:nvPr/>
        </p:nvGrpSpPr>
        <p:grpSpPr bwMode="auto">
          <a:xfrm>
            <a:off x="5016500" y="2946400"/>
            <a:ext cx="5392738" cy="1274763"/>
            <a:chOff x="6193452" y="3870634"/>
            <a:chExt cx="5392627" cy="1274078"/>
          </a:xfrm>
        </p:grpSpPr>
        <p:sp>
          <p:nvSpPr>
            <p:cNvPr id="22566" name="文本框 29"/>
            <p:cNvSpPr txBox="1">
              <a:spLocks noChangeArrowheads="1"/>
            </p:cNvSpPr>
            <p:nvPr/>
          </p:nvSpPr>
          <p:spPr bwMode="auto">
            <a:xfrm>
              <a:off x="6293845" y="3870634"/>
              <a:ext cx="5292234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请输入您想要的文字请输入您想要的文字</a:t>
              </a:r>
            </a:p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67" name="文本框 30"/>
            <p:cNvSpPr txBox="1">
              <a:spLocks noChangeArrowheads="1"/>
            </p:cNvSpPr>
            <p:nvPr/>
          </p:nvSpPr>
          <p:spPr bwMode="auto">
            <a:xfrm>
              <a:off x="6290447" y="4111689"/>
              <a:ext cx="304032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请输入您想要的文字请输入您想要的文字</a:t>
              </a:r>
            </a:p>
          </p:txBody>
        </p:sp>
        <p:sp>
          <p:nvSpPr>
            <p:cNvPr id="22568" name="文本框 31"/>
            <p:cNvSpPr txBox="1">
              <a:spLocks noChangeArrowheads="1"/>
            </p:cNvSpPr>
            <p:nvPr/>
          </p:nvSpPr>
          <p:spPr bwMode="auto">
            <a:xfrm>
              <a:off x="6193452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69" name="文本框 32"/>
            <p:cNvSpPr txBox="1">
              <a:spLocks noChangeArrowheads="1"/>
            </p:cNvSpPr>
            <p:nvPr/>
          </p:nvSpPr>
          <p:spPr bwMode="auto">
            <a:xfrm>
              <a:off x="6209441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</p:grpSp>
      <p:sp>
        <p:nvSpPr>
          <p:cNvPr id="22540" name="文本框 33"/>
          <p:cNvSpPr txBox="1">
            <a:spLocks noChangeArrowheads="1"/>
          </p:cNvSpPr>
          <p:nvPr/>
        </p:nvSpPr>
        <p:spPr bwMode="auto">
          <a:xfrm>
            <a:off x="5740400" y="2273300"/>
            <a:ext cx="1293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21A3D0"/>
                </a:solidFill>
                <a:latin typeface="Impact" pitchFamily="34" charset="0"/>
              </a:rPr>
              <a:t>3KM</a:t>
            </a:r>
            <a:endParaRPr lang="zh-CN" altLang="en-US" sz="2800">
              <a:solidFill>
                <a:srgbClr val="21A3D0"/>
              </a:solidFill>
              <a:latin typeface="Impact" pitchFamily="34" charset="0"/>
            </a:endParaRPr>
          </a:p>
        </p:txBody>
      </p:sp>
      <p:pic>
        <p:nvPicPr>
          <p:cNvPr id="22541" name="图片 3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19688" y="2135188"/>
            <a:ext cx="668337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42" name="组合 35"/>
          <p:cNvGrpSpPr>
            <a:grpSpLocks/>
          </p:cNvGrpSpPr>
          <p:nvPr/>
        </p:nvGrpSpPr>
        <p:grpSpPr bwMode="auto">
          <a:xfrm>
            <a:off x="4979988" y="3725863"/>
            <a:ext cx="2555875" cy="1355725"/>
            <a:chOff x="6168008" y="3789040"/>
            <a:chExt cx="2555930" cy="1355672"/>
          </a:xfrm>
        </p:grpSpPr>
        <p:sp>
          <p:nvSpPr>
            <p:cNvPr id="22562" name="文本框 36"/>
            <p:cNvSpPr txBox="1">
              <a:spLocks noChangeArrowheads="1"/>
            </p:cNvSpPr>
            <p:nvPr/>
          </p:nvSpPr>
          <p:spPr bwMode="auto">
            <a:xfrm>
              <a:off x="6168008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您想要的文字</a:t>
              </a:r>
            </a:p>
          </p:txBody>
        </p:sp>
        <p:sp>
          <p:nvSpPr>
            <p:cNvPr id="22563" name="文本框 37"/>
            <p:cNvSpPr txBox="1">
              <a:spLocks noChangeArrowheads="1"/>
            </p:cNvSpPr>
            <p:nvPr/>
          </p:nvSpPr>
          <p:spPr bwMode="auto">
            <a:xfrm>
              <a:off x="6168008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您想要的文字</a:t>
              </a:r>
            </a:p>
          </p:txBody>
        </p:sp>
        <p:sp>
          <p:nvSpPr>
            <p:cNvPr id="22564" name="文本框 38"/>
            <p:cNvSpPr txBox="1">
              <a:spLocks noChangeArrowheads="1"/>
            </p:cNvSpPr>
            <p:nvPr/>
          </p:nvSpPr>
          <p:spPr bwMode="auto">
            <a:xfrm>
              <a:off x="6193452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65" name="文本框 39"/>
            <p:cNvSpPr txBox="1">
              <a:spLocks noChangeArrowheads="1"/>
            </p:cNvSpPr>
            <p:nvPr/>
          </p:nvSpPr>
          <p:spPr bwMode="auto">
            <a:xfrm>
              <a:off x="6209441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</p:grpSp>
      <p:grpSp>
        <p:nvGrpSpPr>
          <p:cNvPr id="22543" name="组合 40"/>
          <p:cNvGrpSpPr>
            <a:grpSpLocks/>
          </p:cNvGrpSpPr>
          <p:nvPr/>
        </p:nvGrpSpPr>
        <p:grpSpPr bwMode="auto">
          <a:xfrm>
            <a:off x="3511550" y="4459288"/>
            <a:ext cx="5392738" cy="1273175"/>
            <a:chOff x="6193452" y="3870634"/>
            <a:chExt cx="5392627" cy="1274078"/>
          </a:xfrm>
        </p:grpSpPr>
        <p:sp>
          <p:nvSpPr>
            <p:cNvPr id="22558" name="文本框 41"/>
            <p:cNvSpPr txBox="1">
              <a:spLocks noChangeArrowheads="1"/>
            </p:cNvSpPr>
            <p:nvPr/>
          </p:nvSpPr>
          <p:spPr bwMode="auto">
            <a:xfrm>
              <a:off x="6293845" y="3870634"/>
              <a:ext cx="5292234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请输入您想要的文字请输入您想要的文字</a:t>
              </a:r>
            </a:p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59" name="文本框 42"/>
            <p:cNvSpPr txBox="1">
              <a:spLocks noChangeArrowheads="1"/>
            </p:cNvSpPr>
            <p:nvPr/>
          </p:nvSpPr>
          <p:spPr bwMode="auto">
            <a:xfrm>
              <a:off x="6290447" y="4111689"/>
              <a:ext cx="304032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请输入您想要的文字请输入您想要的文字</a:t>
              </a:r>
            </a:p>
          </p:txBody>
        </p:sp>
        <p:sp>
          <p:nvSpPr>
            <p:cNvPr id="22560" name="文本框 43"/>
            <p:cNvSpPr txBox="1">
              <a:spLocks noChangeArrowheads="1"/>
            </p:cNvSpPr>
            <p:nvPr/>
          </p:nvSpPr>
          <p:spPr bwMode="auto">
            <a:xfrm>
              <a:off x="6193452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61" name="文本框 44"/>
            <p:cNvSpPr txBox="1">
              <a:spLocks noChangeArrowheads="1"/>
            </p:cNvSpPr>
            <p:nvPr/>
          </p:nvSpPr>
          <p:spPr bwMode="auto">
            <a:xfrm>
              <a:off x="6209441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</p:grpSp>
      <p:sp>
        <p:nvSpPr>
          <p:cNvPr id="22544" name="文本框 45"/>
          <p:cNvSpPr txBox="1">
            <a:spLocks noChangeArrowheads="1"/>
          </p:cNvSpPr>
          <p:nvPr/>
        </p:nvSpPr>
        <p:spPr bwMode="auto">
          <a:xfrm>
            <a:off x="4159250" y="3813175"/>
            <a:ext cx="12938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21A3D0"/>
                </a:solidFill>
                <a:latin typeface="Impact" pitchFamily="34" charset="0"/>
              </a:rPr>
              <a:t>50</a:t>
            </a:r>
            <a:r>
              <a:rPr lang="zh-CN" altLang="en-US" sz="2800">
                <a:solidFill>
                  <a:srgbClr val="21A3D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户</a:t>
            </a:r>
          </a:p>
        </p:txBody>
      </p:sp>
      <p:grpSp>
        <p:nvGrpSpPr>
          <p:cNvPr id="22545" name="组合 47"/>
          <p:cNvGrpSpPr>
            <a:grpSpLocks/>
          </p:cNvGrpSpPr>
          <p:nvPr/>
        </p:nvGrpSpPr>
        <p:grpSpPr bwMode="auto">
          <a:xfrm>
            <a:off x="9156700" y="3725863"/>
            <a:ext cx="2555875" cy="1355725"/>
            <a:chOff x="6168008" y="3789040"/>
            <a:chExt cx="2555930" cy="1355672"/>
          </a:xfrm>
        </p:grpSpPr>
        <p:sp>
          <p:nvSpPr>
            <p:cNvPr id="22554" name="文本框 48"/>
            <p:cNvSpPr txBox="1">
              <a:spLocks noChangeArrowheads="1"/>
            </p:cNvSpPr>
            <p:nvPr/>
          </p:nvSpPr>
          <p:spPr bwMode="auto">
            <a:xfrm>
              <a:off x="6168008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您想要的文字</a:t>
              </a:r>
            </a:p>
          </p:txBody>
        </p:sp>
        <p:sp>
          <p:nvSpPr>
            <p:cNvPr id="22555" name="文本框 49"/>
            <p:cNvSpPr txBox="1">
              <a:spLocks noChangeArrowheads="1"/>
            </p:cNvSpPr>
            <p:nvPr/>
          </p:nvSpPr>
          <p:spPr bwMode="auto">
            <a:xfrm>
              <a:off x="6168008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您想要的文字</a:t>
              </a:r>
            </a:p>
          </p:txBody>
        </p:sp>
        <p:sp>
          <p:nvSpPr>
            <p:cNvPr id="22556" name="文本框 50"/>
            <p:cNvSpPr txBox="1">
              <a:spLocks noChangeArrowheads="1"/>
            </p:cNvSpPr>
            <p:nvPr/>
          </p:nvSpPr>
          <p:spPr bwMode="auto">
            <a:xfrm>
              <a:off x="6193452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57" name="文本框 51"/>
            <p:cNvSpPr txBox="1">
              <a:spLocks noChangeArrowheads="1"/>
            </p:cNvSpPr>
            <p:nvPr/>
          </p:nvSpPr>
          <p:spPr bwMode="auto">
            <a:xfrm>
              <a:off x="6209441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</p:grpSp>
      <p:grpSp>
        <p:nvGrpSpPr>
          <p:cNvPr id="22546" name="组合 52"/>
          <p:cNvGrpSpPr>
            <a:grpSpLocks/>
          </p:cNvGrpSpPr>
          <p:nvPr/>
        </p:nvGrpSpPr>
        <p:grpSpPr bwMode="auto">
          <a:xfrm>
            <a:off x="7688263" y="4459288"/>
            <a:ext cx="5392737" cy="1273175"/>
            <a:chOff x="6193452" y="3870634"/>
            <a:chExt cx="5392627" cy="1274078"/>
          </a:xfrm>
        </p:grpSpPr>
        <p:sp>
          <p:nvSpPr>
            <p:cNvPr id="22550" name="文本框 53"/>
            <p:cNvSpPr txBox="1">
              <a:spLocks noChangeArrowheads="1"/>
            </p:cNvSpPr>
            <p:nvPr/>
          </p:nvSpPr>
          <p:spPr bwMode="auto">
            <a:xfrm>
              <a:off x="6293845" y="3870634"/>
              <a:ext cx="5292234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请输入您想要的文字请输入您想要的文字</a:t>
              </a:r>
            </a:p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51" name="文本框 54"/>
            <p:cNvSpPr txBox="1">
              <a:spLocks noChangeArrowheads="1"/>
            </p:cNvSpPr>
            <p:nvPr/>
          </p:nvSpPr>
          <p:spPr bwMode="auto">
            <a:xfrm>
              <a:off x="6290447" y="4111689"/>
              <a:ext cx="304032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请输入您想要的文字请输入您想要的文字</a:t>
              </a:r>
            </a:p>
          </p:txBody>
        </p:sp>
        <p:sp>
          <p:nvSpPr>
            <p:cNvPr id="22552" name="文本框 55"/>
            <p:cNvSpPr txBox="1">
              <a:spLocks noChangeArrowheads="1"/>
            </p:cNvSpPr>
            <p:nvPr/>
          </p:nvSpPr>
          <p:spPr bwMode="auto">
            <a:xfrm>
              <a:off x="6193452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  <p:sp>
          <p:nvSpPr>
            <p:cNvPr id="22553" name="文本框 56"/>
            <p:cNvSpPr txBox="1">
              <a:spLocks noChangeArrowheads="1"/>
            </p:cNvSpPr>
            <p:nvPr/>
          </p:nvSpPr>
          <p:spPr bwMode="auto">
            <a:xfrm>
              <a:off x="6209441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endParaRPr>
            </a:p>
          </p:txBody>
        </p:sp>
      </p:grpSp>
      <p:sp>
        <p:nvSpPr>
          <p:cNvPr id="22547" name="文本框 57"/>
          <p:cNvSpPr txBox="1">
            <a:spLocks noChangeArrowheads="1"/>
          </p:cNvSpPr>
          <p:nvPr/>
        </p:nvSpPr>
        <p:spPr bwMode="auto">
          <a:xfrm>
            <a:off x="8412163" y="3786188"/>
            <a:ext cx="12938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21A3D0"/>
                </a:solidFill>
                <a:latin typeface="Impact" pitchFamily="34" charset="0"/>
              </a:rPr>
              <a:t>40</a:t>
            </a:r>
            <a:r>
              <a:rPr lang="zh-CN" altLang="en-US" sz="2800">
                <a:solidFill>
                  <a:srgbClr val="21A3D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人</a:t>
            </a:r>
          </a:p>
        </p:txBody>
      </p:sp>
      <p:pic>
        <p:nvPicPr>
          <p:cNvPr id="22548" name="图片 5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7638" y="3667125"/>
            <a:ext cx="676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9" name="图片 6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19488" y="3673475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3556" name="文本框 6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graphicFrame>
        <p:nvGraphicFramePr>
          <p:cNvPr id="23557" name="图表 7"/>
          <p:cNvGraphicFramePr>
            <a:graphicFrameLocks/>
          </p:cNvGraphicFramePr>
          <p:nvPr/>
        </p:nvGraphicFramePr>
        <p:xfrm>
          <a:off x="788988" y="1074738"/>
          <a:ext cx="7385050" cy="4956175"/>
        </p:xfrm>
        <a:graphic>
          <a:graphicData uri="http://schemas.openxmlformats.org/presentationml/2006/ole">
            <p:oleObj spid="_x0000_s23557" r:id="rId3" imgW="7388992" imgH="4956478" progId="Excel.Chart.8">
              <p:embed/>
            </p:oleObj>
          </a:graphicData>
        </a:graphic>
      </p:graphicFrame>
      <p:sp>
        <p:nvSpPr>
          <p:cNvPr id="23558" name="文本框 10"/>
          <p:cNvSpPr txBox="1">
            <a:spLocks noChangeArrowheads="1"/>
          </p:cNvSpPr>
          <p:nvPr/>
        </p:nvSpPr>
        <p:spPr bwMode="auto">
          <a:xfrm>
            <a:off x="1847850" y="5949950"/>
            <a:ext cx="7191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类型一</a:t>
            </a:r>
          </a:p>
        </p:txBody>
      </p:sp>
      <p:sp>
        <p:nvSpPr>
          <p:cNvPr id="23559" name="文本框 11"/>
          <p:cNvSpPr txBox="1">
            <a:spLocks noChangeArrowheads="1"/>
          </p:cNvSpPr>
          <p:nvPr/>
        </p:nvSpPr>
        <p:spPr bwMode="auto">
          <a:xfrm>
            <a:off x="3503613" y="5949950"/>
            <a:ext cx="7207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类型二</a:t>
            </a:r>
          </a:p>
        </p:txBody>
      </p:sp>
      <p:sp>
        <p:nvSpPr>
          <p:cNvPr id="23560" name="文本框 12"/>
          <p:cNvSpPr txBox="1">
            <a:spLocks noChangeArrowheads="1"/>
          </p:cNvSpPr>
          <p:nvPr/>
        </p:nvSpPr>
        <p:spPr bwMode="auto">
          <a:xfrm>
            <a:off x="5159375" y="5949950"/>
            <a:ext cx="7207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类型三</a:t>
            </a:r>
          </a:p>
        </p:txBody>
      </p:sp>
      <p:sp>
        <p:nvSpPr>
          <p:cNvPr id="23561" name="文本框 13"/>
          <p:cNvSpPr txBox="1">
            <a:spLocks noChangeArrowheads="1"/>
          </p:cNvSpPr>
          <p:nvPr/>
        </p:nvSpPr>
        <p:spPr bwMode="auto">
          <a:xfrm>
            <a:off x="6816725" y="5949950"/>
            <a:ext cx="7191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类型四</a:t>
            </a:r>
          </a:p>
        </p:txBody>
      </p:sp>
      <p:sp>
        <p:nvSpPr>
          <p:cNvPr id="15" name="矩形 14"/>
          <p:cNvSpPr/>
          <p:nvPr/>
        </p:nvSpPr>
        <p:spPr>
          <a:xfrm>
            <a:off x="8990013" y="3500438"/>
            <a:ext cx="647700" cy="649287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37713" y="4149725"/>
            <a:ext cx="2382837" cy="25193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pic>
        <p:nvPicPr>
          <p:cNvPr id="23564" name="图片 16"/>
          <p:cNvPicPr>
            <a:picLocks noChangeAspect="1"/>
          </p:cNvPicPr>
          <p:nvPr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9102725" y="3630613"/>
            <a:ext cx="4492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5" name="文本框 17"/>
          <p:cNvSpPr txBox="1">
            <a:spLocks noChangeArrowheads="1"/>
          </p:cNvSpPr>
          <p:nvPr/>
        </p:nvSpPr>
        <p:spPr bwMode="auto">
          <a:xfrm>
            <a:off x="9677400" y="4724400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3566" name="文本框 18"/>
          <p:cNvSpPr txBox="1">
            <a:spLocks noChangeArrowheads="1"/>
          </p:cNvSpPr>
          <p:nvPr/>
        </p:nvSpPr>
        <p:spPr bwMode="auto">
          <a:xfrm>
            <a:off x="9677400" y="5045075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3567" name="文本框 19"/>
          <p:cNvSpPr txBox="1">
            <a:spLocks noChangeArrowheads="1"/>
          </p:cNvSpPr>
          <p:nvPr/>
        </p:nvSpPr>
        <p:spPr bwMode="auto">
          <a:xfrm>
            <a:off x="9677400" y="5394325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3568" name="文本框 20"/>
          <p:cNvSpPr txBox="1">
            <a:spLocks noChangeArrowheads="1"/>
          </p:cNvSpPr>
          <p:nvPr/>
        </p:nvSpPr>
        <p:spPr bwMode="auto">
          <a:xfrm>
            <a:off x="9677400" y="5711825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4580" name="文本框 6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911424" y="1124744"/>
            <a:ext cx="9273932" cy="4569680"/>
            <a:chOff x="714375" y="785813"/>
            <a:chExt cx="7767638" cy="3827463"/>
          </a:xfrm>
          <a:solidFill>
            <a:srgbClr val="21A3D0"/>
          </a:solidFill>
        </p:grpSpPr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1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8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2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3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8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9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0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1" name="Freeform 126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2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6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7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8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9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0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4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6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7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8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9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2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3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4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5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6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7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0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1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2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3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4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5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6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7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8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9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0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1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2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3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4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5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6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7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8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9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0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造字工房悦黑体验版常规体" pitchFamily="50" charset="-122"/>
              </a:endParaRPr>
            </a:p>
          </p:txBody>
        </p:sp>
      </p:grpSp>
      <p:sp>
        <p:nvSpPr>
          <p:cNvPr id="24582" name="文本框 180"/>
          <p:cNvSpPr txBox="1">
            <a:spLocks noChangeArrowheads="1"/>
          </p:cNvSpPr>
          <p:nvPr/>
        </p:nvSpPr>
        <p:spPr bwMode="auto">
          <a:xfrm>
            <a:off x="9626600" y="5195888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4583" name="文本框 181"/>
          <p:cNvSpPr txBox="1">
            <a:spLocks noChangeArrowheads="1"/>
          </p:cNvSpPr>
          <p:nvPr/>
        </p:nvSpPr>
        <p:spPr bwMode="auto">
          <a:xfrm>
            <a:off x="9626600" y="5516563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4584" name="文本框 182"/>
          <p:cNvSpPr txBox="1">
            <a:spLocks noChangeArrowheads="1"/>
          </p:cNvSpPr>
          <p:nvPr/>
        </p:nvSpPr>
        <p:spPr bwMode="auto">
          <a:xfrm>
            <a:off x="9626600" y="5864225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4585" name="文本框 183"/>
          <p:cNvSpPr txBox="1">
            <a:spLocks noChangeArrowheads="1"/>
          </p:cNvSpPr>
          <p:nvPr/>
        </p:nvSpPr>
        <p:spPr bwMode="auto">
          <a:xfrm>
            <a:off x="9626600" y="6181725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6"/>
          <p:cNvSpPr>
            <a:spLocks noChangeArrowheads="1"/>
          </p:cNvSpPr>
          <p:nvPr/>
        </p:nvSpPr>
        <p:spPr bwMode="auto">
          <a:xfrm>
            <a:off x="-550863" y="1778000"/>
            <a:ext cx="3789363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3900">
                <a:solidFill>
                  <a:srgbClr val="21A3D0"/>
                </a:solidFill>
                <a:latin typeface="Impact" pitchFamily="34" charset="0"/>
              </a:rPr>
              <a:t>“</a:t>
            </a:r>
            <a:r>
              <a:rPr lang="zh-CN" altLang="en-US" sz="23900">
                <a:solidFill>
                  <a:srgbClr val="009CFF"/>
                </a:solidFill>
                <a:latin typeface="Impact" pitchFamily="34" charset="0"/>
              </a:rPr>
              <a:t> </a:t>
            </a:r>
          </a:p>
        </p:txBody>
      </p:sp>
      <p:sp>
        <p:nvSpPr>
          <p:cNvPr id="25602" name="矩形 17"/>
          <p:cNvSpPr>
            <a:spLocks noChangeArrowheads="1"/>
          </p:cNvSpPr>
          <p:nvPr/>
        </p:nvSpPr>
        <p:spPr bwMode="auto">
          <a:xfrm>
            <a:off x="9455150" y="3154363"/>
            <a:ext cx="2736850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>
                <a:solidFill>
                  <a:srgbClr val="21A3D0"/>
                </a:solidFill>
                <a:latin typeface="Impact" pitchFamily="34" charset="0"/>
              </a:rPr>
              <a:t>”</a:t>
            </a:r>
          </a:p>
        </p:txBody>
      </p:sp>
      <p:grpSp>
        <p:nvGrpSpPr>
          <p:cNvPr id="25603" name="组合 18"/>
          <p:cNvGrpSpPr>
            <a:grpSpLocks/>
          </p:cNvGrpSpPr>
          <p:nvPr/>
        </p:nvGrpSpPr>
        <p:grpSpPr bwMode="auto">
          <a:xfrm>
            <a:off x="2640013" y="2517775"/>
            <a:ext cx="2514600" cy="1355725"/>
            <a:chOff x="6168008" y="3789040"/>
            <a:chExt cx="2514497" cy="1355672"/>
          </a:xfrm>
        </p:grpSpPr>
        <p:sp>
          <p:nvSpPr>
            <p:cNvPr id="25620" name="文本框 19"/>
            <p:cNvSpPr txBox="1">
              <a:spLocks noChangeArrowheads="1"/>
            </p:cNvSpPr>
            <p:nvPr/>
          </p:nvSpPr>
          <p:spPr bwMode="auto">
            <a:xfrm>
              <a:off x="6168008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25621" name="文本框 20"/>
            <p:cNvSpPr txBox="1">
              <a:spLocks noChangeArrowheads="1"/>
            </p:cNvSpPr>
            <p:nvPr/>
          </p:nvSpPr>
          <p:spPr bwMode="auto">
            <a:xfrm>
              <a:off x="6168008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25622" name="文本框 21"/>
            <p:cNvSpPr txBox="1">
              <a:spLocks noChangeArrowheads="1"/>
            </p:cNvSpPr>
            <p:nvPr/>
          </p:nvSpPr>
          <p:spPr bwMode="auto">
            <a:xfrm>
              <a:off x="6168008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25623" name="文本框 22"/>
            <p:cNvSpPr txBox="1">
              <a:spLocks noChangeArrowheads="1"/>
            </p:cNvSpPr>
            <p:nvPr/>
          </p:nvSpPr>
          <p:spPr bwMode="auto">
            <a:xfrm>
              <a:off x="6168008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grpSp>
        <p:nvGrpSpPr>
          <p:cNvPr id="25604" name="组合 23"/>
          <p:cNvGrpSpPr>
            <a:grpSpLocks/>
          </p:cNvGrpSpPr>
          <p:nvPr/>
        </p:nvGrpSpPr>
        <p:grpSpPr bwMode="auto">
          <a:xfrm>
            <a:off x="4999038" y="2500313"/>
            <a:ext cx="2514600" cy="1355725"/>
            <a:chOff x="6168008" y="3789040"/>
            <a:chExt cx="2514497" cy="1355672"/>
          </a:xfrm>
        </p:grpSpPr>
        <p:sp>
          <p:nvSpPr>
            <p:cNvPr id="25616" name="文本框 24"/>
            <p:cNvSpPr txBox="1">
              <a:spLocks noChangeArrowheads="1"/>
            </p:cNvSpPr>
            <p:nvPr/>
          </p:nvSpPr>
          <p:spPr bwMode="auto">
            <a:xfrm>
              <a:off x="6168008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25617" name="文本框 25"/>
            <p:cNvSpPr txBox="1">
              <a:spLocks noChangeArrowheads="1"/>
            </p:cNvSpPr>
            <p:nvPr/>
          </p:nvSpPr>
          <p:spPr bwMode="auto">
            <a:xfrm>
              <a:off x="6168008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25618" name="文本框 26"/>
            <p:cNvSpPr txBox="1">
              <a:spLocks noChangeArrowheads="1"/>
            </p:cNvSpPr>
            <p:nvPr/>
          </p:nvSpPr>
          <p:spPr bwMode="auto">
            <a:xfrm>
              <a:off x="6168008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25619" name="文本框 27"/>
            <p:cNvSpPr txBox="1">
              <a:spLocks noChangeArrowheads="1"/>
            </p:cNvSpPr>
            <p:nvPr/>
          </p:nvSpPr>
          <p:spPr bwMode="auto">
            <a:xfrm>
              <a:off x="6168008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grpSp>
        <p:nvGrpSpPr>
          <p:cNvPr id="25605" name="组合 28"/>
          <p:cNvGrpSpPr>
            <a:grpSpLocks/>
          </p:cNvGrpSpPr>
          <p:nvPr/>
        </p:nvGrpSpPr>
        <p:grpSpPr bwMode="auto">
          <a:xfrm>
            <a:off x="7342188" y="2492375"/>
            <a:ext cx="2513012" cy="1355725"/>
            <a:chOff x="6168008" y="3789040"/>
            <a:chExt cx="2514497" cy="1355672"/>
          </a:xfrm>
        </p:grpSpPr>
        <p:sp>
          <p:nvSpPr>
            <p:cNvPr id="25612" name="文本框 29"/>
            <p:cNvSpPr txBox="1">
              <a:spLocks noChangeArrowheads="1"/>
            </p:cNvSpPr>
            <p:nvPr/>
          </p:nvSpPr>
          <p:spPr bwMode="auto">
            <a:xfrm>
              <a:off x="6168008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25613" name="文本框 30"/>
            <p:cNvSpPr txBox="1">
              <a:spLocks noChangeArrowheads="1"/>
            </p:cNvSpPr>
            <p:nvPr/>
          </p:nvSpPr>
          <p:spPr bwMode="auto">
            <a:xfrm>
              <a:off x="6168008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25614" name="文本框 31"/>
            <p:cNvSpPr txBox="1">
              <a:spLocks noChangeArrowheads="1"/>
            </p:cNvSpPr>
            <p:nvPr/>
          </p:nvSpPr>
          <p:spPr bwMode="auto">
            <a:xfrm>
              <a:off x="6168008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25615" name="文本框 32"/>
            <p:cNvSpPr txBox="1">
              <a:spLocks noChangeArrowheads="1"/>
            </p:cNvSpPr>
            <p:nvPr/>
          </p:nvSpPr>
          <p:spPr bwMode="auto">
            <a:xfrm>
              <a:off x="6168008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5609" name="文本框 36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1992313" y="5445125"/>
            <a:ext cx="8280400" cy="1588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1" name="文本框 38"/>
          <p:cNvSpPr txBox="1">
            <a:spLocks noChangeArrowheads="1"/>
          </p:cNvSpPr>
          <p:nvPr/>
        </p:nvSpPr>
        <p:spPr bwMode="auto">
          <a:xfrm>
            <a:off x="8599488" y="5680075"/>
            <a:ext cx="18256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请输入您想要的文字请输入您想要的文字</a:t>
            </a:r>
          </a:p>
          <a:p>
            <a:r>
              <a:rPr lang="zh-CN" altLang="en-US" sz="1400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  <a:p>
            <a:r>
              <a:rPr lang="zh-CN" altLang="en-US" sz="1400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  <a:p>
            <a:endParaRPr lang="zh-CN" altLang="en-US" sz="1400">
              <a:solidFill>
                <a:srgbClr val="2B2E30"/>
              </a:solidFill>
              <a:latin typeface="造字工房悦黑体验版常规体"/>
              <a:ea typeface="造字工房悦黑体验版常规体"/>
              <a:cs typeface="造字工房悦黑体验版常规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 rot="5400000">
            <a:off x="3136106" y="1204119"/>
            <a:ext cx="1728788" cy="2578100"/>
          </a:xfrm>
          <a:prstGeom prst="upArrowCallout">
            <a:avLst>
              <a:gd name="adj1" fmla="val 33824"/>
              <a:gd name="adj2" fmla="val 25000"/>
              <a:gd name="adj3" fmla="val 20477"/>
              <a:gd name="adj4" fmla="val 86269"/>
            </a:avLst>
          </a:prstGeom>
          <a:solidFill>
            <a:srgbClr val="21A3D0"/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 rot="10800000">
            <a:off x="5303838" y="1628775"/>
            <a:ext cx="1763712" cy="2016125"/>
          </a:xfrm>
          <a:prstGeom prst="upArrowCallout">
            <a:avLst>
              <a:gd name="adj1" fmla="val 33824"/>
              <a:gd name="adj2" fmla="val 25000"/>
              <a:gd name="adj3" fmla="val 15697"/>
              <a:gd name="adj4" fmla="val 86269"/>
            </a:avLst>
          </a:prstGeom>
          <a:solidFill>
            <a:srgbClr val="2B2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rot="16200000">
            <a:off x="7535863" y="1196975"/>
            <a:ext cx="1728788" cy="2592387"/>
          </a:xfrm>
          <a:prstGeom prst="upArrowCallout">
            <a:avLst>
              <a:gd name="adj1" fmla="val 33824"/>
              <a:gd name="adj2" fmla="val 25000"/>
              <a:gd name="adj3" fmla="val 20591"/>
              <a:gd name="adj4" fmla="val 86269"/>
            </a:avLst>
          </a:prstGeom>
          <a:solidFill>
            <a:srgbClr val="21A3D0"/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2711622" y="3950153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64646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64646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2719561" y="4634365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17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2719561" y="5317197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6634" name="文本框 25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sp>
        <p:nvSpPr>
          <p:cNvPr id="26635" name="文本框 26"/>
          <p:cNvSpPr txBox="1">
            <a:spLocks noChangeArrowheads="1"/>
          </p:cNvSpPr>
          <p:nvPr/>
        </p:nvSpPr>
        <p:spPr bwMode="auto">
          <a:xfrm>
            <a:off x="2711450" y="1785938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36" name="文本框 27"/>
          <p:cNvSpPr txBox="1">
            <a:spLocks noChangeArrowheads="1"/>
          </p:cNvSpPr>
          <p:nvPr/>
        </p:nvSpPr>
        <p:spPr bwMode="auto">
          <a:xfrm>
            <a:off x="2711450" y="2106613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37" name="文本框 28"/>
          <p:cNvSpPr txBox="1">
            <a:spLocks noChangeArrowheads="1"/>
          </p:cNvSpPr>
          <p:nvPr/>
        </p:nvSpPr>
        <p:spPr bwMode="auto">
          <a:xfrm>
            <a:off x="2711450" y="2455863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38" name="文本框 29"/>
          <p:cNvSpPr txBox="1">
            <a:spLocks noChangeArrowheads="1"/>
          </p:cNvSpPr>
          <p:nvPr/>
        </p:nvSpPr>
        <p:spPr bwMode="auto">
          <a:xfrm>
            <a:off x="2711450" y="2771775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39" name="文本框 30"/>
          <p:cNvSpPr txBox="1">
            <a:spLocks noChangeArrowheads="1"/>
          </p:cNvSpPr>
          <p:nvPr/>
        </p:nvSpPr>
        <p:spPr bwMode="auto">
          <a:xfrm>
            <a:off x="7464425" y="1785938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40" name="文本框 31"/>
          <p:cNvSpPr txBox="1">
            <a:spLocks noChangeArrowheads="1"/>
          </p:cNvSpPr>
          <p:nvPr/>
        </p:nvSpPr>
        <p:spPr bwMode="auto">
          <a:xfrm>
            <a:off x="7464425" y="2106613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41" name="文本框 32"/>
          <p:cNvSpPr txBox="1">
            <a:spLocks noChangeArrowheads="1"/>
          </p:cNvSpPr>
          <p:nvPr/>
        </p:nvSpPr>
        <p:spPr bwMode="auto">
          <a:xfrm>
            <a:off x="7464425" y="2455863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42" name="文本框 33"/>
          <p:cNvSpPr txBox="1">
            <a:spLocks noChangeArrowheads="1"/>
          </p:cNvSpPr>
          <p:nvPr/>
        </p:nvSpPr>
        <p:spPr bwMode="auto">
          <a:xfrm>
            <a:off x="7464425" y="2771775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43" name="文本框 34"/>
          <p:cNvSpPr txBox="1">
            <a:spLocks noChangeArrowheads="1"/>
          </p:cNvSpPr>
          <p:nvPr/>
        </p:nvSpPr>
        <p:spPr bwMode="auto">
          <a:xfrm>
            <a:off x="5630863" y="1939925"/>
            <a:ext cx="25146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关键</a:t>
            </a:r>
            <a:endParaRPr lang="en-US" altLang="zh-CN" sz="3600">
              <a:solidFill>
                <a:schemeClr val="bg1"/>
              </a:solidFill>
              <a:latin typeface="造字工房悦黑体验版常规体"/>
              <a:ea typeface="造字工房悦黑体验版常规体"/>
              <a:cs typeface="造字工房悦黑体验版常规体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词语</a:t>
            </a:r>
          </a:p>
        </p:txBody>
      </p:sp>
      <p:sp>
        <p:nvSpPr>
          <p:cNvPr id="26644" name="文本框 35"/>
          <p:cNvSpPr txBox="1">
            <a:spLocks noChangeArrowheads="1"/>
          </p:cNvSpPr>
          <p:nvPr/>
        </p:nvSpPr>
        <p:spPr bwMode="auto">
          <a:xfrm>
            <a:off x="2789238" y="4062413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45" name="文本框 36"/>
          <p:cNvSpPr txBox="1">
            <a:spLocks noChangeArrowheads="1"/>
          </p:cNvSpPr>
          <p:nvPr/>
        </p:nvSpPr>
        <p:spPr bwMode="auto">
          <a:xfrm>
            <a:off x="5073650" y="4060825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46" name="文本框 37"/>
          <p:cNvSpPr txBox="1">
            <a:spLocks noChangeArrowheads="1"/>
          </p:cNvSpPr>
          <p:nvPr/>
        </p:nvSpPr>
        <p:spPr bwMode="auto">
          <a:xfrm>
            <a:off x="7389813" y="4059238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47" name="文本框 38"/>
          <p:cNvSpPr txBox="1">
            <a:spLocks noChangeArrowheads="1"/>
          </p:cNvSpPr>
          <p:nvPr/>
        </p:nvSpPr>
        <p:spPr bwMode="auto">
          <a:xfrm>
            <a:off x="2782888" y="4741863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48" name="文本框 39"/>
          <p:cNvSpPr txBox="1">
            <a:spLocks noChangeArrowheads="1"/>
          </p:cNvSpPr>
          <p:nvPr/>
        </p:nvSpPr>
        <p:spPr bwMode="auto">
          <a:xfrm>
            <a:off x="5067300" y="4740275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49" name="文本框 40"/>
          <p:cNvSpPr txBox="1">
            <a:spLocks noChangeArrowheads="1"/>
          </p:cNvSpPr>
          <p:nvPr/>
        </p:nvSpPr>
        <p:spPr bwMode="auto">
          <a:xfrm>
            <a:off x="7383463" y="4738688"/>
            <a:ext cx="2514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50" name="文本框 41"/>
          <p:cNvSpPr txBox="1">
            <a:spLocks noChangeArrowheads="1"/>
          </p:cNvSpPr>
          <p:nvPr/>
        </p:nvSpPr>
        <p:spPr bwMode="auto">
          <a:xfrm>
            <a:off x="2782888" y="5414963"/>
            <a:ext cx="2514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51" name="文本框 42"/>
          <p:cNvSpPr txBox="1">
            <a:spLocks noChangeArrowheads="1"/>
          </p:cNvSpPr>
          <p:nvPr/>
        </p:nvSpPr>
        <p:spPr bwMode="auto">
          <a:xfrm>
            <a:off x="5067300" y="5413375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6652" name="文本框 43"/>
          <p:cNvSpPr txBox="1">
            <a:spLocks noChangeArrowheads="1"/>
          </p:cNvSpPr>
          <p:nvPr/>
        </p:nvSpPr>
        <p:spPr bwMode="auto">
          <a:xfrm>
            <a:off x="7383463" y="5411788"/>
            <a:ext cx="2514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7652" name="文本框 6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grpSp>
        <p:nvGrpSpPr>
          <p:cNvPr id="27653" name="组合 2"/>
          <p:cNvGrpSpPr>
            <a:grpSpLocks/>
          </p:cNvGrpSpPr>
          <p:nvPr/>
        </p:nvGrpSpPr>
        <p:grpSpPr bwMode="auto">
          <a:xfrm>
            <a:off x="2208213" y="1484313"/>
            <a:ext cx="8229600" cy="4244975"/>
            <a:chOff x="581025" y="1789113"/>
            <a:chExt cx="8229600" cy="4244975"/>
          </a:xfrm>
        </p:grpSpPr>
        <p:sp>
          <p:nvSpPr>
            <p:cNvPr id="9" name="AutoShape 2"/>
            <p:cNvSpPr>
              <a:spLocks noChangeArrowheads="1"/>
            </p:cNvSpPr>
            <p:nvPr/>
          </p:nvSpPr>
          <p:spPr bwMode="gray">
            <a:xfrm>
              <a:off x="4840287" y="2239963"/>
              <a:ext cx="3970338" cy="3727450"/>
            </a:xfrm>
            <a:prstGeom prst="roundRect">
              <a:avLst>
                <a:gd name="adj" fmla="val 2259"/>
              </a:avLst>
            </a:prstGeom>
            <a:solidFill>
              <a:srgbClr val="2B2E3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180000" anchor="ctr"/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</a:p>
          </p:txBody>
        </p:sp>
        <p:sp>
          <p:nvSpPr>
            <p:cNvPr id="10" name="Oval 4"/>
            <p:cNvSpPr>
              <a:spLocks noChangeArrowheads="1"/>
            </p:cNvSpPr>
            <p:nvPr/>
          </p:nvSpPr>
          <p:spPr bwMode="gray">
            <a:xfrm>
              <a:off x="893762" y="2130425"/>
              <a:ext cx="3355975" cy="3355975"/>
            </a:xfrm>
            <a:prstGeom prst="ellipse">
              <a:avLst/>
            </a:prstGeom>
            <a:noFill/>
            <a:ln w="12700" algn="ctr">
              <a:solidFill>
                <a:srgbClr val="2B2E30"/>
              </a:solidFill>
              <a:prstDash val="dash"/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1" name="Oval 5"/>
            <p:cNvSpPr>
              <a:spLocks noChangeArrowheads="1"/>
            </p:cNvSpPr>
            <p:nvPr/>
          </p:nvSpPr>
          <p:spPr bwMode="gray">
            <a:xfrm>
              <a:off x="581025" y="2378075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lang="en-US" altLang="zh-CN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3</a:t>
              </a:r>
              <a:endParaRPr lang="zh-CN" altLang="en-US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gray">
            <a:xfrm>
              <a:off x="3376612" y="2378075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lang="en-US" altLang="zh-CN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1</a:t>
              </a:r>
              <a:endParaRPr lang="zh-CN" altLang="en-US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Oval 7"/>
            <p:cNvSpPr>
              <a:spLocks noChangeArrowheads="1"/>
            </p:cNvSpPr>
            <p:nvPr/>
          </p:nvSpPr>
          <p:spPr bwMode="gray">
            <a:xfrm>
              <a:off x="2030412" y="4891088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lang="en-US" altLang="zh-CN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endParaRPr lang="zh-CN" altLang="en-US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gray">
            <a:xfrm>
              <a:off x="2163762" y="1789113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lang="en-US" altLang="zh-CN" sz="12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1</a:t>
              </a:r>
              <a:endParaRPr lang="zh-CN" altLang="en-US" sz="1200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5" name="Oval 9"/>
            <p:cNvSpPr>
              <a:spLocks noChangeArrowheads="1"/>
            </p:cNvSpPr>
            <p:nvPr/>
          </p:nvSpPr>
          <p:spPr bwMode="gray">
            <a:xfrm>
              <a:off x="3621087" y="4160838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lang="en-US" altLang="zh-CN" sz="12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endParaRPr lang="zh-CN" altLang="en-US" sz="1200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gray">
            <a:xfrm>
              <a:off x="698500" y="4198938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lang="en-US" altLang="zh-CN" sz="12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3</a:t>
              </a:r>
              <a:endParaRPr lang="zh-CN" altLang="en-US" sz="1200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cxnSp>
          <p:nvCxnSpPr>
            <p:cNvPr id="27662" name="AutoShape 11"/>
            <p:cNvCxnSpPr>
              <a:cxnSpLocks noChangeShapeType="1"/>
              <a:stCxn id="13" idx="0"/>
            </p:cNvCxnSpPr>
            <p:nvPr/>
          </p:nvCxnSpPr>
          <p:spPr bwMode="gray">
            <a:xfrm flipH="1" flipV="1">
              <a:off x="2592388" y="4419600"/>
              <a:ext cx="9525" cy="452438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</p:spPr>
        </p:cxnSp>
        <p:cxnSp>
          <p:nvCxnSpPr>
            <p:cNvPr id="27663" name="AutoShape 12"/>
            <p:cNvCxnSpPr>
              <a:cxnSpLocks noChangeShapeType="1"/>
              <a:stCxn id="12" idx="3"/>
            </p:cNvCxnSpPr>
            <p:nvPr/>
          </p:nvCxnSpPr>
          <p:spPr bwMode="gray">
            <a:xfrm flipH="1">
              <a:off x="3132138" y="3373438"/>
              <a:ext cx="411162" cy="109537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</p:spPr>
        </p:cxnSp>
        <p:cxnSp>
          <p:nvCxnSpPr>
            <p:cNvPr id="27664" name="AutoShape 13"/>
            <p:cNvCxnSpPr>
              <a:cxnSpLocks noChangeShapeType="1"/>
              <a:stCxn id="11" idx="5"/>
            </p:cNvCxnSpPr>
            <p:nvPr/>
          </p:nvCxnSpPr>
          <p:spPr bwMode="gray">
            <a:xfrm>
              <a:off x="1557338" y="3373438"/>
              <a:ext cx="495300" cy="109537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</p:spPr>
        </p:cxnSp>
        <p:sp>
          <p:nvSpPr>
            <p:cNvPr id="20" name="AutoShape 22"/>
            <p:cNvSpPr>
              <a:spLocks noChangeArrowheads="1"/>
            </p:cNvSpPr>
            <p:nvPr/>
          </p:nvSpPr>
          <p:spPr bwMode="gray">
            <a:xfrm>
              <a:off x="4981575" y="1962150"/>
              <a:ext cx="3686175" cy="501650"/>
            </a:xfrm>
            <a:prstGeom prst="roundRect">
              <a:avLst>
                <a:gd name="adj" fmla="val 0"/>
              </a:avLst>
            </a:prstGeom>
            <a:solidFill>
              <a:srgbClr val="21A3D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1835150" y="2997200"/>
              <a:ext cx="1473200" cy="1439863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标题</a:t>
              </a:r>
              <a:endParaRPr lang="zh-CN" altLang="en-US" b="1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13054176">
            <a:off x="7410450" y="388938"/>
            <a:ext cx="6604000" cy="576262"/>
          </a:xfrm>
          <a:custGeom>
            <a:avLst/>
            <a:gdLst>
              <a:gd name="connsiteX0" fmla="*/ 0 w 6181611"/>
              <a:gd name="connsiteY0" fmla="*/ 0 h 719999"/>
              <a:gd name="connsiteX1" fmla="*/ 6181610 w 6181611"/>
              <a:gd name="connsiteY1" fmla="*/ 0 h 719999"/>
              <a:gd name="connsiteX2" fmla="*/ 6181610 w 6181611"/>
              <a:gd name="connsiteY2" fmla="*/ 719999 h 719999"/>
              <a:gd name="connsiteX3" fmla="*/ 0 w 6181611"/>
              <a:gd name="connsiteY3" fmla="*/ 719999 h 719999"/>
              <a:gd name="connsiteX4" fmla="*/ 0 w 6181611"/>
              <a:gd name="connsiteY4" fmla="*/ 0 h 7199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81611" h="719999">
                <a:moveTo>
                  <a:pt x="0" y="0"/>
                </a:moveTo>
                <a:lnTo>
                  <a:pt x="6181610" y="0"/>
                </a:lnTo>
                <a:lnTo>
                  <a:pt x="6181610" y="719999"/>
                </a:lnTo>
                <a:lnTo>
                  <a:pt x="0" y="719999"/>
                </a:lnTo>
                <a:lnTo>
                  <a:pt x="0" y="0"/>
                </a:lnTo>
              </a:path>
            </a:pathLst>
          </a:custGeom>
          <a:solidFill>
            <a:srgbClr val="21A3D0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5" name="TextBox 4"/>
          <p:cNvSpPr txBox="1"/>
          <p:nvPr/>
        </p:nvSpPr>
        <p:spPr>
          <a:xfrm rot="2300244">
            <a:off x="10317163" y="1382713"/>
            <a:ext cx="3105150" cy="420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请联系我</a:t>
            </a:r>
          </a:p>
        </p:txBody>
      </p:sp>
      <p:sp>
        <p:nvSpPr>
          <p:cNvPr id="6" name="Rectangle 3"/>
          <p:cNvSpPr/>
          <p:nvPr/>
        </p:nvSpPr>
        <p:spPr>
          <a:xfrm>
            <a:off x="0" y="3803650"/>
            <a:ext cx="4997450" cy="93503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7" name="Rectangle 44"/>
          <p:cNvSpPr/>
          <p:nvPr/>
        </p:nvSpPr>
        <p:spPr>
          <a:xfrm>
            <a:off x="5095875" y="3808413"/>
            <a:ext cx="1016000" cy="936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8" name="Rectangle 46"/>
          <p:cNvSpPr/>
          <p:nvPr/>
        </p:nvSpPr>
        <p:spPr>
          <a:xfrm>
            <a:off x="6288088" y="4884738"/>
            <a:ext cx="2446337" cy="91916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9" name="Rectangle 27"/>
          <p:cNvSpPr/>
          <p:nvPr/>
        </p:nvSpPr>
        <p:spPr>
          <a:xfrm>
            <a:off x="4175125" y="4884738"/>
            <a:ext cx="982663" cy="9429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10" name="Rectangle 28"/>
          <p:cNvSpPr/>
          <p:nvPr/>
        </p:nvSpPr>
        <p:spPr>
          <a:xfrm>
            <a:off x="6200775" y="3808413"/>
            <a:ext cx="2987675" cy="9652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1" name="Rectangle 32"/>
          <p:cNvSpPr/>
          <p:nvPr/>
        </p:nvSpPr>
        <p:spPr>
          <a:xfrm>
            <a:off x="5238750" y="5897563"/>
            <a:ext cx="792163" cy="6826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2" name="Rectangle 33"/>
          <p:cNvSpPr/>
          <p:nvPr/>
        </p:nvSpPr>
        <p:spPr>
          <a:xfrm>
            <a:off x="6107113" y="5897563"/>
            <a:ext cx="3733800" cy="6826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3" name="Rectangle 35"/>
          <p:cNvSpPr/>
          <p:nvPr/>
        </p:nvSpPr>
        <p:spPr>
          <a:xfrm>
            <a:off x="8820150" y="4884738"/>
            <a:ext cx="3371850" cy="91916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4" name="Rectangle 36"/>
          <p:cNvSpPr/>
          <p:nvPr/>
        </p:nvSpPr>
        <p:spPr>
          <a:xfrm>
            <a:off x="4367213" y="5934075"/>
            <a:ext cx="769937" cy="64611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5" name="Rectangle 41"/>
          <p:cNvSpPr/>
          <p:nvPr/>
        </p:nvSpPr>
        <p:spPr>
          <a:xfrm>
            <a:off x="9936163" y="5892800"/>
            <a:ext cx="2255837" cy="68738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6" name="Rectangle 42"/>
          <p:cNvSpPr/>
          <p:nvPr/>
        </p:nvSpPr>
        <p:spPr>
          <a:xfrm>
            <a:off x="9271000" y="3808413"/>
            <a:ext cx="2921000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7" name="TextBox 7"/>
          <p:cNvSpPr txBox="1"/>
          <p:nvPr/>
        </p:nvSpPr>
        <p:spPr>
          <a:xfrm>
            <a:off x="587375" y="4024313"/>
            <a:ext cx="3759200" cy="5032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67" dirty="0">
                <a:solidFill>
                  <a:schemeClr val="bg1"/>
                </a:solidFill>
                <a:latin typeface="Broadway" pitchFamily="82" charset="0"/>
                <a:cs typeface="Calibri" pitchFamily="34" charset="0"/>
              </a:rPr>
              <a:t>VISIT TO KNOW ME</a:t>
            </a:r>
            <a:endParaRPr lang="en-US" sz="2667" dirty="0">
              <a:solidFill>
                <a:srgbClr val="0099FF"/>
              </a:solidFill>
              <a:latin typeface="Broadway" pitchFamily="82" charset="0"/>
              <a:cs typeface="Calibri" pitchFamily="34" charset="0"/>
            </a:endParaRPr>
          </a:p>
        </p:txBody>
      </p:sp>
      <p:pic>
        <p:nvPicPr>
          <p:cNvPr id="28687" name="Picture 3" descr="C:\Users\admin\Desktop\QQ.png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</a:blip>
          <a:srcRect/>
          <a:stretch>
            <a:fillRect/>
          </a:stretch>
        </p:blipFill>
        <p:spPr bwMode="auto">
          <a:xfrm>
            <a:off x="6200775" y="3938588"/>
            <a:ext cx="663575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8" name="TextBox 17"/>
          <p:cNvSpPr txBox="1">
            <a:spLocks noChangeArrowheads="1"/>
          </p:cNvSpPr>
          <p:nvPr/>
        </p:nvSpPr>
        <p:spPr bwMode="auto">
          <a:xfrm>
            <a:off x="6708775" y="4110038"/>
            <a:ext cx="2111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:842413186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8689" name="Picture 8" descr="C:\Users\Administrator\Desktop\怪诞行为学\素材加工后\sin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34450" y="5086350"/>
            <a:ext cx="58578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9459913" y="5076825"/>
            <a:ext cx="21129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</a:rPr>
              <a:t>:@</a:t>
            </a:r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注龙</a:t>
            </a:r>
          </a:p>
        </p:txBody>
      </p:sp>
      <p:pic>
        <p:nvPicPr>
          <p:cNvPr id="28691" name="Picture 3" descr="C:\Users\admin\Desktop\QQ.png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</a:blip>
          <a:srcRect/>
          <a:stretch>
            <a:fillRect/>
          </a:stretch>
        </p:blipFill>
        <p:spPr bwMode="auto">
          <a:xfrm>
            <a:off x="6111875" y="5934075"/>
            <a:ext cx="557213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7053263" y="6116638"/>
            <a:ext cx="2979737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厦门</a:t>
            </a:r>
            <a:r>
              <a:rPr lang="en-US" altLang="zh-CN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爱好者交流群</a:t>
            </a:r>
          </a:p>
        </p:txBody>
      </p:sp>
      <p:pic>
        <p:nvPicPr>
          <p:cNvPr id="28693" name="Picture 3" descr="C:\Users\admin\Desktop\QQ.pn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6553200" y="6130925"/>
            <a:ext cx="35083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4" name="Picture 3" descr="C:\Users\admin\Desktop\QQ.png"/>
          <p:cNvPicPr>
            <a:picLocks noChangeAspect="1" noChangeArrowheads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>
            <a:off x="6846888" y="6202363"/>
            <a:ext cx="2794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5" name="Picture 4" descr="C:\Users\admin\Desktop\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38750" y="4884738"/>
            <a:ext cx="962025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96" name="矩形 18"/>
          <p:cNvSpPr>
            <a:spLocks noChangeArrowheads="1"/>
          </p:cNvSpPr>
          <p:nvPr/>
        </p:nvSpPr>
        <p:spPr bwMode="auto">
          <a:xfrm>
            <a:off x="9999663" y="6008688"/>
            <a:ext cx="1665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:241382273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7375" y="260350"/>
            <a:ext cx="2052638" cy="48101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" name="TextBox 2"/>
          <p:cNvSpPr txBox="1"/>
          <p:nvPr/>
        </p:nvSpPr>
        <p:spPr>
          <a:xfrm>
            <a:off x="639763" y="311150"/>
            <a:ext cx="2976562" cy="379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67" dirty="0">
                <a:solidFill>
                  <a:schemeClr val="bg1"/>
                </a:solidFill>
                <a:latin typeface="+mn-lt"/>
                <a:ea typeface="+mn-ea"/>
              </a:rPr>
              <a:t>R:33  G:163  B:208</a:t>
            </a:r>
            <a:endParaRPr lang="zh-CN" altLang="en-US" sz="1867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7375" y="836613"/>
            <a:ext cx="2052638" cy="4794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9" name="TextBox 28"/>
          <p:cNvSpPr txBox="1"/>
          <p:nvPr/>
        </p:nvSpPr>
        <p:spPr>
          <a:xfrm>
            <a:off x="639763" y="887413"/>
            <a:ext cx="2976562" cy="379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67" dirty="0">
                <a:solidFill>
                  <a:schemeClr val="bg1"/>
                </a:solidFill>
                <a:latin typeface="+mn-lt"/>
                <a:ea typeface="+mn-ea"/>
              </a:rPr>
              <a:t>R:43  G:46 B:48</a:t>
            </a:r>
            <a:endParaRPr lang="zh-CN" altLang="en-US" sz="1867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4340" name="文本框 6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目录</a:t>
            </a:r>
          </a:p>
        </p:txBody>
      </p:sp>
      <p:pic>
        <p:nvPicPr>
          <p:cNvPr id="14341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5688" y="1628775"/>
            <a:ext cx="6024562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7159625" y="1628775"/>
            <a:ext cx="3887788" cy="79216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59625" y="2492375"/>
            <a:ext cx="3887788" cy="79216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9625" y="3362325"/>
            <a:ext cx="3887788" cy="79216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64388" y="4230688"/>
            <a:ext cx="3889375" cy="792162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0738" y="5094288"/>
            <a:ext cx="3889375" cy="792162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54863" y="1628775"/>
            <a:ext cx="868362" cy="7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56450" y="2492375"/>
            <a:ext cx="868363" cy="7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54863" y="3362325"/>
            <a:ext cx="868362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64388" y="4230688"/>
            <a:ext cx="869950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64388" y="5081588"/>
            <a:ext cx="869950" cy="809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pic>
        <p:nvPicPr>
          <p:cNvPr id="1435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9963" y="1773238"/>
            <a:ext cx="514350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8688" y="2617788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4" name="图片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5200" y="3495675"/>
            <a:ext cx="523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5" name="图片 1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37425" y="4364038"/>
            <a:ext cx="523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6" name="图片 2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15200" y="5229225"/>
            <a:ext cx="519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7" name="文本框 21"/>
          <p:cNvSpPr txBox="1">
            <a:spLocks noChangeArrowheads="1"/>
          </p:cNvSpPr>
          <p:nvPr/>
        </p:nvSpPr>
        <p:spPr bwMode="auto">
          <a:xfrm>
            <a:off x="8056563" y="1831975"/>
            <a:ext cx="3384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4358" name="文本框 22"/>
          <p:cNvSpPr txBox="1">
            <a:spLocks noChangeArrowheads="1"/>
          </p:cNvSpPr>
          <p:nvPr/>
        </p:nvSpPr>
        <p:spPr bwMode="auto">
          <a:xfrm>
            <a:off x="8056563" y="2679700"/>
            <a:ext cx="3384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4359" name="文本框 23"/>
          <p:cNvSpPr txBox="1">
            <a:spLocks noChangeArrowheads="1"/>
          </p:cNvSpPr>
          <p:nvPr/>
        </p:nvSpPr>
        <p:spPr bwMode="auto">
          <a:xfrm>
            <a:off x="8056563" y="3543300"/>
            <a:ext cx="3384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4360" name="文本框 24"/>
          <p:cNvSpPr txBox="1">
            <a:spLocks noChangeArrowheads="1"/>
          </p:cNvSpPr>
          <p:nvPr/>
        </p:nvSpPr>
        <p:spPr bwMode="auto">
          <a:xfrm>
            <a:off x="8056563" y="4416425"/>
            <a:ext cx="3384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4361" name="文本框 25"/>
          <p:cNvSpPr txBox="1">
            <a:spLocks noChangeArrowheads="1"/>
          </p:cNvSpPr>
          <p:nvPr/>
        </p:nvSpPr>
        <p:spPr bwMode="auto">
          <a:xfrm>
            <a:off x="8056563" y="5280025"/>
            <a:ext cx="3384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 flipH="1">
            <a:off x="9531350" y="2224088"/>
            <a:ext cx="1689100" cy="2806700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5365" name="文本框 6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发展历程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127125" y="2708275"/>
            <a:ext cx="1800225" cy="2665413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927350" y="2708275"/>
            <a:ext cx="1592263" cy="1441450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516438" y="1989138"/>
            <a:ext cx="1724025" cy="2160587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218238" y="1989138"/>
            <a:ext cx="741362" cy="3024187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959600" y="3694113"/>
            <a:ext cx="827088" cy="1304925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786688" y="3692525"/>
            <a:ext cx="1743075" cy="1108075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2817813" y="2638425"/>
            <a:ext cx="287337" cy="287338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371975" y="3932238"/>
            <a:ext cx="288925" cy="287337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073775" y="1917700"/>
            <a:ext cx="288925" cy="288925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816725" y="4795838"/>
            <a:ext cx="287338" cy="288925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653338" y="3595688"/>
            <a:ext cx="288925" cy="288925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440863" y="4778375"/>
            <a:ext cx="288925" cy="287338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5688" y="5867400"/>
            <a:ext cx="10369550" cy="64770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5379" name="文本框 33"/>
          <p:cNvSpPr txBox="1">
            <a:spLocks noChangeArrowheads="1"/>
          </p:cNvSpPr>
          <p:nvPr/>
        </p:nvSpPr>
        <p:spPr bwMode="auto">
          <a:xfrm>
            <a:off x="1460500" y="5965825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请输入您需要的内容</a:t>
            </a:r>
          </a:p>
        </p:txBody>
      </p:sp>
      <p:sp>
        <p:nvSpPr>
          <p:cNvPr id="15380" name="文本框 34"/>
          <p:cNvSpPr txBox="1">
            <a:spLocks noChangeArrowheads="1"/>
          </p:cNvSpPr>
          <p:nvPr/>
        </p:nvSpPr>
        <p:spPr bwMode="auto">
          <a:xfrm>
            <a:off x="4843463" y="5978525"/>
            <a:ext cx="3198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请输入您需要的内容</a:t>
            </a:r>
          </a:p>
        </p:txBody>
      </p:sp>
      <p:sp>
        <p:nvSpPr>
          <p:cNvPr id="15381" name="文本框 35"/>
          <p:cNvSpPr txBox="1">
            <a:spLocks noChangeArrowheads="1"/>
          </p:cNvSpPr>
          <p:nvPr/>
        </p:nvSpPr>
        <p:spPr bwMode="auto">
          <a:xfrm>
            <a:off x="8148638" y="5978525"/>
            <a:ext cx="3198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请输入您需要的内容</a:t>
            </a:r>
          </a:p>
        </p:txBody>
      </p:sp>
      <p:sp>
        <p:nvSpPr>
          <p:cNvPr id="15382" name="文本框 36"/>
          <p:cNvSpPr txBox="1">
            <a:spLocks noChangeArrowheads="1"/>
          </p:cNvSpPr>
          <p:nvPr/>
        </p:nvSpPr>
        <p:spPr bwMode="auto">
          <a:xfrm>
            <a:off x="1892300" y="2182813"/>
            <a:ext cx="2265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造字工房悦黑体验版常规体"/>
                <a:ea typeface="造字工房悦黑体验版常规体"/>
                <a:cs typeface="造字工房悦黑体验版常规体"/>
              </a:rPr>
              <a:t>2008</a:t>
            </a:r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年</a:t>
            </a:r>
            <a:endParaRPr lang="en-US" altLang="zh-CN" sz="1200">
              <a:latin typeface="造字工房悦黑体验版常规体"/>
              <a:ea typeface="造字工房悦黑体验版常规体"/>
              <a:cs typeface="造字工房悦黑体验版常规体"/>
            </a:endParaRPr>
          </a:p>
          <a:p>
            <a:pPr algn="ctr"/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输入您要的内容</a:t>
            </a:r>
          </a:p>
        </p:txBody>
      </p:sp>
      <p:sp>
        <p:nvSpPr>
          <p:cNvPr id="15383" name="文本框 37"/>
          <p:cNvSpPr txBox="1">
            <a:spLocks noChangeArrowheads="1"/>
          </p:cNvSpPr>
          <p:nvPr/>
        </p:nvSpPr>
        <p:spPr bwMode="auto">
          <a:xfrm>
            <a:off x="3382963" y="4213225"/>
            <a:ext cx="2265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造字工房悦黑体验版常规体"/>
                <a:ea typeface="造字工房悦黑体验版常规体"/>
                <a:cs typeface="造字工房悦黑体验版常规体"/>
              </a:rPr>
              <a:t>2009</a:t>
            </a:r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年</a:t>
            </a:r>
            <a:endParaRPr lang="en-US" altLang="zh-CN" sz="1200">
              <a:latin typeface="造字工房悦黑体验版常规体"/>
              <a:ea typeface="造字工房悦黑体验版常规体"/>
              <a:cs typeface="造字工房悦黑体验版常规体"/>
            </a:endParaRPr>
          </a:p>
          <a:p>
            <a:pPr algn="ctr"/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输入您要的内容</a:t>
            </a:r>
          </a:p>
        </p:txBody>
      </p:sp>
      <p:sp>
        <p:nvSpPr>
          <p:cNvPr id="15384" name="文本框 38"/>
          <p:cNvSpPr txBox="1">
            <a:spLocks noChangeArrowheads="1"/>
          </p:cNvSpPr>
          <p:nvPr/>
        </p:nvSpPr>
        <p:spPr bwMode="auto">
          <a:xfrm>
            <a:off x="5127625" y="1471613"/>
            <a:ext cx="2265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造字工房悦黑体验版常规体"/>
                <a:ea typeface="造字工房悦黑体验版常规体"/>
                <a:cs typeface="造字工房悦黑体验版常规体"/>
              </a:rPr>
              <a:t>2010</a:t>
            </a:r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年</a:t>
            </a:r>
            <a:endParaRPr lang="en-US" altLang="zh-CN" sz="1200">
              <a:latin typeface="造字工房悦黑体验版常规体"/>
              <a:ea typeface="造字工房悦黑体验版常规体"/>
              <a:cs typeface="造字工房悦黑体验版常规体"/>
            </a:endParaRPr>
          </a:p>
          <a:p>
            <a:pPr algn="ctr"/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输入您要的内容</a:t>
            </a:r>
          </a:p>
        </p:txBody>
      </p:sp>
      <p:sp>
        <p:nvSpPr>
          <p:cNvPr id="15385" name="文本框 39"/>
          <p:cNvSpPr txBox="1">
            <a:spLocks noChangeArrowheads="1"/>
          </p:cNvSpPr>
          <p:nvPr/>
        </p:nvSpPr>
        <p:spPr bwMode="auto">
          <a:xfrm>
            <a:off x="5883275" y="5068888"/>
            <a:ext cx="2265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造字工房悦黑体验版常规体"/>
                <a:ea typeface="造字工房悦黑体验版常规体"/>
                <a:cs typeface="造字工房悦黑体验版常规体"/>
              </a:rPr>
              <a:t>2010</a:t>
            </a:r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年</a:t>
            </a:r>
            <a:endParaRPr lang="en-US" altLang="zh-CN" sz="1200">
              <a:latin typeface="造字工房悦黑体验版常规体"/>
              <a:ea typeface="造字工房悦黑体验版常规体"/>
              <a:cs typeface="造字工房悦黑体验版常规体"/>
            </a:endParaRPr>
          </a:p>
          <a:p>
            <a:pPr algn="ctr"/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输入您要的内容</a:t>
            </a:r>
          </a:p>
        </p:txBody>
      </p:sp>
      <p:sp>
        <p:nvSpPr>
          <p:cNvPr id="15386" name="文本框 40"/>
          <p:cNvSpPr txBox="1">
            <a:spLocks noChangeArrowheads="1"/>
          </p:cNvSpPr>
          <p:nvPr/>
        </p:nvSpPr>
        <p:spPr bwMode="auto">
          <a:xfrm>
            <a:off x="6677025" y="3146425"/>
            <a:ext cx="2265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造字工房悦黑体验版常规体"/>
                <a:ea typeface="造字工房悦黑体验版常规体"/>
                <a:cs typeface="造字工房悦黑体验版常规体"/>
              </a:rPr>
              <a:t>2011</a:t>
            </a:r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年</a:t>
            </a:r>
            <a:endParaRPr lang="en-US" altLang="zh-CN" sz="1200">
              <a:latin typeface="造字工房悦黑体验版常规体"/>
              <a:ea typeface="造字工房悦黑体验版常规体"/>
              <a:cs typeface="造字工房悦黑体验版常规体"/>
            </a:endParaRPr>
          </a:p>
          <a:p>
            <a:pPr algn="ctr"/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输入您要的内容</a:t>
            </a:r>
          </a:p>
        </p:txBody>
      </p:sp>
      <p:sp>
        <p:nvSpPr>
          <p:cNvPr id="15387" name="文本框 41"/>
          <p:cNvSpPr txBox="1">
            <a:spLocks noChangeArrowheads="1"/>
          </p:cNvSpPr>
          <p:nvPr/>
        </p:nvSpPr>
        <p:spPr bwMode="auto">
          <a:xfrm>
            <a:off x="8451850" y="5092700"/>
            <a:ext cx="2266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造字工房悦黑体验版常规体"/>
                <a:ea typeface="造字工房悦黑体验版常规体"/>
                <a:cs typeface="造字工房悦黑体验版常规体"/>
              </a:rPr>
              <a:t>2010</a:t>
            </a:r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年</a:t>
            </a:r>
            <a:endParaRPr lang="en-US" altLang="zh-CN" sz="1200">
              <a:latin typeface="造字工房悦黑体验版常规体"/>
              <a:ea typeface="造字工房悦黑体验版常规体"/>
              <a:cs typeface="造字工房悦黑体验版常规体"/>
            </a:endParaRPr>
          </a:p>
          <a:p>
            <a:pPr algn="ctr"/>
            <a:r>
              <a:rPr lang="zh-CN" altLang="en-US" sz="1200">
                <a:latin typeface="造字工房悦黑体验版常规体"/>
                <a:ea typeface="造字工房悦黑体验版常规体"/>
                <a:cs typeface="造字工房悦黑体验版常规体"/>
              </a:rPr>
              <a:t>输入您要的内容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6050" y="2681288"/>
            <a:ext cx="728663" cy="72866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8700" y="3373438"/>
            <a:ext cx="847725" cy="808037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788" y="3943350"/>
            <a:ext cx="474662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52563" y="4198938"/>
            <a:ext cx="1152525" cy="1150937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4113" y="3546475"/>
            <a:ext cx="919162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pic>
        <p:nvPicPr>
          <p:cNvPr id="16392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图片 16"/>
          <p:cNvPicPr>
            <a:picLocks noChangeAspect="1"/>
          </p:cNvPicPr>
          <p:nvPr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grpSp>
        <p:nvGrpSpPr>
          <p:cNvPr id="16398" name="组合 53"/>
          <p:cNvGrpSpPr>
            <a:grpSpLocks/>
          </p:cNvGrpSpPr>
          <p:nvPr/>
        </p:nvGrpSpPr>
        <p:grpSpPr bwMode="auto">
          <a:xfrm>
            <a:off x="4005263" y="2144713"/>
            <a:ext cx="2514600" cy="1355725"/>
            <a:chOff x="6166293" y="3789040"/>
            <a:chExt cx="2514497" cy="1355672"/>
          </a:xfrm>
        </p:grpSpPr>
        <p:sp>
          <p:nvSpPr>
            <p:cNvPr id="16426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27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28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29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4151313" y="3776663"/>
            <a:ext cx="6697662" cy="0"/>
          </a:xfrm>
          <a:prstGeom prst="line">
            <a:avLst/>
          </a:prstGeom>
          <a:ln w="19050">
            <a:solidFill>
              <a:srgbClr val="21A3D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0" name="文本框 70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grpSp>
        <p:nvGrpSpPr>
          <p:cNvPr id="16401" name="组合 46"/>
          <p:cNvGrpSpPr>
            <a:grpSpLocks/>
          </p:cNvGrpSpPr>
          <p:nvPr/>
        </p:nvGrpSpPr>
        <p:grpSpPr bwMode="auto">
          <a:xfrm>
            <a:off x="6383338" y="2127250"/>
            <a:ext cx="2514600" cy="1355725"/>
            <a:chOff x="6166293" y="3789040"/>
            <a:chExt cx="2514497" cy="1355672"/>
          </a:xfrm>
        </p:grpSpPr>
        <p:sp>
          <p:nvSpPr>
            <p:cNvPr id="16422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23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24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25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grpSp>
        <p:nvGrpSpPr>
          <p:cNvPr id="16402" name="组合 73"/>
          <p:cNvGrpSpPr>
            <a:grpSpLocks/>
          </p:cNvGrpSpPr>
          <p:nvPr/>
        </p:nvGrpSpPr>
        <p:grpSpPr bwMode="auto">
          <a:xfrm>
            <a:off x="8616950" y="2124075"/>
            <a:ext cx="2514600" cy="1355725"/>
            <a:chOff x="6166293" y="3789040"/>
            <a:chExt cx="2514497" cy="1355672"/>
          </a:xfrm>
        </p:grpSpPr>
        <p:sp>
          <p:nvSpPr>
            <p:cNvPr id="16418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19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20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21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grpSp>
        <p:nvGrpSpPr>
          <p:cNvPr id="16403" name="组合 78"/>
          <p:cNvGrpSpPr>
            <a:grpSpLocks/>
          </p:cNvGrpSpPr>
          <p:nvPr/>
        </p:nvGrpSpPr>
        <p:grpSpPr bwMode="auto">
          <a:xfrm>
            <a:off x="4008438" y="4062413"/>
            <a:ext cx="2514600" cy="1355725"/>
            <a:chOff x="6166293" y="3789040"/>
            <a:chExt cx="2514497" cy="1355672"/>
          </a:xfrm>
        </p:grpSpPr>
        <p:sp>
          <p:nvSpPr>
            <p:cNvPr id="16414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15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16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17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grpSp>
        <p:nvGrpSpPr>
          <p:cNvPr id="16404" name="组合 83"/>
          <p:cNvGrpSpPr>
            <a:grpSpLocks/>
          </p:cNvGrpSpPr>
          <p:nvPr/>
        </p:nvGrpSpPr>
        <p:grpSpPr bwMode="auto">
          <a:xfrm>
            <a:off x="6386513" y="4044950"/>
            <a:ext cx="2513012" cy="1354138"/>
            <a:chOff x="6166293" y="3789040"/>
            <a:chExt cx="2514497" cy="1355672"/>
          </a:xfrm>
        </p:grpSpPr>
        <p:sp>
          <p:nvSpPr>
            <p:cNvPr id="16410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11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12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13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grpSp>
        <p:nvGrpSpPr>
          <p:cNvPr id="16405" name="组合 88"/>
          <p:cNvGrpSpPr>
            <a:grpSpLocks/>
          </p:cNvGrpSpPr>
          <p:nvPr/>
        </p:nvGrpSpPr>
        <p:grpSpPr bwMode="auto">
          <a:xfrm>
            <a:off x="8618538" y="4041775"/>
            <a:ext cx="2514600" cy="1355725"/>
            <a:chOff x="6166293" y="3789040"/>
            <a:chExt cx="2514497" cy="1355672"/>
          </a:xfrm>
        </p:grpSpPr>
        <p:sp>
          <p:nvSpPr>
            <p:cNvPr id="16406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07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08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6409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2B2E30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7412" name="文本框 7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030288" y="908050"/>
            <a:ext cx="8234362" cy="0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440238" y="2343150"/>
            <a:ext cx="3168650" cy="309721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80325" y="3927475"/>
            <a:ext cx="3168650" cy="15081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80325" y="2343150"/>
            <a:ext cx="3168650" cy="15081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00150" y="2343150"/>
            <a:ext cx="3167063" cy="15081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00150" y="3914775"/>
            <a:ext cx="3167063" cy="15081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pic>
        <p:nvPicPr>
          <p:cNvPr id="17419" name="图片 15"/>
          <p:cNvPicPr>
            <a:picLocks noChangeAspect="1"/>
          </p:cNvPicPr>
          <p:nvPr/>
        </p:nvPicPr>
        <p:blipFill>
          <a:blip r:embed="rId2">
            <a:grayscl/>
            <a:biLevel thresh="50000"/>
          </a:blip>
          <a:srcRect/>
          <a:stretch>
            <a:fillRect/>
          </a:stretch>
        </p:blipFill>
        <p:spPr bwMode="auto">
          <a:xfrm>
            <a:off x="6672263" y="4668838"/>
            <a:ext cx="7397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0" name="文本框 16"/>
          <p:cNvSpPr txBox="1">
            <a:spLocks noChangeArrowheads="1"/>
          </p:cNvSpPr>
          <p:nvPr/>
        </p:nvSpPr>
        <p:spPr bwMode="auto">
          <a:xfrm>
            <a:off x="5184775" y="3359150"/>
            <a:ext cx="18938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请输入您要的内容</a:t>
            </a:r>
          </a:p>
        </p:txBody>
      </p:sp>
      <p:sp>
        <p:nvSpPr>
          <p:cNvPr id="17421" name="文本框 17"/>
          <p:cNvSpPr txBox="1">
            <a:spLocks noChangeArrowheads="1"/>
          </p:cNvSpPr>
          <p:nvPr/>
        </p:nvSpPr>
        <p:spPr bwMode="auto">
          <a:xfrm>
            <a:off x="1616075" y="2925763"/>
            <a:ext cx="258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请输入您要的内容</a:t>
            </a:r>
          </a:p>
        </p:txBody>
      </p:sp>
      <p:sp>
        <p:nvSpPr>
          <p:cNvPr id="17422" name="文本框 18"/>
          <p:cNvSpPr txBox="1">
            <a:spLocks noChangeArrowheads="1"/>
          </p:cNvSpPr>
          <p:nvPr/>
        </p:nvSpPr>
        <p:spPr bwMode="auto">
          <a:xfrm>
            <a:off x="1616075" y="4481513"/>
            <a:ext cx="258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请输入您要的内容</a:t>
            </a:r>
          </a:p>
        </p:txBody>
      </p:sp>
      <p:sp>
        <p:nvSpPr>
          <p:cNvPr id="17423" name="文本框 19"/>
          <p:cNvSpPr txBox="1">
            <a:spLocks noChangeArrowheads="1"/>
          </p:cNvSpPr>
          <p:nvPr/>
        </p:nvSpPr>
        <p:spPr bwMode="auto">
          <a:xfrm>
            <a:off x="8228013" y="2925763"/>
            <a:ext cx="258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请输入您要的内容</a:t>
            </a:r>
          </a:p>
        </p:txBody>
      </p:sp>
      <p:sp>
        <p:nvSpPr>
          <p:cNvPr id="17424" name="文本框 20"/>
          <p:cNvSpPr txBox="1">
            <a:spLocks noChangeArrowheads="1"/>
          </p:cNvSpPr>
          <p:nvPr/>
        </p:nvSpPr>
        <p:spPr bwMode="auto">
          <a:xfrm>
            <a:off x="8229600" y="4484688"/>
            <a:ext cx="258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请输入您要的内容</a:t>
            </a:r>
          </a:p>
        </p:txBody>
      </p:sp>
      <p:sp>
        <p:nvSpPr>
          <p:cNvPr id="17425" name="文本框 21"/>
          <p:cNvSpPr txBox="1">
            <a:spLocks noChangeArrowheads="1"/>
          </p:cNvSpPr>
          <p:nvPr/>
        </p:nvSpPr>
        <p:spPr bwMode="auto">
          <a:xfrm>
            <a:off x="1030288" y="933450"/>
            <a:ext cx="18256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请输入您想要的文字请输入您想要的文字</a:t>
            </a:r>
          </a:p>
          <a:p>
            <a:r>
              <a:rPr lang="zh-CN" altLang="en-US" sz="1400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  <a:p>
            <a:r>
              <a:rPr lang="zh-CN" altLang="en-US" sz="1400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  <a:p>
            <a:endParaRPr lang="zh-CN" altLang="en-US" sz="1400">
              <a:solidFill>
                <a:srgbClr val="2B2E30"/>
              </a:solidFill>
              <a:latin typeface="造字工房悦黑体验版常规体"/>
              <a:ea typeface="造字工房悦黑体验版常规体"/>
              <a:cs typeface="造字工房悦黑体验版常规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3"/>
          <p:cNvGrpSpPr>
            <a:grpSpLocks/>
          </p:cNvGrpSpPr>
          <p:nvPr/>
        </p:nvGrpSpPr>
        <p:grpSpPr bwMode="auto">
          <a:xfrm>
            <a:off x="1847850" y="1557338"/>
            <a:ext cx="8388350" cy="2828925"/>
            <a:chOff x="395288" y="2492375"/>
            <a:chExt cx="8388350" cy="2828925"/>
          </a:xfrm>
        </p:grpSpPr>
        <p:sp>
          <p:nvSpPr>
            <p:cNvPr id="5" name="矩形 4"/>
            <p:cNvSpPr/>
            <p:nvPr/>
          </p:nvSpPr>
          <p:spPr bwMode="auto">
            <a:xfrm>
              <a:off x="2438401" y="2492375"/>
              <a:ext cx="2071687" cy="2828925"/>
            </a:xfrm>
            <a:custGeom>
              <a:avLst/>
              <a:gdLst/>
              <a:ahLst/>
              <a:cxnLst/>
              <a:rect l="l" t="t" r="r" b="b"/>
              <a:pathLst>
                <a:path w="2071340" h="2828404">
                  <a:moveTo>
                    <a:pt x="0" y="0"/>
                  </a:moveTo>
                  <a:lnTo>
                    <a:pt x="2071340" y="0"/>
                  </a:lnTo>
                  <a:lnTo>
                    <a:pt x="2071340" y="902778"/>
                  </a:lnTo>
                  <a:cubicBezTo>
                    <a:pt x="1815192" y="931760"/>
                    <a:pt x="1617104" y="1149848"/>
                    <a:pt x="1617104" y="1414202"/>
                  </a:cubicBezTo>
                  <a:cubicBezTo>
                    <a:pt x="1617104" y="1678556"/>
                    <a:pt x="1815192" y="1896645"/>
                    <a:pt x="2071340" y="1925626"/>
                  </a:cubicBezTo>
                  <a:lnTo>
                    <a:pt x="2071340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450000" rIns="450000"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4637088" y="2492375"/>
              <a:ext cx="2055813" cy="2828925"/>
            </a:xfrm>
            <a:custGeom>
              <a:avLst/>
              <a:gdLst/>
              <a:ahLst/>
              <a:cxnLst/>
              <a:rect l="l" t="t" r="r" b="b"/>
              <a:pathLst>
                <a:path w="2055564" h="2828404">
                  <a:moveTo>
                    <a:pt x="0" y="0"/>
                  </a:moveTo>
                  <a:lnTo>
                    <a:pt x="2055564" y="0"/>
                  </a:lnTo>
                  <a:lnTo>
                    <a:pt x="2055564" y="902778"/>
                  </a:lnTo>
                  <a:cubicBezTo>
                    <a:pt x="1799416" y="931760"/>
                    <a:pt x="1601328" y="1149848"/>
                    <a:pt x="1601328" y="1414202"/>
                  </a:cubicBezTo>
                  <a:cubicBezTo>
                    <a:pt x="1601328" y="1678556"/>
                    <a:pt x="1799416" y="1896645"/>
                    <a:pt x="2055564" y="1925626"/>
                  </a:cubicBezTo>
                  <a:lnTo>
                    <a:pt x="2055564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450000" rIns="450000"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添加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6819901" y="2492375"/>
              <a:ext cx="1963737" cy="2828925"/>
            </a:xfrm>
            <a:custGeom>
              <a:avLst/>
              <a:gdLst/>
              <a:ahLst/>
              <a:cxnLst/>
              <a:rect l="l" t="t" r="r" b="b"/>
              <a:pathLst>
                <a:path w="1963712" h="2828404">
                  <a:moveTo>
                    <a:pt x="0" y="0"/>
                  </a:moveTo>
                  <a:lnTo>
                    <a:pt x="1963712" y="0"/>
                  </a:lnTo>
                  <a:lnTo>
                    <a:pt x="1963712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9" y="1896645"/>
                    <a:pt x="454236" y="1678556"/>
                    <a:pt x="454236" y="1414202"/>
                  </a:cubicBezTo>
                  <a:cubicBezTo>
                    <a:pt x="454236" y="1149848"/>
                    <a:pt x="256149" y="931760"/>
                    <a:pt x="0" y="902778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540000" rIns="180000" anchor="ctr"/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单击此处添加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</a:endParaRPr>
            </a:p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此处添加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</a:endParaRPr>
            </a:p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此处添加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</a:endParaRPr>
            </a:p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此处添加文本</a:t>
              </a:r>
            </a:p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单击此处添加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</a:endParaRPr>
            </a:p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此处添加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1971676" y="3503612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4170363" y="3503612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6353176" y="3503612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</a:p>
          </p:txBody>
        </p:sp>
        <p:sp>
          <p:nvSpPr>
            <p:cNvPr id="11" name="矩形 3"/>
            <p:cNvSpPr/>
            <p:nvPr/>
          </p:nvSpPr>
          <p:spPr bwMode="auto">
            <a:xfrm>
              <a:off x="395288" y="2492375"/>
              <a:ext cx="1916113" cy="2828925"/>
            </a:xfrm>
            <a:custGeom>
              <a:avLst/>
              <a:gdLst/>
              <a:ahLst/>
              <a:cxnLst/>
              <a:rect l="l" t="t" r="r" b="b"/>
              <a:pathLst>
                <a:path w="1915864" h="2828404">
                  <a:moveTo>
                    <a:pt x="0" y="0"/>
                  </a:moveTo>
                  <a:lnTo>
                    <a:pt x="1915864" y="0"/>
                  </a:lnTo>
                  <a:lnTo>
                    <a:pt x="1915864" y="902778"/>
                  </a:lnTo>
                  <a:cubicBezTo>
                    <a:pt x="1659716" y="931760"/>
                    <a:pt x="1461628" y="1149848"/>
                    <a:pt x="1461628" y="1414202"/>
                  </a:cubicBezTo>
                  <a:cubicBezTo>
                    <a:pt x="1461628" y="1678556"/>
                    <a:pt x="1659716" y="1896645"/>
                    <a:pt x="1915864" y="1925626"/>
                  </a:cubicBezTo>
                  <a:lnTo>
                    <a:pt x="1915864" y="2828404"/>
                  </a:lnTo>
                  <a:lnTo>
                    <a:pt x="0" y="2828404"/>
                  </a:ln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noFill/>
              <a:prstDash val="solid"/>
            </a:ln>
            <a:effectLst/>
          </p:spPr>
          <p:txBody>
            <a:bodyPr lIns="180000" rIns="450000" anchor="ctr"/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单击此处添加文本单击此处添加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单击此处添加文本单击此处添加文本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单击此处添加文本单击此处添加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造字工房悦黑体验版常规体" pitchFamily="50" charset="-122"/>
                </a:rPr>
                <a:t>文本</a:t>
              </a: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8437" name="文本框 14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847850" y="4797425"/>
            <a:ext cx="8388350" cy="107950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9" name="文本框 16"/>
          <p:cNvSpPr txBox="1">
            <a:spLocks noChangeArrowheads="1"/>
          </p:cNvSpPr>
          <p:nvPr/>
        </p:nvSpPr>
        <p:spPr bwMode="auto">
          <a:xfrm>
            <a:off x="1847850" y="4962525"/>
            <a:ext cx="3384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8440" name="文本框 18"/>
          <p:cNvSpPr txBox="1">
            <a:spLocks noChangeArrowheads="1"/>
          </p:cNvSpPr>
          <p:nvPr/>
        </p:nvSpPr>
        <p:spPr bwMode="auto">
          <a:xfrm>
            <a:off x="3930650" y="4962525"/>
            <a:ext cx="3384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8441" name="文本框 19"/>
          <p:cNvSpPr txBox="1">
            <a:spLocks noChangeArrowheads="1"/>
          </p:cNvSpPr>
          <p:nvPr/>
        </p:nvSpPr>
        <p:spPr bwMode="auto">
          <a:xfrm>
            <a:off x="6113463" y="4962525"/>
            <a:ext cx="3384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8442" name="文本框 20"/>
          <p:cNvSpPr txBox="1">
            <a:spLocks noChangeArrowheads="1"/>
          </p:cNvSpPr>
          <p:nvPr/>
        </p:nvSpPr>
        <p:spPr bwMode="auto">
          <a:xfrm>
            <a:off x="8278813" y="4962525"/>
            <a:ext cx="3384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8443" name="文本框 21"/>
          <p:cNvSpPr txBox="1">
            <a:spLocks noChangeArrowheads="1"/>
          </p:cNvSpPr>
          <p:nvPr/>
        </p:nvSpPr>
        <p:spPr bwMode="auto">
          <a:xfrm>
            <a:off x="1847850" y="5394325"/>
            <a:ext cx="3384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8444" name="文本框 22"/>
          <p:cNvSpPr txBox="1">
            <a:spLocks noChangeArrowheads="1"/>
          </p:cNvSpPr>
          <p:nvPr/>
        </p:nvSpPr>
        <p:spPr bwMode="auto">
          <a:xfrm>
            <a:off x="3930650" y="5394325"/>
            <a:ext cx="3384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8445" name="文本框 23"/>
          <p:cNvSpPr txBox="1">
            <a:spLocks noChangeArrowheads="1"/>
          </p:cNvSpPr>
          <p:nvPr/>
        </p:nvSpPr>
        <p:spPr bwMode="auto">
          <a:xfrm>
            <a:off x="6113463" y="5394325"/>
            <a:ext cx="3384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  <p:sp>
        <p:nvSpPr>
          <p:cNvPr id="18446" name="文本框 24"/>
          <p:cNvSpPr txBox="1">
            <a:spLocks noChangeArrowheads="1"/>
          </p:cNvSpPr>
          <p:nvPr/>
        </p:nvSpPr>
        <p:spPr bwMode="auto">
          <a:xfrm>
            <a:off x="8278813" y="5394325"/>
            <a:ext cx="3384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请输入您需要的文字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9460" name="文本框 13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992313" y="1268413"/>
            <a:ext cx="3887787" cy="22320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43600" y="1268413"/>
            <a:ext cx="3889375" cy="22320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92313" y="3582988"/>
            <a:ext cx="3887787" cy="22320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43600" y="3582988"/>
            <a:ext cx="3889375" cy="22320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pic>
        <p:nvPicPr>
          <p:cNvPr id="19465" name="图片 20"/>
          <p:cNvPicPr>
            <a:picLocks noChangeAspect="1"/>
          </p:cNvPicPr>
          <p:nvPr/>
        </p:nvPicPr>
        <p:blipFill>
          <a:blip r:embed="rId2">
            <a:grayscl/>
            <a:biLevel thresh="50000"/>
          </a:blip>
          <a:srcRect/>
          <a:stretch>
            <a:fillRect/>
          </a:stretch>
        </p:blipFill>
        <p:spPr bwMode="auto">
          <a:xfrm>
            <a:off x="2200275" y="1433513"/>
            <a:ext cx="741363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图片 23"/>
          <p:cNvPicPr>
            <a:picLocks noChangeAspect="1"/>
          </p:cNvPicPr>
          <p:nvPr/>
        </p:nvPicPr>
        <p:blipFill>
          <a:blip r:embed="rId3">
            <a:grayscl/>
            <a:biLevel thresh="50000"/>
          </a:blip>
          <a:srcRect/>
          <a:stretch>
            <a:fillRect/>
          </a:stretch>
        </p:blipFill>
        <p:spPr bwMode="auto">
          <a:xfrm>
            <a:off x="8975725" y="5013325"/>
            <a:ext cx="74136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图片 24"/>
          <p:cNvPicPr>
            <a:picLocks noChangeAspect="1"/>
          </p:cNvPicPr>
          <p:nvPr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9063038" y="1463675"/>
            <a:ext cx="661987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图片 25"/>
          <p:cNvPicPr>
            <a:picLocks noChangeAspect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>
            <a:off x="1995488" y="5013325"/>
            <a:ext cx="6604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9" name="组合 42"/>
          <p:cNvGrpSpPr>
            <a:grpSpLocks/>
          </p:cNvGrpSpPr>
          <p:nvPr/>
        </p:nvGrpSpPr>
        <p:grpSpPr bwMode="auto">
          <a:xfrm>
            <a:off x="3527425" y="2051050"/>
            <a:ext cx="2514600" cy="1355725"/>
            <a:chOff x="6166293" y="3789040"/>
            <a:chExt cx="2514497" cy="1355672"/>
          </a:xfrm>
        </p:grpSpPr>
        <p:sp>
          <p:nvSpPr>
            <p:cNvPr id="19485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86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87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88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grpSp>
        <p:nvGrpSpPr>
          <p:cNvPr id="19470" name="组合 47"/>
          <p:cNvGrpSpPr>
            <a:grpSpLocks/>
          </p:cNvGrpSpPr>
          <p:nvPr/>
        </p:nvGrpSpPr>
        <p:grpSpPr bwMode="auto">
          <a:xfrm>
            <a:off x="3567113" y="3711575"/>
            <a:ext cx="2514600" cy="1355725"/>
            <a:chOff x="6166293" y="3789040"/>
            <a:chExt cx="2514497" cy="1355672"/>
          </a:xfrm>
        </p:grpSpPr>
        <p:sp>
          <p:nvSpPr>
            <p:cNvPr id="19481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82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83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84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grpSp>
        <p:nvGrpSpPr>
          <p:cNvPr id="19471" name="组合 52"/>
          <p:cNvGrpSpPr>
            <a:grpSpLocks/>
          </p:cNvGrpSpPr>
          <p:nvPr/>
        </p:nvGrpSpPr>
        <p:grpSpPr bwMode="auto">
          <a:xfrm>
            <a:off x="6029325" y="2073275"/>
            <a:ext cx="2514600" cy="1355725"/>
            <a:chOff x="6166293" y="3789040"/>
            <a:chExt cx="2514497" cy="1355672"/>
          </a:xfrm>
        </p:grpSpPr>
        <p:sp>
          <p:nvSpPr>
            <p:cNvPr id="19477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78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79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80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  <p:grpSp>
        <p:nvGrpSpPr>
          <p:cNvPr id="19472" name="组合 57"/>
          <p:cNvGrpSpPr>
            <a:grpSpLocks/>
          </p:cNvGrpSpPr>
          <p:nvPr/>
        </p:nvGrpSpPr>
        <p:grpSpPr bwMode="auto">
          <a:xfrm>
            <a:off x="6024563" y="3681413"/>
            <a:ext cx="2514600" cy="1355725"/>
            <a:chOff x="6166293" y="3789040"/>
            <a:chExt cx="2514497" cy="1355672"/>
          </a:xfrm>
        </p:grpSpPr>
        <p:sp>
          <p:nvSpPr>
            <p:cNvPr id="19473" name="文本框 54"/>
            <p:cNvSpPr txBox="1">
              <a:spLocks noChangeArrowheads="1"/>
            </p:cNvSpPr>
            <p:nvPr/>
          </p:nvSpPr>
          <p:spPr bwMode="auto">
            <a:xfrm>
              <a:off x="6166293" y="378904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74" name="文本框 55"/>
            <p:cNvSpPr txBox="1">
              <a:spLocks noChangeArrowheads="1"/>
            </p:cNvSpPr>
            <p:nvPr/>
          </p:nvSpPr>
          <p:spPr bwMode="auto">
            <a:xfrm>
              <a:off x="6166293" y="410973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75" name="文本框 56"/>
            <p:cNvSpPr txBox="1">
              <a:spLocks noChangeArrowheads="1"/>
            </p:cNvSpPr>
            <p:nvPr/>
          </p:nvSpPr>
          <p:spPr bwMode="auto">
            <a:xfrm>
              <a:off x="6166293" y="4458884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  <p:sp>
          <p:nvSpPr>
            <p:cNvPr id="19476" name="文本框 57"/>
            <p:cNvSpPr txBox="1">
              <a:spLocks noChangeArrowheads="1"/>
            </p:cNvSpPr>
            <p:nvPr/>
          </p:nvSpPr>
          <p:spPr bwMode="auto">
            <a:xfrm>
              <a:off x="6166293" y="4775380"/>
              <a:ext cx="25144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造字工房悦黑体验版常规体"/>
                  <a:ea typeface="造字工房悦黑体验版常规体"/>
                  <a:cs typeface="造字工房悦黑体验版常规体"/>
                </a:rPr>
                <a:t>请输入您想要的文字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0484" name="文本框 10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sp>
        <p:nvSpPr>
          <p:cNvPr id="20" name="饼形 19"/>
          <p:cNvSpPr/>
          <p:nvPr/>
        </p:nvSpPr>
        <p:spPr>
          <a:xfrm>
            <a:off x="1566863" y="1873250"/>
            <a:ext cx="2087562" cy="2089150"/>
          </a:xfrm>
          <a:prstGeom prst="pie">
            <a:avLst>
              <a:gd name="adj1" fmla="val 0"/>
              <a:gd name="adj2" fmla="val 17817387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饼形 21"/>
          <p:cNvSpPr/>
          <p:nvPr/>
        </p:nvSpPr>
        <p:spPr>
          <a:xfrm rot="17792835">
            <a:off x="1386681" y="1470819"/>
            <a:ext cx="2798763" cy="2701925"/>
          </a:xfrm>
          <a:prstGeom prst="pie">
            <a:avLst>
              <a:gd name="adj1" fmla="val 0"/>
              <a:gd name="adj2" fmla="val 3873493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饼形 22"/>
          <p:cNvSpPr/>
          <p:nvPr/>
        </p:nvSpPr>
        <p:spPr>
          <a:xfrm>
            <a:off x="5008563" y="1878013"/>
            <a:ext cx="2089150" cy="2087562"/>
          </a:xfrm>
          <a:prstGeom prst="pie">
            <a:avLst>
              <a:gd name="adj1" fmla="val 0"/>
              <a:gd name="adj2" fmla="val 15031858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饼形 23"/>
          <p:cNvSpPr/>
          <p:nvPr/>
        </p:nvSpPr>
        <p:spPr>
          <a:xfrm rot="17792835">
            <a:off x="4740275" y="1450975"/>
            <a:ext cx="2798763" cy="2703513"/>
          </a:xfrm>
          <a:prstGeom prst="pie">
            <a:avLst>
              <a:gd name="adj1" fmla="val 18826865"/>
              <a:gd name="adj2" fmla="val 3873493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489" name="文本框 24"/>
          <p:cNvSpPr txBox="1">
            <a:spLocks noChangeArrowheads="1"/>
          </p:cNvSpPr>
          <p:nvPr/>
        </p:nvSpPr>
        <p:spPr bwMode="auto">
          <a:xfrm>
            <a:off x="1989138" y="4068763"/>
            <a:ext cx="201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21A3D0"/>
                </a:solidFill>
                <a:latin typeface="Broadway BT" pitchFamily="82" charset="0"/>
              </a:rPr>
              <a:t>17</a:t>
            </a:r>
            <a:r>
              <a:rPr lang="en-US" altLang="zh-CN" sz="2400">
                <a:latin typeface="Broadway BT" pitchFamily="82" charset="0"/>
              </a:rPr>
              <a:t>%</a:t>
            </a:r>
            <a:endParaRPr lang="zh-CN" altLang="en-US" sz="2400">
              <a:latin typeface="Broadway BT" pitchFamily="82" charset="0"/>
            </a:endParaRPr>
          </a:p>
        </p:txBody>
      </p:sp>
      <p:sp>
        <p:nvSpPr>
          <p:cNvPr id="20490" name="文本框 25"/>
          <p:cNvSpPr txBox="1">
            <a:spLocks noChangeArrowheads="1"/>
          </p:cNvSpPr>
          <p:nvPr/>
        </p:nvSpPr>
        <p:spPr bwMode="auto">
          <a:xfrm>
            <a:off x="5416550" y="4067175"/>
            <a:ext cx="201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21A3D0"/>
                </a:solidFill>
                <a:latin typeface="Broadway BT" pitchFamily="82" charset="0"/>
              </a:rPr>
              <a:t>32</a:t>
            </a:r>
            <a:r>
              <a:rPr lang="en-US" altLang="zh-CN" sz="2400">
                <a:latin typeface="Broadway BT" pitchFamily="82" charset="0"/>
              </a:rPr>
              <a:t>%</a:t>
            </a:r>
            <a:endParaRPr lang="zh-CN" altLang="en-US" sz="2400">
              <a:latin typeface="Broadway BT" pitchFamily="82" charset="0"/>
            </a:endParaRPr>
          </a:p>
        </p:txBody>
      </p:sp>
      <p:sp>
        <p:nvSpPr>
          <p:cNvPr id="29" name="饼形 28"/>
          <p:cNvSpPr/>
          <p:nvPr/>
        </p:nvSpPr>
        <p:spPr>
          <a:xfrm>
            <a:off x="8393113" y="1917700"/>
            <a:ext cx="2089150" cy="2089150"/>
          </a:xfrm>
          <a:prstGeom prst="pie">
            <a:avLst>
              <a:gd name="adj1" fmla="val 0"/>
              <a:gd name="adj2" fmla="val 19042771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饼形 29"/>
          <p:cNvSpPr/>
          <p:nvPr/>
        </p:nvSpPr>
        <p:spPr>
          <a:xfrm rot="16431819">
            <a:off x="8571707" y="1848644"/>
            <a:ext cx="2217737" cy="2054225"/>
          </a:xfrm>
          <a:prstGeom prst="pie">
            <a:avLst>
              <a:gd name="adj1" fmla="val 2758241"/>
              <a:gd name="adj2" fmla="val 5162176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493" name="文本框 30"/>
          <p:cNvSpPr txBox="1">
            <a:spLocks noChangeArrowheads="1"/>
          </p:cNvSpPr>
          <p:nvPr/>
        </p:nvSpPr>
        <p:spPr bwMode="auto">
          <a:xfrm>
            <a:off x="8832850" y="4067175"/>
            <a:ext cx="201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21A3D0"/>
                </a:solidFill>
                <a:latin typeface="Broadway BT" pitchFamily="82" charset="0"/>
              </a:rPr>
              <a:t>13</a:t>
            </a:r>
            <a:r>
              <a:rPr lang="en-US" altLang="zh-CN" sz="2400">
                <a:latin typeface="Broadway BT" pitchFamily="82" charset="0"/>
              </a:rPr>
              <a:t>%</a:t>
            </a:r>
            <a:endParaRPr lang="zh-CN" altLang="en-US" sz="2400">
              <a:latin typeface="Broadway BT" pitchFamily="82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16050" y="5186363"/>
            <a:ext cx="2408238" cy="100806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72038" y="5186363"/>
            <a:ext cx="2408237" cy="100806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367713" y="5186363"/>
            <a:ext cx="2408237" cy="100806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97" name="文本框 34"/>
          <p:cNvSpPr txBox="1">
            <a:spLocks noChangeArrowheads="1"/>
          </p:cNvSpPr>
          <p:nvPr/>
        </p:nvSpPr>
        <p:spPr bwMode="auto">
          <a:xfrm>
            <a:off x="1471613" y="5345113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0498" name="文本框 35"/>
          <p:cNvSpPr txBox="1">
            <a:spLocks noChangeArrowheads="1"/>
          </p:cNvSpPr>
          <p:nvPr/>
        </p:nvSpPr>
        <p:spPr bwMode="auto">
          <a:xfrm>
            <a:off x="1473200" y="5665788"/>
            <a:ext cx="2514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0499" name="文本框 36"/>
          <p:cNvSpPr txBox="1">
            <a:spLocks noChangeArrowheads="1"/>
          </p:cNvSpPr>
          <p:nvPr/>
        </p:nvSpPr>
        <p:spPr bwMode="auto">
          <a:xfrm>
            <a:off x="4943475" y="5341938"/>
            <a:ext cx="2514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0500" name="文本框 37"/>
          <p:cNvSpPr txBox="1">
            <a:spLocks noChangeArrowheads="1"/>
          </p:cNvSpPr>
          <p:nvPr/>
        </p:nvSpPr>
        <p:spPr bwMode="auto">
          <a:xfrm>
            <a:off x="4945063" y="5662613"/>
            <a:ext cx="2514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0501" name="文本框 38"/>
          <p:cNvSpPr txBox="1">
            <a:spLocks noChangeArrowheads="1"/>
          </p:cNvSpPr>
          <p:nvPr/>
        </p:nvSpPr>
        <p:spPr bwMode="auto">
          <a:xfrm>
            <a:off x="8472488" y="5335588"/>
            <a:ext cx="2514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  <p:sp>
        <p:nvSpPr>
          <p:cNvPr id="20502" name="文本框 39"/>
          <p:cNvSpPr txBox="1">
            <a:spLocks noChangeArrowheads="1"/>
          </p:cNvSpPr>
          <p:nvPr/>
        </p:nvSpPr>
        <p:spPr bwMode="auto">
          <a:xfrm>
            <a:off x="8474075" y="5656263"/>
            <a:ext cx="2514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3"/>
          <p:cNvGrpSpPr>
            <a:grpSpLocks/>
          </p:cNvGrpSpPr>
          <p:nvPr/>
        </p:nvGrpSpPr>
        <p:grpSpPr bwMode="auto">
          <a:xfrm>
            <a:off x="1724025" y="2257425"/>
            <a:ext cx="8375650" cy="3592513"/>
            <a:chOff x="373032" y="2060848"/>
            <a:chExt cx="8375432" cy="3591503"/>
          </a:xfrm>
        </p:grpSpPr>
        <p:grpSp>
          <p:nvGrpSpPr>
            <p:cNvPr id="5" name="组合 4"/>
            <p:cNvGrpSpPr/>
            <p:nvPr/>
          </p:nvGrpSpPr>
          <p:grpSpPr>
            <a:xfrm>
              <a:off x="373032" y="2060848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矩形 26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单击此处输入标题文本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单击此处输入文字</a:t>
                </a:r>
                <a:endParaRPr lang="en-US" altLang="zh-CN" sz="1400" kern="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此处输入文字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484530" y="2060848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矩形 24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单击此处输入标题文本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单击此处输入文字</a:t>
                </a:r>
                <a:endParaRPr lang="en-US" altLang="zh-CN" sz="1400" kern="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此处输入文字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596028" y="2060848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矩形 22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单击此处输入标题文本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单击此处输入文字</a:t>
                </a:r>
                <a:endParaRPr lang="en-US" altLang="zh-CN" sz="1400" kern="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此处输入文字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07526" y="2060848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矩形 20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单击此处输入标题文本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单击此处输入文字</a:t>
                </a:r>
                <a:endParaRPr lang="en-US" altLang="zh-CN" sz="1400" kern="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此处输入文字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73032" y="3945756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单击此处输入标题文本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单击此处输入文字</a:t>
                </a:r>
                <a:endParaRPr lang="en-US" altLang="zh-CN" sz="1400" kern="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此处输入文字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484530" y="3945756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矩形 16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单击此处输入标题文本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单击此处输入文字</a:t>
                </a:r>
                <a:endParaRPr lang="en-US" altLang="zh-CN" sz="1400" kern="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此处输入文字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596028" y="3945756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矩形 14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单击此处输入标题文本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单击此处输入文字</a:t>
                </a:r>
                <a:endParaRPr lang="en-US" altLang="zh-CN" sz="1400" kern="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此处输入文字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707526" y="3945756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矩形 12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单击此处输入标题文本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单击此处输入文字</a:t>
                </a:r>
                <a:endParaRPr lang="en-US" altLang="zh-CN" sz="1400" kern="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造字工房悦黑体验版常规体" pitchFamily="50" charset="-122"/>
                    <a:ea typeface="造字工房悦黑体验版常规体" pitchFamily="50" charset="-122"/>
                  </a:rPr>
                  <a:t>此处输入文字</a:t>
                </a: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0" y="260350"/>
            <a:ext cx="12715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3025" y="260350"/>
            <a:ext cx="73025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81138" y="463550"/>
            <a:ext cx="63500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21509" name="文本框 31"/>
          <p:cNvSpPr txBox="1">
            <a:spLocks noChangeArrowheads="1"/>
          </p:cNvSpPr>
          <p:nvPr/>
        </p:nvSpPr>
        <p:spPr bwMode="auto">
          <a:xfrm>
            <a:off x="1544638" y="304800"/>
            <a:ext cx="2751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造字工房悦黑体验版常规体"/>
                <a:ea typeface="造字工房悦黑体验版常规体"/>
                <a:cs typeface="造字工房悦黑体验版常规体"/>
              </a:rPr>
              <a:t>请输入您要的标题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1685925" y="850900"/>
            <a:ext cx="8281988" cy="1588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1" name="文本框 33"/>
          <p:cNvSpPr txBox="1">
            <a:spLocks noChangeArrowheads="1"/>
          </p:cNvSpPr>
          <p:nvPr/>
        </p:nvSpPr>
        <p:spPr bwMode="auto">
          <a:xfrm>
            <a:off x="1565275" y="1019175"/>
            <a:ext cx="18256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请输入您想要的文字请输入您想要的文字</a:t>
            </a:r>
          </a:p>
          <a:p>
            <a:r>
              <a:rPr lang="zh-CN" altLang="en-US" sz="1400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  <a:p>
            <a:r>
              <a:rPr lang="zh-CN" altLang="en-US" sz="1400">
                <a:solidFill>
                  <a:srgbClr val="2B2E30"/>
                </a:solidFill>
                <a:latin typeface="造字工房悦黑体验版常规体"/>
                <a:ea typeface="造字工房悦黑体验版常规体"/>
                <a:cs typeface="造字工房悦黑体验版常规体"/>
              </a:rPr>
              <a:t>请输入您想要的文字</a:t>
            </a:r>
          </a:p>
          <a:p>
            <a:endParaRPr lang="zh-CN" altLang="en-US" sz="1400">
              <a:solidFill>
                <a:srgbClr val="2B2E30"/>
              </a:solidFill>
              <a:latin typeface="造字工房悦黑体验版常规体"/>
              <a:ea typeface="造字工房悦黑体验版常规体"/>
              <a:cs typeface="造字工房悦黑体验版常规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1692</Words>
  <Application>Microsoft Office PowerPoint</Application>
  <PresentationFormat>自定义</PresentationFormat>
  <Paragraphs>221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Calibri</vt:lpstr>
      <vt:lpstr>宋体</vt:lpstr>
      <vt:lpstr>Arial</vt:lpstr>
      <vt:lpstr>造字工房悦黑体验版常规体</vt:lpstr>
      <vt:lpstr>汉仪菱心体简</vt:lpstr>
      <vt:lpstr>文鼎霹靂體</vt:lpstr>
      <vt:lpstr>微软雅黑</vt:lpstr>
      <vt:lpstr>Broadway BT</vt:lpstr>
      <vt:lpstr>Impact</vt:lpstr>
      <vt:lpstr>Broadway</vt:lpstr>
      <vt:lpstr>新浪微博：@注龙</vt:lpstr>
      <vt:lpstr>Microsoft Office Excel Chart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微软用户</cp:lastModifiedBy>
  <cp:revision>35</cp:revision>
  <dcterms:created xsi:type="dcterms:W3CDTF">2013-10-08T09:05:39Z</dcterms:created>
  <dcterms:modified xsi:type="dcterms:W3CDTF">2013-11-01T02:38:09Z</dcterms:modified>
</cp:coreProperties>
</file>