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22" r:id="rId2"/>
  </p:sldMasterIdLst>
  <p:notesMasterIdLst>
    <p:notesMasterId r:id="rId18"/>
  </p:notesMasterIdLst>
  <p:sldIdLst>
    <p:sldId id="256" r:id="rId3"/>
    <p:sldId id="261" r:id="rId4"/>
    <p:sldId id="264" r:id="rId5"/>
    <p:sldId id="265" r:id="rId6"/>
    <p:sldId id="262" r:id="rId7"/>
    <p:sldId id="263" r:id="rId8"/>
    <p:sldId id="277" r:id="rId9"/>
    <p:sldId id="267" r:id="rId10"/>
    <p:sldId id="269" r:id="rId11"/>
    <p:sldId id="271" r:id="rId12"/>
    <p:sldId id="272" r:id="rId13"/>
    <p:sldId id="274" r:id="rId14"/>
    <p:sldId id="275" r:id="rId15"/>
    <p:sldId id="276" r:id="rId16"/>
    <p:sldId id="27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51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4660"/>
  </p:normalViewPr>
  <p:slideViewPr>
    <p:cSldViewPr showGuides="1">
      <p:cViewPr varScale="1">
        <p:scale>
          <a:sx n="84" d="100"/>
          <a:sy n="84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1B43F70-0803-4F61-89F6-5471B67D0820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AEBF72D-359B-4CA0-9D99-9E5E9BA36ED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4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636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6712" y="2571744"/>
            <a:ext cx="7467616" cy="587386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6712" y="3286124"/>
            <a:ext cx="4953035" cy="4762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36D94-2E6D-4893-970B-ECA78AFAC5C6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0620273-9224-43A3-8D18-334467D72D3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7457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62" y="1000108"/>
            <a:ext cx="4011084" cy="733422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1071547"/>
            <a:ext cx="6815667" cy="50546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785927"/>
            <a:ext cx="4011084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98E34-FF14-4596-918F-A91AD45BD919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D360B2E-BE3E-4637-89A1-19A67527006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7393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1000108"/>
            <a:ext cx="7315200" cy="372746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A7643-78A2-407C-AF19-11A7605506F7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748FCF-7CC2-4724-B453-D82E60EBFF4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22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023E3-B526-4BC5-90AE-88344615B410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B9BF7E-6A31-4DFC-91D2-8DD274C4505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5425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071547"/>
            <a:ext cx="2743200" cy="5054617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071547"/>
            <a:ext cx="8026400" cy="5054617"/>
          </a:xfrm>
        </p:spPr>
        <p:txBody>
          <a:bodyPr vert="eaVert"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F7A42-CDB9-4759-BD1A-3C570F105AD6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7F0196-1244-48E4-871D-C40D6D1AC7F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92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963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67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49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920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250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36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/>
          <a:p>
            <a:fld id="{CDCC19AD-5FE7-4AC4-BA36-734FF3847A5F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6" name="矩形 5"/>
          <p:cNvSpPr/>
          <p:nvPr userDrawn="1"/>
        </p:nvSpPr>
        <p:spPr>
          <a:xfrm>
            <a:off x="0" y="1916832"/>
            <a:ext cx="12192000" cy="266429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666712" y="3286124"/>
            <a:ext cx="4953035" cy="4762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-5826" y="1844795"/>
            <a:ext cx="12192000" cy="720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4581157"/>
            <a:ext cx="12192000" cy="720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59" y="697061"/>
            <a:ext cx="5309479" cy="532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71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816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81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28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312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4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052736"/>
            <a:ext cx="12192000" cy="720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4741C2-C1DB-4A39-A095-7ECBA9A73DB9}" type="datetime1">
              <a:rPr lang="zh-CN" altLang="en-US" smtClean="0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/>
          <a:p>
            <a:fld id="{CDCC19AD-5FE7-4AC4-BA36-734FF3847A5F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6" name="矩形 5"/>
          <p:cNvSpPr/>
          <p:nvPr userDrawn="1"/>
        </p:nvSpPr>
        <p:spPr>
          <a:xfrm>
            <a:off x="2627" y="0"/>
            <a:ext cx="12192000" cy="108012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74638"/>
            <a:ext cx="1974377" cy="197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75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36" y="274638"/>
            <a:ext cx="10972800" cy="654032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8737"/>
            <a:ext cx="10972800" cy="4697427"/>
          </a:xfrm>
        </p:spPr>
        <p:txBody>
          <a:bodyPr/>
          <a:lstStyle>
            <a:lvl1pPr>
              <a:defRPr>
                <a:latin typeface="华文细黑" pitchFamily="2" charset="-122"/>
                <a:ea typeface="华文细黑" pitchFamily="2" charset="-122"/>
              </a:defRPr>
            </a:lvl1pPr>
            <a:lvl2pPr>
              <a:defRPr>
                <a:latin typeface="华文细黑" pitchFamily="2" charset="-122"/>
                <a:ea typeface="华文细黑" pitchFamily="2" charset="-122"/>
              </a:defRPr>
            </a:lvl2pPr>
            <a:lvl3pPr>
              <a:defRPr>
                <a:latin typeface="华文细黑" pitchFamily="2" charset="-122"/>
                <a:ea typeface="华文细黑" pitchFamily="2" charset="-122"/>
              </a:defRPr>
            </a:lvl3pPr>
            <a:lvl4pPr>
              <a:defRPr>
                <a:latin typeface="华文细黑" pitchFamily="2" charset="-122"/>
                <a:ea typeface="华文细黑" pitchFamily="2" charset="-122"/>
              </a:defRPr>
            </a:lvl4pPr>
            <a:lvl5pPr>
              <a:defRPr>
                <a:latin typeface="华文细黑" pitchFamily="2" charset="-122"/>
                <a:ea typeface="华文细黑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7D4E7-319C-4035-9E9B-8DDE35EF77B4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D1E3EEB-3B56-4605-AC23-329E072F5D4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4798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B6AC1-3112-47BE-A0F3-D97F18D04E6D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F4856A3-DFAB-44CD-A588-794DA360942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601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57298"/>
            <a:ext cx="53848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57298"/>
            <a:ext cx="53848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F0CEA-B40A-4F92-A7D7-9E30FC53FC90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D5D32B3-DF3B-4E8F-9776-7BF315B990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6575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D3409-3F3E-4A8D-AB53-00E8EB1DEDDF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81E7C78-27C5-4DF2-ACF2-97F71F7D7CD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7239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8950D-5720-4583-9878-D8C1D1D0E511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6C9FBD0-DD3F-4E6D-B2ED-EBFDC26AF7A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5077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D0BFD-356B-492F-835F-6238ACAAE2D5}" type="datetime1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3073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4B26445-E121-4DED-A4B9-18049039A99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324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71500" y="274638"/>
            <a:ext cx="109728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357313"/>
            <a:ext cx="109728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" name="标题 1"/>
          <p:cNvSpPr txBox="1">
            <a:spLocks/>
          </p:cNvSpPr>
          <p:nvPr userDrawn="1"/>
        </p:nvSpPr>
        <p:spPr>
          <a:xfrm>
            <a:off x="571500" y="274638"/>
            <a:ext cx="10972800" cy="6540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1" r:id="rId2"/>
    <p:sldLayoutId id="2147483720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13" r:id="rId9"/>
    <p:sldLayoutId id="2147483712" r:id="rId10"/>
    <p:sldLayoutId id="2147483711" r:id="rId11"/>
    <p:sldLayoutId id="2147483710" r:id="rId12"/>
    <p:sldLayoutId id="214748370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华文细黑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0192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black">
          <a:xfrm>
            <a:off x="1487488" y="3645024"/>
            <a:ext cx="3024336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加您的副标题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666712" y="2571744"/>
            <a:ext cx="7467616" cy="58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4400" dirty="0" smtClean="0"/>
              <a:t>单击此处</a:t>
            </a:r>
            <a:r>
              <a:rPr lang="zh-CN" altLang="en-US" sz="4400" dirty="0"/>
              <a:t>添</a:t>
            </a:r>
            <a:r>
              <a:rPr lang="zh-CN" altLang="en-US" sz="4400" dirty="0" smtClean="0"/>
              <a:t>加您的标题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1"/>
          <p:cNvGrpSpPr>
            <a:grpSpLocks/>
          </p:cNvGrpSpPr>
          <p:nvPr/>
        </p:nvGrpSpPr>
        <p:grpSpPr bwMode="auto">
          <a:xfrm>
            <a:off x="2743200" y="2032000"/>
            <a:ext cx="6781800" cy="3911600"/>
            <a:chOff x="768" y="1280"/>
            <a:chExt cx="4272" cy="2464"/>
          </a:xfrm>
        </p:grpSpPr>
        <p:sp>
          <p:nvSpPr>
            <p:cNvPr id="15365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6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7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15368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5369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gray">
            <a:xfrm>
              <a:off x="3919" y="1523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3919" y="1523"/>
              <a:ext cx="1073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3989" y="1523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4005" y="1528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74" name="Oval 12"/>
            <p:cNvSpPr>
              <a:spLocks noChangeArrowheads="1"/>
            </p:cNvSpPr>
            <p:nvPr/>
          </p:nvSpPr>
          <p:spPr bwMode="gray">
            <a:xfrm>
              <a:off x="4039" y="1522"/>
              <a:ext cx="841" cy="32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816" y="1520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816" y="1520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886" y="1519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887" y="1521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79" name="Oval 17"/>
            <p:cNvSpPr>
              <a:spLocks noChangeArrowheads="1"/>
            </p:cNvSpPr>
            <p:nvPr/>
          </p:nvSpPr>
          <p:spPr bwMode="gray">
            <a:xfrm>
              <a:off x="933" y="1520"/>
              <a:ext cx="840" cy="32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5380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15399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400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401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402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0" name="Oval 23"/>
            <p:cNvSpPr>
              <a:spLocks noChangeArrowheads="1"/>
            </p:cNvSpPr>
            <p:nvPr/>
          </p:nvSpPr>
          <p:spPr bwMode="gray">
            <a:xfrm>
              <a:off x="2368" y="1523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gray">
            <a:xfrm>
              <a:off x="2368" y="1523"/>
              <a:ext cx="164" cy="3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gray">
            <a:xfrm>
              <a:off x="2438" y="1523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gray">
            <a:xfrm>
              <a:off x="2439" y="1524"/>
              <a:ext cx="933" cy="3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85" name="Oval 27"/>
            <p:cNvSpPr>
              <a:spLocks noChangeArrowheads="1"/>
            </p:cNvSpPr>
            <p:nvPr/>
          </p:nvSpPr>
          <p:spPr bwMode="gray">
            <a:xfrm>
              <a:off x="2484" y="1522"/>
              <a:ext cx="840" cy="32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5386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15395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6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7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8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5387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15391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2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3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394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5388" name="Text Box 38"/>
            <p:cNvSpPr txBox="1">
              <a:spLocks noChangeArrowheads="1"/>
            </p:cNvSpPr>
            <p:nvPr/>
          </p:nvSpPr>
          <p:spPr bwMode="gray">
            <a:xfrm>
              <a:off x="1137" y="1578"/>
              <a:ext cx="4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</a:p>
          </p:txBody>
        </p:sp>
        <p:sp>
          <p:nvSpPr>
            <p:cNvPr id="15389" name="Text Box 39"/>
            <p:cNvSpPr txBox="1">
              <a:spLocks noChangeArrowheads="1"/>
            </p:cNvSpPr>
            <p:nvPr/>
          </p:nvSpPr>
          <p:spPr bwMode="gray">
            <a:xfrm>
              <a:off x="2692" y="1578"/>
              <a:ext cx="4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</a:p>
          </p:txBody>
        </p:sp>
        <p:sp>
          <p:nvSpPr>
            <p:cNvPr id="15390" name="Text Box 40"/>
            <p:cNvSpPr txBox="1">
              <a:spLocks noChangeArrowheads="1"/>
            </p:cNvSpPr>
            <p:nvPr/>
          </p:nvSpPr>
          <p:spPr bwMode="gray">
            <a:xfrm>
              <a:off x="4246" y="1578"/>
              <a:ext cx="4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</a:p>
          </p:txBody>
        </p:sp>
      </p:grpSp>
      <p:sp>
        <p:nvSpPr>
          <p:cNvPr id="15363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2359025" y="2436813"/>
          <a:ext cx="7397750" cy="3198814"/>
        </p:xfrm>
        <a:graphic>
          <a:graphicData uri="http://schemas.openxmlformats.org/drawingml/2006/table">
            <a:tbl>
              <a:tblPr/>
              <a:tblGrid>
                <a:gridCol w="1668463"/>
                <a:gridCol w="1163637"/>
                <a:gridCol w="1141413"/>
                <a:gridCol w="1139825"/>
                <a:gridCol w="1146175"/>
                <a:gridCol w="1138237"/>
              </a:tblGrid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1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18435" name="组合 79"/>
          <p:cNvGrpSpPr>
            <a:grpSpLocks/>
          </p:cNvGrpSpPr>
          <p:nvPr/>
        </p:nvGrpSpPr>
        <p:grpSpPr bwMode="auto">
          <a:xfrm>
            <a:off x="2743200" y="1616546"/>
            <a:ext cx="6934200" cy="4476750"/>
            <a:chOff x="1219200" y="1543050"/>
            <a:chExt cx="6934200" cy="4476750"/>
          </a:xfrm>
        </p:grpSpPr>
        <p:sp>
          <p:nvSpPr>
            <p:cNvPr id="53" name="Freeform 3"/>
            <p:cNvSpPr>
              <a:spLocks noEditPoints="1"/>
            </p:cNvSpPr>
            <p:nvPr/>
          </p:nvSpPr>
          <p:spPr bwMode="gray">
            <a:xfrm>
              <a:off x="1219200" y="1981200"/>
              <a:ext cx="5943600" cy="4038600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Text Box 32"/>
            <p:cNvSpPr txBox="1">
              <a:spLocks noChangeArrowheads="1"/>
            </p:cNvSpPr>
            <p:nvPr/>
          </p:nvSpPr>
          <p:spPr bwMode="auto">
            <a:xfrm>
              <a:off x="5486400" y="3352800"/>
              <a:ext cx="2667000" cy="519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Add Your Title</a:t>
              </a:r>
              <a:endParaRPr lang="en-US" altLang="zh-CN" sz="28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8439" name="Oval 34"/>
            <p:cNvSpPr>
              <a:spLocks noChangeArrowheads="1"/>
            </p:cNvSpPr>
            <p:nvPr/>
          </p:nvSpPr>
          <p:spPr bwMode="gray">
            <a:xfrm rot="-723406">
              <a:off x="3316288" y="4972050"/>
              <a:ext cx="1438275" cy="66675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0" name="Oval 35"/>
            <p:cNvSpPr>
              <a:spLocks noChangeArrowheads="1"/>
            </p:cNvSpPr>
            <p:nvPr/>
          </p:nvSpPr>
          <p:spPr bwMode="gray">
            <a:xfrm>
              <a:off x="3248025" y="3752850"/>
              <a:ext cx="1704975" cy="1706563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1" name="Oval 36"/>
            <p:cNvSpPr>
              <a:spLocks noChangeArrowheads="1"/>
            </p:cNvSpPr>
            <p:nvPr/>
          </p:nvSpPr>
          <p:spPr bwMode="gray">
            <a:xfrm>
              <a:off x="3268663" y="3762375"/>
              <a:ext cx="1665287" cy="16637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2" name="Oval 37"/>
            <p:cNvSpPr>
              <a:spLocks noChangeArrowheads="1"/>
            </p:cNvSpPr>
            <p:nvPr/>
          </p:nvSpPr>
          <p:spPr bwMode="gray">
            <a:xfrm>
              <a:off x="3286125" y="3778250"/>
              <a:ext cx="1584325" cy="15557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3" name="Oval 38"/>
            <p:cNvSpPr>
              <a:spLocks noChangeArrowheads="1"/>
            </p:cNvSpPr>
            <p:nvPr/>
          </p:nvSpPr>
          <p:spPr bwMode="gray">
            <a:xfrm>
              <a:off x="3378200" y="3822700"/>
              <a:ext cx="1409700" cy="12620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4" name="Text Box 39"/>
            <p:cNvSpPr txBox="1">
              <a:spLocks noChangeArrowheads="1"/>
            </p:cNvSpPr>
            <p:nvPr/>
          </p:nvSpPr>
          <p:spPr bwMode="gray">
            <a:xfrm>
              <a:off x="3713757" y="4379913"/>
              <a:ext cx="7766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445" name="Oval 40"/>
            <p:cNvSpPr>
              <a:spLocks noChangeArrowheads="1"/>
            </p:cNvSpPr>
            <p:nvPr/>
          </p:nvSpPr>
          <p:spPr bwMode="gray">
            <a:xfrm rot="-772996">
              <a:off x="1473200" y="4362450"/>
              <a:ext cx="1133475" cy="609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8446" name="Group 41"/>
            <p:cNvGrpSpPr>
              <a:grpSpLocks/>
            </p:cNvGrpSpPr>
            <p:nvPr/>
          </p:nvGrpSpPr>
          <p:grpSpPr bwMode="auto">
            <a:xfrm>
              <a:off x="1397000" y="3371850"/>
              <a:ext cx="1371600" cy="1441450"/>
              <a:chOff x="732" y="2112"/>
              <a:chExt cx="842" cy="860"/>
            </a:xfrm>
          </p:grpSpPr>
          <p:sp>
            <p:nvSpPr>
              <p:cNvPr id="18459" name="Oval 42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60" name="Oval 43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61" name="Oval 44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62" name="Oval 45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8463" name="Text Box 46"/>
              <p:cNvSpPr txBox="1">
                <a:spLocks noChangeArrowheads="1"/>
              </p:cNvSpPr>
              <p:nvPr/>
            </p:nvSpPr>
            <p:spPr bwMode="gray">
              <a:xfrm>
                <a:off x="929" y="2414"/>
                <a:ext cx="426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Text</a:t>
                </a:r>
                <a:endParaRPr lang="en-US" altLang="zh-CN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8447" name="Oval 47"/>
            <p:cNvSpPr>
              <a:spLocks noChangeArrowheads="1"/>
            </p:cNvSpPr>
            <p:nvPr/>
          </p:nvSpPr>
          <p:spPr bwMode="gray">
            <a:xfrm>
              <a:off x="1363663" y="2606675"/>
              <a:ext cx="914400" cy="5334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8" name="Oval 48"/>
            <p:cNvSpPr>
              <a:spLocks noChangeArrowheads="1"/>
            </p:cNvSpPr>
            <p:nvPr/>
          </p:nvSpPr>
          <p:spPr bwMode="gray">
            <a:xfrm>
              <a:off x="1439863" y="2000250"/>
              <a:ext cx="1023937" cy="102393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9" name="Oval 49"/>
            <p:cNvSpPr>
              <a:spLocks noChangeArrowheads="1"/>
            </p:cNvSpPr>
            <p:nvPr/>
          </p:nvSpPr>
          <p:spPr bwMode="gray">
            <a:xfrm>
              <a:off x="1452563" y="2005013"/>
              <a:ext cx="1000125" cy="100012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0" name="Oval 50"/>
            <p:cNvSpPr>
              <a:spLocks noChangeArrowheads="1"/>
            </p:cNvSpPr>
            <p:nvPr/>
          </p:nvSpPr>
          <p:spPr bwMode="gray">
            <a:xfrm>
              <a:off x="1463675" y="2016125"/>
              <a:ext cx="950913" cy="9334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1" name="Oval 51"/>
            <p:cNvSpPr>
              <a:spLocks noChangeArrowheads="1"/>
            </p:cNvSpPr>
            <p:nvPr/>
          </p:nvSpPr>
          <p:spPr bwMode="gray">
            <a:xfrm>
              <a:off x="1517650" y="2041525"/>
              <a:ext cx="847725" cy="757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2" name="Text Box 52"/>
            <p:cNvSpPr txBox="1">
              <a:spLocks noChangeArrowheads="1"/>
            </p:cNvSpPr>
            <p:nvPr/>
          </p:nvSpPr>
          <p:spPr bwMode="gray">
            <a:xfrm>
              <a:off x="1673994" y="2349500"/>
              <a:ext cx="5763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  <a:endParaRPr lang="en-US" altLang="zh-CN">
                <a:latin typeface="Calibri" panose="020F0502020204030204" pitchFamily="34" charset="0"/>
              </a:endParaRPr>
            </a:p>
          </p:txBody>
        </p:sp>
        <p:sp>
          <p:nvSpPr>
            <p:cNvPr id="18453" name="Oval 53"/>
            <p:cNvSpPr>
              <a:spLocks noChangeArrowheads="1"/>
            </p:cNvSpPr>
            <p:nvPr/>
          </p:nvSpPr>
          <p:spPr bwMode="gray">
            <a:xfrm>
              <a:off x="2630488" y="2076450"/>
              <a:ext cx="685800" cy="2286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4" name="Oval 54"/>
            <p:cNvSpPr>
              <a:spLocks noChangeArrowheads="1"/>
            </p:cNvSpPr>
            <p:nvPr/>
          </p:nvSpPr>
          <p:spPr bwMode="gray">
            <a:xfrm>
              <a:off x="2752725" y="1543050"/>
              <a:ext cx="682625" cy="68262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5" name="Oval 55"/>
            <p:cNvSpPr>
              <a:spLocks noChangeArrowheads="1"/>
            </p:cNvSpPr>
            <p:nvPr/>
          </p:nvSpPr>
          <p:spPr bwMode="gray">
            <a:xfrm>
              <a:off x="2762250" y="1546225"/>
              <a:ext cx="665163" cy="66675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6" name="Oval 56"/>
            <p:cNvSpPr>
              <a:spLocks noChangeArrowheads="1"/>
            </p:cNvSpPr>
            <p:nvPr/>
          </p:nvSpPr>
          <p:spPr bwMode="gray">
            <a:xfrm>
              <a:off x="2768600" y="1552575"/>
              <a:ext cx="633413" cy="62230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7" name="Oval 57"/>
            <p:cNvSpPr>
              <a:spLocks noChangeArrowheads="1"/>
            </p:cNvSpPr>
            <p:nvPr/>
          </p:nvSpPr>
          <p:spPr bwMode="gray">
            <a:xfrm>
              <a:off x="2805113" y="1571625"/>
              <a:ext cx="563562" cy="503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58" name="Text Box 58"/>
            <p:cNvSpPr txBox="1">
              <a:spLocks noChangeArrowheads="1"/>
            </p:cNvSpPr>
            <p:nvPr/>
          </p:nvSpPr>
          <p:spPr bwMode="gray">
            <a:xfrm>
              <a:off x="2852153" y="1766888"/>
              <a:ext cx="48853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  <a:endParaRPr lang="en-US" altLang="zh-CN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19459" name="Group 35"/>
          <p:cNvGrpSpPr>
            <a:grpSpLocks/>
          </p:cNvGrpSpPr>
          <p:nvPr/>
        </p:nvGrpSpPr>
        <p:grpSpPr bwMode="auto">
          <a:xfrm>
            <a:off x="2743200" y="1662955"/>
            <a:ext cx="5786438" cy="5078413"/>
            <a:chOff x="768" y="768"/>
            <a:chExt cx="3645" cy="3199"/>
          </a:xfrm>
        </p:grpSpPr>
        <p:sp>
          <p:nvSpPr>
            <p:cNvPr id="19461" name="Oval 34"/>
            <p:cNvSpPr>
              <a:spLocks noChangeArrowheads="1"/>
            </p:cNvSpPr>
            <p:nvPr/>
          </p:nvSpPr>
          <p:spPr bwMode="gray">
            <a:xfrm>
              <a:off x="3234" y="1310"/>
              <a:ext cx="468" cy="1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2" name="Oval 33"/>
            <p:cNvSpPr>
              <a:spLocks noChangeArrowheads="1"/>
            </p:cNvSpPr>
            <p:nvPr/>
          </p:nvSpPr>
          <p:spPr bwMode="gray">
            <a:xfrm>
              <a:off x="2424" y="2372"/>
              <a:ext cx="792" cy="22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3" name="Oval 32"/>
            <p:cNvSpPr>
              <a:spLocks noChangeArrowheads="1"/>
            </p:cNvSpPr>
            <p:nvPr/>
          </p:nvSpPr>
          <p:spPr bwMode="gray">
            <a:xfrm>
              <a:off x="3264" y="3648"/>
              <a:ext cx="1149" cy="31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4" name="Oval 31"/>
            <p:cNvSpPr>
              <a:spLocks noChangeArrowheads="1"/>
            </p:cNvSpPr>
            <p:nvPr/>
          </p:nvSpPr>
          <p:spPr bwMode="gray">
            <a:xfrm>
              <a:off x="912" y="2789"/>
              <a:ext cx="933" cy="25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5" name="Rectangle 7"/>
            <p:cNvSpPr>
              <a:spLocks noChangeArrowheads="1"/>
            </p:cNvSpPr>
            <p:nvPr/>
          </p:nvSpPr>
          <p:spPr bwMode="gray">
            <a:xfrm rot="-7829975">
              <a:off x="2951" y="2306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466" name="Rectangle 8"/>
            <p:cNvSpPr>
              <a:spLocks noChangeArrowheads="1"/>
            </p:cNvSpPr>
            <p:nvPr/>
          </p:nvSpPr>
          <p:spPr bwMode="gray">
            <a:xfrm rot="-743917">
              <a:off x="1698" y="2021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9467" name="Group 9"/>
            <p:cNvGrpSpPr>
              <a:grpSpLocks/>
            </p:cNvGrpSpPr>
            <p:nvPr/>
          </p:nvGrpSpPr>
          <p:grpSpPr bwMode="auto">
            <a:xfrm>
              <a:off x="2289" y="1186"/>
              <a:ext cx="1014" cy="1169"/>
              <a:chOff x="2433" y="1234"/>
              <a:chExt cx="1014" cy="1169"/>
            </a:xfrm>
          </p:grpSpPr>
          <p:sp>
            <p:nvSpPr>
              <p:cNvPr id="19483" name="Rectangle 10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9484" name="Group 11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35" name="Oval 1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87" name="Freeform 1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Text Box 14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777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  <p:grpSp>
          <p:nvGrpSpPr>
            <p:cNvPr id="19468" name="Group 15"/>
            <p:cNvGrpSpPr>
              <a:grpSpLocks/>
            </p:cNvGrpSpPr>
            <p:nvPr/>
          </p:nvGrpSpPr>
          <p:grpSpPr bwMode="auto">
            <a:xfrm>
              <a:off x="3177" y="768"/>
              <a:ext cx="574" cy="543"/>
              <a:chOff x="3321" y="816"/>
              <a:chExt cx="574" cy="543"/>
            </a:xfrm>
          </p:grpSpPr>
          <p:grpSp>
            <p:nvGrpSpPr>
              <p:cNvPr id="19479" name="Group 16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30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82" name="Freeform 1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Text Box 19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Concept</a:t>
                </a:r>
              </a:p>
            </p:txBody>
          </p:sp>
        </p:grpSp>
        <p:grpSp>
          <p:nvGrpSpPr>
            <p:cNvPr id="19469" name="Group 20"/>
            <p:cNvGrpSpPr>
              <a:grpSpLocks/>
            </p:cNvGrpSpPr>
            <p:nvPr/>
          </p:nvGrpSpPr>
          <p:grpSpPr bwMode="auto">
            <a:xfrm>
              <a:off x="768" y="1603"/>
              <a:ext cx="1099" cy="1128"/>
              <a:chOff x="912" y="1651"/>
              <a:chExt cx="1099" cy="1128"/>
            </a:xfrm>
          </p:grpSpPr>
          <p:grpSp>
            <p:nvGrpSpPr>
              <p:cNvPr id="19475" name="Group 21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26" name="Oval 2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78" name="Freeform 2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Text Box 24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861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  <p:grpSp>
          <p:nvGrpSpPr>
            <p:cNvPr id="19470" name="Group 25"/>
            <p:cNvGrpSpPr>
              <a:grpSpLocks/>
            </p:cNvGrpSpPr>
            <p:nvPr/>
          </p:nvGrpSpPr>
          <p:grpSpPr bwMode="auto">
            <a:xfrm>
              <a:off x="3134" y="2397"/>
              <a:ext cx="1268" cy="1253"/>
              <a:chOff x="3278" y="2445"/>
              <a:chExt cx="1268" cy="1253"/>
            </a:xfrm>
          </p:grpSpPr>
          <p:grpSp>
            <p:nvGrpSpPr>
              <p:cNvPr id="19471" name="Group 26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22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Freeform 2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Text Box 29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887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Concept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20483" name="Group 23"/>
          <p:cNvGrpSpPr>
            <a:grpSpLocks/>
          </p:cNvGrpSpPr>
          <p:nvPr/>
        </p:nvGrpSpPr>
        <p:grpSpPr bwMode="auto">
          <a:xfrm>
            <a:off x="1828801" y="1747415"/>
            <a:ext cx="8374063" cy="4633913"/>
            <a:chOff x="192" y="981"/>
            <a:chExt cx="5275" cy="2919"/>
          </a:xfrm>
        </p:grpSpPr>
        <p:sp>
          <p:nvSpPr>
            <p:cNvPr id="20485" name="Text Box 4"/>
            <p:cNvSpPr txBox="1">
              <a:spLocks noChangeArrowheads="1"/>
            </p:cNvSpPr>
            <p:nvPr/>
          </p:nvSpPr>
          <p:spPr bwMode="auto">
            <a:xfrm>
              <a:off x="4272" y="1803"/>
              <a:ext cx="119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2003.10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2003.10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2003.10   Add Your Text</a:t>
              </a:r>
            </a:p>
          </p:txBody>
        </p:sp>
        <p:grpSp>
          <p:nvGrpSpPr>
            <p:cNvPr id="20486" name="Group 19"/>
            <p:cNvGrpSpPr>
              <a:grpSpLocks/>
            </p:cNvGrpSpPr>
            <p:nvPr/>
          </p:nvGrpSpPr>
          <p:grpSpPr bwMode="auto">
            <a:xfrm>
              <a:off x="864" y="1427"/>
              <a:ext cx="632" cy="582"/>
              <a:chOff x="864" y="1427"/>
              <a:chExt cx="632" cy="582"/>
            </a:xfrm>
          </p:grpSpPr>
          <p:sp>
            <p:nvSpPr>
              <p:cNvPr id="23" name="Rectangle 5"/>
              <p:cNvSpPr>
                <a:spLocks noChangeArrowheads="1"/>
              </p:cNvSpPr>
              <p:nvPr/>
            </p:nvSpPr>
            <p:spPr bwMode="gray">
              <a:xfrm rot="3419336">
                <a:off x="889" y="14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4" name="Text Box 6"/>
              <p:cNvSpPr txBox="1">
                <a:spLocks noChangeArrowheads="1"/>
              </p:cNvSpPr>
              <p:nvPr/>
            </p:nvSpPr>
            <p:spPr bwMode="gray">
              <a:xfrm>
                <a:off x="960" y="1628"/>
                <a:ext cx="41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anose="020F0502020204030204" pitchFamily="34" charset="0"/>
                  </a:rPr>
                  <a:t>2000</a:t>
                </a:r>
              </a:p>
            </p:txBody>
          </p:sp>
        </p:grpSp>
        <p:grpSp>
          <p:nvGrpSpPr>
            <p:cNvPr id="20487" name="Group 20"/>
            <p:cNvGrpSpPr>
              <a:grpSpLocks/>
            </p:cNvGrpSpPr>
            <p:nvPr/>
          </p:nvGrpSpPr>
          <p:grpSpPr bwMode="auto">
            <a:xfrm>
              <a:off x="1768" y="2627"/>
              <a:ext cx="632" cy="582"/>
              <a:chOff x="1768" y="2627"/>
              <a:chExt cx="632" cy="582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gray">
              <a:xfrm rot="3419336">
                <a:off x="1793" y="2602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2" name="Text Box 8"/>
              <p:cNvSpPr txBox="1">
                <a:spLocks noChangeArrowheads="1"/>
              </p:cNvSpPr>
              <p:nvPr/>
            </p:nvSpPr>
            <p:spPr bwMode="gray">
              <a:xfrm>
                <a:off x="1864" y="2828"/>
                <a:ext cx="41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anose="020F0502020204030204" pitchFamily="34" charset="0"/>
                  </a:rPr>
                  <a:t>2001</a:t>
                </a:r>
              </a:p>
            </p:txBody>
          </p:sp>
        </p:grpSp>
        <p:grpSp>
          <p:nvGrpSpPr>
            <p:cNvPr id="20488" name="Group 21"/>
            <p:cNvGrpSpPr>
              <a:grpSpLocks/>
            </p:cNvGrpSpPr>
            <p:nvPr/>
          </p:nvGrpSpPr>
          <p:grpSpPr bwMode="auto">
            <a:xfrm>
              <a:off x="3072" y="1901"/>
              <a:ext cx="632" cy="582"/>
              <a:chOff x="3072" y="1901"/>
              <a:chExt cx="632" cy="582"/>
            </a:xfrm>
          </p:grpSpPr>
          <p:sp>
            <p:nvSpPr>
              <p:cNvPr id="19" name="Rectangle 9"/>
              <p:cNvSpPr>
                <a:spLocks noChangeArrowheads="1"/>
              </p:cNvSpPr>
              <p:nvPr/>
            </p:nvSpPr>
            <p:spPr bwMode="gray">
              <a:xfrm rot="3419336">
                <a:off x="3097" y="187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500" name="Text Box 10"/>
              <p:cNvSpPr txBox="1">
                <a:spLocks noChangeArrowheads="1"/>
              </p:cNvSpPr>
              <p:nvPr/>
            </p:nvSpPr>
            <p:spPr bwMode="gray">
              <a:xfrm>
                <a:off x="3168" y="2102"/>
                <a:ext cx="41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anose="020F0502020204030204" pitchFamily="34" charset="0"/>
                  </a:rPr>
                  <a:t>2002</a:t>
                </a:r>
              </a:p>
            </p:txBody>
          </p:sp>
        </p:grpSp>
        <p:grpSp>
          <p:nvGrpSpPr>
            <p:cNvPr id="20489" name="Group 22"/>
            <p:cNvGrpSpPr>
              <a:grpSpLocks/>
            </p:cNvGrpSpPr>
            <p:nvPr/>
          </p:nvGrpSpPr>
          <p:grpSpPr bwMode="auto">
            <a:xfrm>
              <a:off x="4552" y="981"/>
              <a:ext cx="632" cy="582"/>
              <a:chOff x="4552" y="981"/>
              <a:chExt cx="632" cy="582"/>
            </a:xfrm>
          </p:grpSpPr>
          <p:sp>
            <p:nvSpPr>
              <p:cNvPr id="17" name="Rectangle 3"/>
              <p:cNvSpPr>
                <a:spLocks noChangeArrowheads="1"/>
              </p:cNvSpPr>
              <p:nvPr/>
            </p:nvSpPr>
            <p:spPr bwMode="gray">
              <a:xfrm rot="3419336">
                <a:off x="4577" y="956"/>
                <a:ext cx="582" cy="632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79605" dir="48780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498" name="Text Box 11"/>
              <p:cNvSpPr txBox="1">
                <a:spLocks noChangeArrowheads="1"/>
              </p:cNvSpPr>
              <p:nvPr/>
            </p:nvSpPr>
            <p:spPr bwMode="gray">
              <a:xfrm>
                <a:off x="4648" y="1182"/>
                <a:ext cx="41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9" tIns="45715" rIns="91429" bIns="45715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Calibri" panose="020F0502020204030204" pitchFamily="34" charset="0"/>
                  </a:rPr>
                  <a:t>2003</a:t>
                </a:r>
              </a:p>
            </p:txBody>
          </p:sp>
        </p:grpSp>
        <p:sp>
          <p:nvSpPr>
            <p:cNvPr id="20490" name="Line 12"/>
            <p:cNvSpPr>
              <a:spLocks noChangeShapeType="1"/>
            </p:cNvSpPr>
            <p:nvPr/>
          </p:nvSpPr>
          <p:spPr bwMode="auto">
            <a:xfrm>
              <a:off x="1392" y="2003"/>
              <a:ext cx="480" cy="672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1" name="Line 13"/>
            <p:cNvSpPr>
              <a:spLocks noChangeShapeType="1"/>
            </p:cNvSpPr>
            <p:nvPr/>
          </p:nvSpPr>
          <p:spPr bwMode="auto">
            <a:xfrm flipV="1">
              <a:off x="2400" y="2339"/>
              <a:ext cx="672" cy="384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2" name="Line 14"/>
            <p:cNvSpPr>
              <a:spLocks noChangeShapeType="1"/>
            </p:cNvSpPr>
            <p:nvPr/>
          </p:nvSpPr>
          <p:spPr bwMode="auto">
            <a:xfrm flipV="1">
              <a:off x="3744" y="1467"/>
              <a:ext cx="816" cy="488"/>
            </a:xfrm>
            <a:prstGeom prst="line">
              <a:avLst/>
            </a:prstGeom>
            <a:noFill/>
            <a:ln w="57150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584" y="1111"/>
              <a:ext cx="259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1429" tIns="45715" rIns="91429" bIns="45715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Company History</a:t>
              </a:r>
            </a:p>
          </p:txBody>
        </p:sp>
        <p:sp>
          <p:nvSpPr>
            <p:cNvPr id="20494" name="Text Box 16"/>
            <p:cNvSpPr txBox="1">
              <a:spLocks noChangeArrowheads="1"/>
            </p:cNvSpPr>
            <p:nvPr/>
          </p:nvSpPr>
          <p:spPr bwMode="auto">
            <a:xfrm>
              <a:off x="1536" y="3435"/>
              <a:ext cx="119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2001.10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2001.10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2001.10   Add Your Text</a:t>
              </a:r>
            </a:p>
          </p:txBody>
        </p:sp>
        <p:sp>
          <p:nvSpPr>
            <p:cNvPr id="20495" name="Text Box 17"/>
            <p:cNvSpPr txBox="1">
              <a:spLocks noChangeArrowheads="1"/>
            </p:cNvSpPr>
            <p:nvPr/>
          </p:nvSpPr>
          <p:spPr bwMode="auto">
            <a:xfrm>
              <a:off x="2976" y="2763"/>
              <a:ext cx="119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2002.10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2002.10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2002.10   Add Your Text</a:t>
              </a:r>
            </a:p>
          </p:txBody>
        </p:sp>
        <p:sp>
          <p:nvSpPr>
            <p:cNvPr id="20496" name="Text Box 18"/>
            <p:cNvSpPr txBox="1">
              <a:spLocks noChangeArrowheads="1"/>
            </p:cNvSpPr>
            <p:nvPr/>
          </p:nvSpPr>
          <p:spPr bwMode="auto">
            <a:xfrm>
              <a:off x="192" y="2235"/>
              <a:ext cx="1195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2000.10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2000.10   Add Your Text</a:t>
              </a:r>
            </a:p>
            <a:p>
              <a:r>
                <a:rPr lang="en-US" altLang="zh-CN" sz="1400">
                  <a:solidFill>
                    <a:srgbClr val="5F5F5F"/>
                  </a:solidFill>
                  <a:latin typeface="Calibri" panose="020F0502020204030204" pitchFamily="34" charset="0"/>
                </a:rPr>
                <a:t>2000.10   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748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/>
              <a:t>单击此处添加标题</a:t>
            </a:r>
          </a:p>
        </p:txBody>
      </p:sp>
      <p:grpSp>
        <p:nvGrpSpPr>
          <p:cNvPr id="7171" name="组合 46"/>
          <p:cNvGrpSpPr>
            <a:grpSpLocks/>
          </p:cNvGrpSpPr>
          <p:nvPr/>
        </p:nvGrpSpPr>
        <p:grpSpPr bwMode="auto">
          <a:xfrm>
            <a:off x="2309813" y="3046759"/>
            <a:ext cx="7143750" cy="762000"/>
            <a:chOff x="642910" y="2571744"/>
            <a:chExt cx="7858180" cy="857256"/>
          </a:xfrm>
        </p:grpSpPr>
        <p:sp>
          <p:nvSpPr>
            <p:cNvPr id="40" name="矩形 39"/>
            <p:cNvSpPr/>
            <p:nvPr/>
          </p:nvSpPr>
          <p:spPr>
            <a:xfrm>
              <a:off x="642910" y="257174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2910" y="257174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7172" name="组合 45"/>
          <p:cNvGrpSpPr>
            <a:grpSpLocks/>
          </p:cNvGrpSpPr>
          <p:nvPr/>
        </p:nvGrpSpPr>
        <p:grpSpPr bwMode="auto">
          <a:xfrm>
            <a:off x="2309813" y="2064098"/>
            <a:ext cx="7143750" cy="763587"/>
            <a:chOff x="642910" y="1500174"/>
            <a:chExt cx="7858180" cy="857256"/>
          </a:xfrm>
        </p:grpSpPr>
        <p:sp>
          <p:nvSpPr>
            <p:cNvPr id="37" name="矩形 36"/>
            <p:cNvSpPr/>
            <p:nvPr/>
          </p:nvSpPr>
          <p:spPr>
            <a:xfrm>
              <a:off x="642910" y="15001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15001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7173" name="组合 47"/>
          <p:cNvGrpSpPr>
            <a:grpSpLocks/>
          </p:cNvGrpSpPr>
          <p:nvPr/>
        </p:nvGrpSpPr>
        <p:grpSpPr bwMode="auto">
          <a:xfrm>
            <a:off x="2309813" y="4042123"/>
            <a:ext cx="7143750" cy="763587"/>
            <a:chOff x="642910" y="3714752"/>
            <a:chExt cx="7858180" cy="857256"/>
          </a:xfrm>
        </p:grpSpPr>
        <p:sp>
          <p:nvSpPr>
            <p:cNvPr id="39" name="矩形 38"/>
            <p:cNvSpPr/>
            <p:nvPr/>
          </p:nvSpPr>
          <p:spPr>
            <a:xfrm>
              <a:off x="642910" y="3714752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2910" y="3714752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3</a:t>
              </a:r>
              <a:endParaRPr lang="zh-CN" altLang="en-US" sz="3200" dirty="0"/>
            </a:p>
          </p:txBody>
        </p:sp>
      </p:grpSp>
      <p:grpSp>
        <p:nvGrpSpPr>
          <p:cNvPr id="7174" name="组合 48"/>
          <p:cNvGrpSpPr>
            <a:grpSpLocks/>
          </p:cNvGrpSpPr>
          <p:nvPr/>
        </p:nvGrpSpPr>
        <p:grpSpPr bwMode="auto">
          <a:xfrm>
            <a:off x="2309813" y="5113684"/>
            <a:ext cx="7143750" cy="763588"/>
            <a:chOff x="642910" y="5072074"/>
            <a:chExt cx="7858180" cy="857256"/>
          </a:xfrm>
        </p:grpSpPr>
        <p:sp>
          <p:nvSpPr>
            <p:cNvPr id="43" name="矩形 42"/>
            <p:cNvSpPr/>
            <p:nvPr/>
          </p:nvSpPr>
          <p:spPr>
            <a:xfrm>
              <a:off x="642910" y="50720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2910" y="50720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sp>
        <p:nvSpPr>
          <p:cNvPr id="7175" name="TextBox 50"/>
          <p:cNvSpPr txBox="1">
            <a:spLocks noChangeArrowheads="1"/>
          </p:cNvSpPr>
          <p:nvPr/>
        </p:nvSpPr>
        <p:spPr bwMode="auto">
          <a:xfrm>
            <a:off x="3943350" y="2210148"/>
            <a:ext cx="448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7176" name="TextBox 76"/>
          <p:cNvSpPr txBox="1">
            <a:spLocks noChangeArrowheads="1"/>
          </p:cNvSpPr>
          <p:nvPr/>
        </p:nvSpPr>
        <p:spPr bwMode="auto">
          <a:xfrm>
            <a:off x="3962400" y="4221510"/>
            <a:ext cx="44910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7177" name="TextBox 77"/>
          <p:cNvSpPr txBox="1">
            <a:spLocks noChangeArrowheads="1"/>
          </p:cNvSpPr>
          <p:nvPr/>
        </p:nvSpPr>
        <p:spPr bwMode="auto">
          <a:xfrm>
            <a:off x="3962400" y="5256560"/>
            <a:ext cx="44910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7178" name="TextBox 78"/>
          <p:cNvSpPr txBox="1">
            <a:spLocks noChangeArrowheads="1"/>
          </p:cNvSpPr>
          <p:nvPr/>
        </p:nvSpPr>
        <p:spPr bwMode="auto">
          <a:xfrm>
            <a:off x="3943350" y="3173760"/>
            <a:ext cx="448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8195" name="组合 10"/>
          <p:cNvGrpSpPr>
            <a:grpSpLocks/>
          </p:cNvGrpSpPr>
          <p:nvPr/>
        </p:nvGrpSpPr>
        <p:grpSpPr bwMode="auto">
          <a:xfrm>
            <a:off x="1881188" y="2798539"/>
            <a:ext cx="8031162" cy="2281237"/>
            <a:chOff x="179388" y="2590800"/>
            <a:chExt cx="8785225" cy="2495550"/>
          </a:xfrm>
        </p:grpSpPr>
        <p:sp>
          <p:nvSpPr>
            <p:cNvPr id="8200" name="AutoShape 15"/>
            <p:cNvSpPr>
              <a:spLocks noChangeArrowheads="1"/>
            </p:cNvSpPr>
            <p:nvPr/>
          </p:nvSpPr>
          <p:spPr bwMode="auto">
            <a:xfrm rot="10800000">
              <a:off x="5580063" y="3141663"/>
              <a:ext cx="3316287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DDDDDD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1" name="AutoShape 13"/>
            <p:cNvSpPr>
              <a:spLocks noChangeArrowheads="1"/>
            </p:cNvSpPr>
            <p:nvPr/>
          </p:nvSpPr>
          <p:spPr bwMode="auto">
            <a:xfrm>
              <a:off x="179388" y="3140075"/>
              <a:ext cx="3316287" cy="1944688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>
                    <a:alpha val="14000"/>
                  </a:srgbClr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DDDDDD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2" name="Oval 2"/>
            <p:cNvSpPr>
              <a:spLocks noChangeArrowheads="1"/>
            </p:cNvSpPr>
            <p:nvPr/>
          </p:nvSpPr>
          <p:spPr bwMode="auto">
            <a:xfrm>
              <a:off x="2778125" y="3671888"/>
              <a:ext cx="3529013" cy="1412875"/>
            </a:xfrm>
            <a:prstGeom prst="ellipse">
              <a:avLst/>
            </a:prstGeom>
            <a:gradFill rotWithShape="1">
              <a:gsLst>
                <a:gs pos="0">
                  <a:srgbClr val="6C6C6C">
                    <a:alpha val="70000"/>
                  </a:srgbClr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3" name="Oval 4"/>
            <p:cNvSpPr>
              <a:spLocks noChangeArrowheads="1"/>
            </p:cNvSpPr>
            <p:nvPr/>
          </p:nvSpPr>
          <p:spPr bwMode="auto">
            <a:xfrm>
              <a:off x="3714750" y="2590800"/>
              <a:ext cx="1728788" cy="1728788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4" name="Oval 5"/>
            <p:cNvSpPr>
              <a:spLocks noChangeArrowheads="1"/>
            </p:cNvSpPr>
            <p:nvPr/>
          </p:nvSpPr>
          <p:spPr bwMode="auto">
            <a:xfrm>
              <a:off x="3851275" y="2590800"/>
              <a:ext cx="1441450" cy="1270000"/>
            </a:xfrm>
            <a:prstGeom prst="ellipse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5" name="AutoShape 7"/>
            <p:cNvSpPr>
              <a:spLocks noChangeArrowheads="1"/>
            </p:cNvSpPr>
            <p:nvPr/>
          </p:nvSpPr>
          <p:spPr bwMode="auto">
            <a:xfrm>
              <a:off x="179388" y="2636838"/>
              <a:ext cx="3316287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525252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DDDDDD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8206" name="AutoShape 9"/>
            <p:cNvSpPr>
              <a:spLocks noChangeArrowheads="1"/>
            </p:cNvSpPr>
            <p:nvPr/>
          </p:nvSpPr>
          <p:spPr bwMode="auto">
            <a:xfrm rot="10800000">
              <a:off x="5648325" y="2636838"/>
              <a:ext cx="3316288" cy="1944687"/>
            </a:xfrm>
            <a:prstGeom prst="leftArrow">
              <a:avLst>
                <a:gd name="adj1" fmla="val 53667"/>
                <a:gd name="adj2" fmla="val 48712"/>
              </a:avLst>
            </a:prstGeom>
            <a:gradFill rotWithShape="1">
              <a:gsLst>
                <a:gs pos="0">
                  <a:srgbClr val="E6002C"/>
                </a:gs>
                <a:gs pos="100000">
                  <a:srgbClr val="820019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>
                <a:rot lat="18300000" lon="0" rev="0"/>
              </a:camera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rgbClr val="E6002C"/>
              </a:extrusionClr>
              <a:contourClr>
                <a:srgbClr val="E6002C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sp>
        <p:nvSpPr>
          <p:cNvPr id="8196" name="TextBox 9"/>
          <p:cNvSpPr txBox="1">
            <a:spLocks noChangeArrowheads="1"/>
          </p:cNvSpPr>
          <p:nvPr/>
        </p:nvSpPr>
        <p:spPr bwMode="auto">
          <a:xfrm>
            <a:off x="2095500" y="4727351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8197" name="TextBox 11"/>
          <p:cNvSpPr txBox="1">
            <a:spLocks noChangeArrowheads="1"/>
          </p:cNvSpPr>
          <p:nvPr/>
        </p:nvSpPr>
        <p:spPr bwMode="auto">
          <a:xfrm>
            <a:off x="7024688" y="4721001"/>
            <a:ext cx="314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8198" name="TextBox 12"/>
          <p:cNvSpPr txBox="1">
            <a:spLocks noChangeArrowheads="1"/>
          </p:cNvSpPr>
          <p:nvPr/>
        </p:nvSpPr>
        <p:spPr bwMode="auto">
          <a:xfrm>
            <a:off x="4595813" y="2012725"/>
            <a:ext cx="314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6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sp>
        <p:nvSpPr>
          <p:cNvPr id="4" name="직사각형 45"/>
          <p:cNvSpPr/>
          <p:nvPr/>
        </p:nvSpPr>
        <p:spPr>
          <a:xfrm>
            <a:off x="3729038" y="4468813"/>
            <a:ext cx="1503362" cy="119380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5" name="오른쪽 화살표 47"/>
          <p:cNvSpPr/>
          <p:nvPr/>
        </p:nvSpPr>
        <p:spPr>
          <a:xfrm>
            <a:off x="4040429" y="4676862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6" name="직사각형 44"/>
          <p:cNvSpPr/>
          <p:nvPr/>
        </p:nvSpPr>
        <p:spPr>
          <a:xfrm>
            <a:off x="3729038" y="2292351"/>
            <a:ext cx="1503362" cy="1192213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7" name="오른쪽 화살표 46"/>
          <p:cNvSpPr/>
          <p:nvPr/>
        </p:nvSpPr>
        <p:spPr>
          <a:xfrm>
            <a:off x="4040429" y="2447305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8" name="타원 3"/>
          <p:cNvSpPr/>
          <p:nvPr/>
        </p:nvSpPr>
        <p:spPr>
          <a:xfrm>
            <a:off x="2433639" y="358775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381250" y="192881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9229" name="그룹 25"/>
          <p:cNvGrpSpPr>
            <a:grpSpLocks/>
          </p:cNvGrpSpPr>
          <p:nvPr/>
        </p:nvGrpSpPr>
        <p:grpSpPr bwMode="auto">
          <a:xfrm>
            <a:off x="2484439" y="2032000"/>
            <a:ext cx="1658937" cy="1658938"/>
            <a:chOff x="5429256" y="2000240"/>
            <a:chExt cx="2286017" cy="2286016"/>
          </a:xfrm>
        </p:grpSpPr>
        <p:sp>
          <p:nvSpPr>
            <p:cNvPr id="9254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255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pic>
        <p:nvPicPr>
          <p:cNvPr id="13" name="Picture 3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3063"/>
          <a:stretch>
            <a:fillRect/>
          </a:stretch>
        </p:blipFill>
        <p:spPr bwMode="auto">
          <a:xfrm rot="10800000">
            <a:off x="2525774" y="3225057"/>
            <a:ext cx="1561255" cy="420551"/>
          </a:xfrm>
          <a:prstGeom prst="rect">
            <a:avLst/>
          </a:prstGeom>
          <a:noFill/>
        </p:spPr>
      </p:pic>
      <p:sp>
        <p:nvSpPr>
          <p:cNvPr id="14" name="타원 29"/>
          <p:cNvSpPr/>
          <p:nvPr/>
        </p:nvSpPr>
        <p:spPr>
          <a:xfrm>
            <a:off x="2433639" y="576580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2381250" y="410686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9233" name="그룹 31"/>
          <p:cNvGrpSpPr>
            <a:grpSpLocks/>
          </p:cNvGrpSpPr>
          <p:nvPr/>
        </p:nvGrpSpPr>
        <p:grpSpPr bwMode="auto">
          <a:xfrm>
            <a:off x="2484439" y="4210050"/>
            <a:ext cx="1658937" cy="1658938"/>
            <a:chOff x="5429256" y="2000240"/>
            <a:chExt cx="2286017" cy="2286016"/>
          </a:xfrm>
        </p:grpSpPr>
        <p:sp>
          <p:nvSpPr>
            <p:cNvPr id="9252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  <p:sp>
          <p:nvSpPr>
            <p:cNvPr id="9253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sp>
        <p:nvSpPr>
          <p:cNvPr id="9234" name="Oval 118"/>
          <p:cNvSpPr>
            <a:spLocks noChangeArrowheads="1"/>
          </p:cNvSpPr>
          <p:nvPr/>
        </p:nvSpPr>
        <p:spPr bwMode="auto">
          <a:xfrm>
            <a:off x="2744789" y="4262439"/>
            <a:ext cx="1139825" cy="8286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latin typeface="Calibri" panose="020F050202020403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20" name="타원 36"/>
          <p:cNvSpPr/>
          <p:nvPr/>
        </p:nvSpPr>
        <p:spPr>
          <a:xfrm>
            <a:off x="2625064" y="3121357"/>
            <a:ext cx="1379613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pic>
        <p:nvPicPr>
          <p:cNvPr id="21" name="Picture 4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49816"/>
          <a:stretch>
            <a:fillRect/>
          </a:stretch>
        </p:blipFill>
        <p:spPr bwMode="auto">
          <a:xfrm rot="10800000">
            <a:off x="2528387" y="5039813"/>
            <a:ext cx="1561255" cy="783503"/>
          </a:xfrm>
          <a:prstGeom prst="rect">
            <a:avLst/>
          </a:prstGeom>
          <a:noFill/>
        </p:spPr>
      </p:pic>
      <p:sp>
        <p:nvSpPr>
          <p:cNvPr id="9239" name="Oval 118"/>
          <p:cNvSpPr>
            <a:spLocks noChangeArrowheads="1"/>
          </p:cNvSpPr>
          <p:nvPr/>
        </p:nvSpPr>
        <p:spPr bwMode="auto">
          <a:xfrm>
            <a:off x="2744789" y="2084388"/>
            <a:ext cx="1139825" cy="830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latin typeface="Calibri" panose="020F050202020403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23" name="타원 39"/>
          <p:cNvSpPr/>
          <p:nvPr/>
        </p:nvSpPr>
        <p:spPr>
          <a:xfrm>
            <a:off x="2536775" y="4936112"/>
            <a:ext cx="1555505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9243" name="组合 34"/>
          <p:cNvGrpSpPr>
            <a:grpSpLocks/>
          </p:cNvGrpSpPr>
          <p:nvPr/>
        </p:nvGrpSpPr>
        <p:grpSpPr bwMode="auto">
          <a:xfrm>
            <a:off x="5284789" y="2290763"/>
            <a:ext cx="4668837" cy="1193800"/>
            <a:chOff x="4260899" y="2290603"/>
            <a:chExt cx="3525811" cy="1193704"/>
          </a:xfrm>
        </p:grpSpPr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260899" y="2290603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9251" name="Rectangle 53"/>
            <p:cNvSpPr>
              <a:spLocks noChangeArrowheads="1"/>
            </p:cNvSpPr>
            <p:nvPr/>
          </p:nvSpPr>
          <p:spPr bwMode="auto">
            <a:xfrm>
              <a:off x="4260899" y="2551004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grpSp>
        <p:nvGrpSpPr>
          <p:cNvPr id="9244" name="组合 35"/>
          <p:cNvGrpSpPr>
            <a:grpSpLocks/>
          </p:cNvGrpSpPr>
          <p:nvPr/>
        </p:nvGrpSpPr>
        <p:grpSpPr bwMode="auto">
          <a:xfrm>
            <a:off x="5284789" y="4468813"/>
            <a:ext cx="4668837" cy="1193800"/>
            <a:chOff x="3760833" y="4468309"/>
            <a:chExt cx="3525811" cy="1193705"/>
          </a:xfrm>
        </p:grpSpPr>
        <p:sp>
          <p:nvSpPr>
            <p:cNvPr id="30" name="Rectangle 52"/>
            <p:cNvSpPr>
              <a:spLocks noChangeArrowheads="1"/>
            </p:cNvSpPr>
            <p:nvPr/>
          </p:nvSpPr>
          <p:spPr bwMode="auto">
            <a:xfrm>
              <a:off x="3760833" y="4468309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9249" name="Rectangle 53"/>
            <p:cNvSpPr>
              <a:spLocks noChangeArrowheads="1"/>
            </p:cNvSpPr>
            <p:nvPr/>
          </p:nvSpPr>
          <p:spPr bwMode="auto">
            <a:xfrm>
              <a:off x="3760833" y="4728711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ko-KR" altLang="en-US">
                <a:latin typeface="Calibri" panose="020F0502020204030204" pitchFamily="34" charset="0"/>
                <a:ea typeface="맑은 고딕" panose="020B0503020000020004" pitchFamily="34" charset="-127"/>
              </a:endParaRPr>
            </a:p>
          </p:txBody>
        </p:sp>
      </p:grpSp>
      <p:sp>
        <p:nvSpPr>
          <p:cNvPr id="9245" name="TextBox 36"/>
          <p:cNvSpPr txBox="1">
            <a:spLocks noChangeArrowheads="1"/>
          </p:cNvSpPr>
          <p:nvPr/>
        </p:nvSpPr>
        <p:spPr bwMode="auto">
          <a:xfrm>
            <a:off x="5595939" y="2786063"/>
            <a:ext cx="4071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</a:t>
            </a:r>
          </a:p>
        </p:txBody>
      </p:sp>
      <p:sp>
        <p:nvSpPr>
          <p:cNvPr id="9246" name="TextBox 37"/>
          <p:cNvSpPr txBox="1">
            <a:spLocks noChangeArrowheads="1"/>
          </p:cNvSpPr>
          <p:nvPr/>
        </p:nvSpPr>
        <p:spPr bwMode="auto">
          <a:xfrm>
            <a:off x="5524500" y="4929188"/>
            <a:ext cx="4071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sp>
        <p:nvSpPr>
          <p:cNvPr id="10248" name="灯片编号占位符 1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AB8CED9-9244-44B2-A234-2A6EE469488A}" type="slidenum">
              <a:rPr lang="zh-CN" altLang="en-US">
                <a:latin typeface="华文细黑" panose="02010600040101010101" pitchFamily="2" charset="-122"/>
                <a:ea typeface="华文细黑" panose="02010600040101010101" pitchFamily="2" charset="-122"/>
              </a:rPr>
              <a:pPr eaLnBrk="1" hangingPunct="1"/>
              <a:t>5</a:t>
            </a:fld>
            <a:endParaRPr lang="en-US" altLang="zh-CN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3657600" y="2495550"/>
            <a:ext cx="5257800" cy="2895600"/>
            <a:chOff x="1443" y="1680"/>
            <a:chExt cx="2706" cy="1854"/>
          </a:xfrm>
        </p:grpSpPr>
        <p:sp>
          <p:nvSpPr>
            <p:cNvPr id="10252" name="Freeform 4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5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Freeform 6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4" name="Group 7"/>
          <p:cNvGrpSpPr>
            <a:grpSpLocks/>
          </p:cNvGrpSpPr>
          <p:nvPr/>
        </p:nvGrpSpPr>
        <p:grpSpPr bwMode="auto">
          <a:xfrm>
            <a:off x="3581400" y="2419350"/>
            <a:ext cx="5334000" cy="2819400"/>
            <a:chOff x="1443" y="1680"/>
            <a:chExt cx="2706" cy="1854"/>
          </a:xfrm>
        </p:grpSpPr>
        <p:sp>
          <p:nvSpPr>
            <p:cNvPr id="26" name="Freeform 8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0245" name="AutoShape 11"/>
          <p:cNvSpPr>
            <a:spLocks/>
          </p:cNvSpPr>
          <p:nvPr/>
        </p:nvSpPr>
        <p:spPr bwMode="gray">
          <a:xfrm>
            <a:off x="7353300" y="16764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10246" name="AutoShape 12"/>
          <p:cNvSpPr>
            <a:spLocks/>
          </p:cNvSpPr>
          <p:nvPr/>
        </p:nvSpPr>
        <p:spPr bwMode="gray">
          <a:xfrm>
            <a:off x="6400800" y="5391151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  <p:sp>
        <p:nvSpPr>
          <p:cNvPr id="10247" name="AutoShape 13"/>
          <p:cNvSpPr>
            <a:spLocks/>
          </p:cNvSpPr>
          <p:nvPr/>
        </p:nvSpPr>
        <p:spPr bwMode="gray">
          <a:xfrm>
            <a:off x="1809750" y="1733550"/>
            <a:ext cx="259238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  <a:p>
            <a:pPr eaLnBrk="1" hangingPunct="1"/>
            <a:r>
              <a:rPr lang="zh-CN" altLang="en-US" sz="1400">
                <a:latin typeface="华文细黑" panose="02010600040101010101" pitchFamily="2" charset="-122"/>
                <a:ea typeface="华文细黑" panose="02010600040101010101" pitchFamily="2" charset="-122"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34" name="组合 54"/>
          <p:cNvGrpSpPr>
            <a:grpSpLocks/>
          </p:cNvGrpSpPr>
          <p:nvPr/>
        </p:nvGrpSpPr>
        <p:grpSpPr bwMode="auto">
          <a:xfrm>
            <a:off x="2266007" y="2106959"/>
            <a:ext cx="7718425" cy="3770313"/>
            <a:chOff x="567800" y="1828800"/>
            <a:chExt cx="7718976" cy="3770313"/>
          </a:xfrm>
        </p:grpSpPr>
        <p:sp>
          <p:nvSpPr>
            <p:cNvPr id="35" name="AutoShape 3"/>
            <p:cNvSpPr>
              <a:spLocks noChangeArrowheads="1"/>
            </p:cNvSpPr>
            <p:nvPr/>
          </p:nvSpPr>
          <p:spPr bwMode="gray">
            <a:xfrm rot="-3626814">
              <a:off x="4564062" y="253841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36" name="AutoShape 4"/>
            <p:cNvSpPr>
              <a:spLocks noChangeArrowheads="1"/>
            </p:cNvSpPr>
            <p:nvPr/>
          </p:nvSpPr>
          <p:spPr bwMode="gray">
            <a:xfrm rot="3465783">
              <a:off x="4614862" y="4648200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37" name="AutoShape 5"/>
            <p:cNvSpPr>
              <a:spLocks noChangeArrowheads="1"/>
            </p:cNvSpPr>
            <p:nvPr/>
          </p:nvSpPr>
          <p:spPr bwMode="gray">
            <a:xfrm rot="-7230978">
              <a:off x="3395662" y="2560638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8" name="AutoShape 6"/>
            <p:cNvSpPr>
              <a:spLocks noChangeArrowheads="1"/>
            </p:cNvSpPr>
            <p:nvPr/>
          </p:nvSpPr>
          <p:spPr bwMode="gray">
            <a:xfrm rot="7535209">
              <a:off x="3357562" y="46148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9" name="AutoShape 7"/>
            <p:cNvSpPr>
              <a:spLocks noChangeArrowheads="1"/>
            </p:cNvSpPr>
            <p:nvPr/>
          </p:nvSpPr>
          <p:spPr bwMode="gray">
            <a:xfrm>
              <a:off x="5194300" y="36115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0" name="AutoShape 8"/>
            <p:cNvSpPr>
              <a:spLocks noChangeArrowheads="1"/>
            </p:cNvSpPr>
            <p:nvPr/>
          </p:nvSpPr>
          <p:spPr bwMode="gray">
            <a:xfrm rot="10800000">
              <a:off x="2784475" y="3605213"/>
              <a:ext cx="863600" cy="288925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1" name="Oval 9"/>
            <p:cNvSpPr>
              <a:spLocks noChangeArrowheads="1"/>
            </p:cNvSpPr>
            <p:nvPr/>
          </p:nvSpPr>
          <p:spPr bwMode="auto">
            <a:xfrm>
              <a:off x="2505075" y="1854200"/>
              <a:ext cx="3743325" cy="3744913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5572132" y="1876000"/>
              <a:ext cx="27146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571472" y="1828800"/>
              <a:ext cx="26638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4" name="Text Box 12"/>
            <p:cNvSpPr txBox="1">
              <a:spLocks noChangeArrowheads="1"/>
            </p:cNvSpPr>
            <p:nvPr/>
          </p:nvSpPr>
          <p:spPr bwMode="auto">
            <a:xfrm>
              <a:off x="6467475" y="3581400"/>
              <a:ext cx="17478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5" name="Text Box 13"/>
            <p:cNvSpPr txBox="1">
              <a:spLocks noChangeArrowheads="1"/>
            </p:cNvSpPr>
            <p:nvPr/>
          </p:nvSpPr>
          <p:spPr bwMode="auto">
            <a:xfrm>
              <a:off x="5553075" y="518160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6" name="Text Box 14"/>
            <p:cNvSpPr txBox="1">
              <a:spLocks noChangeArrowheads="1"/>
            </p:cNvSpPr>
            <p:nvPr/>
          </p:nvSpPr>
          <p:spPr bwMode="auto">
            <a:xfrm>
              <a:off x="571472" y="3581400"/>
              <a:ext cx="17494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567800" y="5214950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1600"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单击此处添加段落文字内容</a:t>
              </a:r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gray">
            <a:xfrm>
              <a:off x="2361803" y="3632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gray">
            <a:xfrm>
              <a:off x="3276268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gray">
            <a:xfrm>
              <a:off x="5181404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Oval 19"/>
            <p:cNvSpPr>
              <a:spLocks noChangeArrowheads="1"/>
            </p:cNvSpPr>
            <p:nvPr/>
          </p:nvSpPr>
          <p:spPr bwMode="gray">
            <a:xfrm>
              <a:off x="3200063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Oval 20"/>
            <p:cNvSpPr>
              <a:spLocks noChangeArrowheads="1"/>
            </p:cNvSpPr>
            <p:nvPr/>
          </p:nvSpPr>
          <p:spPr bwMode="gray">
            <a:xfrm>
              <a:off x="5181404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Oval 21"/>
            <p:cNvSpPr>
              <a:spLocks noChangeArrowheads="1"/>
            </p:cNvSpPr>
            <p:nvPr/>
          </p:nvSpPr>
          <p:spPr bwMode="gray">
            <a:xfrm>
              <a:off x="6095870" y="36195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Oval 22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Oval 23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Oval 24"/>
            <p:cNvSpPr>
              <a:spLocks noChangeArrowheads="1"/>
            </p:cNvSpPr>
            <p:nvPr/>
          </p:nvSpPr>
          <p:spPr bwMode="gray">
            <a:xfrm>
              <a:off x="3655708" y="2994025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Oval 25"/>
            <p:cNvSpPr>
              <a:spLocks noChangeArrowheads="1"/>
            </p:cNvSpPr>
            <p:nvPr/>
          </p:nvSpPr>
          <p:spPr bwMode="gray">
            <a:xfrm>
              <a:off x="3700162" y="3028950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Oval 26"/>
            <p:cNvSpPr>
              <a:spLocks noChangeArrowheads="1"/>
            </p:cNvSpPr>
            <p:nvPr/>
          </p:nvSpPr>
          <p:spPr bwMode="gray">
            <a:xfrm>
              <a:off x="3730625" y="3068638"/>
              <a:ext cx="1333500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69" name="Group 27"/>
            <p:cNvGrpSpPr>
              <a:grpSpLocks/>
            </p:cNvGrpSpPr>
            <p:nvPr/>
          </p:nvGrpSpPr>
          <p:grpSpPr bwMode="auto">
            <a:xfrm>
              <a:off x="3751263" y="3087688"/>
              <a:ext cx="1290638" cy="1277938"/>
              <a:chOff x="4166" y="1706"/>
              <a:chExt cx="1252" cy="1252"/>
            </a:xfrm>
          </p:grpSpPr>
          <p:sp>
            <p:nvSpPr>
              <p:cNvPr id="71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0" name="Text Box 32"/>
            <p:cNvSpPr txBox="1">
              <a:spLocks noChangeArrowheads="1"/>
            </p:cNvSpPr>
            <p:nvPr/>
          </p:nvSpPr>
          <p:spPr bwMode="gray">
            <a:xfrm>
              <a:off x="4013200" y="3560763"/>
              <a:ext cx="776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  <a:latin typeface="Calibri" panose="020F0502020204030204" pitchFamily="34" charset="0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pic>
        <p:nvPicPr>
          <p:cNvPr id="12292" name="Picture 16" descr="BlankMap-World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4" y="2083271"/>
            <a:ext cx="9107487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1703388" y="3346920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65" name="Rectangle 18"/>
          <p:cNvSpPr>
            <a:spLocks noChangeArrowheads="1"/>
          </p:cNvSpPr>
          <p:nvPr/>
        </p:nvSpPr>
        <p:spPr bwMode="auto">
          <a:xfrm>
            <a:off x="3503613" y="3346920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5" name="Rectangle 19"/>
          <p:cNvSpPr>
            <a:spLocks noChangeArrowheads="1"/>
          </p:cNvSpPr>
          <p:nvPr/>
        </p:nvSpPr>
        <p:spPr bwMode="auto">
          <a:xfrm>
            <a:off x="5303838" y="3346920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296" name="Rectangle 20"/>
          <p:cNvSpPr>
            <a:spLocks noChangeArrowheads="1"/>
          </p:cNvSpPr>
          <p:nvPr/>
        </p:nvSpPr>
        <p:spPr bwMode="auto">
          <a:xfrm>
            <a:off x="7104063" y="3346920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auto">
          <a:xfrm>
            <a:off x="8904288" y="3362795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8" name="Oval 22"/>
          <p:cNvSpPr>
            <a:spLocks noChangeArrowheads="1"/>
          </p:cNvSpPr>
          <p:nvPr/>
        </p:nvSpPr>
        <p:spPr bwMode="auto">
          <a:xfrm>
            <a:off x="2351088" y="3954932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299" name="Oval 23"/>
          <p:cNvSpPr>
            <a:spLocks noChangeArrowheads="1"/>
          </p:cNvSpPr>
          <p:nvPr/>
        </p:nvSpPr>
        <p:spPr bwMode="auto">
          <a:xfrm>
            <a:off x="4151313" y="3954932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300" name="Oval 24"/>
          <p:cNvSpPr>
            <a:spLocks noChangeArrowheads="1"/>
          </p:cNvSpPr>
          <p:nvPr/>
        </p:nvSpPr>
        <p:spPr bwMode="auto">
          <a:xfrm>
            <a:off x="5951538" y="3954932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301" name="Oval 25"/>
          <p:cNvSpPr>
            <a:spLocks noChangeArrowheads="1"/>
          </p:cNvSpPr>
          <p:nvPr/>
        </p:nvSpPr>
        <p:spPr bwMode="auto">
          <a:xfrm>
            <a:off x="7751763" y="3954932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2302" name="Oval 26"/>
          <p:cNvSpPr>
            <a:spLocks noChangeArrowheads="1"/>
          </p:cNvSpPr>
          <p:nvPr/>
        </p:nvSpPr>
        <p:spPr bwMode="auto">
          <a:xfrm>
            <a:off x="9551988" y="3954932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25400" dir="54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/>
          </a:p>
        </p:txBody>
      </p:sp>
      <p:cxnSp>
        <p:nvCxnSpPr>
          <p:cNvPr id="12303" name="AutoShape 28"/>
          <p:cNvCxnSpPr>
            <a:cxnSpLocks noChangeShapeType="1"/>
            <a:stCxn id="12298" idx="6"/>
            <a:endCxn id="12299" idx="2"/>
          </p:cNvCxnSpPr>
          <p:nvPr/>
        </p:nvCxnSpPr>
        <p:spPr bwMode="auto">
          <a:xfrm>
            <a:off x="2566989" y="4062882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4" name="AutoShape 29"/>
          <p:cNvCxnSpPr>
            <a:cxnSpLocks noChangeShapeType="1"/>
            <a:stCxn id="12299" idx="6"/>
            <a:endCxn id="12300" idx="2"/>
          </p:cNvCxnSpPr>
          <p:nvPr/>
        </p:nvCxnSpPr>
        <p:spPr bwMode="auto">
          <a:xfrm>
            <a:off x="4367214" y="4062882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5" name="AutoShape 30"/>
          <p:cNvCxnSpPr>
            <a:cxnSpLocks noChangeShapeType="1"/>
            <a:stCxn id="12300" idx="6"/>
            <a:endCxn id="12301" idx="2"/>
          </p:cNvCxnSpPr>
          <p:nvPr/>
        </p:nvCxnSpPr>
        <p:spPr bwMode="auto">
          <a:xfrm>
            <a:off x="6167439" y="4062882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6" name="AutoShape 31"/>
          <p:cNvCxnSpPr>
            <a:cxnSpLocks noChangeShapeType="1"/>
            <a:stCxn id="12301" idx="6"/>
            <a:endCxn id="12302" idx="2"/>
          </p:cNvCxnSpPr>
          <p:nvPr/>
        </p:nvCxnSpPr>
        <p:spPr bwMode="auto">
          <a:xfrm>
            <a:off x="7967664" y="4062882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7" name="WordArt 37"/>
          <p:cNvSpPr>
            <a:spLocks noChangeArrowheads="1" noChangeShapeType="1" noTextEdit="1"/>
          </p:cNvSpPr>
          <p:nvPr/>
        </p:nvSpPr>
        <p:spPr bwMode="auto">
          <a:xfrm>
            <a:off x="1828800" y="4459758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08" name="WordArt 40"/>
          <p:cNvSpPr>
            <a:spLocks noChangeArrowheads="1" noChangeShapeType="1" noTextEdit="1"/>
          </p:cNvSpPr>
          <p:nvPr/>
        </p:nvSpPr>
        <p:spPr bwMode="auto">
          <a:xfrm>
            <a:off x="3629025" y="4459758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09" name="WordArt 41"/>
          <p:cNvSpPr>
            <a:spLocks noChangeArrowheads="1" noChangeShapeType="1" noTextEdit="1"/>
          </p:cNvSpPr>
          <p:nvPr/>
        </p:nvSpPr>
        <p:spPr bwMode="auto">
          <a:xfrm>
            <a:off x="5448300" y="4459758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10" name="WordArt 42"/>
          <p:cNvSpPr>
            <a:spLocks noChangeArrowheads="1" noChangeShapeType="1" noTextEdit="1"/>
          </p:cNvSpPr>
          <p:nvPr/>
        </p:nvSpPr>
        <p:spPr bwMode="auto">
          <a:xfrm>
            <a:off x="7248525" y="4459758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11" name="WordArt 45"/>
          <p:cNvSpPr>
            <a:spLocks noChangeArrowheads="1" noChangeShapeType="1" noTextEdit="1"/>
          </p:cNvSpPr>
          <p:nvPr/>
        </p:nvSpPr>
        <p:spPr bwMode="auto">
          <a:xfrm>
            <a:off x="9048750" y="4459758"/>
            <a:ext cx="1314450" cy="12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kern="10"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Gangnam Sales Office</a:t>
            </a:r>
            <a:endParaRPr lang="zh-CN" altLang="en-US" sz="1000" kern="10"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88" name="직사각형 33"/>
          <p:cNvSpPr/>
          <p:nvPr/>
        </p:nvSpPr>
        <p:spPr>
          <a:xfrm>
            <a:off x="1893049" y="3442448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2007. 03</a:t>
            </a:r>
          </a:p>
        </p:txBody>
      </p:sp>
      <p:sp>
        <p:nvSpPr>
          <p:cNvPr id="89" name="직사각형 34"/>
          <p:cNvSpPr/>
          <p:nvPr/>
        </p:nvSpPr>
        <p:spPr>
          <a:xfrm>
            <a:off x="3678987" y="3442448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2008. 03</a:t>
            </a:r>
          </a:p>
        </p:txBody>
      </p:sp>
      <p:sp>
        <p:nvSpPr>
          <p:cNvPr id="90" name="직사각형 35"/>
          <p:cNvSpPr/>
          <p:nvPr/>
        </p:nvSpPr>
        <p:spPr>
          <a:xfrm>
            <a:off x="5464924" y="3442448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2009. 03</a:t>
            </a:r>
          </a:p>
        </p:txBody>
      </p:sp>
      <p:sp>
        <p:nvSpPr>
          <p:cNvPr id="91" name="직사각형 36"/>
          <p:cNvSpPr/>
          <p:nvPr/>
        </p:nvSpPr>
        <p:spPr>
          <a:xfrm>
            <a:off x="7304837" y="3442448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2010. 03</a:t>
            </a:r>
          </a:p>
        </p:txBody>
      </p:sp>
      <p:sp>
        <p:nvSpPr>
          <p:cNvPr id="92" name="직사각형 37"/>
          <p:cNvSpPr/>
          <p:nvPr/>
        </p:nvSpPr>
        <p:spPr>
          <a:xfrm>
            <a:off x="9108237" y="3442448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2011. 03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gray">
          <a:xfrm>
            <a:off x="4791075" y="1371601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gray">
          <a:xfrm>
            <a:off x="5730875" y="2763839"/>
            <a:ext cx="2643188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gray">
          <a:xfrm>
            <a:off x="3748089" y="2728914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4337050" y="241617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6842126" y="2449514"/>
            <a:ext cx="1217613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6043613" y="4398964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gray">
          <a:xfrm>
            <a:off x="5425737" y="3344863"/>
            <a:ext cx="1396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Calibri" panose="020F0502020204030204" pitchFamily="34" charset="0"/>
              </a:rPr>
              <a:t>Text in here</a:t>
            </a: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2286000" y="1684338"/>
            <a:ext cx="2052638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accent2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01.Title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7991475" y="1684338"/>
            <a:ext cx="2052638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669900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02.Title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4929188" y="5384800"/>
            <a:ext cx="2260600" cy="101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99"/>
                </a:solidFill>
                <a:latin typeface="+mn-lt"/>
              </a:rPr>
              <a:t>   </a:t>
            </a:r>
            <a:r>
              <a:rPr lang="en-US" altLang="zh-CN" sz="14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03.Title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   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  <a:p>
            <a:pPr marL="120650" indent="-120650" algn="ctr" fontAlgn="auto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latin typeface="+mn-lt"/>
              </a:rPr>
              <a:t>Add your text in here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black">
          <a:xfrm>
            <a:off x="5205414" y="1708151"/>
            <a:ext cx="18240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by Guild Design Inc.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black">
          <a:xfrm>
            <a:off x="3952875" y="3817939"/>
            <a:ext cx="18240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by Guild Design Inc.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black">
          <a:xfrm>
            <a:off x="6386514" y="3857626"/>
            <a:ext cx="18240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ThemeGallery is a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Design Digital Content &amp; Contents mall developed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latin typeface="Calibri" panose="020F0502020204030204" pitchFamily="34" charset="0"/>
              </a:rPr>
              <a:t>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/>
              <a:t>单击此处添加标题</a:t>
            </a: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3200400" y="1721321"/>
            <a:ext cx="5867400" cy="1301750"/>
            <a:chOff x="912" y="1008"/>
            <a:chExt cx="3984" cy="912"/>
          </a:xfrm>
        </p:grpSpPr>
        <p:sp>
          <p:nvSpPr>
            <p:cNvPr id="41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56" name="Group 5"/>
            <p:cNvGrpSpPr>
              <a:grpSpLocks/>
            </p:cNvGrpSpPr>
            <p:nvPr/>
          </p:nvGrpSpPr>
          <p:grpSpPr bwMode="auto">
            <a:xfrm>
              <a:off x="999" y="1097"/>
              <a:ext cx="763" cy="741"/>
              <a:chOff x="999" y="1097"/>
              <a:chExt cx="763" cy="741"/>
            </a:xfrm>
          </p:grpSpPr>
          <p:sp>
            <p:nvSpPr>
              <p:cNvPr id="44" name="AutoShape 6"/>
              <p:cNvSpPr>
                <a:spLocks noChangeArrowheads="1"/>
              </p:cNvSpPr>
              <p:nvPr/>
            </p:nvSpPr>
            <p:spPr bwMode="gray">
              <a:xfrm>
                <a:off x="999" y="1097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gray">
              <a:xfrm>
                <a:off x="1048" y="1140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Text Box 8"/>
              <p:cNvSpPr txBox="1">
                <a:spLocks noChangeArrowheads="1"/>
              </p:cNvSpPr>
              <p:nvPr/>
            </p:nvSpPr>
            <p:spPr bwMode="gray">
              <a:xfrm>
                <a:off x="1095" y="1295"/>
                <a:ext cx="558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57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14340" name="Group 10"/>
          <p:cNvGrpSpPr>
            <a:grpSpLocks/>
          </p:cNvGrpSpPr>
          <p:nvPr/>
        </p:nvGrpSpPr>
        <p:grpSpPr bwMode="auto">
          <a:xfrm>
            <a:off x="3200400" y="3251671"/>
            <a:ext cx="5867400" cy="1301750"/>
            <a:chOff x="912" y="2016"/>
            <a:chExt cx="3984" cy="912"/>
          </a:xfrm>
        </p:grpSpPr>
        <p:sp>
          <p:nvSpPr>
            <p:cNvPr id="48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50" name="Group 12"/>
            <p:cNvGrpSpPr>
              <a:grpSpLocks/>
            </p:cNvGrpSpPr>
            <p:nvPr/>
          </p:nvGrpSpPr>
          <p:grpSpPr bwMode="auto">
            <a:xfrm>
              <a:off x="999" y="2105"/>
              <a:ext cx="763" cy="741"/>
              <a:chOff x="999" y="2105"/>
              <a:chExt cx="763" cy="741"/>
            </a:xfrm>
          </p:grpSpPr>
          <p:sp>
            <p:nvSpPr>
              <p:cNvPr id="51" name="AutoShape 13"/>
              <p:cNvSpPr>
                <a:spLocks noChangeArrowheads="1"/>
              </p:cNvSpPr>
              <p:nvPr/>
            </p:nvSpPr>
            <p:spPr bwMode="gray">
              <a:xfrm>
                <a:off x="999" y="210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2" name="Freeform 14"/>
              <p:cNvSpPr>
                <a:spLocks/>
              </p:cNvSpPr>
              <p:nvPr/>
            </p:nvSpPr>
            <p:spPr bwMode="gray">
              <a:xfrm>
                <a:off x="1048" y="214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Text Box 15"/>
              <p:cNvSpPr txBox="1">
                <a:spLocks noChangeArrowheads="1"/>
              </p:cNvSpPr>
              <p:nvPr/>
            </p:nvSpPr>
            <p:spPr bwMode="gray">
              <a:xfrm>
                <a:off x="1095" y="2304"/>
                <a:ext cx="558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51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</a:rPr>
                <a:t>ThemeGallery</a:t>
              </a:r>
              <a:r>
                <a:rPr lang="en-US" altLang="zh-CN">
                  <a:latin typeface="Calibri" panose="020F0502020204030204" pitchFamily="34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14341" name="Group 17"/>
          <p:cNvGrpSpPr>
            <a:grpSpLocks/>
          </p:cNvGrpSpPr>
          <p:nvPr/>
        </p:nvGrpSpPr>
        <p:grpSpPr bwMode="auto">
          <a:xfrm>
            <a:off x="3200400" y="4791546"/>
            <a:ext cx="5867400" cy="1301750"/>
            <a:chOff x="912" y="3036"/>
            <a:chExt cx="3984" cy="912"/>
          </a:xfrm>
        </p:grpSpPr>
        <p:sp>
          <p:nvSpPr>
            <p:cNvPr id="55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4344" name="Group 19"/>
            <p:cNvGrpSpPr>
              <a:grpSpLocks/>
            </p:cNvGrpSpPr>
            <p:nvPr/>
          </p:nvGrpSpPr>
          <p:grpSpPr bwMode="auto">
            <a:xfrm>
              <a:off x="999" y="3125"/>
              <a:ext cx="763" cy="741"/>
              <a:chOff x="999" y="3125"/>
              <a:chExt cx="763" cy="741"/>
            </a:xfrm>
          </p:grpSpPr>
          <p:sp>
            <p:nvSpPr>
              <p:cNvPr id="58" name="AutoShape 20"/>
              <p:cNvSpPr>
                <a:spLocks noChangeArrowheads="1"/>
              </p:cNvSpPr>
              <p:nvPr/>
            </p:nvSpPr>
            <p:spPr bwMode="gray">
              <a:xfrm>
                <a:off x="999" y="3125"/>
                <a:ext cx="763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1048" y="316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Text Box 22"/>
              <p:cNvSpPr txBox="1">
                <a:spLocks noChangeArrowheads="1"/>
              </p:cNvSpPr>
              <p:nvPr/>
            </p:nvSpPr>
            <p:spPr bwMode="gray">
              <a:xfrm>
                <a:off x="1095" y="3324"/>
                <a:ext cx="558" cy="36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Title</a:t>
                </a:r>
              </a:p>
            </p:txBody>
          </p:sp>
        </p:grpSp>
        <p:sp>
          <p:nvSpPr>
            <p:cNvPr id="14345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latin typeface="Calibri" panose="020F0502020204030204" pitchFamily="34" charset="0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latin typeface="Calibri" panose="020F0502020204030204" pitchFamily="34" charset="0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937</Words>
  <Application>Microsoft Office PowerPoint</Application>
  <PresentationFormat>宽屏</PresentationFormat>
  <Paragraphs>173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맑은 고딕</vt:lpstr>
      <vt:lpstr>Meiryo</vt:lpstr>
      <vt:lpstr>华文细黑</vt:lpstr>
      <vt:lpstr>宋体</vt:lpstr>
      <vt:lpstr>微软雅黑</vt:lpstr>
      <vt:lpstr>Arial</vt:lpstr>
      <vt:lpstr>Calibri</vt:lpstr>
      <vt:lpstr>Calibri Light</vt:lpstr>
      <vt:lpstr>HY헤드라인M</vt:lpstr>
      <vt:lpstr>Verdana</vt:lpstr>
      <vt:lpstr>Wingdings</vt:lpstr>
      <vt:lpstr>问号</vt:lpstr>
      <vt:lpstr>Office Theme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55</cp:revision>
  <dcterms:modified xsi:type="dcterms:W3CDTF">2017-02-20T14:31:52Z</dcterms:modified>
</cp:coreProperties>
</file>